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6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7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8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9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0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1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83.jpg" ContentType="image/pn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0" r:id="rId1"/>
    <p:sldMasterId id="2147483759" r:id="rId2"/>
    <p:sldMasterId id="2147483771" r:id="rId3"/>
    <p:sldMasterId id="2147483796" r:id="rId4"/>
    <p:sldMasterId id="2147483808" r:id="rId5"/>
    <p:sldMasterId id="2147483820" r:id="rId6"/>
    <p:sldMasterId id="2147484033" r:id="rId7"/>
    <p:sldMasterId id="2147484046" r:id="rId8"/>
    <p:sldMasterId id="2147484058" r:id="rId9"/>
    <p:sldMasterId id="2147484071" r:id="rId10"/>
    <p:sldMasterId id="2147484083" r:id="rId11"/>
    <p:sldMasterId id="2147484099" r:id="rId12"/>
    <p:sldMasterId id="2147484112" r:id="rId13"/>
    <p:sldMasterId id="2147484125" r:id="rId14"/>
    <p:sldMasterId id="2147484151" r:id="rId15"/>
    <p:sldMasterId id="2147484164" r:id="rId16"/>
    <p:sldMasterId id="2147484188" r:id="rId17"/>
    <p:sldMasterId id="2147484201" r:id="rId18"/>
    <p:sldMasterId id="2147484226" r:id="rId19"/>
    <p:sldMasterId id="2147484238" r:id="rId20"/>
    <p:sldMasterId id="2147484250" r:id="rId21"/>
    <p:sldMasterId id="2147484262" r:id="rId22"/>
  </p:sldMasterIdLst>
  <p:notesMasterIdLst>
    <p:notesMasterId r:id="rId65"/>
  </p:notesMasterIdLst>
  <p:sldIdLst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61" r:id="rId35"/>
    <p:sldId id="351" r:id="rId36"/>
    <p:sldId id="352" r:id="rId37"/>
    <p:sldId id="353" r:id="rId38"/>
    <p:sldId id="354" r:id="rId39"/>
    <p:sldId id="355" r:id="rId40"/>
    <p:sldId id="359" r:id="rId41"/>
    <p:sldId id="282" r:id="rId42"/>
    <p:sldId id="284" r:id="rId43"/>
    <p:sldId id="285" r:id="rId44"/>
    <p:sldId id="367" r:id="rId45"/>
    <p:sldId id="368" r:id="rId46"/>
    <p:sldId id="369" r:id="rId47"/>
    <p:sldId id="310" r:id="rId48"/>
    <p:sldId id="287" r:id="rId49"/>
    <p:sldId id="288" r:id="rId50"/>
    <p:sldId id="360" r:id="rId51"/>
    <p:sldId id="290" r:id="rId52"/>
    <p:sldId id="377" r:id="rId53"/>
    <p:sldId id="371" r:id="rId54"/>
    <p:sldId id="372" r:id="rId55"/>
    <p:sldId id="373" r:id="rId56"/>
    <p:sldId id="374" r:id="rId57"/>
    <p:sldId id="375" r:id="rId58"/>
    <p:sldId id="376" r:id="rId59"/>
    <p:sldId id="378" r:id="rId60"/>
    <p:sldId id="363" r:id="rId61"/>
    <p:sldId id="364" r:id="rId62"/>
    <p:sldId id="365" r:id="rId63"/>
    <p:sldId id="366" r:id="rId64"/>
  </p:sldIdLst>
  <p:sldSz cx="12188825" cy="6858000"/>
  <p:notesSz cx="6858000" cy="9144000"/>
  <p:custDataLst>
    <p:tags r:id="rId6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  <p15:guide id="3" pos="3839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7" roundtripDataSignature="AMtx7mh4ZjJx9Azazj4z21IgVtKdNOhg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58" y="96"/>
      </p:cViewPr>
      <p:guideLst>
        <p:guide orient="horz" pos="2160"/>
        <p:guide pos="288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tags" Target="tags/tag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customschemas.google.com/relationships/presentationmetadata" Target="meta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6043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CD5635AF-D9F1-4F18-80BE-461308D4472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2894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56280">
              <a:defRPr/>
            </a:pPr>
            <a:fld id="{793AD677-048F-409F-AACD-0A0B5EF61C8C}" type="slidenum">
              <a:rPr lang="zh-CN" altLang="en-US" smtClean="0">
                <a:solidFill>
                  <a:prstClr val="black"/>
                </a:solidFill>
                <a:latin typeface="Calibri"/>
              </a:rPr>
              <a:pPr defTabSz="956280">
                <a:defRPr/>
              </a:pPr>
              <a:t>22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088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0"/>
              <a:t>Tuần tra: </a:t>
            </a:r>
            <a:r>
              <a:rPr lang="vi-VN" b="0" i="0"/>
              <a:t>Xem xét trong một khu vực nào đó để giữ gìn an ninh, trật tự.</a:t>
            </a:r>
            <a:endParaRPr lang="vi-VN" b="1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23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94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0"/>
              <a:t>Thuyền buồm: </a:t>
            </a:r>
            <a:r>
              <a:rPr lang="vi-VN" b="0" i="0"/>
              <a:t>Thuyền có gắn buồm, chạy bằng sức gió.</a:t>
            </a:r>
            <a:endParaRPr lang="vi-VN" b="1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24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86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0"/>
              <a:t>Xe buýt: </a:t>
            </a:r>
            <a:r>
              <a:rPr lang="vi-VN" b="0" i="0"/>
              <a:t>Phương tiện công cộng, chở được nhiều người.</a:t>
            </a:r>
            <a:endParaRPr lang="vi-VN" b="1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25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87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27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79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29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79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- Huân ch</a:t>
            </a:r>
            <a:r>
              <a:rPr lang="vi-VN" b="1"/>
              <a:t>ư</a:t>
            </a:r>
            <a:r>
              <a:rPr lang="en-US" b="1"/>
              <a:t>ơng: </a:t>
            </a:r>
            <a:r>
              <a:rPr lang="en-US" b="0"/>
              <a:t>Ban cho ng</a:t>
            </a:r>
            <a:r>
              <a:rPr lang="vi-VN" b="0"/>
              <a:t>ười có công với tổ quốc. </a:t>
            </a:r>
            <a:r>
              <a:rPr lang="vi-VN" b="1"/>
              <a:t>- Mâu thuẫn: </a:t>
            </a:r>
            <a:r>
              <a:rPr lang="vi-VN" b="0"/>
              <a:t>Xung đột, chống chọi nhau. </a:t>
            </a:r>
            <a:r>
              <a:rPr lang="vi-VN" b="1"/>
              <a:t>- Tuấn tú: </a:t>
            </a:r>
            <a:r>
              <a:rPr lang="vi-VN" b="0"/>
              <a:t>Có dáng vẻ đẹp đẽ hơn người. </a:t>
            </a:r>
            <a:r>
              <a:rPr lang="vi-VN" b="1"/>
              <a:t>- Khuân vác: </a:t>
            </a:r>
            <a:r>
              <a:rPr lang="vi-VN" b="0"/>
              <a:t>Mang vật nặng bằng hai tay, lưng hay vai.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b="0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0" i="1"/>
              <a:t>* Đọc câu, đặt câu: Một tuần lễ có bảy ngày. Mùa xuân hoa nở đẹp.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huân ch</a:t>
            </a:r>
            <a:r>
              <a:rPr lang="vi-VN" b="1"/>
              <a:t>ư</a:t>
            </a:r>
            <a:r>
              <a:rPr lang="en-US" b="1"/>
              <a:t>ơng, huấn luyện, huấn thị, tuân lệnh, tuân lời, tuấn tú, tuần lễ, mâu thuẫn, thuận hoà, thuận tiện, ngày xuân, hoa xuân, tuần lễ, khuân vác, chuẩn bị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32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85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- Huân ch</a:t>
            </a:r>
            <a:r>
              <a:rPr lang="vi-VN" b="1"/>
              <a:t>ư</a:t>
            </a:r>
            <a:r>
              <a:rPr lang="en-US" b="1"/>
              <a:t>ơng: </a:t>
            </a:r>
            <a:r>
              <a:rPr lang="en-US" b="0"/>
              <a:t>Ban cho ng</a:t>
            </a:r>
            <a:r>
              <a:rPr lang="vi-VN" b="0"/>
              <a:t>ười có công với tổ quốc. </a:t>
            </a:r>
            <a:r>
              <a:rPr lang="vi-VN" b="1"/>
              <a:t>- Mâu thuẫn: </a:t>
            </a:r>
            <a:r>
              <a:rPr lang="vi-VN" b="0"/>
              <a:t>Xung đột, chống chọi nhau. </a:t>
            </a:r>
            <a:r>
              <a:rPr lang="vi-VN" b="1"/>
              <a:t>- Tuấn tú: </a:t>
            </a:r>
            <a:r>
              <a:rPr lang="vi-VN" b="0"/>
              <a:t>Có dáng vẻ đẹp đẽ hơn người. </a:t>
            </a:r>
            <a:r>
              <a:rPr lang="vi-VN" b="1"/>
              <a:t>- Khuân vác: </a:t>
            </a:r>
            <a:r>
              <a:rPr lang="vi-VN" b="0"/>
              <a:t>Mang vật nặng bằng hai tay, lưng hay vai.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b="0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0" i="1"/>
              <a:t>* Đọc câu, đặt câu: Một tuần lễ có bảy ngày. Mùa xuân hoa nở đẹp.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huân ch</a:t>
            </a:r>
            <a:r>
              <a:rPr lang="vi-VN" b="1"/>
              <a:t>ư</a:t>
            </a:r>
            <a:r>
              <a:rPr lang="en-US" b="1"/>
              <a:t>ơng, huấn luyện, huấn thị, tuân lệnh, tuân lời, tuấn tú, tuần lễ, mâu thuẫn, thuận hoà, thuận tiện, ngày xuân, hoa xuân, tuần lễ, khuân vác, chuẩn bị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33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90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180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- Huân ch</a:t>
            </a:r>
            <a:r>
              <a:rPr lang="vi-VN" b="1"/>
              <a:t>ư</a:t>
            </a:r>
            <a:r>
              <a:rPr lang="en-US" b="1"/>
              <a:t>ơng: </a:t>
            </a:r>
            <a:r>
              <a:rPr lang="en-US" b="0"/>
              <a:t>Ban cho ng</a:t>
            </a:r>
            <a:r>
              <a:rPr lang="vi-VN" b="0"/>
              <a:t>ười có công với tổ quốc. </a:t>
            </a:r>
            <a:r>
              <a:rPr lang="vi-VN" b="1"/>
              <a:t>- Mâu thuẫn: </a:t>
            </a:r>
            <a:r>
              <a:rPr lang="vi-VN" b="0"/>
              <a:t>Xung đột, chống chọi nhau. </a:t>
            </a:r>
            <a:r>
              <a:rPr lang="vi-VN" b="1"/>
              <a:t>- Tuấn tú: </a:t>
            </a:r>
            <a:r>
              <a:rPr lang="vi-VN" b="0"/>
              <a:t>Có dáng vẻ đẹp đẽ hơn người. </a:t>
            </a:r>
            <a:r>
              <a:rPr lang="vi-VN" b="1"/>
              <a:t>- Khuân vác: </a:t>
            </a:r>
            <a:r>
              <a:rPr lang="vi-VN" b="0"/>
              <a:t>Mang vật nặng bằng hai tay, lưng hay vai.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b="0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0" i="1"/>
              <a:t>* Đọc câu, đặt câu: Một tuần lễ có bảy ngày. Mùa xuân hoa nở đẹp.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huân ch</a:t>
            </a:r>
            <a:r>
              <a:rPr lang="vi-VN" b="1"/>
              <a:t>ư</a:t>
            </a:r>
            <a:r>
              <a:rPr lang="en-US" b="1"/>
              <a:t>ơng, huấn luyện, huấn thị, tuân lệnh, tuân lời, tuấn tú, tuần lễ, mâu thuẫn, thuận hoà, thuận tiện, ngày xuân, hoa xuân, tuần lễ, khuân vác, chuẩn bị, đầu tuần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34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55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- Xuyên qua: </a:t>
            </a:r>
            <a:r>
              <a:rPr lang="en-US" b="0"/>
              <a:t>Xoi, đâm suốt qua. </a:t>
            </a:r>
            <a:r>
              <a:rPr lang="en-US" b="1"/>
              <a:t>- Thuyên giảm: </a:t>
            </a:r>
            <a:r>
              <a:rPr lang="en-US" b="0"/>
              <a:t>Giảm bớt. </a:t>
            </a:r>
            <a:r>
              <a:rPr lang="en-US" b="1"/>
              <a:t>- Luyến tiếc: </a:t>
            </a:r>
            <a:r>
              <a:rPr lang="en-US" b="0"/>
              <a:t>Cảm thấy day dứt trong long và nhớ mãi. </a:t>
            </a:r>
            <a:r>
              <a:rPr lang="en-US" b="1"/>
              <a:t>- Huấn luyện: </a:t>
            </a:r>
            <a:r>
              <a:rPr lang="en-US" b="0"/>
              <a:t>Giảng dạy và h</a:t>
            </a:r>
            <a:r>
              <a:rPr lang="vi-VN" b="0"/>
              <a:t>ướng dẫn luyện tập. </a:t>
            </a:r>
            <a:r>
              <a:rPr lang="vi-VN" b="1"/>
              <a:t>- Xao xuyến: </a:t>
            </a:r>
            <a:r>
              <a:rPr lang="vi-VN" b="0"/>
              <a:t>Lòng xúc động hay dao động. </a:t>
            </a:r>
            <a:r>
              <a:rPr lang="vi-VN" b="1"/>
              <a:t>- Chuyên cần: </a:t>
            </a:r>
            <a:r>
              <a:rPr lang="vi-VN" b="0"/>
              <a:t>Chăm chỉ, cố gắng.</a:t>
            </a:r>
            <a:endParaRPr lang="en-US" b="1"/>
          </a:p>
          <a:p>
            <a:endParaRPr lang="en-US" b="1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i="1"/>
              <a:t>*</a:t>
            </a:r>
            <a:r>
              <a:rPr lang="vi-VN" b="0" i="1"/>
              <a:t> Đọc câu, đặt câu: Em thích nghe kể chuyện cổ tích. Em luyến tiếc phải xa trường cũ. Ba khuyên em phải gắng học.</a:t>
            </a:r>
          </a:p>
          <a:p>
            <a:endParaRPr lang="en-US" b="1"/>
          </a:p>
          <a:p>
            <a:r>
              <a:rPr lang="en-US" b="1"/>
              <a:t>xuyên qua, đôi xuyến, kể chuyện, chuyến đi, thuyên giảm, chiếc thuyền, luyến tiếc, xao xuyến, huấn luyện, chuyên cần, chuyến đi, thuyền buồm, chuyên cần, truyện tranh</a:t>
            </a:r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35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85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- Xuyên qua: </a:t>
            </a:r>
            <a:r>
              <a:rPr lang="en-US" b="0"/>
              <a:t>Xoi, đâm suốt qua. </a:t>
            </a:r>
            <a:r>
              <a:rPr lang="en-US" b="1"/>
              <a:t>- Thuyên giảm: </a:t>
            </a:r>
            <a:r>
              <a:rPr lang="en-US" b="0"/>
              <a:t>Giảm bớt. </a:t>
            </a:r>
            <a:r>
              <a:rPr lang="en-US" b="1"/>
              <a:t>- Luyến tiếc: </a:t>
            </a:r>
            <a:r>
              <a:rPr lang="en-US" b="0"/>
              <a:t>Cảm thấy day dứt trong long và nhớ mãi. </a:t>
            </a:r>
            <a:r>
              <a:rPr lang="en-US" b="1"/>
              <a:t>- Huấn luyện: </a:t>
            </a:r>
            <a:r>
              <a:rPr lang="en-US" b="0"/>
              <a:t>Giảng dạy và h</a:t>
            </a:r>
            <a:r>
              <a:rPr lang="vi-VN" b="0"/>
              <a:t>ướng dẫn luyện tập. </a:t>
            </a:r>
            <a:r>
              <a:rPr lang="vi-VN" b="1"/>
              <a:t>- Xao xuyến: </a:t>
            </a:r>
            <a:r>
              <a:rPr lang="vi-VN" b="0"/>
              <a:t>Lòng xúc động hay dao động. </a:t>
            </a:r>
            <a:r>
              <a:rPr lang="vi-VN" b="1"/>
              <a:t>- Chuyên cần: </a:t>
            </a:r>
            <a:r>
              <a:rPr lang="vi-VN" b="0"/>
              <a:t>Chăm chỉ, cố gắng.</a:t>
            </a:r>
            <a:endParaRPr lang="en-US" b="1"/>
          </a:p>
          <a:p>
            <a:endParaRPr lang="en-US" b="1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i="1"/>
              <a:t>*</a:t>
            </a:r>
            <a:r>
              <a:rPr lang="vi-VN" b="0" i="1"/>
              <a:t> Đọc câu, đặt câu: Em thích nghe kể chuyện cổ tích. Em luyến tiếc phải xa trường cũ. Ba khuyên em phải gắng học.</a:t>
            </a:r>
          </a:p>
          <a:p>
            <a:endParaRPr lang="en-US" b="1"/>
          </a:p>
          <a:p>
            <a:r>
              <a:rPr lang="en-US" b="1"/>
              <a:t>xuyên qua, đôi xuyến, kể chuyện, chuyến đi, thuyên giảm, chiếc thuyền, luyến tiếc, xao xuyến, huấn luyện, chuyên cần, chuyến đi, thuyền buồm, chuyên cần, truyện tranh</a:t>
            </a:r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36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486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/>
              <a:t>- quấn quýt: </a:t>
            </a:r>
            <a:r>
              <a:rPr lang="en-US" b="0"/>
              <a:t>Đeo sát một bên. </a:t>
            </a:r>
            <a:r>
              <a:rPr lang="en-US" b="1"/>
              <a:t>- xuýt xoát: </a:t>
            </a:r>
            <a:r>
              <a:rPr lang="en-US" b="0"/>
              <a:t>Gần bằng nhau. </a:t>
            </a:r>
            <a:r>
              <a:rPr lang="en-US" b="1"/>
              <a:t>- Xuýt xoa: </a:t>
            </a:r>
            <a:r>
              <a:rPr lang="en-US" b="0"/>
              <a:t>Tiếng rên để tỏ thái độ đau đớn hoặc tiếc một điều gì. </a:t>
            </a:r>
            <a:r>
              <a:rPr lang="en-US" b="1"/>
              <a:t>- Ăn quỵt: </a:t>
            </a:r>
            <a:r>
              <a:rPr lang="en-US" b="0"/>
              <a:t>Ăn rồi chạy, không trả tiền. </a:t>
            </a:r>
            <a:r>
              <a:rPr lang="en-US" b="1"/>
              <a:t>- quỵt nợ: </a:t>
            </a:r>
            <a:r>
              <a:rPr lang="en-US" b="0"/>
              <a:t>Cố tình không chịu trả những gì vay m</a:t>
            </a:r>
            <a:r>
              <a:rPr lang="vi-VN" b="0"/>
              <a:t>ượn người khác.</a:t>
            </a:r>
            <a:endParaRPr lang="en-US" b="1"/>
          </a:p>
          <a:p>
            <a:pPr marL="0" indent="0">
              <a:buFontTx/>
              <a:buNone/>
            </a:pPr>
            <a:endParaRPr lang="vi-VN" b="1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i="1"/>
              <a:t>*</a:t>
            </a:r>
            <a:r>
              <a:rPr lang="vi-VN" b="0" i="1"/>
              <a:t> Đọc câu, đặt câu: Thầy Cô huýt còi ra hiệu. Ông Bảy xuýt xoa tiếc của.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quấn quýt, huýt sáo, huýt còi, xuýt xoát, xuýt xoa, trái quýt, ăn quỵt, xe buýt, tu huýt, quýt ngọt, quỵt nợ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37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6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16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3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25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45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61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75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2.png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5.emf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50" y="1214676"/>
            <a:ext cx="5906204" cy="8377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2390" y="2214830"/>
            <a:ext cx="4863932" cy="9987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9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9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19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59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99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39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78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1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40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043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850" y="273863"/>
            <a:ext cx="1971713" cy="4359024"/>
          </a:xfrm>
          <a:prstGeom prst="rect">
            <a:avLst/>
          </a:prstGeom>
        </p:spPr>
        <p:txBody>
          <a:bodyPr vert="eaVert" lIns="68675" tIns="34347" rIns="68675" bIns="34347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705" y="273863"/>
            <a:ext cx="5800836" cy="4359024"/>
          </a:xfrm>
          <a:prstGeom prst="rect">
            <a:avLst/>
          </a:prstGeom>
        </p:spPr>
        <p:txBody>
          <a:bodyPr vert="eaVert"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84306"/>
      </p:ext>
    </p:extLst>
  </p:cSld>
  <p:clrMapOvr>
    <a:masterClrMapping/>
  </p:clrMapOvr>
  <p:transition advClick="0" advTm="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68675" tIns="34347" rIns="68675" bIns="34347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73" y="1369292"/>
            <a:ext cx="3886274" cy="3263613"/>
          </a:xfrm>
        </p:spPr>
        <p:txBody>
          <a:bodyPr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48" y="1369433"/>
            <a:ext cx="3886274" cy="1574059"/>
          </a:xfrm>
        </p:spPr>
        <p:txBody>
          <a:bodyPr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48" y="3057629"/>
            <a:ext cx="3886274" cy="1575251"/>
          </a:xfrm>
        </p:spPr>
        <p:txBody>
          <a:bodyPr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74559"/>
      </p:ext>
    </p:extLst>
  </p:cSld>
  <p:clrMapOvr>
    <a:masterClrMapping/>
  </p:clrMapOvr>
  <p:transition advClick="0" advTm="0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145" y="1214332"/>
            <a:ext cx="5906204" cy="8377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2285" y="2214830"/>
            <a:ext cx="4863932" cy="9987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0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1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2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02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43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8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24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936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56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891" y="2511460"/>
            <a:ext cx="5906204" cy="776229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891" y="1656501"/>
            <a:ext cx="5906204" cy="854939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05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11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172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229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0282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4339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8397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245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353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424" y="912002"/>
            <a:ext cx="3068910" cy="2579289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2141" y="912002"/>
            <a:ext cx="3068910" cy="2579289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4985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38" y="874914"/>
            <a:ext cx="3070116" cy="364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576" indent="0">
              <a:buNone/>
              <a:defRPr sz="1500" b="1"/>
            </a:lvl2pPr>
            <a:lvl3pPr marL="681150" indent="0">
              <a:buNone/>
              <a:defRPr sz="1500" b="1"/>
            </a:lvl3pPr>
            <a:lvl4pPr marL="1021724" indent="0">
              <a:buNone/>
              <a:defRPr sz="1200" b="1"/>
            </a:lvl4pPr>
            <a:lvl5pPr marL="1362298" indent="0">
              <a:buNone/>
              <a:defRPr sz="1200" b="1"/>
            </a:lvl5pPr>
            <a:lvl6pPr marL="1702825" indent="0">
              <a:buNone/>
              <a:defRPr sz="1200" b="1"/>
            </a:lvl6pPr>
            <a:lvl7pPr marL="2043394" indent="0">
              <a:buNone/>
              <a:defRPr sz="1200" b="1"/>
            </a:lvl7pPr>
            <a:lvl8pPr marL="2383977" indent="0">
              <a:buNone/>
              <a:defRPr sz="1200" b="1"/>
            </a:lvl8pPr>
            <a:lvl9pPr marL="27245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38" y="1239556"/>
            <a:ext cx="3070116" cy="2251789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29739" y="874914"/>
            <a:ext cx="3071323" cy="364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576" indent="0">
              <a:buNone/>
              <a:defRPr sz="1500" b="1"/>
            </a:lvl2pPr>
            <a:lvl3pPr marL="681150" indent="0">
              <a:buNone/>
              <a:defRPr sz="1500" b="1"/>
            </a:lvl3pPr>
            <a:lvl4pPr marL="1021724" indent="0">
              <a:buNone/>
              <a:defRPr sz="1200" b="1"/>
            </a:lvl4pPr>
            <a:lvl5pPr marL="1362298" indent="0">
              <a:buNone/>
              <a:defRPr sz="1200" b="1"/>
            </a:lvl5pPr>
            <a:lvl6pPr marL="1702825" indent="0">
              <a:buNone/>
              <a:defRPr sz="1200" b="1"/>
            </a:lvl6pPr>
            <a:lvl7pPr marL="2043394" indent="0">
              <a:buNone/>
              <a:defRPr sz="1200" b="1"/>
            </a:lvl7pPr>
            <a:lvl8pPr marL="2383977" indent="0">
              <a:buNone/>
              <a:defRPr sz="1200" b="1"/>
            </a:lvl8pPr>
            <a:lvl9pPr marL="27245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29739" y="1239556"/>
            <a:ext cx="3071323" cy="2251789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419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091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078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93" y="155616"/>
            <a:ext cx="2286001" cy="6622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6771" y="155619"/>
            <a:ext cx="3884391" cy="333561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493" y="817913"/>
            <a:ext cx="2286001" cy="2673379"/>
          </a:xfrm>
        </p:spPr>
        <p:txBody>
          <a:bodyPr/>
          <a:lstStyle>
            <a:lvl1pPr marL="0" indent="0">
              <a:buNone/>
              <a:defRPr sz="1100"/>
            </a:lvl1pPr>
            <a:lvl2pPr marL="340576" indent="0">
              <a:buNone/>
              <a:defRPr sz="900"/>
            </a:lvl2pPr>
            <a:lvl3pPr marL="681150" indent="0">
              <a:buNone/>
              <a:defRPr sz="800"/>
            </a:lvl3pPr>
            <a:lvl4pPr marL="1021724" indent="0">
              <a:buNone/>
              <a:defRPr sz="700"/>
            </a:lvl4pPr>
            <a:lvl5pPr marL="1362298" indent="0">
              <a:buNone/>
              <a:defRPr sz="700"/>
            </a:lvl5pPr>
            <a:lvl6pPr marL="1702825" indent="0">
              <a:buNone/>
              <a:defRPr sz="700"/>
            </a:lvl6pPr>
            <a:lvl7pPr marL="2043394" indent="0">
              <a:buNone/>
              <a:defRPr sz="700"/>
            </a:lvl7pPr>
            <a:lvl8pPr marL="2383977" indent="0">
              <a:buNone/>
              <a:defRPr sz="700"/>
            </a:lvl8pPr>
            <a:lvl9pPr marL="27245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03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7827" y="156964"/>
            <a:ext cx="1563407" cy="333471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7702" y="156964"/>
            <a:ext cx="4574412" cy="33347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987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001" y="2735874"/>
            <a:ext cx="4169085" cy="32297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62001" y="349268"/>
            <a:ext cx="4169085" cy="2344973"/>
          </a:xfrm>
        </p:spPr>
        <p:txBody>
          <a:bodyPr/>
          <a:lstStyle>
            <a:lvl1pPr marL="0" indent="0">
              <a:buNone/>
              <a:defRPr sz="2400"/>
            </a:lvl1pPr>
            <a:lvl2pPr marL="340576" indent="0">
              <a:buNone/>
              <a:defRPr sz="2100"/>
            </a:lvl2pPr>
            <a:lvl3pPr marL="681150" indent="0">
              <a:buNone/>
              <a:defRPr sz="1900"/>
            </a:lvl3pPr>
            <a:lvl4pPr marL="1021724" indent="0">
              <a:buNone/>
              <a:defRPr sz="1500"/>
            </a:lvl4pPr>
            <a:lvl5pPr marL="1362298" indent="0">
              <a:buNone/>
              <a:defRPr sz="1500"/>
            </a:lvl5pPr>
            <a:lvl6pPr marL="1702825" indent="0">
              <a:buNone/>
              <a:defRPr sz="1500"/>
            </a:lvl6pPr>
            <a:lvl7pPr marL="2043394" indent="0">
              <a:buNone/>
              <a:defRPr sz="1500"/>
            </a:lvl7pPr>
            <a:lvl8pPr marL="2383977" indent="0">
              <a:buNone/>
              <a:defRPr sz="1500"/>
            </a:lvl8pPr>
            <a:lvl9pPr marL="272452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2001" y="3059054"/>
            <a:ext cx="4169085" cy="458681"/>
          </a:xfrm>
        </p:spPr>
        <p:txBody>
          <a:bodyPr/>
          <a:lstStyle>
            <a:lvl1pPr marL="0" indent="0">
              <a:buNone/>
              <a:defRPr sz="1100"/>
            </a:lvl1pPr>
            <a:lvl2pPr marL="340576" indent="0">
              <a:buNone/>
              <a:defRPr sz="900"/>
            </a:lvl2pPr>
            <a:lvl3pPr marL="681150" indent="0">
              <a:buNone/>
              <a:defRPr sz="800"/>
            </a:lvl3pPr>
            <a:lvl4pPr marL="1021724" indent="0">
              <a:buNone/>
              <a:defRPr sz="700"/>
            </a:lvl4pPr>
            <a:lvl5pPr marL="1362298" indent="0">
              <a:buNone/>
              <a:defRPr sz="700"/>
            </a:lvl5pPr>
            <a:lvl6pPr marL="1702825" indent="0">
              <a:buNone/>
              <a:defRPr sz="700"/>
            </a:lvl6pPr>
            <a:lvl7pPr marL="2043394" indent="0">
              <a:buNone/>
              <a:defRPr sz="700"/>
            </a:lvl7pPr>
            <a:lvl8pPr marL="2383977" indent="0">
              <a:buNone/>
              <a:defRPr sz="700"/>
            </a:lvl8pPr>
            <a:lvl9pPr marL="27245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545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207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7722" y="156664"/>
            <a:ext cx="1563407" cy="333471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7498" y="156664"/>
            <a:ext cx="4574412" cy="33347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676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85" y="841775"/>
            <a:ext cx="6858002" cy="1790700"/>
          </a:xfrm>
          <a:prstGeom prst="rect">
            <a:avLst/>
          </a:prstGeom>
        </p:spPr>
        <p:txBody>
          <a:bodyPr lIns="68668" tIns="34341" rIns="68668" bIns="34341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85" y="2701648"/>
            <a:ext cx="6858002" cy="1241821"/>
          </a:xfrm>
          <a:prstGeom prst="rect">
            <a:avLst/>
          </a:prstGeom>
        </p:spPr>
        <p:txBody>
          <a:bodyPr lIns="68668" tIns="34341" rIns="68668" bIns="34341"/>
          <a:lstStyle>
            <a:lvl1pPr marL="0" indent="0" algn="ctr">
              <a:buNone/>
              <a:defRPr sz="1900"/>
            </a:lvl1pPr>
            <a:lvl2pPr marL="338887" indent="0" algn="ctr">
              <a:buNone/>
              <a:defRPr sz="1500"/>
            </a:lvl2pPr>
            <a:lvl3pPr marL="677757" indent="0" algn="ctr">
              <a:buNone/>
              <a:defRPr sz="1500"/>
            </a:lvl3pPr>
            <a:lvl4pPr marL="1016639" indent="0" algn="ctr">
              <a:buNone/>
              <a:defRPr sz="1200"/>
            </a:lvl4pPr>
            <a:lvl5pPr marL="1355504" indent="0" algn="ctr">
              <a:buNone/>
              <a:defRPr sz="1200"/>
            </a:lvl5pPr>
            <a:lvl6pPr marL="1694367" indent="0" algn="ctr">
              <a:buNone/>
              <a:defRPr sz="1200"/>
            </a:lvl6pPr>
            <a:lvl7pPr marL="2033271" indent="0" algn="ctr">
              <a:buNone/>
              <a:defRPr sz="1200"/>
            </a:lvl7pPr>
            <a:lvl8pPr marL="2372111" indent="0" algn="ctr">
              <a:buNone/>
              <a:defRPr sz="1200"/>
            </a:lvl8pPr>
            <a:lvl9pPr marL="2710973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lIns="68668" tIns="34341" rIns="68668" bIns="34341"/>
          <a:lstStyle/>
          <a:p>
            <a:pPr defTabSz="67775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fld id="{C764DE79-268F-4C1A-8933-263129D2AF90}" type="datetimeFigureOut">
              <a:rPr lang="en-US" sz="1500" kern="12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+mn-cs"/>
              </a:rPr>
              <a:pPr defTabSz="677757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t>2/3/2025</a:t>
            </a:fld>
            <a:endParaRPr lang="en-US" sz="15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lIns="68668" tIns="34341" rIns="68668" bIns="34341"/>
          <a:lstStyle/>
          <a:p>
            <a:pPr defTabSz="67775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5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65" y="4767267"/>
            <a:ext cx="2057400" cy="273844"/>
          </a:xfrm>
          <a:prstGeom prst="rect">
            <a:avLst/>
          </a:prstGeom>
        </p:spPr>
        <p:txBody>
          <a:bodyPr lIns="68668" tIns="34341" rIns="68668" bIns="34341"/>
          <a:lstStyle/>
          <a:p>
            <a:pPr defTabSz="67775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fld id="{48F63A3B-78C7-47BE-AE5E-E10140E04643}" type="slidenum">
              <a:rPr lang="en-US" sz="1500" kern="12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+mn-cs"/>
              </a:rPr>
              <a:pPr defTabSz="677757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sz="15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18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" y="3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" y="-6812"/>
            <a:ext cx="9131896" cy="515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7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" y="0"/>
            <a:ext cx="9134908" cy="5148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33" y="4063982"/>
            <a:ext cx="2138218" cy="1079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2243291"/>
            <a:ext cx="2243138" cy="29053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2085" y="1457353"/>
            <a:ext cx="3311916" cy="36912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3" y="4"/>
            <a:ext cx="1120844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" y="25"/>
            <a:ext cx="9144001" cy="51720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1" y="1807492"/>
            <a:ext cx="3871911" cy="333600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" y="50"/>
            <a:ext cx="1870491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0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" y="3"/>
            <a:ext cx="91273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2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"/>
            <a:ext cx="9143999" cy="51217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13" y="3674029"/>
            <a:ext cx="2871788" cy="1447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458935"/>
            <a:ext cx="2386012" cy="26629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9" y="1"/>
            <a:ext cx="1128713" cy="11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4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72" y="1598129"/>
            <a:ext cx="7772399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16" y="2914649"/>
            <a:ext cx="6400799" cy="13144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4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9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3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8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3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8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715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"/>
            <a:ext cx="910713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301332"/>
            <a:ext cx="1828801" cy="1842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48" y="3824833"/>
            <a:ext cx="4143375" cy="134517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0" y="59"/>
            <a:ext cx="1187149" cy="7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7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" y="15"/>
            <a:ext cx="9135672" cy="514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9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7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811" y="365152"/>
            <a:ext cx="2628215" cy="5811837"/>
          </a:xfrm>
          <a:prstGeom prst="rect">
            <a:avLst/>
          </a:prstGeom>
        </p:spPr>
        <p:txBody>
          <a:bodyPr vert="eaVert" lIns="68668" tIns="34341" rIns="68668" bIns="34341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54" y="365152"/>
            <a:ext cx="7732286" cy="5811837"/>
          </a:xfrm>
          <a:prstGeom prst="rect">
            <a:avLst/>
          </a:prstGeom>
        </p:spPr>
        <p:txBody>
          <a:bodyPr vert="eaVert" lIns="91529" tIns="45775" rIns="91529" bIns="4577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72"/>
            <a:ext cx="2742486" cy="365125"/>
          </a:xfrm>
          <a:prstGeom prst="rect">
            <a:avLst/>
          </a:prstGeom>
        </p:spPr>
        <p:txBody>
          <a:bodyPr lIns="91529" tIns="45775" rIns="91529" bIns="45775"/>
          <a:lstStyle/>
          <a:p>
            <a:pPr defTabSz="90353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fld id="{C764DE79-268F-4C1A-8933-263129D2AF90}" type="datetimeFigureOut">
              <a:rPr lang="en-US" sz="1900" kern="12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+mn-cs"/>
              </a:rPr>
              <a:pPr defTabSz="903537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t>2/3/2025</a:t>
            </a:fld>
            <a:endParaRPr lang="en-US" sz="19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</p:spPr>
        <p:txBody>
          <a:bodyPr lIns="91529" tIns="45775" rIns="91529" bIns="45775"/>
          <a:lstStyle/>
          <a:p>
            <a:pPr defTabSz="90353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9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76" y="6356372"/>
            <a:ext cx="2742486" cy="365125"/>
          </a:xfrm>
          <a:prstGeom prst="rect">
            <a:avLst/>
          </a:prstGeom>
        </p:spPr>
        <p:txBody>
          <a:bodyPr lIns="91529" tIns="45775" rIns="91529" bIns="45775"/>
          <a:lstStyle/>
          <a:p>
            <a:pPr defTabSz="90353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fld id="{48F63A3B-78C7-47BE-AE5E-E10140E04643}" type="slidenum">
              <a:rPr lang="en-US" sz="1900" kern="12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+mn-cs"/>
              </a:rPr>
              <a:pPr defTabSz="903537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sz="19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68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77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75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1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29" tIns="45775" rIns="91529" bIns="45775" rtlCol="0" anchor="ctr"/>
          <a:lstStyle/>
          <a:p>
            <a:pPr algn="ctr" defTabSz="903537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zh-CN" altLang="en-US" sz="1900" kern="1200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71" y="246085"/>
            <a:ext cx="1483396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" y="-82512"/>
            <a:ext cx="134373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20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32" y="1122400"/>
            <a:ext cx="9141792" cy="2387680"/>
          </a:xfrm>
          <a:prstGeom prst="rect">
            <a:avLst/>
          </a:prstGeom>
        </p:spPr>
        <p:txBody>
          <a:bodyPr lIns="91601" tIns="45813" rIns="91601" bIns="45813"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32" y="3602406"/>
            <a:ext cx="9141792" cy="1655817"/>
          </a:xfrm>
          <a:prstGeom prst="rect">
            <a:avLst/>
          </a:prstGeom>
        </p:spPr>
        <p:txBody>
          <a:bodyPr lIns="91601" tIns="45813" rIns="91601" bIns="45813"/>
          <a:lstStyle>
            <a:lvl1pPr marL="0" indent="0" algn="ctr">
              <a:buNone/>
              <a:defRPr sz="2400"/>
            </a:lvl1pPr>
            <a:lvl2pPr marL="450449" indent="0" algn="ctr">
              <a:buNone/>
              <a:defRPr sz="2000"/>
            </a:lvl2pPr>
            <a:lvl3pPr marL="900885" indent="0" algn="ctr">
              <a:buNone/>
              <a:defRPr sz="1700"/>
            </a:lvl3pPr>
            <a:lvl4pPr marL="1351354" indent="0" algn="ctr">
              <a:buNone/>
              <a:defRPr sz="1600"/>
            </a:lvl4pPr>
            <a:lvl5pPr marL="1801227" indent="0" algn="ctr">
              <a:buNone/>
              <a:defRPr sz="1600"/>
            </a:lvl5pPr>
            <a:lvl6pPr marL="2251739" indent="0" algn="ctr">
              <a:buNone/>
              <a:defRPr sz="1600"/>
            </a:lvl6pPr>
            <a:lvl7pPr marL="2702206" indent="0" algn="ctr">
              <a:buNone/>
              <a:defRPr sz="1600"/>
            </a:lvl7pPr>
            <a:lvl8pPr marL="3152568" indent="0" algn="ctr">
              <a:buNone/>
              <a:defRPr sz="1600"/>
            </a:lvl8pPr>
            <a:lvl9pPr marL="3603029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102496"/>
      </p:ext>
    </p:extLst>
  </p:cSld>
  <p:clrMapOvr>
    <a:masterClrMapping/>
  </p:clrMapOvr>
  <p:transition advClick="0" advTm="0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51" y="199017"/>
            <a:ext cx="5978509" cy="827235"/>
          </a:xfrm>
          <a:prstGeom prst="rect">
            <a:avLst/>
          </a:prstGeom>
        </p:spPr>
        <p:txBody>
          <a:bodyPr lIns="91601" tIns="45813" rIns="91601" bIns="4581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151" y="1158339"/>
            <a:ext cx="5978509" cy="3275847"/>
          </a:xfrm>
          <a:prstGeom prst="rect">
            <a:avLst/>
          </a:prstGeom>
        </p:spPr>
        <p:txBody>
          <a:bodyPr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80695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11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84" y="1709807"/>
            <a:ext cx="10513060" cy="2852832"/>
          </a:xfrm>
          <a:prstGeom prst="rect">
            <a:avLst/>
          </a:prstGeom>
        </p:spPr>
        <p:txBody>
          <a:bodyPr lIns="91601" tIns="45813" rIns="91601" bIns="45813"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84" y="4589623"/>
            <a:ext cx="10513060" cy="1500236"/>
          </a:xfrm>
          <a:prstGeom prst="rect">
            <a:avLst/>
          </a:prstGeom>
        </p:spPr>
        <p:txBody>
          <a:bodyPr lIns="91601" tIns="45813" rIns="91601" bIns="45813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04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088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51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12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1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2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25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3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47586247"/>
      </p:ext>
    </p:extLst>
  </p:cSld>
  <p:clrMapOvr>
    <a:masterClrMapping/>
  </p:clrMapOvr>
  <p:transition advClick="0" advTm="0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51" y="199017"/>
            <a:ext cx="5978509" cy="827235"/>
          </a:xfrm>
          <a:prstGeom prst="rect">
            <a:avLst/>
          </a:prstGeom>
        </p:spPr>
        <p:txBody>
          <a:bodyPr lIns="91601" tIns="45813" rIns="91601" bIns="4581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10" y="1825695"/>
            <a:ext cx="5180349" cy="4351484"/>
          </a:xfrm>
          <a:prstGeom prst="rect">
            <a:avLst/>
          </a:prstGeom>
        </p:spPr>
        <p:txBody>
          <a:bodyPr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722" y="1825695"/>
            <a:ext cx="5180349" cy="4351484"/>
          </a:xfrm>
          <a:prstGeom prst="rect">
            <a:avLst/>
          </a:prstGeom>
        </p:spPr>
        <p:txBody>
          <a:bodyPr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325964"/>
      </p:ext>
    </p:extLst>
  </p:cSld>
  <p:clrMapOvr>
    <a:masterClrMapping/>
  </p:clrMapOvr>
  <p:transition advClick="0" advTm="0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10" y="365137"/>
            <a:ext cx="10513060" cy="1325608"/>
          </a:xfrm>
          <a:prstGeom prst="rect">
            <a:avLst/>
          </a:prstGeom>
        </p:spPr>
        <p:txBody>
          <a:bodyPr lIns="91601" tIns="45813" rIns="91601" bIns="4581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499" y="1778543"/>
            <a:ext cx="4872397" cy="823940"/>
          </a:xfrm>
          <a:prstGeom prst="rect">
            <a:avLst/>
          </a:prstGeom>
        </p:spPr>
        <p:txBody>
          <a:bodyPr lIns="91601" tIns="45813" rIns="91601" bIns="45813" anchor="ctr" anchorCtr="0"/>
          <a:lstStyle>
            <a:lvl1pPr marL="0" indent="0">
              <a:buNone/>
              <a:defRPr sz="2800"/>
            </a:lvl1pPr>
            <a:lvl2pPr marL="450449" indent="0">
              <a:buNone/>
              <a:defRPr sz="2400"/>
            </a:lvl2pPr>
            <a:lvl3pPr marL="900885" indent="0">
              <a:buNone/>
              <a:defRPr sz="2000"/>
            </a:lvl3pPr>
            <a:lvl4pPr marL="1351354" indent="0">
              <a:buNone/>
              <a:defRPr sz="1700"/>
            </a:lvl4pPr>
            <a:lvl5pPr marL="1801227" indent="0">
              <a:buNone/>
              <a:defRPr sz="1700"/>
            </a:lvl5pPr>
            <a:lvl6pPr marL="2251739" indent="0">
              <a:buNone/>
              <a:defRPr sz="1700"/>
            </a:lvl6pPr>
            <a:lvl7pPr marL="2702206" indent="0">
              <a:buNone/>
              <a:defRPr sz="1700"/>
            </a:lvl7pPr>
            <a:lvl8pPr marL="3152568" indent="0">
              <a:buNone/>
              <a:defRPr sz="1700"/>
            </a:lvl8pPr>
            <a:lvl9pPr marL="3603029" indent="0">
              <a:buNone/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499" y="2665718"/>
            <a:ext cx="4872397" cy="3524401"/>
          </a:xfrm>
          <a:prstGeom prst="rect">
            <a:avLst/>
          </a:prstGeom>
        </p:spPr>
        <p:txBody>
          <a:bodyPr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5427" y="1778543"/>
            <a:ext cx="4896394" cy="823940"/>
          </a:xfrm>
          <a:prstGeom prst="rect">
            <a:avLst/>
          </a:prstGeom>
        </p:spPr>
        <p:txBody>
          <a:bodyPr lIns="91601" tIns="45813" rIns="91601" bIns="45813" anchor="ctr" anchorCtr="0"/>
          <a:lstStyle>
            <a:lvl1pPr marL="0" indent="0">
              <a:buNone/>
              <a:defRPr sz="2800"/>
            </a:lvl1pPr>
            <a:lvl2pPr marL="450449" indent="0">
              <a:buNone/>
              <a:defRPr sz="2400"/>
            </a:lvl2pPr>
            <a:lvl3pPr marL="900885" indent="0">
              <a:buNone/>
              <a:defRPr sz="2000"/>
            </a:lvl3pPr>
            <a:lvl4pPr marL="1351354" indent="0">
              <a:buNone/>
              <a:defRPr sz="1700"/>
            </a:lvl4pPr>
            <a:lvl5pPr marL="1801227" indent="0">
              <a:buNone/>
              <a:defRPr sz="1700"/>
            </a:lvl5pPr>
            <a:lvl6pPr marL="2251739" indent="0">
              <a:buNone/>
              <a:defRPr sz="1700"/>
            </a:lvl6pPr>
            <a:lvl7pPr marL="2702206" indent="0">
              <a:buNone/>
              <a:defRPr sz="1700"/>
            </a:lvl7pPr>
            <a:lvl8pPr marL="3152568" indent="0">
              <a:buNone/>
              <a:defRPr sz="1700"/>
            </a:lvl8pPr>
            <a:lvl9pPr marL="3603029" indent="0">
              <a:buNone/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5427" y="2665718"/>
            <a:ext cx="4896394" cy="3524401"/>
          </a:xfrm>
          <a:prstGeom prst="rect">
            <a:avLst/>
          </a:prstGeom>
        </p:spPr>
        <p:txBody>
          <a:bodyPr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106327"/>
      </p:ext>
    </p:extLst>
  </p:cSld>
  <p:clrMapOvr>
    <a:masterClrMapping/>
  </p:clrMapOvr>
  <p:transition advClick="0" advTm="0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51" y="199017"/>
            <a:ext cx="5978509" cy="827235"/>
          </a:xfrm>
          <a:prstGeom prst="rect">
            <a:avLst/>
          </a:prstGeom>
        </p:spPr>
        <p:txBody>
          <a:bodyPr lIns="91601" tIns="45813" rIns="91601" bIns="4581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16681"/>
      </p:ext>
    </p:extLst>
  </p:cSld>
  <p:clrMapOvr>
    <a:masterClrMapping/>
  </p:clrMapOvr>
  <p:transition advClick="0" advTm="0"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928884"/>
      </p:ext>
    </p:extLst>
  </p:cSld>
  <p:clrMapOvr>
    <a:masterClrMapping/>
  </p:clrMapOvr>
  <p:transition advClick="0" advTm="0"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40" y="457248"/>
            <a:ext cx="3931287" cy="1600253"/>
          </a:xfrm>
          <a:prstGeom prst="rect">
            <a:avLst/>
          </a:prstGeom>
        </p:spPr>
        <p:txBody>
          <a:bodyPr lIns="91601" tIns="45813" rIns="91601" bIns="45813"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951" y="987511"/>
            <a:ext cx="6170710" cy="4873788"/>
          </a:xfrm>
          <a:prstGeom prst="rect">
            <a:avLst/>
          </a:prstGeom>
        </p:spPr>
        <p:txBody>
          <a:bodyPr lIns="91601" tIns="45813" rIns="91601" bIns="45813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40" y="2057476"/>
            <a:ext cx="3931287" cy="3811715"/>
          </a:xfrm>
          <a:prstGeom prst="rect">
            <a:avLst/>
          </a:prstGeom>
        </p:spPr>
        <p:txBody>
          <a:bodyPr lIns="91601" tIns="45813" rIns="91601" bIns="45813"/>
          <a:lstStyle>
            <a:lvl1pPr marL="0" indent="0">
              <a:buNone/>
              <a:defRPr sz="1600"/>
            </a:lvl1pPr>
            <a:lvl2pPr marL="450449" indent="0">
              <a:buNone/>
              <a:defRPr sz="1300"/>
            </a:lvl2pPr>
            <a:lvl3pPr marL="900885" indent="0">
              <a:buNone/>
              <a:defRPr sz="1200"/>
            </a:lvl3pPr>
            <a:lvl4pPr marL="1351354" indent="0">
              <a:buNone/>
              <a:defRPr sz="900"/>
            </a:lvl4pPr>
            <a:lvl5pPr marL="1801227" indent="0">
              <a:buNone/>
              <a:defRPr sz="900"/>
            </a:lvl5pPr>
            <a:lvl6pPr marL="2251739" indent="0">
              <a:buNone/>
              <a:defRPr sz="900"/>
            </a:lvl6pPr>
            <a:lvl7pPr marL="2702206" indent="0">
              <a:buNone/>
              <a:defRPr sz="900"/>
            </a:lvl7pPr>
            <a:lvl8pPr marL="3152568" indent="0">
              <a:buNone/>
              <a:defRPr sz="900"/>
            </a:lvl8pPr>
            <a:lvl9pPr marL="360302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85633136"/>
      </p:ext>
    </p:extLst>
  </p:cSld>
  <p:clrMapOvr>
    <a:masterClrMapping/>
  </p:clrMapOvr>
  <p:transition advClick="0" advTm="0"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1" y="457248"/>
            <a:ext cx="4164343" cy="1600253"/>
          </a:xfrm>
          <a:prstGeom prst="rect">
            <a:avLst/>
          </a:prstGeom>
        </p:spPr>
        <p:txBody>
          <a:bodyPr lIns="91601" tIns="45813" rIns="91601" bIns="45813"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951" y="457414"/>
            <a:ext cx="6170710" cy="5404031"/>
          </a:xfrm>
          <a:prstGeom prst="rect">
            <a:avLst/>
          </a:prstGeom>
        </p:spPr>
        <p:txBody>
          <a:bodyPr lIns="91601" tIns="45813" rIns="91601" bIns="45813"/>
          <a:lstStyle>
            <a:lvl1pPr marL="0" indent="0">
              <a:buNone/>
              <a:defRPr sz="3200"/>
            </a:lvl1pPr>
            <a:lvl2pPr marL="450449" indent="0">
              <a:buNone/>
              <a:defRPr sz="2800"/>
            </a:lvl2pPr>
            <a:lvl3pPr marL="900885" indent="0">
              <a:buNone/>
              <a:defRPr sz="2400"/>
            </a:lvl3pPr>
            <a:lvl4pPr marL="1351354" indent="0">
              <a:buNone/>
              <a:defRPr sz="2000"/>
            </a:lvl4pPr>
            <a:lvl5pPr marL="1801227" indent="0">
              <a:buNone/>
              <a:defRPr sz="2000"/>
            </a:lvl5pPr>
            <a:lvl6pPr marL="2251739" indent="0">
              <a:buNone/>
              <a:defRPr sz="2000"/>
            </a:lvl6pPr>
            <a:lvl7pPr marL="2702206" indent="0">
              <a:buNone/>
              <a:defRPr sz="2000"/>
            </a:lvl7pPr>
            <a:lvl8pPr marL="3152568" indent="0">
              <a:buNone/>
              <a:defRPr sz="2000"/>
            </a:lvl8pPr>
            <a:lvl9pPr marL="360302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1" y="2057476"/>
            <a:ext cx="4164343" cy="3811715"/>
          </a:xfrm>
          <a:prstGeom prst="rect">
            <a:avLst/>
          </a:prstGeom>
        </p:spPr>
        <p:txBody>
          <a:bodyPr lIns="91601" tIns="45813" rIns="91601" bIns="45813"/>
          <a:lstStyle>
            <a:lvl1pPr marL="0" indent="0">
              <a:buNone/>
              <a:defRPr sz="2000"/>
            </a:lvl1pPr>
            <a:lvl2pPr marL="450449" indent="0">
              <a:buNone/>
              <a:defRPr sz="1700"/>
            </a:lvl2pPr>
            <a:lvl3pPr marL="900885" indent="0">
              <a:buNone/>
              <a:defRPr sz="1600"/>
            </a:lvl3pPr>
            <a:lvl4pPr marL="1351354" indent="0">
              <a:buNone/>
              <a:defRPr sz="1300"/>
            </a:lvl4pPr>
            <a:lvl5pPr marL="1801227" indent="0">
              <a:buNone/>
              <a:defRPr sz="1300"/>
            </a:lvl5pPr>
            <a:lvl6pPr marL="2251739" indent="0">
              <a:buNone/>
              <a:defRPr sz="1300"/>
            </a:lvl6pPr>
            <a:lvl7pPr marL="2702206" indent="0">
              <a:buNone/>
              <a:defRPr sz="1300"/>
            </a:lvl7pPr>
            <a:lvl8pPr marL="3152568" indent="0">
              <a:buNone/>
              <a:defRPr sz="1300"/>
            </a:lvl8pPr>
            <a:lvl9pPr marL="3603029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95798479"/>
      </p:ext>
    </p:extLst>
  </p:cSld>
  <p:clrMapOvr>
    <a:masterClrMapping/>
  </p:clrMapOvr>
  <p:transition advClick="0" advTm="0"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51" y="199017"/>
            <a:ext cx="5978509" cy="827235"/>
          </a:xfrm>
          <a:prstGeom prst="rect">
            <a:avLst/>
          </a:prstGeom>
        </p:spPr>
        <p:txBody>
          <a:bodyPr lIns="91601" tIns="45813" rIns="91601" bIns="4581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151" y="1158339"/>
            <a:ext cx="5978509" cy="3275847"/>
          </a:xfrm>
          <a:prstGeom prst="rect">
            <a:avLst/>
          </a:prstGeom>
        </p:spPr>
        <p:txBody>
          <a:bodyPr vert="eaVert"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135058"/>
      </p:ext>
    </p:extLst>
  </p:cSld>
  <p:clrMapOvr>
    <a:masterClrMapping/>
  </p:clrMapOvr>
  <p:transition advClick="0" advTm="0"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859" y="365151"/>
            <a:ext cx="2628266" cy="5812032"/>
          </a:xfrm>
          <a:prstGeom prst="rect">
            <a:avLst/>
          </a:prstGeom>
        </p:spPr>
        <p:txBody>
          <a:bodyPr vert="eaVert" lIns="91601" tIns="45813" rIns="91601" bIns="4581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57" y="365151"/>
            <a:ext cx="7732432" cy="5812032"/>
          </a:xfrm>
          <a:prstGeom prst="rect">
            <a:avLst/>
          </a:prstGeom>
        </p:spPr>
        <p:txBody>
          <a:bodyPr vert="eaVert"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358300"/>
      </p:ext>
    </p:extLst>
  </p:cSld>
  <p:clrMapOvr>
    <a:masterClrMapping/>
  </p:clrMapOvr>
  <p:transition advClick="0" advTm="0"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601" tIns="45813" rIns="91601" bIns="4581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10" y="1825695"/>
            <a:ext cx="5180349" cy="4351484"/>
          </a:xfrm>
        </p:spPr>
        <p:txBody>
          <a:bodyPr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0722" y="1825933"/>
            <a:ext cx="5180349" cy="2098745"/>
          </a:xfrm>
        </p:spPr>
        <p:txBody>
          <a:bodyPr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0722" y="4076856"/>
            <a:ext cx="5180349" cy="2100333"/>
          </a:xfrm>
        </p:spPr>
        <p:txBody>
          <a:bodyPr lIns="91601" tIns="45813" rIns="91601" bIns="4581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018818"/>
      </p:ext>
    </p:extLst>
  </p:cSld>
  <p:clrMapOvr>
    <a:masterClrMapping/>
  </p:clrMapOvr>
  <p:transition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323"/>
            <a:ext cx="7772399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399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7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95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4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91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39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28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35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382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521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26" y="2130661"/>
            <a:ext cx="103605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458" y="3886204"/>
            <a:ext cx="853217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1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4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5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6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7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8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45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849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1" y="4406947"/>
            <a:ext cx="10360500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1" y="2906733"/>
            <a:ext cx="10360500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102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204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3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40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50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61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70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81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8067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63" y="1600225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92" y="1600225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487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75" y="1535117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1021" indent="0">
              <a:buNone/>
              <a:defRPr sz="2800" b="1"/>
            </a:lvl2pPr>
            <a:lvl3pPr marL="1282049" indent="0">
              <a:buNone/>
              <a:defRPr sz="2500" b="1"/>
            </a:lvl3pPr>
            <a:lvl4pPr marL="1923063" indent="0">
              <a:buNone/>
              <a:defRPr sz="2300" b="1"/>
            </a:lvl4pPr>
            <a:lvl5pPr marL="2564027" indent="0">
              <a:buNone/>
              <a:defRPr sz="2300" b="1"/>
            </a:lvl5pPr>
            <a:lvl6pPr marL="3205060" indent="0">
              <a:buNone/>
              <a:defRPr sz="2300" b="1"/>
            </a:lvl6pPr>
            <a:lvl7pPr marL="3846120" indent="0">
              <a:buNone/>
              <a:defRPr sz="2300" b="1"/>
            </a:lvl7pPr>
            <a:lvl8pPr marL="4487065" indent="0">
              <a:buNone/>
              <a:defRPr sz="2300" b="1"/>
            </a:lvl8pPr>
            <a:lvl9pPr marL="5128110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75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853" y="1535117"/>
            <a:ext cx="5387630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1021" indent="0">
              <a:buNone/>
              <a:defRPr sz="2800" b="1"/>
            </a:lvl2pPr>
            <a:lvl3pPr marL="1282049" indent="0">
              <a:buNone/>
              <a:defRPr sz="2500" b="1"/>
            </a:lvl3pPr>
            <a:lvl4pPr marL="1923063" indent="0">
              <a:buNone/>
              <a:defRPr sz="2300" b="1"/>
            </a:lvl4pPr>
            <a:lvl5pPr marL="2564027" indent="0">
              <a:buNone/>
              <a:defRPr sz="2300" b="1"/>
            </a:lvl5pPr>
            <a:lvl6pPr marL="3205060" indent="0">
              <a:buNone/>
              <a:defRPr sz="2300" b="1"/>
            </a:lvl6pPr>
            <a:lvl7pPr marL="3846120" indent="0">
              <a:buNone/>
              <a:defRPr sz="2300" b="1"/>
            </a:lvl7pPr>
            <a:lvl8pPr marL="4487065" indent="0">
              <a:buNone/>
              <a:defRPr sz="2300" b="1"/>
            </a:lvl8pPr>
            <a:lvl9pPr marL="5128110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853" y="2174875"/>
            <a:ext cx="5387630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6874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1653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6450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87" y="273240"/>
            <a:ext cx="4010039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07" y="273244"/>
            <a:ext cx="6813892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87" y="1435212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1021" indent="0">
              <a:buNone/>
              <a:defRPr sz="1700"/>
            </a:lvl2pPr>
            <a:lvl3pPr marL="1282049" indent="0">
              <a:buNone/>
              <a:defRPr sz="1300"/>
            </a:lvl3pPr>
            <a:lvl4pPr marL="1923063" indent="0">
              <a:buNone/>
              <a:defRPr sz="1200"/>
            </a:lvl4pPr>
            <a:lvl5pPr marL="2564027" indent="0">
              <a:buNone/>
              <a:defRPr sz="1200"/>
            </a:lvl5pPr>
            <a:lvl6pPr marL="3205060" indent="0">
              <a:buNone/>
              <a:defRPr sz="1200"/>
            </a:lvl6pPr>
            <a:lvl7pPr marL="3846120" indent="0">
              <a:buNone/>
              <a:defRPr sz="1200"/>
            </a:lvl7pPr>
            <a:lvl8pPr marL="4487065" indent="0">
              <a:buNone/>
              <a:defRPr sz="1200"/>
            </a:lvl8pPr>
            <a:lvl9pPr marL="512811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5222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9" y="4800836"/>
            <a:ext cx="7313295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9" y="612776"/>
            <a:ext cx="7313295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1021" indent="0">
              <a:buNone/>
              <a:defRPr sz="3900"/>
            </a:lvl2pPr>
            <a:lvl3pPr marL="1282049" indent="0">
              <a:buNone/>
              <a:defRPr sz="3300"/>
            </a:lvl3pPr>
            <a:lvl4pPr marL="1923063" indent="0">
              <a:buNone/>
              <a:defRPr sz="2800"/>
            </a:lvl4pPr>
            <a:lvl5pPr marL="2564027" indent="0">
              <a:buNone/>
              <a:defRPr sz="2800"/>
            </a:lvl5pPr>
            <a:lvl6pPr marL="3205060" indent="0">
              <a:buNone/>
              <a:defRPr sz="2800"/>
            </a:lvl6pPr>
            <a:lvl7pPr marL="3846120" indent="0">
              <a:buNone/>
              <a:defRPr sz="2800"/>
            </a:lvl7pPr>
            <a:lvl8pPr marL="4487065" indent="0">
              <a:buNone/>
              <a:defRPr sz="2800"/>
            </a:lvl8pPr>
            <a:lvl9pPr marL="5128110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9" y="5367372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1021" indent="0">
              <a:buNone/>
              <a:defRPr sz="1700"/>
            </a:lvl2pPr>
            <a:lvl3pPr marL="1282049" indent="0">
              <a:buNone/>
              <a:defRPr sz="1300"/>
            </a:lvl3pPr>
            <a:lvl4pPr marL="1923063" indent="0">
              <a:buNone/>
              <a:defRPr sz="1200"/>
            </a:lvl4pPr>
            <a:lvl5pPr marL="2564027" indent="0">
              <a:buNone/>
              <a:defRPr sz="1200"/>
            </a:lvl5pPr>
            <a:lvl6pPr marL="3205060" indent="0">
              <a:buNone/>
              <a:defRPr sz="1200"/>
            </a:lvl6pPr>
            <a:lvl7pPr marL="3846120" indent="0">
              <a:buNone/>
              <a:defRPr sz="1200"/>
            </a:lvl7pPr>
            <a:lvl8pPr marL="4487065" indent="0">
              <a:buNone/>
              <a:defRPr sz="1200"/>
            </a:lvl8pPr>
            <a:lvl9pPr marL="512811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927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89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259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3" y="900259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1479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136" y="274664"/>
            <a:ext cx="27424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2" y="274664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9022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498" y="-46891"/>
            <a:ext cx="12282586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581" y="-50788"/>
            <a:ext cx="12204452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864" y="287875"/>
            <a:ext cx="1174867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955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lIns="91681" tIns="45851" rIns="91681" bIns="45851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3" y="3602069"/>
            <a:ext cx="9141619" cy="1655763"/>
          </a:xfrm>
          <a:prstGeom prst="rect">
            <a:avLst/>
          </a:prstGeom>
        </p:spPr>
        <p:txBody>
          <a:bodyPr lIns="91681" tIns="45851" rIns="91681" bIns="45851"/>
          <a:lstStyle>
            <a:lvl1pPr marL="0" indent="0" algn="ctr">
              <a:buNone/>
              <a:defRPr sz="2400"/>
            </a:lvl1pPr>
            <a:lvl2pPr marL="452546" indent="0" algn="ctr">
              <a:buNone/>
              <a:defRPr sz="2000"/>
            </a:lvl2pPr>
            <a:lvl3pPr marL="905034" indent="0" algn="ctr">
              <a:buNone/>
              <a:defRPr sz="1900"/>
            </a:lvl3pPr>
            <a:lvl4pPr marL="1357613" indent="0" algn="ctr">
              <a:buNone/>
              <a:defRPr sz="1600"/>
            </a:lvl4pPr>
            <a:lvl5pPr marL="1810047" indent="0" algn="ctr">
              <a:buNone/>
              <a:defRPr sz="1600"/>
            </a:lvl5pPr>
            <a:lvl6pPr marL="2262585" indent="0" algn="ctr">
              <a:buNone/>
              <a:defRPr sz="1600"/>
            </a:lvl6pPr>
            <a:lvl7pPr marL="2715117" indent="0" algn="ctr">
              <a:buNone/>
              <a:defRPr sz="1600"/>
            </a:lvl7pPr>
            <a:lvl8pPr marL="3167655" indent="0" algn="ctr">
              <a:buNone/>
              <a:defRPr sz="1600"/>
            </a:lvl8pPr>
            <a:lvl9pPr marL="362011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9A850A86-CA9E-46F6-B3A2-4481A8696540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2025/2/3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C393C3D8-761E-488A-B4F5-65BC2510EB2C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41"/>
            <a:ext cx="10512862" cy="1325563"/>
          </a:xfrm>
          <a:prstGeom prst="rect">
            <a:avLst/>
          </a:prstGeom>
        </p:spPr>
        <p:txBody>
          <a:bodyPr lIns="91681" tIns="45851" rIns="91681" bIns="458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lIns="91681" tIns="45851" rIns="91681" bIns="4585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8171678F-C6DE-48B3-BCC2-D0E398061D4B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2025/2/3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7AA6C307-0E17-4CBE-903F-7DB4272E7770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75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40" y="1709970"/>
            <a:ext cx="10512862" cy="2852737"/>
          </a:xfrm>
          <a:prstGeom prst="rect">
            <a:avLst/>
          </a:prstGeom>
        </p:spPr>
        <p:txBody>
          <a:bodyPr lIns="91681" tIns="45851" rIns="91681" bIns="45851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40" y="4589485"/>
            <a:ext cx="10512862" cy="1500187"/>
          </a:xfrm>
          <a:prstGeom prst="rect">
            <a:avLst/>
          </a:prstGeom>
        </p:spPr>
        <p:txBody>
          <a:bodyPr lIns="91681" tIns="45851" rIns="91681" bIns="45851"/>
          <a:lstStyle>
            <a:lvl1pPr marL="0" indent="0">
              <a:buNone/>
              <a:defRPr sz="2400"/>
            </a:lvl1pPr>
            <a:lvl2pPr marL="452546" indent="0">
              <a:buNone/>
              <a:defRPr sz="2000"/>
            </a:lvl2pPr>
            <a:lvl3pPr marL="905034" indent="0">
              <a:buNone/>
              <a:defRPr sz="1900"/>
            </a:lvl3pPr>
            <a:lvl4pPr marL="1357613" indent="0">
              <a:buNone/>
              <a:defRPr sz="1600"/>
            </a:lvl4pPr>
            <a:lvl5pPr marL="1810047" indent="0">
              <a:buNone/>
              <a:defRPr sz="1600"/>
            </a:lvl5pPr>
            <a:lvl6pPr marL="2262585" indent="0">
              <a:buNone/>
              <a:defRPr sz="1600"/>
            </a:lvl6pPr>
            <a:lvl7pPr marL="2715117" indent="0">
              <a:buNone/>
              <a:defRPr sz="1600"/>
            </a:lvl7pPr>
            <a:lvl8pPr marL="3167655" indent="0">
              <a:buNone/>
              <a:defRPr sz="1600"/>
            </a:lvl8pPr>
            <a:lvl9pPr marL="3620113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CC0957D9-C18E-49F2-8146-E0B1D203B0B4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2025/2/3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A0B5119A-0FF1-4E4F-BDF5-1EB6DE19D800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0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41"/>
            <a:ext cx="10512862" cy="1325563"/>
          </a:xfrm>
          <a:prstGeom prst="rect">
            <a:avLst/>
          </a:prstGeom>
        </p:spPr>
        <p:txBody>
          <a:bodyPr lIns="91681" tIns="45851" rIns="91681" bIns="458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95" y="1825625"/>
            <a:ext cx="5180251" cy="4351339"/>
          </a:xfrm>
          <a:prstGeom prst="rect">
            <a:avLst/>
          </a:prstGeom>
        </p:spPr>
        <p:txBody>
          <a:bodyPr lIns="91681" tIns="45851" rIns="91681" bIns="4585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  <a:prstGeom prst="rect">
            <a:avLst/>
          </a:prstGeom>
        </p:spPr>
        <p:txBody>
          <a:bodyPr lIns="91681" tIns="45851" rIns="91681" bIns="4585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00F7E8E1-78CB-4EA2-AA74-6A5634F8F305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2025/2/3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5C6A6918-70ED-4FED-B45C-AA376312B807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5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8" y="365141"/>
            <a:ext cx="10512862" cy="1325563"/>
          </a:xfrm>
          <a:prstGeom prst="rect">
            <a:avLst/>
          </a:prstGeom>
        </p:spPr>
        <p:txBody>
          <a:bodyPr lIns="91681" tIns="45851" rIns="91681" bIns="458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83" y="1681163"/>
            <a:ext cx="5156443" cy="823912"/>
          </a:xfrm>
          <a:prstGeom prst="rect">
            <a:avLst/>
          </a:prstGeom>
        </p:spPr>
        <p:txBody>
          <a:bodyPr lIns="91681" tIns="45851" rIns="91681" bIns="45851" anchor="b"/>
          <a:lstStyle>
            <a:lvl1pPr marL="0" indent="0">
              <a:buNone/>
              <a:defRPr sz="2400" b="1"/>
            </a:lvl1pPr>
            <a:lvl2pPr marL="452546" indent="0">
              <a:buNone/>
              <a:defRPr sz="2000" b="1"/>
            </a:lvl2pPr>
            <a:lvl3pPr marL="905034" indent="0">
              <a:buNone/>
              <a:defRPr sz="1900" b="1"/>
            </a:lvl3pPr>
            <a:lvl4pPr marL="1357613" indent="0">
              <a:buNone/>
              <a:defRPr sz="1600" b="1"/>
            </a:lvl4pPr>
            <a:lvl5pPr marL="1810047" indent="0">
              <a:buNone/>
              <a:defRPr sz="1600" b="1"/>
            </a:lvl5pPr>
            <a:lvl6pPr marL="2262585" indent="0">
              <a:buNone/>
              <a:defRPr sz="1600" b="1"/>
            </a:lvl6pPr>
            <a:lvl7pPr marL="2715117" indent="0">
              <a:buNone/>
              <a:defRPr sz="1600" b="1"/>
            </a:lvl7pPr>
            <a:lvl8pPr marL="3167655" indent="0">
              <a:buNone/>
              <a:defRPr sz="1600" b="1"/>
            </a:lvl8pPr>
            <a:lvl9pPr marL="362011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83" y="2505119"/>
            <a:ext cx="5156443" cy="3684588"/>
          </a:xfrm>
          <a:prstGeom prst="rect">
            <a:avLst/>
          </a:prstGeom>
        </p:spPr>
        <p:txBody>
          <a:bodyPr lIns="91681" tIns="45851" rIns="91681" bIns="4585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656" y="1681163"/>
            <a:ext cx="5181838" cy="823912"/>
          </a:xfrm>
          <a:prstGeom prst="rect">
            <a:avLst/>
          </a:prstGeom>
        </p:spPr>
        <p:txBody>
          <a:bodyPr lIns="91681" tIns="45851" rIns="91681" bIns="45851" anchor="b"/>
          <a:lstStyle>
            <a:lvl1pPr marL="0" indent="0">
              <a:buNone/>
              <a:defRPr sz="2400" b="1"/>
            </a:lvl1pPr>
            <a:lvl2pPr marL="452546" indent="0">
              <a:buNone/>
              <a:defRPr sz="2000" b="1"/>
            </a:lvl2pPr>
            <a:lvl3pPr marL="905034" indent="0">
              <a:buNone/>
              <a:defRPr sz="1900" b="1"/>
            </a:lvl3pPr>
            <a:lvl4pPr marL="1357613" indent="0">
              <a:buNone/>
              <a:defRPr sz="1600" b="1"/>
            </a:lvl4pPr>
            <a:lvl5pPr marL="1810047" indent="0">
              <a:buNone/>
              <a:defRPr sz="1600" b="1"/>
            </a:lvl5pPr>
            <a:lvl6pPr marL="2262585" indent="0">
              <a:buNone/>
              <a:defRPr sz="1600" b="1"/>
            </a:lvl6pPr>
            <a:lvl7pPr marL="2715117" indent="0">
              <a:buNone/>
              <a:defRPr sz="1600" b="1"/>
            </a:lvl7pPr>
            <a:lvl8pPr marL="3167655" indent="0">
              <a:buNone/>
              <a:defRPr sz="1600" b="1"/>
            </a:lvl8pPr>
            <a:lvl9pPr marL="362011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656" y="2505119"/>
            <a:ext cx="5181838" cy="3684588"/>
          </a:xfrm>
          <a:prstGeom prst="rect">
            <a:avLst/>
          </a:prstGeom>
        </p:spPr>
        <p:txBody>
          <a:bodyPr lIns="91681" tIns="45851" rIns="91681" bIns="4585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B5B2F2B0-0CB5-424D-9960-9A406CE42BE9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2025/2/3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8F4576E8-F44B-4F3C-BD58-5EE348D0B8F8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5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41"/>
            <a:ext cx="10512862" cy="1325563"/>
          </a:xfrm>
          <a:prstGeom prst="rect">
            <a:avLst/>
          </a:prstGeom>
        </p:spPr>
        <p:txBody>
          <a:bodyPr lIns="91681" tIns="45851" rIns="91681" bIns="458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F1671184-1E00-470E-88DD-88B1BA8BD820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2025/2/3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24577C25-40BB-4749-8446-53E7005D323C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3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A0370038-E06B-40D3-B4E2-85630B4D25C8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2025/2/3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55A5FECB-06FC-4200-B138-DFA7416FE344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93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  <a:prstGeom prst="rect">
            <a:avLst/>
          </a:prstGeom>
        </p:spPr>
        <p:txBody>
          <a:bodyPr lIns="91681" tIns="45851" rIns="91681" bIns="45851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842" y="987648"/>
            <a:ext cx="6170593" cy="4873625"/>
          </a:xfrm>
          <a:prstGeom prst="rect">
            <a:avLst/>
          </a:prstGeom>
        </p:spPr>
        <p:txBody>
          <a:bodyPr lIns="91681" tIns="45851" rIns="91681" bIns="4585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69" y="2057447"/>
            <a:ext cx="3931213" cy="3811588"/>
          </a:xfrm>
          <a:prstGeom prst="rect">
            <a:avLst/>
          </a:prstGeom>
        </p:spPr>
        <p:txBody>
          <a:bodyPr lIns="91681" tIns="45851" rIns="91681" bIns="45851"/>
          <a:lstStyle>
            <a:lvl1pPr marL="0" indent="0">
              <a:buNone/>
              <a:defRPr sz="1600"/>
            </a:lvl1pPr>
            <a:lvl2pPr marL="452546" indent="0">
              <a:buNone/>
              <a:defRPr sz="1500"/>
            </a:lvl2pPr>
            <a:lvl3pPr marL="905034" indent="0">
              <a:buNone/>
              <a:defRPr sz="1200"/>
            </a:lvl3pPr>
            <a:lvl4pPr marL="1357613" indent="0">
              <a:buNone/>
              <a:defRPr sz="900"/>
            </a:lvl4pPr>
            <a:lvl5pPr marL="1810047" indent="0">
              <a:buNone/>
              <a:defRPr sz="900"/>
            </a:lvl5pPr>
            <a:lvl6pPr marL="2262585" indent="0">
              <a:buNone/>
              <a:defRPr sz="900"/>
            </a:lvl6pPr>
            <a:lvl7pPr marL="2715117" indent="0">
              <a:buNone/>
              <a:defRPr sz="900"/>
            </a:lvl7pPr>
            <a:lvl8pPr marL="3167655" indent="0">
              <a:buNone/>
              <a:defRPr sz="900"/>
            </a:lvl8pPr>
            <a:lvl9pPr marL="3620113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EBCCA61E-1621-46A7-9234-F75D0595DFFA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2025/2/3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89A2325F-E04C-499E-BD69-E415C2066707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0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86" y="205981"/>
            <a:ext cx="8229600" cy="85725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73" y="1151383"/>
            <a:ext cx="4040188" cy="4798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76" indent="0">
              <a:buNone/>
              <a:defRPr sz="2000" b="1"/>
            </a:lvl2pPr>
            <a:lvl3pPr marL="909579" indent="0">
              <a:buNone/>
              <a:defRPr sz="1900" b="1"/>
            </a:lvl3pPr>
            <a:lvl4pPr marL="1364383" indent="0">
              <a:buNone/>
              <a:defRPr sz="1600" b="1"/>
            </a:lvl4pPr>
            <a:lvl5pPr marL="1819155" indent="0">
              <a:buNone/>
              <a:defRPr sz="1600" b="1"/>
            </a:lvl5pPr>
            <a:lvl6pPr marL="2273933" indent="0">
              <a:buNone/>
              <a:defRPr sz="1600" b="1"/>
            </a:lvl6pPr>
            <a:lvl7pPr marL="2728716" indent="0">
              <a:buNone/>
              <a:defRPr sz="1600" b="1"/>
            </a:lvl7pPr>
            <a:lvl8pPr marL="3183523" indent="0">
              <a:buNone/>
              <a:defRPr sz="1600" b="1"/>
            </a:lvl8pPr>
            <a:lvl9pPr marL="363826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73" y="1631157"/>
            <a:ext cx="4040188" cy="29634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101" y="1151383"/>
            <a:ext cx="4041775" cy="4798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76" indent="0">
              <a:buNone/>
              <a:defRPr sz="2000" b="1"/>
            </a:lvl2pPr>
            <a:lvl3pPr marL="909579" indent="0">
              <a:buNone/>
              <a:defRPr sz="1900" b="1"/>
            </a:lvl3pPr>
            <a:lvl4pPr marL="1364383" indent="0">
              <a:buNone/>
              <a:defRPr sz="1600" b="1"/>
            </a:lvl4pPr>
            <a:lvl5pPr marL="1819155" indent="0">
              <a:buNone/>
              <a:defRPr sz="1600" b="1"/>
            </a:lvl5pPr>
            <a:lvl6pPr marL="2273933" indent="0">
              <a:buNone/>
              <a:defRPr sz="1600" b="1"/>
            </a:lvl6pPr>
            <a:lvl7pPr marL="2728716" indent="0">
              <a:buNone/>
              <a:defRPr sz="1600" b="1"/>
            </a:lvl7pPr>
            <a:lvl8pPr marL="3183523" indent="0">
              <a:buNone/>
              <a:defRPr sz="1600" b="1"/>
            </a:lvl8pPr>
            <a:lvl9pPr marL="363826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101" y="1631157"/>
            <a:ext cx="4041775" cy="29634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42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  <a:prstGeom prst="rect">
            <a:avLst/>
          </a:prstGeom>
        </p:spPr>
        <p:txBody>
          <a:bodyPr lIns="91681" tIns="45851" rIns="91681" bIns="45851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42" y="987648"/>
            <a:ext cx="6170593" cy="4873625"/>
          </a:xfrm>
          <a:prstGeom prst="rect">
            <a:avLst/>
          </a:prstGeom>
        </p:spPr>
        <p:txBody>
          <a:bodyPr lIns="91681" tIns="45851" rIns="91681" bIns="45851"/>
          <a:lstStyle>
            <a:lvl1pPr marL="0" indent="0">
              <a:buNone/>
              <a:defRPr sz="3200"/>
            </a:lvl1pPr>
            <a:lvl2pPr marL="452546" indent="0">
              <a:buNone/>
              <a:defRPr sz="2800"/>
            </a:lvl2pPr>
            <a:lvl3pPr marL="905034" indent="0">
              <a:buNone/>
              <a:defRPr sz="2400"/>
            </a:lvl3pPr>
            <a:lvl4pPr marL="1357613" indent="0">
              <a:buNone/>
              <a:defRPr sz="2000"/>
            </a:lvl4pPr>
            <a:lvl5pPr marL="1810047" indent="0">
              <a:buNone/>
              <a:defRPr sz="2000"/>
            </a:lvl5pPr>
            <a:lvl6pPr marL="2262585" indent="0">
              <a:buNone/>
              <a:defRPr sz="2000"/>
            </a:lvl6pPr>
            <a:lvl7pPr marL="2715117" indent="0">
              <a:buNone/>
              <a:defRPr sz="2000"/>
            </a:lvl7pPr>
            <a:lvl8pPr marL="3167655" indent="0">
              <a:buNone/>
              <a:defRPr sz="2000"/>
            </a:lvl8pPr>
            <a:lvl9pPr marL="3620113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69" y="2057447"/>
            <a:ext cx="3931213" cy="3811588"/>
          </a:xfrm>
          <a:prstGeom prst="rect">
            <a:avLst/>
          </a:prstGeom>
        </p:spPr>
        <p:txBody>
          <a:bodyPr lIns="91681" tIns="45851" rIns="91681" bIns="45851"/>
          <a:lstStyle>
            <a:lvl1pPr marL="0" indent="0">
              <a:buNone/>
              <a:defRPr sz="1600"/>
            </a:lvl1pPr>
            <a:lvl2pPr marL="452546" indent="0">
              <a:buNone/>
              <a:defRPr sz="1500"/>
            </a:lvl2pPr>
            <a:lvl3pPr marL="905034" indent="0">
              <a:buNone/>
              <a:defRPr sz="1200"/>
            </a:lvl3pPr>
            <a:lvl4pPr marL="1357613" indent="0">
              <a:buNone/>
              <a:defRPr sz="900"/>
            </a:lvl4pPr>
            <a:lvl5pPr marL="1810047" indent="0">
              <a:buNone/>
              <a:defRPr sz="900"/>
            </a:lvl5pPr>
            <a:lvl6pPr marL="2262585" indent="0">
              <a:buNone/>
              <a:defRPr sz="900"/>
            </a:lvl6pPr>
            <a:lvl7pPr marL="2715117" indent="0">
              <a:buNone/>
              <a:defRPr sz="900"/>
            </a:lvl7pPr>
            <a:lvl8pPr marL="3167655" indent="0">
              <a:buNone/>
              <a:defRPr sz="900"/>
            </a:lvl8pPr>
            <a:lvl9pPr marL="3620113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7543FF2D-6E41-435D-9EE3-A832BE682682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2025/2/3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7D859978-DC1A-423E-9FE5-12280FFB872A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4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41"/>
            <a:ext cx="10512862" cy="1325563"/>
          </a:xfrm>
          <a:prstGeom prst="rect">
            <a:avLst/>
          </a:prstGeom>
        </p:spPr>
        <p:txBody>
          <a:bodyPr lIns="91681" tIns="45851" rIns="91681" bIns="458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eaVert" lIns="91681" tIns="45851" rIns="91681" bIns="4585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7CBC9220-4D8C-43A3-85C6-B33A9719E26B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2025/2/3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781C291D-655F-45C4-85AF-3B8EB1EE9994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2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834" y="365317"/>
            <a:ext cx="2628215" cy="5811839"/>
          </a:xfrm>
          <a:prstGeom prst="rect">
            <a:avLst/>
          </a:prstGeom>
        </p:spPr>
        <p:txBody>
          <a:bodyPr vert="eaVert" lIns="91681" tIns="45851" rIns="91681" bIns="458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50" y="365317"/>
            <a:ext cx="7732286" cy="5811839"/>
          </a:xfrm>
          <a:prstGeom prst="rect">
            <a:avLst/>
          </a:prstGeom>
        </p:spPr>
        <p:txBody>
          <a:bodyPr vert="eaVert" lIns="91681" tIns="45851" rIns="91681" bIns="4585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BD419A43-19FF-4A90-B9B3-78DBABFBA6A2}" type="datetimeFigureOut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2025/2/3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  <a:ln/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89DC38CC-6D95-4270-9C59-A27560EBB165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24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83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41"/>
            <a:ext cx="10512862" cy="1325563"/>
          </a:xfrm>
          <a:prstGeom prst="rect">
            <a:avLst/>
          </a:prstGeom>
        </p:spPr>
        <p:txBody>
          <a:bodyPr lIns="91681" tIns="45851" rIns="91681" bIns="4585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7994" y="6356372"/>
            <a:ext cx="2742486" cy="365125"/>
          </a:xfrm>
          <a:prstGeom prst="rect">
            <a:avLst/>
          </a:prstGeom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CDC0059B-5318-48EE-B15A-4A9CC8016B68}" type="datetime1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2025/2/3</a:t>
            </a:fld>
            <a:endParaRPr lang="zh-CN" altLang="en-US" sz="1900" kern="1200">
              <a:latin typeface="Calibri"/>
              <a:ea typeface="宋体"/>
              <a:cs typeface="+mn-cs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7549" y="6356372"/>
            <a:ext cx="4113728" cy="365125"/>
          </a:xfrm>
          <a:prstGeom prst="rect">
            <a:avLst/>
          </a:prstGeom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endParaRPr lang="zh-CN" altLang="zh-CN" sz="2400" kern="1200">
              <a:latin typeface="Calibri"/>
              <a:ea typeface="宋体"/>
              <a:cs typeface="+mn-cs"/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8357" y="6356372"/>
            <a:ext cx="2742486" cy="365125"/>
          </a:xfrm>
          <a:prstGeom prst="rect">
            <a:avLst/>
          </a:prstGeom>
        </p:spPr>
        <p:txBody>
          <a:bodyPr lIns="91681" tIns="45851" rIns="91681" bIns="45851"/>
          <a:lstStyle>
            <a:lvl1pPr>
              <a:defRPr/>
            </a:lvl1pPr>
          </a:lstStyle>
          <a:p>
            <a:pPr defTabSz="1206699">
              <a:buClrTx/>
              <a:defRPr/>
            </a:pPr>
            <a:fld id="{C31B2CFA-FD71-4B54-9F99-A0E2BDBFB6F2}" type="slidenum">
              <a:rPr lang="zh-CN" altLang="en-US" sz="2400" kern="1200" smtClean="0">
                <a:latin typeface="Calibri"/>
                <a:ea typeface="宋体"/>
                <a:cs typeface="+mn-cs"/>
              </a:rPr>
              <a:pPr defTabSz="1206699">
                <a:buClrTx/>
                <a:defRPr/>
              </a:pPr>
              <a:t>‹#›</a:t>
            </a:fld>
            <a:endParaRPr lang="zh-CN" altLang="en-US" sz="1900" kern="1200"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6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32" y="1122400"/>
            <a:ext cx="9141792" cy="2387680"/>
          </a:xfrm>
          <a:prstGeom prst="rect">
            <a:avLst/>
          </a:prstGeom>
        </p:spPr>
        <p:txBody>
          <a:bodyPr lIns="91765" tIns="45891" rIns="91765" bIns="45891"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32" y="3602369"/>
            <a:ext cx="9141792" cy="1655817"/>
          </a:xfrm>
          <a:prstGeom prst="rect">
            <a:avLst/>
          </a:prstGeom>
        </p:spPr>
        <p:txBody>
          <a:bodyPr lIns="91765" tIns="45891" rIns="91765" bIns="45891"/>
          <a:lstStyle>
            <a:lvl1pPr marL="0" indent="0" algn="ctr">
              <a:buNone/>
              <a:defRPr sz="2400"/>
            </a:lvl1pPr>
            <a:lvl2pPr marL="451238" indent="0" algn="ctr">
              <a:buNone/>
              <a:defRPr sz="2000"/>
            </a:lvl2pPr>
            <a:lvl3pPr marL="902481" indent="0" algn="ctr">
              <a:buNone/>
              <a:defRPr sz="1700"/>
            </a:lvl3pPr>
            <a:lvl4pPr marL="1353763" indent="0" algn="ctr">
              <a:buNone/>
              <a:defRPr sz="1600"/>
            </a:lvl4pPr>
            <a:lvl5pPr marL="1804457" indent="0" algn="ctr">
              <a:buNone/>
              <a:defRPr sz="1600"/>
            </a:lvl5pPr>
            <a:lvl6pPr marL="2255752" indent="0" algn="ctr">
              <a:buNone/>
              <a:defRPr sz="1600"/>
            </a:lvl6pPr>
            <a:lvl7pPr marL="2707004" indent="0" algn="ctr">
              <a:buNone/>
              <a:defRPr sz="1600"/>
            </a:lvl7pPr>
            <a:lvl8pPr marL="3158199" indent="0" algn="ctr">
              <a:buNone/>
              <a:defRPr sz="1600"/>
            </a:lvl8pPr>
            <a:lvl9pPr marL="3609463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782153"/>
      </p:ext>
    </p:extLst>
  </p:cSld>
  <p:clrMapOvr>
    <a:masterClrMapping/>
  </p:clrMapOvr>
  <p:transition advClick="0" advTm="0"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51" y="199017"/>
            <a:ext cx="5978509" cy="827235"/>
          </a:xfrm>
          <a:prstGeom prst="rect">
            <a:avLst/>
          </a:prstGeom>
        </p:spPr>
        <p:txBody>
          <a:bodyPr lIns="91765" tIns="45891" rIns="91765" bIns="4589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151" y="1158315"/>
            <a:ext cx="5978509" cy="3275847"/>
          </a:xfrm>
          <a:prstGeom prst="rect">
            <a:avLst/>
          </a:prstGeom>
        </p:spPr>
        <p:txBody>
          <a:bodyPr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331680"/>
      </p:ext>
    </p:extLst>
  </p:cSld>
  <p:clrMapOvr>
    <a:masterClrMapping/>
  </p:clrMapOvr>
  <p:transition advClick="0" advTm="0"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84" y="1709807"/>
            <a:ext cx="10513060" cy="2852832"/>
          </a:xfrm>
          <a:prstGeom prst="rect">
            <a:avLst/>
          </a:prstGeom>
        </p:spPr>
        <p:txBody>
          <a:bodyPr lIns="91765" tIns="45891" rIns="91765" bIns="45891"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84" y="4589623"/>
            <a:ext cx="10513060" cy="1500236"/>
          </a:xfrm>
          <a:prstGeom prst="rect">
            <a:avLst/>
          </a:prstGeom>
        </p:spPr>
        <p:txBody>
          <a:bodyPr lIns="91765" tIns="45891" rIns="91765" bIns="45891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2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48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53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4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70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81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9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66515238"/>
      </p:ext>
    </p:extLst>
  </p:cSld>
  <p:clrMapOvr>
    <a:masterClrMapping/>
  </p:clrMapOvr>
  <p:transition advClick="0" advTm="0"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51" y="199017"/>
            <a:ext cx="5978509" cy="827235"/>
          </a:xfrm>
          <a:prstGeom prst="rect">
            <a:avLst/>
          </a:prstGeom>
        </p:spPr>
        <p:txBody>
          <a:bodyPr lIns="91765" tIns="45891" rIns="91765" bIns="4589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10" y="1825695"/>
            <a:ext cx="5180349" cy="4351484"/>
          </a:xfrm>
          <a:prstGeom prst="rect">
            <a:avLst/>
          </a:prstGeom>
        </p:spPr>
        <p:txBody>
          <a:bodyPr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722" y="1825695"/>
            <a:ext cx="5180349" cy="4351484"/>
          </a:xfrm>
          <a:prstGeom prst="rect">
            <a:avLst/>
          </a:prstGeom>
        </p:spPr>
        <p:txBody>
          <a:bodyPr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870478"/>
      </p:ext>
    </p:extLst>
  </p:cSld>
  <p:clrMapOvr>
    <a:masterClrMapping/>
  </p:clrMapOvr>
  <p:transition advClick="0" advTm="0"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10" y="365137"/>
            <a:ext cx="10513060" cy="1325608"/>
          </a:xfrm>
          <a:prstGeom prst="rect">
            <a:avLst/>
          </a:prstGeom>
        </p:spPr>
        <p:txBody>
          <a:bodyPr lIns="91765" tIns="45891" rIns="91765" bIns="4589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499" y="1778531"/>
            <a:ext cx="4872397" cy="823940"/>
          </a:xfrm>
          <a:prstGeom prst="rect">
            <a:avLst/>
          </a:prstGeom>
        </p:spPr>
        <p:txBody>
          <a:bodyPr lIns="91765" tIns="45891" rIns="91765" bIns="45891" anchor="ctr" anchorCtr="0"/>
          <a:lstStyle>
            <a:lvl1pPr marL="0" indent="0">
              <a:buNone/>
              <a:defRPr sz="2800"/>
            </a:lvl1pPr>
            <a:lvl2pPr marL="451238" indent="0">
              <a:buNone/>
              <a:defRPr sz="2400"/>
            </a:lvl2pPr>
            <a:lvl3pPr marL="902481" indent="0">
              <a:buNone/>
              <a:defRPr sz="2000"/>
            </a:lvl3pPr>
            <a:lvl4pPr marL="1353763" indent="0">
              <a:buNone/>
              <a:defRPr sz="1700"/>
            </a:lvl4pPr>
            <a:lvl5pPr marL="1804457" indent="0">
              <a:buNone/>
              <a:defRPr sz="1700"/>
            </a:lvl5pPr>
            <a:lvl6pPr marL="2255752" indent="0">
              <a:buNone/>
              <a:defRPr sz="1700"/>
            </a:lvl6pPr>
            <a:lvl7pPr marL="2707004" indent="0">
              <a:buNone/>
              <a:defRPr sz="1700"/>
            </a:lvl7pPr>
            <a:lvl8pPr marL="3158199" indent="0">
              <a:buNone/>
              <a:defRPr sz="1700"/>
            </a:lvl8pPr>
            <a:lvl9pPr marL="3609463" indent="0">
              <a:buNone/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499" y="2665681"/>
            <a:ext cx="4872397" cy="3524401"/>
          </a:xfrm>
          <a:prstGeom prst="rect">
            <a:avLst/>
          </a:prstGeom>
        </p:spPr>
        <p:txBody>
          <a:bodyPr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5427" y="1778531"/>
            <a:ext cx="4896394" cy="823940"/>
          </a:xfrm>
          <a:prstGeom prst="rect">
            <a:avLst/>
          </a:prstGeom>
        </p:spPr>
        <p:txBody>
          <a:bodyPr lIns="91765" tIns="45891" rIns="91765" bIns="45891" anchor="ctr" anchorCtr="0"/>
          <a:lstStyle>
            <a:lvl1pPr marL="0" indent="0">
              <a:buNone/>
              <a:defRPr sz="2800"/>
            </a:lvl1pPr>
            <a:lvl2pPr marL="451238" indent="0">
              <a:buNone/>
              <a:defRPr sz="2400"/>
            </a:lvl2pPr>
            <a:lvl3pPr marL="902481" indent="0">
              <a:buNone/>
              <a:defRPr sz="2000"/>
            </a:lvl3pPr>
            <a:lvl4pPr marL="1353763" indent="0">
              <a:buNone/>
              <a:defRPr sz="1700"/>
            </a:lvl4pPr>
            <a:lvl5pPr marL="1804457" indent="0">
              <a:buNone/>
              <a:defRPr sz="1700"/>
            </a:lvl5pPr>
            <a:lvl6pPr marL="2255752" indent="0">
              <a:buNone/>
              <a:defRPr sz="1700"/>
            </a:lvl6pPr>
            <a:lvl7pPr marL="2707004" indent="0">
              <a:buNone/>
              <a:defRPr sz="1700"/>
            </a:lvl7pPr>
            <a:lvl8pPr marL="3158199" indent="0">
              <a:buNone/>
              <a:defRPr sz="1700"/>
            </a:lvl8pPr>
            <a:lvl9pPr marL="3609463" indent="0">
              <a:buNone/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5427" y="2665681"/>
            <a:ext cx="4896394" cy="3524401"/>
          </a:xfrm>
          <a:prstGeom prst="rect">
            <a:avLst/>
          </a:prstGeom>
        </p:spPr>
        <p:txBody>
          <a:bodyPr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289027"/>
      </p:ext>
    </p:extLst>
  </p:cSld>
  <p:clrMapOvr>
    <a:masterClrMapping/>
  </p:clrMapOvr>
  <p:transition advClick="0" advTm="0"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51" y="199017"/>
            <a:ext cx="5978509" cy="827235"/>
          </a:xfrm>
          <a:prstGeom prst="rect">
            <a:avLst/>
          </a:prstGeom>
        </p:spPr>
        <p:txBody>
          <a:bodyPr lIns="91765" tIns="45891" rIns="91765" bIns="4589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359759"/>
      </p:ext>
    </p:extLst>
  </p:cSld>
  <p:clrMapOvr>
    <a:masterClrMapping/>
  </p:clrMapOvr>
  <p:transition advClick="0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2420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855453"/>
      </p:ext>
    </p:extLst>
  </p:cSld>
  <p:clrMapOvr>
    <a:masterClrMapping/>
  </p:clrMapOvr>
  <p:transition advClick="0" advTm="0"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3" y="457248"/>
            <a:ext cx="3931287" cy="1600253"/>
          </a:xfrm>
          <a:prstGeom prst="rect">
            <a:avLst/>
          </a:prstGeom>
        </p:spPr>
        <p:txBody>
          <a:bodyPr lIns="91765" tIns="45891" rIns="91765" bIns="45891"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951" y="987499"/>
            <a:ext cx="6170710" cy="4873788"/>
          </a:xfrm>
          <a:prstGeom prst="rect">
            <a:avLst/>
          </a:prstGeom>
        </p:spPr>
        <p:txBody>
          <a:bodyPr lIns="91765" tIns="45891" rIns="91765" bIns="4589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3" y="2057476"/>
            <a:ext cx="3931287" cy="3811715"/>
          </a:xfrm>
          <a:prstGeom prst="rect">
            <a:avLst/>
          </a:prstGeom>
        </p:spPr>
        <p:txBody>
          <a:bodyPr lIns="91765" tIns="45891" rIns="91765" bIns="45891"/>
          <a:lstStyle>
            <a:lvl1pPr marL="0" indent="0">
              <a:buNone/>
              <a:defRPr sz="1600"/>
            </a:lvl1pPr>
            <a:lvl2pPr marL="451238" indent="0">
              <a:buNone/>
              <a:defRPr sz="1300"/>
            </a:lvl2pPr>
            <a:lvl3pPr marL="902481" indent="0">
              <a:buNone/>
              <a:defRPr sz="1200"/>
            </a:lvl3pPr>
            <a:lvl4pPr marL="1353763" indent="0">
              <a:buNone/>
              <a:defRPr sz="900"/>
            </a:lvl4pPr>
            <a:lvl5pPr marL="1804457" indent="0">
              <a:buNone/>
              <a:defRPr sz="900"/>
            </a:lvl5pPr>
            <a:lvl6pPr marL="2255752" indent="0">
              <a:buNone/>
              <a:defRPr sz="900"/>
            </a:lvl6pPr>
            <a:lvl7pPr marL="2707004" indent="0">
              <a:buNone/>
              <a:defRPr sz="900"/>
            </a:lvl7pPr>
            <a:lvl8pPr marL="3158199" indent="0">
              <a:buNone/>
              <a:defRPr sz="900"/>
            </a:lvl8pPr>
            <a:lvl9pPr marL="3609463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01868743"/>
      </p:ext>
    </p:extLst>
  </p:cSld>
  <p:clrMapOvr>
    <a:masterClrMapping/>
  </p:clrMapOvr>
  <p:transition advClick="0" advTm="0"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51" y="457248"/>
            <a:ext cx="4164343" cy="1600253"/>
          </a:xfrm>
          <a:prstGeom prst="rect">
            <a:avLst/>
          </a:prstGeom>
        </p:spPr>
        <p:txBody>
          <a:bodyPr lIns="91765" tIns="45891" rIns="91765" bIns="45891"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951" y="457390"/>
            <a:ext cx="6170710" cy="5404031"/>
          </a:xfrm>
          <a:prstGeom prst="rect">
            <a:avLst/>
          </a:prstGeom>
        </p:spPr>
        <p:txBody>
          <a:bodyPr lIns="91765" tIns="45891" rIns="91765" bIns="45891"/>
          <a:lstStyle>
            <a:lvl1pPr marL="0" indent="0">
              <a:buNone/>
              <a:defRPr sz="3200"/>
            </a:lvl1pPr>
            <a:lvl2pPr marL="451238" indent="0">
              <a:buNone/>
              <a:defRPr sz="2800"/>
            </a:lvl2pPr>
            <a:lvl3pPr marL="902481" indent="0">
              <a:buNone/>
              <a:defRPr sz="2400"/>
            </a:lvl3pPr>
            <a:lvl4pPr marL="1353763" indent="0">
              <a:buNone/>
              <a:defRPr sz="2000"/>
            </a:lvl4pPr>
            <a:lvl5pPr marL="1804457" indent="0">
              <a:buNone/>
              <a:defRPr sz="2000"/>
            </a:lvl5pPr>
            <a:lvl6pPr marL="2255752" indent="0">
              <a:buNone/>
              <a:defRPr sz="2000"/>
            </a:lvl6pPr>
            <a:lvl7pPr marL="2707004" indent="0">
              <a:buNone/>
              <a:defRPr sz="2000"/>
            </a:lvl7pPr>
            <a:lvl8pPr marL="3158199" indent="0">
              <a:buNone/>
              <a:defRPr sz="2000"/>
            </a:lvl8pPr>
            <a:lvl9pPr marL="360946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51" y="2057476"/>
            <a:ext cx="4164343" cy="3811715"/>
          </a:xfrm>
          <a:prstGeom prst="rect">
            <a:avLst/>
          </a:prstGeom>
        </p:spPr>
        <p:txBody>
          <a:bodyPr lIns="91765" tIns="45891" rIns="91765" bIns="45891"/>
          <a:lstStyle>
            <a:lvl1pPr marL="0" indent="0">
              <a:buNone/>
              <a:defRPr sz="2000"/>
            </a:lvl1pPr>
            <a:lvl2pPr marL="451238" indent="0">
              <a:buNone/>
              <a:defRPr sz="1700"/>
            </a:lvl2pPr>
            <a:lvl3pPr marL="902481" indent="0">
              <a:buNone/>
              <a:defRPr sz="1600"/>
            </a:lvl3pPr>
            <a:lvl4pPr marL="1353763" indent="0">
              <a:buNone/>
              <a:defRPr sz="1300"/>
            </a:lvl4pPr>
            <a:lvl5pPr marL="1804457" indent="0">
              <a:buNone/>
              <a:defRPr sz="1300"/>
            </a:lvl5pPr>
            <a:lvl6pPr marL="2255752" indent="0">
              <a:buNone/>
              <a:defRPr sz="1300"/>
            </a:lvl6pPr>
            <a:lvl7pPr marL="2707004" indent="0">
              <a:buNone/>
              <a:defRPr sz="1300"/>
            </a:lvl7pPr>
            <a:lvl8pPr marL="3158199" indent="0">
              <a:buNone/>
              <a:defRPr sz="1300"/>
            </a:lvl8pPr>
            <a:lvl9pPr marL="3609463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00694721"/>
      </p:ext>
    </p:extLst>
  </p:cSld>
  <p:clrMapOvr>
    <a:masterClrMapping/>
  </p:clrMapOvr>
  <p:transition advClick="0" advTm="0">
    <p:rand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51" y="199017"/>
            <a:ext cx="5978509" cy="827235"/>
          </a:xfrm>
          <a:prstGeom prst="rect">
            <a:avLst/>
          </a:prstGeom>
        </p:spPr>
        <p:txBody>
          <a:bodyPr lIns="91765" tIns="45891" rIns="91765" bIns="4589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151" y="1158315"/>
            <a:ext cx="5978509" cy="3275847"/>
          </a:xfrm>
          <a:prstGeom prst="rect">
            <a:avLst/>
          </a:prstGeom>
        </p:spPr>
        <p:txBody>
          <a:bodyPr vert="eaVert"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347432"/>
      </p:ext>
    </p:extLst>
  </p:cSld>
  <p:clrMapOvr>
    <a:masterClrMapping/>
  </p:clrMapOvr>
  <p:transition advClick="0" advTm="0">
    <p:rand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859" y="365151"/>
            <a:ext cx="2628266" cy="5812032"/>
          </a:xfrm>
          <a:prstGeom prst="rect">
            <a:avLst/>
          </a:prstGeom>
        </p:spPr>
        <p:txBody>
          <a:bodyPr vert="eaVert" lIns="91765" tIns="45891" rIns="91765" bIns="4589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57" y="365151"/>
            <a:ext cx="7732432" cy="5812032"/>
          </a:xfrm>
          <a:prstGeom prst="rect">
            <a:avLst/>
          </a:prstGeom>
        </p:spPr>
        <p:txBody>
          <a:bodyPr vert="eaVert"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631726"/>
      </p:ext>
    </p:extLst>
  </p:cSld>
  <p:clrMapOvr>
    <a:masterClrMapping/>
  </p:clrMapOvr>
  <p:transition advClick="0" advTm="0">
    <p:rand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765" tIns="45891" rIns="91765" bIns="4589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10" y="1825695"/>
            <a:ext cx="5180349" cy="4351484"/>
          </a:xfrm>
        </p:spPr>
        <p:txBody>
          <a:bodyPr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0722" y="1825896"/>
            <a:ext cx="5180349" cy="2098745"/>
          </a:xfrm>
        </p:spPr>
        <p:txBody>
          <a:bodyPr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0722" y="4076856"/>
            <a:ext cx="5180349" cy="2100333"/>
          </a:xfrm>
        </p:spPr>
        <p:txBody>
          <a:bodyPr lIns="91765" tIns="45891" rIns="91765" bIns="4589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605014"/>
      </p:ext>
    </p:extLst>
  </p:cSld>
  <p:clrMapOvr>
    <a:masterClrMapping/>
  </p:clrMapOvr>
  <p:transition advClick="0" advTm="0">
    <p:rand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71" y="2130604"/>
            <a:ext cx="1036049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431" y="3886207"/>
            <a:ext cx="853217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2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5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0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5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98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0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1277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439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42" y="4406927"/>
            <a:ext cx="103604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42" y="2906733"/>
            <a:ext cx="103604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259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517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77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703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129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555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980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406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5661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63" y="1600217"/>
            <a:ext cx="5383396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028" y="1600217"/>
            <a:ext cx="5383396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59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46532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79" y="1535117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2597" indent="0">
              <a:buNone/>
              <a:defRPr sz="2800" b="1"/>
            </a:lvl2pPr>
            <a:lvl3pPr marL="1285175" indent="0">
              <a:buNone/>
              <a:defRPr sz="2500" b="1"/>
            </a:lvl3pPr>
            <a:lvl4pPr marL="1927781" indent="0">
              <a:buNone/>
              <a:defRPr sz="2300" b="1"/>
            </a:lvl4pPr>
            <a:lvl5pPr marL="2570311" indent="0">
              <a:buNone/>
              <a:defRPr sz="2300" b="1"/>
            </a:lvl5pPr>
            <a:lvl6pPr marL="3212914" indent="0">
              <a:buNone/>
              <a:defRPr sz="2300" b="1"/>
            </a:lvl6pPr>
            <a:lvl7pPr marL="3855516" indent="0">
              <a:buNone/>
              <a:defRPr sz="2300" b="1"/>
            </a:lvl7pPr>
            <a:lvl8pPr marL="4498074" indent="0">
              <a:buNone/>
              <a:defRPr sz="2300" b="1"/>
            </a:lvl8pPr>
            <a:lvl9pPr marL="514066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79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817" y="1535117"/>
            <a:ext cx="5387630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2597" indent="0">
              <a:buNone/>
              <a:defRPr sz="2800" b="1"/>
            </a:lvl2pPr>
            <a:lvl3pPr marL="1285175" indent="0">
              <a:buNone/>
              <a:defRPr sz="2500" b="1"/>
            </a:lvl3pPr>
            <a:lvl4pPr marL="1927781" indent="0">
              <a:buNone/>
              <a:defRPr sz="2300" b="1"/>
            </a:lvl4pPr>
            <a:lvl5pPr marL="2570311" indent="0">
              <a:buNone/>
              <a:defRPr sz="2300" b="1"/>
            </a:lvl5pPr>
            <a:lvl6pPr marL="3212914" indent="0">
              <a:buNone/>
              <a:defRPr sz="2300" b="1"/>
            </a:lvl6pPr>
            <a:lvl7pPr marL="3855516" indent="0">
              <a:buNone/>
              <a:defRPr sz="2300" b="1"/>
            </a:lvl7pPr>
            <a:lvl8pPr marL="4498074" indent="0">
              <a:buNone/>
              <a:defRPr sz="2300" b="1"/>
            </a:lvl8pPr>
            <a:lvl9pPr marL="514066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817" y="2174875"/>
            <a:ext cx="5387630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1159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5592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372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61" y="273073"/>
            <a:ext cx="4010039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07" y="273222"/>
            <a:ext cx="6813892" cy="5853113"/>
          </a:xfrm>
        </p:spPr>
        <p:txBody>
          <a:bodyPr/>
          <a:lstStyle>
            <a:lvl1pPr>
              <a:defRPr sz="4500"/>
            </a:lvl1pPr>
            <a:lvl2pPr>
              <a:defRPr sz="37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61" y="1435210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2597" indent="0">
              <a:buNone/>
              <a:defRPr sz="1700"/>
            </a:lvl2pPr>
            <a:lvl3pPr marL="1285175" indent="0">
              <a:buNone/>
              <a:defRPr sz="1300"/>
            </a:lvl3pPr>
            <a:lvl4pPr marL="1927781" indent="0">
              <a:buNone/>
              <a:defRPr sz="1200"/>
            </a:lvl4pPr>
            <a:lvl5pPr marL="2570311" indent="0">
              <a:buNone/>
              <a:defRPr sz="1200"/>
            </a:lvl5pPr>
            <a:lvl6pPr marL="3212914" indent="0">
              <a:buNone/>
              <a:defRPr sz="1200"/>
            </a:lvl6pPr>
            <a:lvl7pPr marL="3855516" indent="0">
              <a:buNone/>
              <a:defRPr sz="1200"/>
            </a:lvl7pPr>
            <a:lvl8pPr marL="4498074" indent="0">
              <a:buNone/>
              <a:defRPr sz="1200"/>
            </a:lvl8pPr>
            <a:lvl9pPr marL="514066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5182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9" y="4800625"/>
            <a:ext cx="7313295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9" y="612775"/>
            <a:ext cx="7313295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2597" indent="0">
              <a:buNone/>
              <a:defRPr sz="3700"/>
            </a:lvl2pPr>
            <a:lvl3pPr marL="1285175" indent="0">
              <a:buNone/>
              <a:defRPr sz="3300"/>
            </a:lvl3pPr>
            <a:lvl4pPr marL="1927781" indent="0">
              <a:buNone/>
              <a:defRPr sz="2800"/>
            </a:lvl4pPr>
            <a:lvl5pPr marL="2570311" indent="0">
              <a:buNone/>
              <a:defRPr sz="2800"/>
            </a:lvl5pPr>
            <a:lvl6pPr marL="3212914" indent="0">
              <a:buNone/>
              <a:defRPr sz="2800"/>
            </a:lvl6pPr>
            <a:lvl7pPr marL="3855516" indent="0">
              <a:buNone/>
              <a:defRPr sz="2800"/>
            </a:lvl7pPr>
            <a:lvl8pPr marL="4498074" indent="0">
              <a:buNone/>
              <a:defRPr sz="2800"/>
            </a:lvl8pPr>
            <a:lvl9pPr marL="5140662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9" y="5367372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2597" indent="0">
              <a:buNone/>
              <a:defRPr sz="1700"/>
            </a:lvl2pPr>
            <a:lvl3pPr marL="1285175" indent="0">
              <a:buNone/>
              <a:defRPr sz="1300"/>
            </a:lvl3pPr>
            <a:lvl4pPr marL="1927781" indent="0">
              <a:buNone/>
              <a:defRPr sz="1200"/>
            </a:lvl4pPr>
            <a:lvl5pPr marL="2570311" indent="0">
              <a:buNone/>
              <a:defRPr sz="1200"/>
            </a:lvl5pPr>
            <a:lvl6pPr marL="3212914" indent="0">
              <a:buNone/>
              <a:defRPr sz="1200"/>
            </a:lvl6pPr>
            <a:lvl7pPr marL="3855516" indent="0">
              <a:buNone/>
              <a:defRPr sz="1200"/>
            </a:lvl7pPr>
            <a:lvl8pPr marL="4498074" indent="0">
              <a:buNone/>
              <a:defRPr sz="1200"/>
            </a:lvl8pPr>
            <a:lvl9pPr marL="514066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926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80451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068" y="274664"/>
            <a:ext cx="27424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71" y="274664"/>
            <a:ext cx="802430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13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3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13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3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3708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07" y="1598219"/>
            <a:ext cx="7772401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16" y="2914649"/>
            <a:ext cx="6400799" cy="1314451"/>
          </a:xfrm>
        </p:spPr>
        <p:txBody>
          <a:bodyPr/>
          <a:lstStyle>
            <a:lvl1pPr marL="0" indent="0" algn="ctr">
              <a:buNone/>
              <a:defRPr/>
            </a:lvl1pPr>
            <a:lvl2pPr marL="340900" indent="0" algn="ctr">
              <a:buNone/>
              <a:defRPr/>
            </a:lvl2pPr>
            <a:lvl3pPr marL="681838" indent="0" algn="ctr">
              <a:buNone/>
              <a:defRPr/>
            </a:lvl3pPr>
            <a:lvl4pPr marL="1022745" indent="0" algn="ctr">
              <a:buNone/>
              <a:defRPr/>
            </a:lvl4pPr>
            <a:lvl5pPr marL="1363663" indent="0" algn="ctr">
              <a:buNone/>
              <a:defRPr/>
            </a:lvl5pPr>
            <a:lvl6pPr marL="1704520" indent="0" algn="ctr">
              <a:buNone/>
              <a:defRPr/>
            </a:lvl6pPr>
            <a:lvl7pPr marL="2045466" indent="0" algn="ctr">
              <a:buNone/>
              <a:defRPr/>
            </a:lvl7pPr>
            <a:lvl8pPr marL="2386358" indent="0" algn="ctr">
              <a:buNone/>
              <a:defRPr/>
            </a:lvl8pPr>
            <a:lvl9pPr marL="27272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25063"/>
      </p:ext>
    </p:extLst>
  </p:cSld>
  <p:clrMapOvr>
    <a:masterClrMapping/>
  </p:clrMapOvr>
  <p:transition advTm="6645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07621"/>
      </p:ext>
    </p:extLst>
  </p:cSld>
  <p:clrMapOvr>
    <a:masterClrMapping/>
  </p:clrMapOvr>
  <p:transition advTm="6645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43" y="3305407"/>
            <a:ext cx="7772401" cy="1021556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43" y="2180043"/>
            <a:ext cx="7772401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900" indent="0">
              <a:buNone/>
              <a:defRPr sz="1500"/>
            </a:lvl2pPr>
            <a:lvl3pPr marL="681838" indent="0">
              <a:buNone/>
              <a:defRPr sz="1200"/>
            </a:lvl3pPr>
            <a:lvl4pPr marL="1022745" indent="0">
              <a:buNone/>
              <a:defRPr sz="1100"/>
            </a:lvl4pPr>
            <a:lvl5pPr marL="1363663" indent="0">
              <a:buNone/>
              <a:defRPr sz="1100"/>
            </a:lvl5pPr>
            <a:lvl6pPr marL="1704520" indent="0">
              <a:buNone/>
              <a:defRPr sz="1100"/>
            </a:lvl6pPr>
            <a:lvl7pPr marL="2045466" indent="0">
              <a:buNone/>
              <a:defRPr sz="1100"/>
            </a:lvl7pPr>
            <a:lvl8pPr marL="2386358" indent="0">
              <a:buNone/>
              <a:defRPr sz="1100"/>
            </a:lvl8pPr>
            <a:lvl9pPr marL="272726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8611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88" y="204932"/>
            <a:ext cx="3008312" cy="8715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0505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88" y="1076394"/>
            <a:ext cx="3008312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54776" indent="0">
              <a:buNone/>
              <a:defRPr sz="1200"/>
            </a:lvl2pPr>
            <a:lvl3pPr marL="909579" indent="0">
              <a:buNone/>
              <a:defRPr sz="1100"/>
            </a:lvl3pPr>
            <a:lvl4pPr marL="1364383" indent="0">
              <a:buNone/>
              <a:defRPr sz="900"/>
            </a:lvl4pPr>
            <a:lvl5pPr marL="1819155" indent="0">
              <a:buNone/>
              <a:defRPr sz="900"/>
            </a:lvl5pPr>
            <a:lvl6pPr marL="2273933" indent="0">
              <a:buNone/>
              <a:defRPr sz="900"/>
            </a:lvl6pPr>
            <a:lvl7pPr marL="2728716" indent="0">
              <a:buNone/>
              <a:defRPr sz="900"/>
            </a:lvl7pPr>
            <a:lvl8pPr marL="3183523" indent="0">
              <a:buNone/>
              <a:defRPr sz="900"/>
            </a:lvl8pPr>
            <a:lvl9pPr marL="363826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3822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17691"/>
      </p:ext>
    </p:extLst>
  </p:cSld>
  <p:clrMapOvr>
    <a:masterClrMapping/>
  </p:clrMapOvr>
  <p:transition advTm="6645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9" y="1151383"/>
            <a:ext cx="4040188" cy="47982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900" indent="0">
              <a:buNone/>
              <a:defRPr sz="1500" b="1"/>
            </a:lvl2pPr>
            <a:lvl3pPr marL="681838" indent="0">
              <a:buNone/>
              <a:defRPr sz="1500" b="1"/>
            </a:lvl3pPr>
            <a:lvl4pPr marL="1022745" indent="0">
              <a:buNone/>
              <a:defRPr sz="1200" b="1"/>
            </a:lvl4pPr>
            <a:lvl5pPr marL="1363663" indent="0">
              <a:buNone/>
              <a:defRPr sz="1200" b="1"/>
            </a:lvl5pPr>
            <a:lvl6pPr marL="1704520" indent="0">
              <a:buNone/>
              <a:defRPr sz="1200" b="1"/>
            </a:lvl6pPr>
            <a:lvl7pPr marL="2045466" indent="0">
              <a:buNone/>
              <a:defRPr sz="1200" b="1"/>
            </a:lvl7pPr>
            <a:lvl8pPr marL="2386358" indent="0">
              <a:buNone/>
              <a:defRPr sz="1200" b="1"/>
            </a:lvl8pPr>
            <a:lvl9pPr marL="272726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9" y="1631157"/>
            <a:ext cx="4040188" cy="2963467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61" y="1151383"/>
            <a:ext cx="4041775" cy="47982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900" indent="0">
              <a:buNone/>
              <a:defRPr sz="1500" b="1"/>
            </a:lvl2pPr>
            <a:lvl3pPr marL="681838" indent="0">
              <a:buNone/>
              <a:defRPr sz="1500" b="1"/>
            </a:lvl3pPr>
            <a:lvl4pPr marL="1022745" indent="0">
              <a:buNone/>
              <a:defRPr sz="1200" b="1"/>
            </a:lvl4pPr>
            <a:lvl5pPr marL="1363663" indent="0">
              <a:buNone/>
              <a:defRPr sz="1200" b="1"/>
            </a:lvl5pPr>
            <a:lvl6pPr marL="1704520" indent="0">
              <a:buNone/>
              <a:defRPr sz="1200" b="1"/>
            </a:lvl6pPr>
            <a:lvl7pPr marL="2045466" indent="0">
              <a:buNone/>
              <a:defRPr sz="1200" b="1"/>
            </a:lvl7pPr>
            <a:lvl8pPr marL="2386358" indent="0">
              <a:buNone/>
              <a:defRPr sz="1200" b="1"/>
            </a:lvl8pPr>
            <a:lvl9pPr marL="272726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61" y="1631157"/>
            <a:ext cx="4041775" cy="2963467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73142"/>
      </p:ext>
    </p:extLst>
  </p:cSld>
  <p:clrMapOvr>
    <a:masterClrMapping/>
  </p:clrMapOvr>
  <p:transition advTm="6645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08257"/>
      </p:ext>
    </p:extLst>
  </p:cSld>
  <p:clrMapOvr>
    <a:masterClrMapping/>
  </p:clrMapOvr>
  <p:transition advTm="6645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55843"/>
      </p:ext>
    </p:extLst>
  </p:cSld>
  <p:clrMapOvr>
    <a:masterClrMapping/>
  </p:clrMapOvr>
  <p:transition advTm="6645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8" y="204933"/>
            <a:ext cx="3008312" cy="8715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7" y="20513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88" y="1076410"/>
            <a:ext cx="3008312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0900" indent="0">
              <a:buNone/>
              <a:defRPr sz="900"/>
            </a:lvl2pPr>
            <a:lvl3pPr marL="681838" indent="0">
              <a:buNone/>
              <a:defRPr sz="800"/>
            </a:lvl3pPr>
            <a:lvl4pPr marL="1022745" indent="0">
              <a:buNone/>
              <a:defRPr sz="700"/>
            </a:lvl4pPr>
            <a:lvl5pPr marL="1363663" indent="0">
              <a:buNone/>
              <a:defRPr sz="700"/>
            </a:lvl5pPr>
            <a:lvl6pPr marL="1704520" indent="0">
              <a:buNone/>
              <a:defRPr sz="700"/>
            </a:lvl6pPr>
            <a:lvl7pPr marL="2045466" indent="0">
              <a:buNone/>
              <a:defRPr sz="700"/>
            </a:lvl7pPr>
            <a:lvl8pPr marL="2386358" indent="0">
              <a:buNone/>
              <a:defRPr sz="700"/>
            </a:lvl8pPr>
            <a:lvl9pPr marL="272726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30638"/>
      </p:ext>
    </p:extLst>
  </p:cSld>
  <p:clrMapOvr>
    <a:masterClrMapping/>
  </p:clrMapOvr>
  <p:transition advTm="6645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63" y="3600608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63" y="459587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900" indent="0">
              <a:buNone/>
              <a:defRPr sz="2100"/>
            </a:lvl2pPr>
            <a:lvl3pPr marL="681838" indent="0">
              <a:buNone/>
              <a:defRPr sz="1900"/>
            </a:lvl3pPr>
            <a:lvl4pPr marL="1022745" indent="0">
              <a:buNone/>
              <a:defRPr sz="1500"/>
            </a:lvl4pPr>
            <a:lvl5pPr marL="1363663" indent="0">
              <a:buNone/>
              <a:defRPr sz="1500"/>
            </a:lvl5pPr>
            <a:lvl6pPr marL="1704520" indent="0">
              <a:buNone/>
              <a:defRPr sz="1500"/>
            </a:lvl6pPr>
            <a:lvl7pPr marL="2045466" indent="0">
              <a:buNone/>
              <a:defRPr sz="1500"/>
            </a:lvl7pPr>
            <a:lvl8pPr marL="2386358" indent="0">
              <a:buNone/>
              <a:defRPr sz="1500"/>
            </a:lvl8pPr>
            <a:lvl9pPr marL="272726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63" y="4025819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900" indent="0">
              <a:buNone/>
              <a:defRPr sz="900"/>
            </a:lvl2pPr>
            <a:lvl3pPr marL="681838" indent="0">
              <a:buNone/>
              <a:defRPr sz="800"/>
            </a:lvl3pPr>
            <a:lvl4pPr marL="1022745" indent="0">
              <a:buNone/>
              <a:defRPr sz="700"/>
            </a:lvl4pPr>
            <a:lvl5pPr marL="1363663" indent="0">
              <a:buNone/>
              <a:defRPr sz="700"/>
            </a:lvl5pPr>
            <a:lvl6pPr marL="1704520" indent="0">
              <a:buNone/>
              <a:defRPr sz="700"/>
            </a:lvl6pPr>
            <a:lvl7pPr marL="2045466" indent="0">
              <a:buNone/>
              <a:defRPr sz="700"/>
            </a:lvl7pPr>
            <a:lvl8pPr marL="2386358" indent="0">
              <a:buNone/>
              <a:defRPr sz="700"/>
            </a:lvl8pPr>
            <a:lvl9pPr marL="272726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27208"/>
      </p:ext>
    </p:extLst>
  </p:cSld>
  <p:clrMapOvr>
    <a:masterClrMapping/>
  </p:clrMapOvr>
  <p:transition advTm="6645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21351"/>
      </p:ext>
    </p:extLst>
  </p:cSld>
  <p:clrMapOvr>
    <a:masterClrMapping/>
  </p:clrMapOvr>
  <p:transition advTm="6645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211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211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05312"/>
      </p:ext>
    </p:extLst>
  </p:cSld>
  <p:clrMapOvr>
    <a:masterClrMapping/>
  </p:clrMapOvr>
  <p:transition advTm="6645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90" y="206211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4067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74" y="4684067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75" y="4684067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8052"/>
      </p:ext>
    </p:extLst>
  </p:cSld>
  <p:clrMapOvr>
    <a:masterClrMapping/>
  </p:clrMapOvr>
  <p:transition advTm="6645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48" y="841775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48" y="2701670"/>
            <a:ext cx="6858000" cy="124182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1180" indent="0" algn="ctr">
              <a:buNone/>
              <a:defRPr sz="1500"/>
            </a:lvl2pPr>
            <a:lvl3pPr marL="682422" indent="0" algn="ctr">
              <a:buNone/>
              <a:defRPr sz="1500"/>
            </a:lvl3pPr>
            <a:lvl4pPr marL="1023609" indent="0" algn="ctr">
              <a:buNone/>
              <a:defRPr sz="1200"/>
            </a:lvl4pPr>
            <a:lvl5pPr marL="1364837" indent="0" algn="ctr">
              <a:buNone/>
              <a:defRPr sz="1200"/>
            </a:lvl5pPr>
            <a:lvl6pPr marL="1705957" indent="0" algn="ctr">
              <a:buNone/>
              <a:defRPr sz="1200"/>
            </a:lvl6pPr>
            <a:lvl7pPr marL="2047222" indent="0" algn="ctr">
              <a:buNone/>
              <a:defRPr sz="1200"/>
            </a:lvl7pPr>
            <a:lvl8pPr marL="2388403" indent="0" algn="ctr">
              <a:buNone/>
              <a:defRPr sz="1200"/>
            </a:lvl8pPr>
            <a:lvl9pPr marL="272962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131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79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360" y="3600608"/>
            <a:ext cx="5486400" cy="4250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360" y="45958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4776" indent="0">
              <a:buNone/>
              <a:defRPr sz="2800"/>
            </a:lvl2pPr>
            <a:lvl3pPr marL="909579" indent="0">
              <a:buNone/>
              <a:defRPr sz="2400"/>
            </a:lvl3pPr>
            <a:lvl4pPr marL="1364383" indent="0">
              <a:buNone/>
              <a:defRPr sz="2000"/>
            </a:lvl4pPr>
            <a:lvl5pPr marL="1819155" indent="0">
              <a:buNone/>
              <a:defRPr sz="2000"/>
            </a:lvl5pPr>
            <a:lvl6pPr marL="2273933" indent="0">
              <a:buNone/>
              <a:defRPr sz="2000"/>
            </a:lvl6pPr>
            <a:lvl7pPr marL="2728716" indent="0">
              <a:buNone/>
              <a:defRPr sz="2000"/>
            </a:lvl7pPr>
            <a:lvl8pPr marL="3183523" indent="0">
              <a:buNone/>
              <a:defRPr sz="2000"/>
            </a:lvl8pPr>
            <a:lvl9pPr marL="363826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360" y="4025814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454776" indent="0">
              <a:buNone/>
              <a:defRPr sz="1200"/>
            </a:lvl2pPr>
            <a:lvl3pPr marL="909579" indent="0">
              <a:buNone/>
              <a:defRPr sz="1100"/>
            </a:lvl3pPr>
            <a:lvl4pPr marL="1364383" indent="0">
              <a:buNone/>
              <a:defRPr sz="900"/>
            </a:lvl4pPr>
            <a:lvl5pPr marL="1819155" indent="0">
              <a:buNone/>
              <a:defRPr sz="900"/>
            </a:lvl5pPr>
            <a:lvl6pPr marL="2273933" indent="0">
              <a:buNone/>
              <a:defRPr sz="900"/>
            </a:lvl6pPr>
            <a:lvl7pPr marL="2728716" indent="0">
              <a:buNone/>
              <a:defRPr sz="900"/>
            </a:lvl7pPr>
            <a:lvl8pPr marL="3183523" indent="0">
              <a:buNone/>
              <a:defRPr sz="900"/>
            </a:lvl8pPr>
            <a:lvl9pPr marL="363826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531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9949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55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95"/>
            <a:ext cx="7886700" cy="1125140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11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24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236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48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5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72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84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96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4036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99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2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5316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63" y="1260918"/>
            <a:ext cx="3868340" cy="6179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1180" indent="0">
              <a:buNone/>
              <a:defRPr sz="1500" b="1"/>
            </a:lvl2pPr>
            <a:lvl3pPr marL="682422" indent="0">
              <a:buNone/>
              <a:defRPr sz="1500" b="1"/>
            </a:lvl3pPr>
            <a:lvl4pPr marL="1023609" indent="0">
              <a:buNone/>
              <a:defRPr sz="1200" b="1"/>
            </a:lvl4pPr>
            <a:lvl5pPr marL="1364837" indent="0">
              <a:buNone/>
              <a:defRPr sz="1200" b="1"/>
            </a:lvl5pPr>
            <a:lvl6pPr marL="1705957" indent="0">
              <a:buNone/>
              <a:defRPr sz="1200" b="1"/>
            </a:lvl6pPr>
            <a:lvl7pPr marL="2047222" indent="0">
              <a:buNone/>
              <a:defRPr sz="1200" b="1"/>
            </a:lvl7pPr>
            <a:lvl8pPr marL="2388403" indent="0">
              <a:buNone/>
              <a:defRPr sz="1200" b="1"/>
            </a:lvl8pPr>
            <a:lvl9pPr marL="27296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63" y="187887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212" y="1260918"/>
            <a:ext cx="3887391" cy="6179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1180" indent="0">
              <a:buNone/>
              <a:defRPr sz="1500" b="1"/>
            </a:lvl2pPr>
            <a:lvl3pPr marL="682422" indent="0">
              <a:buNone/>
              <a:defRPr sz="1500" b="1"/>
            </a:lvl3pPr>
            <a:lvl4pPr marL="1023609" indent="0">
              <a:buNone/>
              <a:defRPr sz="1200" b="1"/>
            </a:lvl4pPr>
            <a:lvl5pPr marL="1364837" indent="0">
              <a:buNone/>
              <a:defRPr sz="1200" b="1"/>
            </a:lvl5pPr>
            <a:lvl6pPr marL="1705957" indent="0">
              <a:buNone/>
              <a:defRPr sz="1200" b="1"/>
            </a:lvl6pPr>
            <a:lvl7pPr marL="2047222" indent="0">
              <a:buNone/>
              <a:defRPr sz="1200" b="1"/>
            </a:lvl7pPr>
            <a:lvl8pPr marL="2388403" indent="0">
              <a:buNone/>
              <a:defRPr sz="1200" b="1"/>
            </a:lvl8pPr>
            <a:lvl9pPr marL="27296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212" y="187887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35675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6027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2391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91" y="34294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7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91" y="154307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180" indent="0">
              <a:buNone/>
              <a:defRPr sz="1100"/>
            </a:lvl2pPr>
            <a:lvl3pPr marL="682422" indent="0">
              <a:buNone/>
              <a:defRPr sz="900"/>
            </a:lvl3pPr>
            <a:lvl4pPr marL="1023609" indent="0">
              <a:buNone/>
              <a:defRPr sz="800"/>
            </a:lvl4pPr>
            <a:lvl5pPr marL="1364837" indent="0">
              <a:buNone/>
              <a:defRPr sz="800"/>
            </a:lvl5pPr>
            <a:lvl6pPr marL="1705957" indent="0">
              <a:buNone/>
              <a:defRPr sz="800"/>
            </a:lvl6pPr>
            <a:lvl7pPr marL="2047222" indent="0">
              <a:buNone/>
              <a:defRPr sz="800"/>
            </a:lvl7pPr>
            <a:lvl8pPr marL="2388403" indent="0">
              <a:buNone/>
              <a:defRPr sz="800"/>
            </a:lvl8pPr>
            <a:lvl9pPr marL="27296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1199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91" y="34294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077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1180" indent="0">
              <a:buNone/>
              <a:defRPr sz="2100"/>
            </a:lvl2pPr>
            <a:lvl3pPr marL="682422" indent="0">
              <a:buNone/>
              <a:defRPr sz="1900"/>
            </a:lvl3pPr>
            <a:lvl4pPr marL="1023609" indent="0">
              <a:buNone/>
              <a:defRPr sz="1500"/>
            </a:lvl4pPr>
            <a:lvl5pPr marL="1364837" indent="0">
              <a:buNone/>
              <a:defRPr sz="1500"/>
            </a:lvl5pPr>
            <a:lvl6pPr marL="1705957" indent="0">
              <a:buNone/>
              <a:defRPr sz="1500"/>
            </a:lvl6pPr>
            <a:lvl7pPr marL="2047222" indent="0">
              <a:buNone/>
              <a:defRPr sz="1500"/>
            </a:lvl7pPr>
            <a:lvl8pPr marL="2388403" indent="0">
              <a:buNone/>
              <a:defRPr sz="1500"/>
            </a:lvl8pPr>
            <a:lvl9pPr marL="2729628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91" y="154307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180" indent="0">
              <a:buNone/>
              <a:defRPr sz="1100"/>
            </a:lvl2pPr>
            <a:lvl3pPr marL="682422" indent="0">
              <a:buNone/>
              <a:defRPr sz="900"/>
            </a:lvl3pPr>
            <a:lvl4pPr marL="1023609" indent="0">
              <a:buNone/>
              <a:defRPr sz="800"/>
            </a:lvl4pPr>
            <a:lvl5pPr marL="1364837" indent="0">
              <a:buNone/>
              <a:defRPr sz="800"/>
            </a:lvl5pPr>
            <a:lvl6pPr marL="1705957" indent="0">
              <a:buNone/>
              <a:defRPr sz="800"/>
            </a:lvl6pPr>
            <a:lvl7pPr marL="2047222" indent="0">
              <a:buNone/>
              <a:defRPr sz="800"/>
            </a:lvl7pPr>
            <a:lvl8pPr marL="2388403" indent="0">
              <a:buNone/>
              <a:defRPr sz="800"/>
            </a:lvl8pPr>
            <a:lvl9pPr marL="27296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2601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62132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64" y="274091"/>
            <a:ext cx="1971674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713" y="27409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3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9931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73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307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0783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6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2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7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4497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0772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1" indent="0">
              <a:buNone/>
              <a:defRPr sz="2000" b="1"/>
            </a:lvl2pPr>
            <a:lvl3pPr marL="913070" indent="0">
              <a:buNone/>
              <a:defRPr sz="1900" b="1"/>
            </a:lvl3pPr>
            <a:lvl4pPr marL="1369596" indent="0">
              <a:buNone/>
              <a:defRPr sz="1600" b="1"/>
            </a:lvl4pPr>
            <a:lvl5pPr marL="1826140" indent="0">
              <a:buNone/>
              <a:defRPr sz="1600" b="1"/>
            </a:lvl5pPr>
            <a:lvl6pPr marL="2282644" indent="0">
              <a:buNone/>
              <a:defRPr sz="1600" b="1"/>
            </a:lvl6pPr>
            <a:lvl7pPr marL="2739201" indent="0">
              <a:buNone/>
              <a:defRPr sz="1600" b="1"/>
            </a:lvl7pPr>
            <a:lvl8pPr marL="3195734" indent="0">
              <a:buNone/>
              <a:defRPr sz="1600" b="1"/>
            </a:lvl8pPr>
            <a:lvl9pPr marL="36522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1" indent="0">
              <a:buNone/>
              <a:defRPr sz="2000" b="1"/>
            </a:lvl2pPr>
            <a:lvl3pPr marL="913070" indent="0">
              <a:buNone/>
              <a:defRPr sz="1900" b="1"/>
            </a:lvl3pPr>
            <a:lvl4pPr marL="1369596" indent="0">
              <a:buNone/>
              <a:defRPr sz="1600" b="1"/>
            </a:lvl4pPr>
            <a:lvl5pPr marL="1826140" indent="0">
              <a:buNone/>
              <a:defRPr sz="1600" b="1"/>
            </a:lvl5pPr>
            <a:lvl6pPr marL="2282644" indent="0">
              <a:buNone/>
              <a:defRPr sz="1600" b="1"/>
            </a:lvl6pPr>
            <a:lvl7pPr marL="2739201" indent="0">
              <a:buNone/>
              <a:defRPr sz="1600" b="1"/>
            </a:lvl7pPr>
            <a:lvl8pPr marL="3195734" indent="0">
              <a:buNone/>
              <a:defRPr sz="1600" b="1"/>
            </a:lvl8pPr>
            <a:lvl9pPr marL="36522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4278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5619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37662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9" y="273049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98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89" y="1435104"/>
            <a:ext cx="4010039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501" indent="0">
              <a:buNone/>
              <a:defRPr sz="1200"/>
            </a:lvl2pPr>
            <a:lvl3pPr marL="913070" indent="0">
              <a:buNone/>
              <a:defRPr sz="1100"/>
            </a:lvl3pPr>
            <a:lvl4pPr marL="1369596" indent="0">
              <a:buNone/>
              <a:defRPr sz="900"/>
            </a:lvl4pPr>
            <a:lvl5pPr marL="1826140" indent="0">
              <a:buNone/>
              <a:defRPr sz="900"/>
            </a:lvl5pPr>
            <a:lvl6pPr marL="2282644" indent="0">
              <a:buNone/>
              <a:defRPr sz="900"/>
            </a:lvl6pPr>
            <a:lvl7pPr marL="2739201" indent="0">
              <a:buNone/>
              <a:defRPr sz="900"/>
            </a:lvl7pPr>
            <a:lvl8pPr marL="3195734" indent="0">
              <a:buNone/>
              <a:defRPr sz="900"/>
            </a:lvl8pPr>
            <a:lvl9pPr marL="36522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93677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1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01" indent="0">
              <a:buNone/>
              <a:defRPr sz="2800"/>
            </a:lvl2pPr>
            <a:lvl3pPr marL="913070" indent="0">
              <a:buNone/>
              <a:defRPr sz="2400"/>
            </a:lvl3pPr>
            <a:lvl4pPr marL="1369596" indent="0">
              <a:buNone/>
              <a:defRPr sz="2000"/>
            </a:lvl4pPr>
            <a:lvl5pPr marL="1826140" indent="0">
              <a:buNone/>
              <a:defRPr sz="2000"/>
            </a:lvl5pPr>
            <a:lvl6pPr marL="2282644" indent="0">
              <a:buNone/>
              <a:defRPr sz="2000"/>
            </a:lvl6pPr>
            <a:lvl7pPr marL="2739201" indent="0">
              <a:buNone/>
              <a:defRPr sz="2000"/>
            </a:lvl7pPr>
            <a:lvl8pPr marL="3195734" indent="0">
              <a:buNone/>
              <a:defRPr sz="2000"/>
            </a:lvl8pPr>
            <a:lvl9pPr marL="365227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83"/>
            <a:ext cx="7313295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501" indent="0">
              <a:buNone/>
              <a:defRPr sz="1200"/>
            </a:lvl2pPr>
            <a:lvl3pPr marL="913070" indent="0">
              <a:buNone/>
              <a:defRPr sz="1100"/>
            </a:lvl3pPr>
            <a:lvl4pPr marL="1369596" indent="0">
              <a:buNone/>
              <a:defRPr sz="900"/>
            </a:lvl4pPr>
            <a:lvl5pPr marL="1826140" indent="0">
              <a:buNone/>
              <a:defRPr sz="900"/>
            </a:lvl5pPr>
            <a:lvl6pPr marL="2282644" indent="0">
              <a:buNone/>
              <a:defRPr sz="900"/>
            </a:lvl6pPr>
            <a:lvl7pPr marL="2739201" indent="0">
              <a:buNone/>
              <a:defRPr sz="900"/>
            </a:lvl7pPr>
            <a:lvl8pPr marL="3195734" indent="0">
              <a:buNone/>
              <a:defRPr sz="900"/>
            </a:lvl8pPr>
            <a:lvl9pPr marL="36522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2148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5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924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924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51538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0880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09" indent="0" algn="ctr">
              <a:buNone/>
              <a:defRPr sz="2000"/>
            </a:lvl2pPr>
            <a:lvl3pPr marL="913265" indent="0" algn="ctr">
              <a:buNone/>
              <a:defRPr sz="1900"/>
            </a:lvl3pPr>
            <a:lvl4pPr marL="1369896" indent="0" algn="ctr">
              <a:buNone/>
              <a:defRPr sz="1600"/>
            </a:lvl4pPr>
            <a:lvl5pPr marL="1826531" indent="0" algn="ctr">
              <a:buNone/>
              <a:defRPr sz="1600"/>
            </a:lvl5pPr>
            <a:lvl6pPr marL="2283144" indent="0" algn="ctr">
              <a:buNone/>
              <a:defRPr sz="1600"/>
            </a:lvl6pPr>
            <a:lvl7pPr marL="2739790" indent="0" algn="ctr">
              <a:buNone/>
              <a:defRPr sz="1600"/>
            </a:lvl7pPr>
            <a:lvl8pPr marL="3196422" indent="0" algn="ctr">
              <a:buNone/>
              <a:defRPr sz="1600"/>
            </a:lvl8pPr>
            <a:lvl9pPr marL="36530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4724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353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74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2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8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1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0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3791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3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0590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5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9" indent="0">
              <a:buNone/>
              <a:defRPr sz="2000" b="1"/>
            </a:lvl2pPr>
            <a:lvl3pPr marL="913265" indent="0">
              <a:buNone/>
              <a:defRPr sz="1900" b="1"/>
            </a:lvl3pPr>
            <a:lvl4pPr marL="1369896" indent="0">
              <a:buNone/>
              <a:defRPr sz="1600" b="1"/>
            </a:lvl4pPr>
            <a:lvl5pPr marL="1826531" indent="0">
              <a:buNone/>
              <a:defRPr sz="1600" b="1"/>
            </a:lvl5pPr>
            <a:lvl6pPr marL="2283144" indent="0">
              <a:buNone/>
              <a:defRPr sz="1600" b="1"/>
            </a:lvl6pPr>
            <a:lvl7pPr marL="2739790" indent="0">
              <a:buNone/>
              <a:defRPr sz="1600" b="1"/>
            </a:lvl7pPr>
            <a:lvl8pPr marL="3196422" indent="0">
              <a:buNone/>
              <a:defRPr sz="1600" b="1"/>
            </a:lvl8pPr>
            <a:lvl9pPr marL="36530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9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9" indent="0">
              <a:buNone/>
              <a:defRPr sz="2000" b="1"/>
            </a:lvl2pPr>
            <a:lvl3pPr marL="913265" indent="0">
              <a:buNone/>
              <a:defRPr sz="1900" b="1"/>
            </a:lvl3pPr>
            <a:lvl4pPr marL="1369896" indent="0">
              <a:buNone/>
              <a:defRPr sz="1600" b="1"/>
            </a:lvl4pPr>
            <a:lvl5pPr marL="1826531" indent="0">
              <a:buNone/>
              <a:defRPr sz="1600" b="1"/>
            </a:lvl5pPr>
            <a:lvl6pPr marL="2283144" indent="0">
              <a:buNone/>
              <a:defRPr sz="1600" b="1"/>
            </a:lvl6pPr>
            <a:lvl7pPr marL="2739790" indent="0">
              <a:buNone/>
              <a:defRPr sz="1600" b="1"/>
            </a:lvl7pPr>
            <a:lvl8pPr marL="3196422" indent="0">
              <a:buNone/>
              <a:defRPr sz="1600" b="1"/>
            </a:lvl8pPr>
            <a:lvl9pPr marL="36530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9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1569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5436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3389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61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09" indent="0">
              <a:buNone/>
              <a:defRPr sz="1500"/>
            </a:lvl2pPr>
            <a:lvl3pPr marL="913265" indent="0">
              <a:buNone/>
              <a:defRPr sz="1200"/>
            </a:lvl3pPr>
            <a:lvl4pPr marL="1369896" indent="0">
              <a:buNone/>
              <a:defRPr sz="1100"/>
            </a:lvl4pPr>
            <a:lvl5pPr marL="1826531" indent="0">
              <a:buNone/>
              <a:defRPr sz="1100"/>
            </a:lvl5pPr>
            <a:lvl6pPr marL="2283144" indent="0">
              <a:buNone/>
              <a:defRPr sz="1100"/>
            </a:lvl6pPr>
            <a:lvl7pPr marL="2739790" indent="0">
              <a:buNone/>
              <a:defRPr sz="1100"/>
            </a:lvl7pPr>
            <a:lvl8pPr marL="3196422" indent="0">
              <a:buNone/>
              <a:defRPr sz="1100"/>
            </a:lvl8pPr>
            <a:lvl9pPr marL="365305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5421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61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609" indent="0">
              <a:buNone/>
              <a:defRPr sz="2800"/>
            </a:lvl2pPr>
            <a:lvl3pPr marL="913265" indent="0">
              <a:buNone/>
              <a:defRPr sz="2400"/>
            </a:lvl3pPr>
            <a:lvl4pPr marL="1369896" indent="0">
              <a:buNone/>
              <a:defRPr sz="2000"/>
            </a:lvl4pPr>
            <a:lvl5pPr marL="1826531" indent="0">
              <a:buNone/>
              <a:defRPr sz="2000"/>
            </a:lvl5pPr>
            <a:lvl6pPr marL="2283144" indent="0">
              <a:buNone/>
              <a:defRPr sz="2000"/>
            </a:lvl6pPr>
            <a:lvl7pPr marL="2739790" indent="0">
              <a:buNone/>
              <a:defRPr sz="2000"/>
            </a:lvl7pPr>
            <a:lvl8pPr marL="3196422" indent="0">
              <a:buNone/>
              <a:defRPr sz="2000"/>
            </a:lvl8pPr>
            <a:lvl9pPr marL="365305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09" indent="0">
              <a:buNone/>
              <a:defRPr sz="1500"/>
            </a:lvl2pPr>
            <a:lvl3pPr marL="913265" indent="0">
              <a:buNone/>
              <a:defRPr sz="1200"/>
            </a:lvl3pPr>
            <a:lvl4pPr marL="1369896" indent="0">
              <a:buNone/>
              <a:defRPr sz="1100"/>
            </a:lvl4pPr>
            <a:lvl5pPr marL="1826531" indent="0">
              <a:buNone/>
              <a:defRPr sz="1100"/>
            </a:lvl5pPr>
            <a:lvl6pPr marL="2283144" indent="0">
              <a:buNone/>
              <a:defRPr sz="1100"/>
            </a:lvl6pPr>
            <a:lvl7pPr marL="2739790" indent="0">
              <a:buNone/>
              <a:defRPr sz="1100"/>
            </a:lvl7pPr>
            <a:lvl8pPr marL="3196422" indent="0">
              <a:buNone/>
              <a:defRPr sz="1100"/>
            </a:lvl8pPr>
            <a:lvl9pPr marL="365305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42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64" y="1598355"/>
            <a:ext cx="7772399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39" y="2914653"/>
            <a:ext cx="6400799" cy="13144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0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1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1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1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2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2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1623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71005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61" y="365161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6" y="365161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6400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8" indent="0" algn="ctr">
              <a:buNone/>
              <a:defRPr sz="2000"/>
            </a:lvl2pPr>
            <a:lvl3pPr marL="914177" indent="0" algn="ctr">
              <a:buNone/>
              <a:defRPr sz="1800"/>
            </a:lvl3pPr>
            <a:lvl4pPr marL="1371267" indent="0" algn="ctr">
              <a:buNone/>
              <a:defRPr sz="1600"/>
            </a:lvl4pPr>
            <a:lvl5pPr marL="1828355" indent="0" algn="ctr">
              <a:buNone/>
              <a:defRPr sz="1600"/>
            </a:lvl5pPr>
            <a:lvl6pPr marL="2285444" indent="0" algn="ctr">
              <a:buNone/>
              <a:defRPr sz="1600"/>
            </a:lvl6pPr>
            <a:lvl7pPr marL="2742532" indent="0" algn="ctr">
              <a:buNone/>
              <a:defRPr sz="1600"/>
            </a:lvl7pPr>
            <a:lvl8pPr marL="3199621" indent="0" algn="ctr">
              <a:buNone/>
              <a:defRPr sz="1600"/>
            </a:lvl8pPr>
            <a:lvl9pPr marL="36567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0264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3815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42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0179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8553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5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8" indent="0">
              <a:buNone/>
              <a:defRPr sz="2000" b="1"/>
            </a:lvl2pPr>
            <a:lvl3pPr marL="914177" indent="0">
              <a:buNone/>
              <a:defRPr sz="1800" b="1"/>
            </a:lvl3pPr>
            <a:lvl4pPr marL="1371267" indent="0">
              <a:buNone/>
              <a:defRPr sz="1600" b="1"/>
            </a:lvl4pPr>
            <a:lvl5pPr marL="1828355" indent="0">
              <a:buNone/>
              <a:defRPr sz="1600" b="1"/>
            </a:lvl5pPr>
            <a:lvl6pPr marL="2285444" indent="0">
              <a:buNone/>
              <a:defRPr sz="1600" b="1"/>
            </a:lvl6pPr>
            <a:lvl7pPr marL="2742532" indent="0">
              <a:buNone/>
              <a:defRPr sz="1600" b="1"/>
            </a:lvl7pPr>
            <a:lvl8pPr marL="3199621" indent="0">
              <a:buNone/>
              <a:defRPr sz="1600" b="1"/>
            </a:lvl8pPr>
            <a:lvl9pPr marL="36567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7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5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8" indent="0">
              <a:buNone/>
              <a:defRPr sz="2000" b="1"/>
            </a:lvl2pPr>
            <a:lvl3pPr marL="914177" indent="0">
              <a:buNone/>
              <a:defRPr sz="1800" b="1"/>
            </a:lvl3pPr>
            <a:lvl4pPr marL="1371267" indent="0">
              <a:buNone/>
              <a:defRPr sz="1600" b="1"/>
            </a:lvl4pPr>
            <a:lvl5pPr marL="1828355" indent="0">
              <a:buNone/>
              <a:defRPr sz="1600" b="1"/>
            </a:lvl5pPr>
            <a:lvl6pPr marL="2285444" indent="0">
              <a:buNone/>
              <a:defRPr sz="1600" b="1"/>
            </a:lvl6pPr>
            <a:lvl7pPr marL="2742532" indent="0">
              <a:buNone/>
              <a:defRPr sz="1600" b="1"/>
            </a:lvl7pPr>
            <a:lvl8pPr marL="3199621" indent="0">
              <a:buNone/>
              <a:defRPr sz="1600" b="1"/>
            </a:lvl8pPr>
            <a:lvl9pPr marL="36567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5" y="2505077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0282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4563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0780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9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8" indent="0">
              <a:buNone/>
              <a:defRPr sz="1400"/>
            </a:lvl2pPr>
            <a:lvl3pPr marL="914177" indent="0">
              <a:buNone/>
              <a:defRPr sz="1200"/>
            </a:lvl3pPr>
            <a:lvl4pPr marL="1371267" indent="0">
              <a:buNone/>
              <a:defRPr sz="1000"/>
            </a:lvl4pPr>
            <a:lvl5pPr marL="1828355" indent="0">
              <a:buNone/>
              <a:defRPr sz="1000"/>
            </a:lvl5pPr>
            <a:lvl6pPr marL="2285444" indent="0">
              <a:buNone/>
              <a:defRPr sz="1000"/>
            </a:lvl6pPr>
            <a:lvl7pPr marL="2742532" indent="0">
              <a:buNone/>
              <a:defRPr sz="1000"/>
            </a:lvl7pPr>
            <a:lvl8pPr marL="3199621" indent="0">
              <a:buNone/>
              <a:defRPr sz="1000"/>
            </a:lvl8pPr>
            <a:lvl9pPr marL="36567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8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3250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9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88" indent="0">
              <a:buNone/>
              <a:defRPr sz="2800"/>
            </a:lvl2pPr>
            <a:lvl3pPr marL="914177" indent="0">
              <a:buNone/>
              <a:defRPr sz="2400"/>
            </a:lvl3pPr>
            <a:lvl4pPr marL="1371267" indent="0">
              <a:buNone/>
              <a:defRPr sz="2000"/>
            </a:lvl4pPr>
            <a:lvl5pPr marL="1828355" indent="0">
              <a:buNone/>
              <a:defRPr sz="2000"/>
            </a:lvl5pPr>
            <a:lvl6pPr marL="2285444" indent="0">
              <a:buNone/>
              <a:defRPr sz="2000"/>
            </a:lvl6pPr>
            <a:lvl7pPr marL="2742532" indent="0">
              <a:buNone/>
              <a:defRPr sz="2000"/>
            </a:lvl7pPr>
            <a:lvl8pPr marL="3199621" indent="0">
              <a:buNone/>
              <a:defRPr sz="2000"/>
            </a:lvl8pPr>
            <a:lvl9pPr marL="36567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8" indent="0">
              <a:buNone/>
              <a:defRPr sz="1400"/>
            </a:lvl2pPr>
            <a:lvl3pPr marL="914177" indent="0">
              <a:buNone/>
              <a:defRPr sz="1200"/>
            </a:lvl3pPr>
            <a:lvl4pPr marL="1371267" indent="0">
              <a:buNone/>
              <a:defRPr sz="1000"/>
            </a:lvl4pPr>
            <a:lvl5pPr marL="1828355" indent="0">
              <a:buNone/>
              <a:defRPr sz="1000"/>
            </a:lvl5pPr>
            <a:lvl6pPr marL="2285444" indent="0">
              <a:buNone/>
              <a:defRPr sz="1000"/>
            </a:lvl6pPr>
            <a:lvl7pPr marL="2742532" indent="0">
              <a:buNone/>
              <a:defRPr sz="1000"/>
            </a:lvl7pPr>
            <a:lvl8pPr marL="3199621" indent="0">
              <a:buNone/>
              <a:defRPr sz="1000"/>
            </a:lvl8pPr>
            <a:lvl9pPr marL="36567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6113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7762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9" y="365129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29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1566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7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7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01" indent="0" algn="ctr">
              <a:buNone/>
              <a:defRPr sz="2000"/>
            </a:lvl2pPr>
            <a:lvl3pPr marL="913070" indent="0" algn="ctr">
              <a:buNone/>
              <a:defRPr sz="1900"/>
            </a:lvl3pPr>
            <a:lvl4pPr marL="1369596" indent="0" algn="ctr">
              <a:buNone/>
              <a:defRPr sz="1600"/>
            </a:lvl4pPr>
            <a:lvl5pPr marL="1826140" indent="0" algn="ctr">
              <a:buNone/>
              <a:defRPr sz="1600"/>
            </a:lvl5pPr>
            <a:lvl6pPr marL="2282644" indent="0" algn="ctr">
              <a:buNone/>
              <a:defRPr sz="1600"/>
            </a:lvl6pPr>
            <a:lvl7pPr marL="2739201" indent="0" algn="ctr">
              <a:buNone/>
              <a:defRPr sz="1600"/>
            </a:lvl7pPr>
            <a:lvl8pPr marL="3195734" indent="0" algn="ctr">
              <a:buNone/>
              <a:defRPr sz="1600"/>
            </a:lvl8pPr>
            <a:lvl9pPr marL="365227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0798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9402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40" y="1709830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40" y="4589509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5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1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6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2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7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2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3588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91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2331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83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1" indent="0">
              <a:buNone/>
              <a:defRPr sz="2000" b="1"/>
            </a:lvl2pPr>
            <a:lvl3pPr marL="913070" indent="0">
              <a:buNone/>
              <a:defRPr sz="1900" b="1"/>
            </a:lvl3pPr>
            <a:lvl4pPr marL="1369596" indent="0">
              <a:buNone/>
              <a:defRPr sz="1600" b="1"/>
            </a:lvl4pPr>
            <a:lvl5pPr marL="1826140" indent="0">
              <a:buNone/>
              <a:defRPr sz="1600" b="1"/>
            </a:lvl5pPr>
            <a:lvl6pPr marL="2282644" indent="0">
              <a:buNone/>
              <a:defRPr sz="1600" b="1"/>
            </a:lvl6pPr>
            <a:lvl7pPr marL="2739201" indent="0">
              <a:buNone/>
              <a:defRPr sz="1600" b="1"/>
            </a:lvl7pPr>
            <a:lvl8pPr marL="3195734" indent="0">
              <a:buNone/>
              <a:defRPr sz="1600" b="1"/>
            </a:lvl8pPr>
            <a:lvl9pPr marL="365227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83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1" indent="0">
              <a:buNone/>
              <a:defRPr sz="2000" b="1"/>
            </a:lvl2pPr>
            <a:lvl3pPr marL="913070" indent="0">
              <a:buNone/>
              <a:defRPr sz="1900" b="1"/>
            </a:lvl3pPr>
            <a:lvl4pPr marL="1369596" indent="0">
              <a:buNone/>
              <a:defRPr sz="1600" b="1"/>
            </a:lvl4pPr>
            <a:lvl5pPr marL="1826140" indent="0">
              <a:buNone/>
              <a:defRPr sz="1600" b="1"/>
            </a:lvl5pPr>
            <a:lvl6pPr marL="2282644" indent="0">
              <a:buNone/>
              <a:defRPr sz="1600" b="1"/>
            </a:lvl6pPr>
            <a:lvl7pPr marL="2739201" indent="0">
              <a:buNone/>
              <a:defRPr sz="1600" b="1"/>
            </a:lvl7pPr>
            <a:lvl8pPr marL="3195734" indent="0">
              <a:buNone/>
              <a:defRPr sz="1600" b="1"/>
            </a:lvl8pPr>
            <a:lvl9pPr marL="365227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6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0987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1555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64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36" y="3305240"/>
            <a:ext cx="7772399" cy="1021557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36" y="2180059"/>
            <a:ext cx="7772399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03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06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0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212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016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819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622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425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0251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46" y="987517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80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01" indent="0">
              <a:buNone/>
              <a:defRPr sz="1500"/>
            </a:lvl2pPr>
            <a:lvl3pPr marL="913070" indent="0">
              <a:buNone/>
              <a:defRPr sz="1200"/>
            </a:lvl3pPr>
            <a:lvl4pPr marL="1369596" indent="0">
              <a:buNone/>
              <a:defRPr sz="1100"/>
            </a:lvl4pPr>
            <a:lvl5pPr marL="1826140" indent="0">
              <a:buNone/>
              <a:defRPr sz="1100"/>
            </a:lvl5pPr>
            <a:lvl6pPr marL="2282644" indent="0">
              <a:buNone/>
              <a:defRPr sz="1100"/>
            </a:lvl6pPr>
            <a:lvl7pPr marL="2739201" indent="0">
              <a:buNone/>
              <a:defRPr sz="1100"/>
            </a:lvl7pPr>
            <a:lvl8pPr marL="3195734" indent="0">
              <a:buNone/>
              <a:defRPr sz="1100"/>
            </a:lvl8pPr>
            <a:lvl9pPr marL="365227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932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46" y="987517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01" indent="0">
              <a:buNone/>
              <a:defRPr sz="2800"/>
            </a:lvl2pPr>
            <a:lvl3pPr marL="913070" indent="0">
              <a:buNone/>
              <a:defRPr sz="2400"/>
            </a:lvl3pPr>
            <a:lvl4pPr marL="1369596" indent="0">
              <a:buNone/>
              <a:defRPr sz="2000"/>
            </a:lvl4pPr>
            <a:lvl5pPr marL="1826140" indent="0">
              <a:buNone/>
              <a:defRPr sz="2000"/>
            </a:lvl5pPr>
            <a:lvl6pPr marL="2282644" indent="0">
              <a:buNone/>
              <a:defRPr sz="2000"/>
            </a:lvl6pPr>
            <a:lvl7pPr marL="2739201" indent="0">
              <a:buNone/>
              <a:defRPr sz="2000"/>
            </a:lvl7pPr>
            <a:lvl8pPr marL="3195734" indent="0">
              <a:buNone/>
              <a:defRPr sz="2000"/>
            </a:lvl8pPr>
            <a:lvl9pPr marL="365227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80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01" indent="0">
              <a:buNone/>
              <a:defRPr sz="1500"/>
            </a:lvl2pPr>
            <a:lvl3pPr marL="913070" indent="0">
              <a:buNone/>
              <a:defRPr sz="1200"/>
            </a:lvl3pPr>
            <a:lvl4pPr marL="1369596" indent="0">
              <a:buNone/>
              <a:defRPr sz="1100"/>
            </a:lvl4pPr>
            <a:lvl5pPr marL="1826140" indent="0">
              <a:buNone/>
              <a:defRPr sz="1100"/>
            </a:lvl5pPr>
            <a:lvl6pPr marL="2282644" indent="0">
              <a:buNone/>
              <a:defRPr sz="1100"/>
            </a:lvl6pPr>
            <a:lvl7pPr marL="2739201" indent="0">
              <a:buNone/>
              <a:defRPr sz="1100"/>
            </a:lvl7pPr>
            <a:lvl8pPr marL="3195734" indent="0">
              <a:buNone/>
              <a:defRPr sz="1100"/>
            </a:lvl8pPr>
            <a:lvl9pPr marL="365227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394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7624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90" y="365171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6" y="365171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9591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248" y="6492920"/>
            <a:ext cx="2844059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4519" y="6356396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2743" y="6501388"/>
            <a:ext cx="485403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4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22" y="1200177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345" y="1200177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45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08" y="1151395"/>
            <a:ext cx="4040189" cy="47982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325" indent="0">
              <a:buNone/>
              <a:defRPr sz="2100" b="1"/>
            </a:lvl2pPr>
            <a:lvl3pPr marL="960653" indent="0">
              <a:buNone/>
              <a:defRPr sz="1900" b="1"/>
            </a:lvl3pPr>
            <a:lvl4pPr marL="1440990" indent="0">
              <a:buNone/>
              <a:defRPr sz="1700" b="1"/>
            </a:lvl4pPr>
            <a:lvl5pPr marL="1921269" indent="0">
              <a:buNone/>
              <a:defRPr sz="1700" b="1"/>
            </a:lvl5pPr>
            <a:lvl6pPr marL="2401612" indent="0">
              <a:buNone/>
              <a:defRPr sz="1700" b="1"/>
            </a:lvl6pPr>
            <a:lvl7pPr marL="2881978" indent="0">
              <a:buNone/>
              <a:defRPr sz="1700" b="1"/>
            </a:lvl7pPr>
            <a:lvl8pPr marL="3362234" indent="0">
              <a:buNone/>
              <a:defRPr sz="1700" b="1"/>
            </a:lvl8pPr>
            <a:lvl9pPr marL="3842587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08" y="1631157"/>
            <a:ext cx="4040189" cy="296346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151395"/>
            <a:ext cx="4041775" cy="47982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325" indent="0">
              <a:buNone/>
              <a:defRPr sz="2100" b="1"/>
            </a:lvl2pPr>
            <a:lvl3pPr marL="960653" indent="0">
              <a:buNone/>
              <a:defRPr sz="1900" b="1"/>
            </a:lvl3pPr>
            <a:lvl4pPr marL="1440990" indent="0">
              <a:buNone/>
              <a:defRPr sz="1700" b="1"/>
            </a:lvl4pPr>
            <a:lvl5pPr marL="1921269" indent="0">
              <a:buNone/>
              <a:defRPr sz="1700" b="1"/>
            </a:lvl5pPr>
            <a:lvl6pPr marL="2401612" indent="0">
              <a:buNone/>
              <a:defRPr sz="1700" b="1"/>
            </a:lvl6pPr>
            <a:lvl7pPr marL="2881978" indent="0">
              <a:buNone/>
              <a:defRPr sz="1700" b="1"/>
            </a:lvl7pPr>
            <a:lvl8pPr marL="3362234" indent="0">
              <a:buNone/>
              <a:defRPr sz="1700" b="1"/>
            </a:lvl8pPr>
            <a:lvl9pPr marL="3842587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1631157"/>
            <a:ext cx="4041775" cy="296346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85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011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0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911" y="2511468"/>
            <a:ext cx="5906204" cy="776229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911" y="1656777"/>
            <a:ext cx="5906204" cy="854939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398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97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1960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5942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699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391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7896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1877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3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09" y="205264"/>
            <a:ext cx="3008312" cy="8715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09" y="205220"/>
            <a:ext cx="5111750" cy="4389835"/>
          </a:xfrm>
        </p:spPr>
        <p:txBody>
          <a:bodyPr/>
          <a:lstStyle>
            <a:lvl1pPr>
              <a:defRPr sz="35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09" y="1076476"/>
            <a:ext cx="3008312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80325" indent="0">
              <a:buNone/>
              <a:defRPr sz="1300"/>
            </a:lvl2pPr>
            <a:lvl3pPr marL="960653" indent="0">
              <a:buNone/>
              <a:defRPr sz="1100"/>
            </a:lvl3pPr>
            <a:lvl4pPr marL="1440990" indent="0">
              <a:buNone/>
              <a:defRPr sz="900"/>
            </a:lvl4pPr>
            <a:lvl5pPr marL="1921269" indent="0">
              <a:buNone/>
              <a:defRPr sz="900"/>
            </a:lvl5pPr>
            <a:lvl6pPr marL="2401612" indent="0">
              <a:buNone/>
              <a:defRPr sz="900"/>
            </a:lvl6pPr>
            <a:lvl7pPr marL="2881978" indent="0">
              <a:buNone/>
              <a:defRPr sz="900"/>
            </a:lvl7pPr>
            <a:lvl8pPr marL="3362234" indent="0">
              <a:buNone/>
              <a:defRPr sz="900"/>
            </a:lvl8pPr>
            <a:lvl9pPr marL="384258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02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60" y="3600923"/>
            <a:ext cx="5486400" cy="42505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60" y="459587"/>
            <a:ext cx="5486400" cy="3086100"/>
          </a:xfrm>
        </p:spPr>
        <p:txBody>
          <a:bodyPr/>
          <a:lstStyle>
            <a:lvl1pPr marL="0" indent="0">
              <a:buNone/>
              <a:defRPr sz="3500"/>
            </a:lvl1pPr>
            <a:lvl2pPr marL="480325" indent="0">
              <a:buNone/>
              <a:defRPr sz="2900"/>
            </a:lvl2pPr>
            <a:lvl3pPr marL="960653" indent="0">
              <a:buNone/>
              <a:defRPr sz="2500"/>
            </a:lvl3pPr>
            <a:lvl4pPr marL="1440990" indent="0">
              <a:buNone/>
              <a:defRPr sz="2100"/>
            </a:lvl4pPr>
            <a:lvl5pPr marL="1921269" indent="0">
              <a:buNone/>
              <a:defRPr sz="2100"/>
            </a:lvl5pPr>
            <a:lvl6pPr marL="2401612" indent="0">
              <a:buNone/>
              <a:defRPr sz="2100"/>
            </a:lvl6pPr>
            <a:lvl7pPr marL="2881978" indent="0">
              <a:buNone/>
              <a:defRPr sz="2100"/>
            </a:lvl7pPr>
            <a:lvl8pPr marL="3362234" indent="0">
              <a:buNone/>
              <a:defRPr sz="2100"/>
            </a:lvl8pPr>
            <a:lvl9pPr marL="3842587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60" y="4025863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480325" indent="0">
              <a:buNone/>
              <a:defRPr sz="1300"/>
            </a:lvl2pPr>
            <a:lvl3pPr marL="960653" indent="0">
              <a:buNone/>
              <a:defRPr sz="1100"/>
            </a:lvl3pPr>
            <a:lvl4pPr marL="1440990" indent="0">
              <a:buNone/>
              <a:defRPr sz="900"/>
            </a:lvl4pPr>
            <a:lvl5pPr marL="1921269" indent="0">
              <a:buNone/>
              <a:defRPr sz="900"/>
            </a:lvl5pPr>
            <a:lvl6pPr marL="2401612" indent="0">
              <a:buNone/>
              <a:defRPr sz="900"/>
            </a:lvl6pPr>
            <a:lvl7pPr marL="2881978" indent="0">
              <a:buNone/>
              <a:defRPr sz="900"/>
            </a:lvl7pPr>
            <a:lvl8pPr marL="3362234" indent="0">
              <a:buNone/>
              <a:defRPr sz="900"/>
            </a:lvl8pPr>
            <a:lvl9pPr marL="384258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34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52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86" y="206287"/>
            <a:ext cx="2057401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1" y="206287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040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48" y="841775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48" y="2701670"/>
            <a:ext cx="6858000" cy="124182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1180" indent="0" algn="ctr">
              <a:buNone/>
              <a:defRPr sz="1500"/>
            </a:lvl2pPr>
            <a:lvl3pPr marL="682422" indent="0" algn="ctr">
              <a:buNone/>
              <a:defRPr sz="1500"/>
            </a:lvl3pPr>
            <a:lvl4pPr marL="1023609" indent="0" algn="ctr">
              <a:buNone/>
              <a:defRPr sz="1200"/>
            </a:lvl4pPr>
            <a:lvl5pPr marL="1364837" indent="0" algn="ctr">
              <a:buNone/>
              <a:defRPr sz="1200"/>
            </a:lvl5pPr>
            <a:lvl6pPr marL="1705957" indent="0" algn="ctr">
              <a:buNone/>
              <a:defRPr sz="1200"/>
            </a:lvl6pPr>
            <a:lvl7pPr marL="2047222" indent="0" algn="ctr">
              <a:buNone/>
              <a:defRPr sz="1200"/>
            </a:lvl7pPr>
            <a:lvl8pPr marL="2388403" indent="0" algn="ctr">
              <a:buNone/>
              <a:defRPr sz="1200"/>
            </a:lvl8pPr>
            <a:lvl9pPr marL="272962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37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66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55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95"/>
            <a:ext cx="7886700" cy="1125140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11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24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236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48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5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72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84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96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777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99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2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65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63" y="1260918"/>
            <a:ext cx="3868340" cy="6179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1180" indent="0">
              <a:buNone/>
              <a:defRPr sz="1500" b="1"/>
            </a:lvl2pPr>
            <a:lvl3pPr marL="682422" indent="0">
              <a:buNone/>
              <a:defRPr sz="1500" b="1"/>
            </a:lvl3pPr>
            <a:lvl4pPr marL="1023609" indent="0">
              <a:buNone/>
              <a:defRPr sz="1200" b="1"/>
            </a:lvl4pPr>
            <a:lvl5pPr marL="1364837" indent="0">
              <a:buNone/>
              <a:defRPr sz="1200" b="1"/>
            </a:lvl5pPr>
            <a:lvl6pPr marL="1705957" indent="0">
              <a:buNone/>
              <a:defRPr sz="1200" b="1"/>
            </a:lvl6pPr>
            <a:lvl7pPr marL="2047222" indent="0">
              <a:buNone/>
              <a:defRPr sz="1200" b="1"/>
            </a:lvl7pPr>
            <a:lvl8pPr marL="2388403" indent="0">
              <a:buNone/>
              <a:defRPr sz="1200" b="1"/>
            </a:lvl8pPr>
            <a:lvl9pPr marL="27296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63" y="187887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212" y="1260918"/>
            <a:ext cx="3887391" cy="6179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1180" indent="0">
              <a:buNone/>
              <a:defRPr sz="1500" b="1"/>
            </a:lvl2pPr>
            <a:lvl3pPr marL="682422" indent="0">
              <a:buNone/>
              <a:defRPr sz="1500" b="1"/>
            </a:lvl3pPr>
            <a:lvl4pPr marL="1023609" indent="0">
              <a:buNone/>
              <a:defRPr sz="1200" b="1"/>
            </a:lvl4pPr>
            <a:lvl5pPr marL="1364837" indent="0">
              <a:buNone/>
              <a:defRPr sz="1200" b="1"/>
            </a:lvl5pPr>
            <a:lvl6pPr marL="1705957" indent="0">
              <a:buNone/>
              <a:defRPr sz="1200" b="1"/>
            </a:lvl6pPr>
            <a:lvl7pPr marL="2047222" indent="0">
              <a:buNone/>
              <a:defRPr sz="1200" b="1"/>
            </a:lvl7pPr>
            <a:lvl8pPr marL="2388403" indent="0">
              <a:buNone/>
              <a:defRPr sz="1200" b="1"/>
            </a:lvl8pPr>
            <a:lvl9pPr marL="27296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212" y="187887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84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424" y="912002"/>
            <a:ext cx="3068910" cy="2579289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2141" y="912002"/>
            <a:ext cx="3068910" cy="2579289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345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867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91" y="34294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7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91" y="154307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180" indent="0">
              <a:buNone/>
              <a:defRPr sz="1100"/>
            </a:lvl2pPr>
            <a:lvl3pPr marL="682422" indent="0">
              <a:buNone/>
              <a:defRPr sz="900"/>
            </a:lvl3pPr>
            <a:lvl4pPr marL="1023609" indent="0">
              <a:buNone/>
              <a:defRPr sz="800"/>
            </a:lvl4pPr>
            <a:lvl5pPr marL="1364837" indent="0">
              <a:buNone/>
              <a:defRPr sz="800"/>
            </a:lvl5pPr>
            <a:lvl6pPr marL="1705957" indent="0">
              <a:buNone/>
              <a:defRPr sz="800"/>
            </a:lvl6pPr>
            <a:lvl7pPr marL="2047222" indent="0">
              <a:buNone/>
              <a:defRPr sz="800"/>
            </a:lvl7pPr>
            <a:lvl8pPr marL="2388403" indent="0">
              <a:buNone/>
              <a:defRPr sz="800"/>
            </a:lvl8pPr>
            <a:lvl9pPr marL="27296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6826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91" y="34294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077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1180" indent="0">
              <a:buNone/>
              <a:defRPr sz="2100"/>
            </a:lvl2pPr>
            <a:lvl3pPr marL="682422" indent="0">
              <a:buNone/>
              <a:defRPr sz="1900"/>
            </a:lvl3pPr>
            <a:lvl4pPr marL="1023609" indent="0">
              <a:buNone/>
              <a:defRPr sz="1500"/>
            </a:lvl4pPr>
            <a:lvl5pPr marL="1364837" indent="0">
              <a:buNone/>
              <a:defRPr sz="1500"/>
            </a:lvl5pPr>
            <a:lvl6pPr marL="1705957" indent="0">
              <a:buNone/>
              <a:defRPr sz="1500"/>
            </a:lvl6pPr>
            <a:lvl7pPr marL="2047222" indent="0">
              <a:buNone/>
              <a:defRPr sz="1500"/>
            </a:lvl7pPr>
            <a:lvl8pPr marL="2388403" indent="0">
              <a:buNone/>
              <a:defRPr sz="1500"/>
            </a:lvl8pPr>
            <a:lvl9pPr marL="2729628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91" y="154307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180" indent="0">
              <a:buNone/>
              <a:defRPr sz="1100"/>
            </a:lvl2pPr>
            <a:lvl3pPr marL="682422" indent="0">
              <a:buNone/>
              <a:defRPr sz="900"/>
            </a:lvl3pPr>
            <a:lvl4pPr marL="1023609" indent="0">
              <a:buNone/>
              <a:defRPr sz="800"/>
            </a:lvl4pPr>
            <a:lvl5pPr marL="1364837" indent="0">
              <a:buNone/>
              <a:defRPr sz="800"/>
            </a:lvl5pPr>
            <a:lvl6pPr marL="1705957" indent="0">
              <a:buNone/>
              <a:defRPr sz="800"/>
            </a:lvl6pPr>
            <a:lvl7pPr marL="2047222" indent="0">
              <a:buNone/>
              <a:defRPr sz="800"/>
            </a:lvl7pPr>
            <a:lvl8pPr marL="2388403" indent="0">
              <a:buNone/>
              <a:defRPr sz="800"/>
            </a:lvl8pPr>
            <a:lvl9pPr marL="27296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65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254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64" y="274091"/>
            <a:ext cx="1971674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713" y="27409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13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22" y="1214660"/>
            <a:ext cx="5906204" cy="8377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2346" y="2214816"/>
            <a:ext cx="4863932" cy="9987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8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15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5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92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3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69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0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147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8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903" y="2511468"/>
            <a:ext cx="5906204" cy="776229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903" y="1656745"/>
            <a:ext cx="5906204" cy="854939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385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71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1568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54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6927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313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6985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083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636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424" y="912002"/>
            <a:ext cx="3068910" cy="2579289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2140" y="912002"/>
            <a:ext cx="3068910" cy="2579289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823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42" y="874914"/>
            <a:ext cx="3070116" cy="364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38569" indent="0">
              <a:buNone/>
              <a:defRPr sz="1500" b="1"/>
            </a:lvl2pPr>
            <a:lvl3pPr marL="677108" indent="0">
              <a:buNone/>
              <a:defRPr sz="1500" b="1"/>
            </a:lvl3pPr>
            <a:lvl4pPr marL="1015686" indent="0">
              <a:buNone/>
              <a:defRPr sz="1200" b="1"/>
            </a:lvl4pPr>
            <a:lvl5pPr marL="1354195" indent="0">
              <a:buNone/>
              <a:defRPr sz="1200" b="1"/>
            </a:lvl5pPr>
            <a:lvl6pPr marL="1692768" indent="0">
              <a:buNone/>
              <a:defRPr sz="1200" b="1"/>
            </a:lvl6pPr>
            <a:lvl7pPr marL="2031326" indent="0">
              <a:buNone/>
              <a:defRPr sz="1200" b="1"/>
            </a:lvl7pPr>
            <a:lvl8pPr marL="2369856" indent="0">
              <a:buNone/>
              <a:defRPr sz="1200" b="1"/>
            </a:lvl8pPr>
            <a:lvl9pPr marL="270838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42" y="1239804"/>
            <a:ext cx="3070116" cy="2251789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29955" y="874914"/>
            <a:ext cx="3071323" cy="364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38569" indent="0">
              <a:buNone/>
              <a:defRPr sz="1500" b="1"/>
            </a:lvl2pPr>
            <a:lvl3pPr marL="677108" indent="0">
              <a:buNone/>
              <a:defRPr sz="1500" b="1"/>
            </a:lvl3pPr>
            <a:lvl4pPr marL="1015686" indent="0">
              <a:buNone/>
              <a:defRPr sz="1200" b="1"/>
            </a:lvl4pPr>
            <a:lvl5pPr marL="1354195" indent="0">
              <a:buNone/>
              <a:defRPr sz="1200" b="1"/>
            </a:lvl5pPr>
            <a:lvl6pPr marL="1692768" indent="0">
              <a:buNone/>
              <a:defRPr sz="1200" b="1"/>
            </a:lvl6pPr>
            <a:lvl7pPr marL="2031326" indent="0">
              <a:buNone/>
              <a:defRPr sz="1200" b="1"/>
            </a:lvl7pPr>
            <a:lvl8pPr marL="2369856" indent="0">
              <a:buNone/>
              <a:defRPr sz="1200" b="1"/>
            </a:lvl8pPr>
            <a:lvl9pPr marL="270838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29955" y="1239804"/>
            <a:ext cx="3071323" cy="2251789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6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66" y="874910"/>
            <a:ext cx="3070116" cy="364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39821" indent="0">
              <a:buNone/>
              <a:defRPr sz="1500" b="1"/>
            </a:lvl2pPr>
            <a:lvl3pPr marL="679713" indent="0">
              <a:buNone/>
              <a:defRPr sz="1500" b="1"/>
            </a:lvl3pPr>
            <a:lvl4pPr marL="1019606" indent="0">
              <a:buNone/>
              <a:defRPr sz="1200" b="1"/>
            </a:lvl4pPr>
            <a:lvl5pPr marL="1359425" indent="0">
              <a:buNone/>
              <a:defRPr sz="1200" b="1"/>
            </a:lvl5pPr>
            <a:lvl6pPr marL="1699289" indent="0">
              <a:buNone/>
              <a:defRPr sz="1200" b="1"/>
            </a:lvl6pPr>
            <a:lvl7pPr marL="2039112" indent="0">
              <a:buNone/>
              <a:defRPr sz="1200" b="1"/>
            </a:lvl7pPr>
            <a:lvl8pPr marL="2378962" indent="0">
              <a:buNone/>
              <a:defRPr sz="1200" b="1"/>
            </a:lvl8pPr>
            <a:lvl9pPr marL="271877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66" y="1239904"/>
            <a:ext cx="3070116" cy="2251789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29739" y="874910"/>
            <a:ext cx="3071323" cy="364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39821" indent="0">
              <a:buNone/>
              <a:defRPr sz="1500" b="1"/>
            </a:lvl2pPr>
            <a:lvl3pPr marL="679713" indent="0">
              <a:buNone/>
              <a:defRPr sz="1500" b="1"/>
            </a:lvl3pPr>
            <a:lvl4pPr marL="1019606" indent="0">
              <a:buNone/>
              <a:defRPr sz="1200" b="1"/>
            </a:lvl4pPr>
            <a:lvl5pPr marL="1359425" indent="0">
              <a:buNone/>
              <a:defRPr sz="1200" b="1"/>
            </a:lvl5pPr>
            <a:lvl6pPr marL="1699289" indent="0">
              <a:buNone/>
              <a:defRPr sz="1200" b="1"/>
            </a:lvl6pPr>
            <a:lvl7pPr marL="2039112" indent="0">
              <a:buNone/>
              <a:defRPr sz="1200" b="1"/>
            </a:lvl7pPr>
            <a:lvl8pPr marL="2378962" indent="0">
              <a:buNone/>
              <a:defRPr sz="1200" b="1"/>
            </a:lvl8pPr>
            <a:lvl9pPr marL="271877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29739" y="1239904"/>
            <a:ext cx="3071323" cy="2251789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730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200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122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13" y="155616"/>
            <a:ext cx="2286002" cy="6622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6935" y="155619"/>
            <a:ext cx="3884391" cy="333561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513" y="817913"/>
            <a:ext cx="2286002" cy="2673379"/>
          </a:xfrm>
        </p:spPr>
        <p:txBody>
          <a:bodyPr/>
          <a:lstStyle>
            <a:lvl1pPr marL="0" indent="0">
              <a:buNone/>
              <a:defRPr sz="1100"/>
            </a:lvl1pPr>
            <a:lvl2pPr marL="338569" indent="0">
              <a:buNone/>
              <a:defRPr sz="900"/>
            </a:lvl2pPr>
            <a:lvl3pPr marL="677108" indent="0">
              <a:buNone/>
              <a:defRPr sz="800"/>
            </a:lvl3pPr>
            <a:lvl4pPr marL="1015686" indent="0">
              <a:buNone/>
              <a:defRPr sz="700"/>
            </a:lvl4pPr>
            <a:lvl5pPr marL="1354195" indent="0">
              <a:buNone/>
              <a:defRPr sz="700"/>
            </a:lvl5pPr>
            <a:lvl6pPr marL="1692768" indent="0">
              <a:buNone/>
              <a:defRPr sz="700"/>
            </a:lvl6pPr>
            <a:lvl7pPr marL="2031326" indent="0">
              <a:buNone/>
              <a:defRPr sz="700"/>
            </a:lvl7pPr>
            <a:lvl8pPr marL="2369856" indent="0">
              <a:buNone/>
              <a:defRPr sz="700"/>
            </a:lvl8pPr>
            <a:lvl9pPr marL="270838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115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969" y="2735874"/>
            <a:ext cx="4169085" cy="32297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61969" y="349268"/>
            <a:ext cx="4169085" cy="2344973"/>
          </a:xfrm>
        </p:spPr>
        <p:txBody>
          <a:bodyPr/>
          <a:lstStyle>
            <a:lvl1pPr marL="0" indent="0">
              <a:buNone/>
              <a:defRPr sz="2400"/>
            </a:lvl1pPr>
            <a:lvl2pPr marL="338569" indent="0">
              <a:buNone/>
              <a:defRPr sz="2100"/>
            </a:lvl2pPr>
            <a:lvl3pPr marL="677108" indent="0">
              <a:buNone/>
              <a:defRPr sz="1900"/>
            </a:lvl3pPr>
            <a:lvl4pPr marL="1015686" indent="0">
              <a:buNone/>
              <a:defRPr sz="1500"/>
            </a:lvl4pPr>
            <a:lvl5pPr marL="1354195" indent="0">
              <a:buNone/>
              <a:defRPr sz="1500"/>
            </a:lvl5pPr>
            <a:lvl6pPr marL="1692768" indent="0">
              <a:buNone/>
              <a:defRPr sz="1500"/>
            </a:lvl6pPr>
            <a:lvl7pPr marL="2031326" indent="0">
              <a:buNone/>
              <a:defRPr sz="1500"/>
            </a:lvl7pPr>
            <a:lvl8pPr marL="2369856" indent="0">
              <a:buNone/>
              <a:defRPr sz="1500"/>
            </a:lvl8pPr>
            <a:lvl9pPr marL="270838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1969" y="3059378"/>
            <a:ext cx="4169085" cy="458681"/>
          </a:xfrm>
        </p:spPr>
        <p:txBody>
          <a:bodyPr/>
          <a:lstStyle>
            <a:lvl1pPr marL="0" indent="0">
              <a:buNone/>
              <a:defRPr sz="1100"/>
            </a:lvl1pPr>
            <a:lvl2pPr marL="338569" indent="0">
              <a:buNone/>
              <a:defRPr sz="900"/>
            </a:lvl2pPr>
            <a:lvl3pPr marL="677108" indent="0">
              <a:buNone/>
              <a:defRPr sz="800"/>
            </a:lvl3pPr>
            <a:lvl4pPr marL="1015686" indent="0">
              <a:buNone/>
              <a:defRPr sz="700"/>
            </a:lvl4pPr>
            <a:lvl5pPr marL="1354195" indent="0">
              <a:buNone/>
              <a:defRPr sz="700"/>
            </a:lvl5pPr>
            <a:lvl6pPr marL="1692768" indent="0">
              <a:buNone/>
              <a:defRPr sz="700"/>
            </a:lvl6pPr>
            <a:lvl7pPr marL="2031326" indent="0">
              <a:buNone/>
              <a:defRPr sz="700"/>
            </a:lvl7pPr>
            <a:lvl8pPr marL="2369856" indent="0">
              <a:buNone/>
              <a:defRPr sz="700"/>
            </a:lvl8pPr>
            <a:lvl9pPr marL="270838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667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745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7665" y="156900"/>
            <a:ext cx="1563409" cy="333471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7654" y="156900"/>
            <a:ext cx="4574412" cy="33347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78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41" y="841775"/>
            <a:ext cx="77724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40" y="2701814"/>
            <a:ext cx="6858002" cy="124182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0886" indent="0" algn="ctr">
              <a:buNone/>
              <a:defRPr sz="1500"/>
            </a:lvl2pPr>
            <a:lvl3pPr marL="681810" indent="0" algn="ctr">
              <a:buNone/>
              <a:defRPr sz="1500"/>
            </a:lvl3pPr>
            <a:lvl4pPr marL="1022702" indent="0" algn="ctr">
              <a:buNone/>
              <a:defRPr sz="1200"/>
            </a:lvl4pPr>
            <a:lvl5pPr marL="1363603" indent="0" algn="ctr">
              <a:buNone/>
              <a:defRPr sz="1200"/>
            </a:lvl5pPr>
            <a:lvl6pPr marL="1704448" indent="0" algn="ctr">
              <a:buNone/>
              <a:defRPr sz="1200"/>
            </a:lvl6pPr>
            <a:lvl7pPr marL="2045379" indent="0" algn="ctr">
              <a:buNone/>
              <a:defRPr sz="1200"/>
            </a:lvl7pPr>
            <a:lvl8pPr marL="2386261" indent="0" algn="ctr">
              <a:buNone/>
              <a:defRPr sz="1200"/>
            </a:lvl8pPr>
            <a:lvl9pPr marL="2727151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290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271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02" y="128283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02" y="3442459"/>
            <a:ext cx="7886700" cy="1125140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34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18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2270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36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44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53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62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71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04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42" y="1369227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220" y="1369227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8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505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42" y="1260918"/>
            <a:ext cx="3868340" cy="6179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886" indent="0">
              <a:buNone/>
              <a:defRPr sz="1500" b="1"/>
            </a:lvl2pPr>
            <a:lvl3pPr marL="681810" indent="0">
              <a:buNone/>
              <a:defRPr sz="1500" b="1"/>
            </a:lvl3pPr>
            <a:lvl4pPr marL="1022702" indent="0">
              <a:buNone/>
              <a:defRPr sz="1200" b="1"/>
            </a:lvl4pPr>
            <a:lvl5pPr marL="1363603" indent="0">
              <a:buNone/>
              <a:defRPr sz="1200" b="1"/>
            </a:lvl5pPr>
            <a:lvl6pPr marL="1704448" indent="0">
              <a:buNone/>
              <a:defRPr sz="1200" b="1"/>
            </a:lvl6pPr>
            <a:lvl7pPr marL="2045379" indent="0">
              <a:buNone/>
              <a:defRPr sz="1200" b="1"/>
            </a:lvl7pPr>
            <a:lvl8pPr marL="2386261" indent="0">
              <a:buNone/>
              <a:defRPr sz="1200" b="1"/>
            </a:lvl8pPr>
            <a:lvl9pPr marL="2727151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42" y="1878873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262" y="1260918"/>
            <a:ext cx="3887390" cy="6179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886" indent="0">
              <a:buNone/>
              <a:defRPr sz="1500" b="1"/>
            </a:lvl2pPr>
            <a:lvl3pPr marL="681810" indent="0">
              <a:buNone/>
              <a:defRPr sz="1500" b="1"/>
            </a:lvl3pPr>
            <a:lvl4pPr marL="1022702" indent="0">
              <a:buNone/>
              <a:defRPr sz="1200" b="1"/>
            </a:lvl4pPr>
            <a:lvl5pPr marL="1363603" indent="0">
              <a:buNone/>
              <a:defRPr sz="1200" b="1"/>
            </a:lvl5pPr>
            <a:lvl6pPr marL="1704448" indent="0">
              <a:buNone/>
              <a:defRPr sz="1200" b="1"/>
            </a:lvl6pPr>
            <a:lvl7pPr marL="2045379" indent="0">
              <a:buNone/>
              <a:defRPr sz="1200" b="1"/>
            </a:lvl7pPr>
            <a:lvl8pPr marL="2386261" indent="0">
              <a:buNone/>
              <a:defRPr sz="1200" b="1"/>
            </a:lvl8pPr>
            <a:lvl9pPr marL="2727151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262" y="1878873"/>
            <a:ext cx="388739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223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987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095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77" y="34294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527" y="741053"/>
            <a:ext cx="4629152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77" y="154307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0886" indent="0">
              <a:buNone/>
              <a:defRPr sz="1100"/>
            </a:lvl2pPr>
            <a:lvl3pPr marL="681810" indent="0">
              <a:buNone/>
              <a:defRPr sz="900"/>
            </a:lvl3pPr>
            <a:lvl4pPr marL="1022702" indent="0">
              <a:buNone/>
              <a:defRPr sz="800"/>
            </a:lvl4pPr>
            <a:lvl5pPr marL="1363603" indent="0">
              <a:buNone/>
              <a:defRPr sz="800"/>
            </a:lvl5pPr>
            <a:lvl6pPr marL="1704448" indent="0">
              <a:buNone/>
              <a:defRPr sz="800"/>
            </a:lvl6pPr>
            <a:lvl7pPr marL="2045379" indent="0">
              <a:buNone/>
              <a:defRPr sz="800"/>
            </a:lvl7pPr>
            <a:lvl8pPr marL="2386261" indent="0">
              <a:buNone/>
              <a:defRPr sz="800"/>
            </a:lvl8pPr>
            <a:lvl9pPr marL="2727151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229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77" y="34294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527" y="741053"/>
            <a:ext cx="4629152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0886" indent="0">
              <a:buNone/>
              <a:defRPr sz="2100"/>
            </a:lvl2pPr>
            <a:lvl3pPr marL="681810" indent="0">
              <a:buNone/>
              <a:defRPr sz="1900"/>
            </a:lvl3pPr>
            <a:lvl4pPr marL="1022702" indent="0">
              <a:buNone/>
              <a:defRPr sz="1500"/>
            </a:lvl4pPr>
            <a:lvl5pPr marL="1363603" indent="0">
              <a:buNone/>
              <a:defRPr sz="1500"/>
            </a:lvl5pPr>
            <a:lvl6pPr marL="1704448" indent="0">
              <a:buNone/>
              <a:defRPr sz="1500"/>
            </a:lvl6pPr>
            <a:lvl7pPr marL="2045379" indent="0">
              <a:buNone/>
              <a:defRPr sz="1500"/>
            </a:lvl7pPr>
            <a:lvl8pPr marL="2386261" indent="0">
              <a:buNone/>
              <a:defRPr sz="1500"/>
            </a:lvl8pPr>
            <a:lvl9pPr marL="2727151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77" y="154307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0886" indent="0">
              <a:buNone/>
              <a:defRPr sz="1100"/>
            </a:lvl2pPr>
            <a:lvl3pPr marL="681810" indent="0">
              <a:buNone/>
              <a:defRPr sz="900"/>
            </a:lvl3pPr>
            <a:lvl4pPr marL="1022702" indent="0">
              <a:buNone/>
              <a:defRPr sz="800"/>
            </a:lvl4pPr>
            <a:lvl5pPr marL="1363603" indent="0">
              <a:buNone/>
              <a:defRPr sz="800"/>
            </a:lvl5pPr>
            <a:lvl6pPr marL="1704448" indent="0">
              <a:buNone/>
              <a:defRPr sz="800"/>
            </a:lvl6pPr>
            <a:lvl7pPr marL="2045379" indent="0">
              <a:buNone/>
              <a:defRPr sz="800"/>
            </a:lvl7pPr>
            <a:lvl8pPr marL="2386261" indent="0">
              <a:buNone/>
              <a:defRPr sz="800"/>
            </a:lvl8pPr>
            <a:lvl9pPr marL="2727151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350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229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76" y="274249"/>
            <a:ext cx="1971674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726" y="274249"/>
            <a:ext cx="5800726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058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5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74"/>
            <a:ext cx="6858000" cy="1241823"/>
          </a:xfrm>
        </p:spPr>
        <p:txBody>
          <a:bodyPr/>
          <a:lstStyle>
            <a:lvl1pPr marL="0" indent="0" algn="ctr">
              <a:buNone/>
              <a:defRPr sz="1900"/>
            </a:lvl1pPr>
            <a:lvl2pPr marL="339561" indent="0" algn="ctr">
              <a:buNone/>
              <a:defRPr sz="1500"/>
            </a:lvl2pPr>
            <a:lvl3pPr marL="679109" indent="0" algn="ctr">
              <a:buNone/>
              <a:defRPr sz="1500"/>
            </a:lvl3pPr>
            <a:lvl4pPr marL="1018684" indent="0" algn="ctr">
              <a:buNone/>
              <a:defRPr sz="1200"/>
            </a:lvl4pPr>
            <a:lvl5pPr marL="1358217" indent="0" algn="ctr">
              <a:buNone/>
              <a:defRPr sz="1200"/>
            </a:lvl5pPr>
            <a:lvl6pPr marL="1697755" indent="0" algn="ctr">
              <a:buNone/>
              <a:defRPr sz="1200"/>
            </a:lvl6pPr>
            <a:lvl7pPr marL="2037322" indent="0" algn="ctr">
              <a:buNone/>
              <a:defRPr sz="1200"/>
            </a:lvl7pPr>
            <a:lvl8pPr marL="2376861" indent="0" algn="ctr">
              <a:buNone/>
              <a:defRPr sz="1200"/>
            </a:lvl8pPr>
            <a:lvl9pPr marL="2716377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3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6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395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91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186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82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97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373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768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163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8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606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7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918"/>
            <a:ext cx="3868340" cy="6179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39561" indent="0">
              <a:buNone/>
              <a:defRPr sz="1500" b="1"/>
            </a:lvl2pPr>
            <a:lvl3pPr marL="679109" indent="0">
              <a:buNone/>
              <a:defRPr sz="1500" b="1"/>
            </a:lvl3pPr>
            <a:lvl4pPr marL="1018684" indent="0">
              <a:buNone/>
              <a:defRPr sz="1200" b="1"/>
            </a:lvl4pPr>
            <a:lvl5pPr marL="1358217" indent="0">
              <a:buNone/>
              <a:defRPr sz="1200" b="1"/>
            </a:lvl5pPr>
            <a:lvl6pPr marL="1697755" indent="0">
              <a:buNone/>
              <a:defRPr sz="1200" b="1"/>
            </a:lvl6pPr>
            <a:lvl7pPr marL="2037322" indent="0">
              <a:buNone/>
              <a:defRPr sz="1200" b="1"/>
            </a:lvl7pPr>
            <a:lvl8pPr marL="2376861" indent="0">
              <a:buNone/>
              <a:defRPr sz="1200" b="1"/>
            </a:lvl8pPr>
            <a:lvl9pPr marL="271637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902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256" y="1260918"/>
            <a:ext cx="3887391" cy="6179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39561" indent="0">
              <a:buNone/>
              <a:defRPr sz="1500" b="1"/>
            </a:lvl2pPr>
            <a:lvl3pPr marL="679109" indent="0">
              <a:buNone/>
              <a:defRPr sz="1500" b="1"/>
            </a:lvl3pPr>
            <a:lvl4pPr marL="1018684" indent="0">
              <a:buNone/>
              <a:defRPr sz="1200" b="1"/>
            </a:lvl4pPr>
            <a:lvl5pPr marL="1358217" indent="0">
              <a:buNone/>
              <a:defRPr sz="1200" b="1"/>
            </a:lvl5pPr>
            <a:lvl6pPr marL="1697755" indent="0">
              <a:buNone/>
              <a:defRPr sz="1200" b="1"/>
            </a:lvl6pPr>
            <a:lvl7pPr marL="2037322" indent="0">
              <a:buNone/>
              <a:defRPr sz="1200" b="1"/>
            </a:lvl7pPr>
            <a:lvl8pPr marL="2376861" indent="0">
              <a:buNone/>
              <a:defRPr sz="1200" b="1"/>
            </a:lvl8pPr>
            <a:lvl9pPr marL="271637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256" y="1878902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1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0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4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6" y="74072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10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9561" indent="0">
              <a:buNone/>
              <a:defRPr sz="1100"/>
            </a:lvl2pPr>
            <a:lvl3pPr marL="679109" indent="0">
              <a:buNone/>
              <a:defRPr sz="900"/>
            </a:lvl3pPr>
            <a:lvl4pPr marL="1018684" indent="0">
              <a:buNone/>
              <a:defRPr sz="800"/>
            </a:lvl4pPr>
            <a:lvl5pPr marL="1358217" indent="0">
              <a:buNone/>
              <a:defRPr sz="800"/>
            </a:lvl5pPr>
            <a:lvl6pPr marL="1697755" indent="0">
              <a:buNone/>
              <a:defRPr sz="800"/>
            </a:lvl6pPr>
            <a:lvl7pPr marL="2037322" indent="0">
              <a:buNone/>
              <a:defRPr sz="800"/>
            </a:lvl7pPr>
            <a:lvl8pPr marL="2376861" indent="0">
              <a:buNone/>
              <a:defRPr sz="800"/>
            </a:lvl8pPr>
            <a:lvl9pPr marL="2716377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4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6" y="74072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39561" indent="0">
              <a:buNone/>
              <a:defRPr sz="2100"/>
            </a:lvl2pPr>
            <a:lvl3pPr marL="679109" indent="0">
              <a:buNone/>
              <a:defRPr sz="1900"/>
            </a:lvl3pPr>
            <a:lvl4pPr marL="1018684" indent="0">
              <a:buNone/>
              <a:defRPr sz="1500"/>
            </a:lvl4pPr>
            <a:lvl5pPr marL="1358217" indent="0">
              <a:buNone/>
              <a:defRPr sz="1500"/>
            </a:lvl5pPr>
            <a:lvl6pPr marL="1697755" indent="0">
              <a:buNone/>
              <a:defRPr sz="1500"/>
            </a:lvl6pPr>
            <a:lvl7pPr marL="2037322" indent="0">
              <a:buNone/>
              <a:defRPr sz="1500"/>
            </a:lvl7pPr>
            <a:lvl8pPr marL="2376861" indent="0">
              <a:buNone/>
              <a:defRPr sz="1500"/>
            </a:lvl8pPr>
            <a:lvl9pPr marL="2716377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10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9561" indent="0">
              <a:buNone/>
              <a:defRPr sz="1100"/>
            </a:lvl2pPr>
            <a:lvl3pPr marL="679109" indent="0">
              <a:buNone/>
              <a:defRPr sz="900"/>
            </a:lvl3pPr>
            <a:lvl4pPr marL="1018684" indent="0">
              <a:buNone/>
              <a:defRPr sz="800"/>
            </a:lvl4pPr>
            <a:lvl5pPr marL="1358217" indent="0">
              <a:buNone/>
              <a:defRPr sz="800"/>
            </a:lvl5pPr>
            <a:lvl6pPr marL="1697755" indent="0">
              <a:buNone/>
              <a:defRPr sz="800"/>
            </a:lvl6pPr>
            <a:lvl7pPr marL="2037322" indent="0">
              <a:buNone/>
              <a:defRPr sz="800"/>
            </a:lvl7pPr>
            <a:lvl8pPr marL="2376861" indent="0">
              <a:buNone/>
              <a:defRPr sz="800"/>
            </a:lvl8pPr>
            <a:lvl9pPr marL="2716377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4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76" y="274022"/>
            <a:ext cx="1971674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764" y="274022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1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3"/>
            <a:ext cx="9143999" cy="51435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904" tIns="33965" rIns="67904" bIns="33965" rtlCol="0" anchor="ctr"/>
          <a:lstStyle/>
          <a:p>
            <a:pPr algn="ctr" defTabSz="679109">
              <a:buClrTx/>
              <a:buFontTx/>
              <a:buNone/>
              <a:defRPr/>
            </a:pPr>
            <a:endParaRPr lang="zh-CN" alt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12" y="1598033"/>
            <a:ext cx="7772399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12" y="2914649"/>
            <a:ext cx="6400799" cy="13144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7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9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3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4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7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602" y="155616"/>
            <a:ext cx="2286001" cy="6622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6876" y="155619"/>
            <a:ext cx="3884391" cy="333561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602" y="817913"/>
            <a:ext cx="2286001" cy="2673379"/>
          </a:xfrm>
        </p:spPr>
        <p:txBody>
          <a:bodyPr/>
          <a:lstStyle>
            <a:lvl1pPr marL="0" indent="0">
              <a:buNone/>
              <a:defRPr sz="1100"/>
            </a:lvl1pPr>
            <a:lvl2pPr marL="339821" indent="0">
              <a:buNone/>
              <a:defRPr sz="900"/>
            </a:lvl2pPr>
            <a:lvl3pPr marL="679713" indent="0">
              <a:buNone/>
              <a:defRPr sz="800"/>
            </a:lvl3pPr>
            <a:lvl4pPr marL="1019606" indent="0">
              <a:buNone/>
              <a:defRPr sz="700"/>
            </a:lvl4pPr>
            <a:lvl5pPr marL="1359425" indent="0">
              <a:buNone/>
              <a:defRPr sz="700"/>
            </a:lvl5pPr>
            <a:lvl6pPr marL="1699289" indent="0">
              <a:buNone/>
              <a:defRPr sz="700"/>
            </a:lvl6pPr>
            <a:lvl7pPr marL="2039112" indent="0">
              <a:buNone/>
              <a:defRPr sz="700"/>
            </a:lvl7pPr>
            <a:lvl8pPr marL="2378962" indent="0">
              <a:buNone/>
              <a:defRPr sz="700"/>
            </a:lvl8pPr>
            <a:lvl9pPr marL="271877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567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24" y="3305179"/>
            <a:ext cx="7772399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24" y="2180047"/>
            <a:ext cx="7772399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8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3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5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074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593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111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630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149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5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12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11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5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2" y="205981"/>
            <a:ext cx="8229600" cy="85725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11" y="1151381"/>
            <a:ext cx="4040188" cy="4798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52" indent="0">
              <a:buNone/>
              <a:defRPr sz="2000" b="1"/>
            </a:lvl2pPr>
            <a:lvl3pPr marL="903718" indent="0">
              <a:buNone/>
              <a:defRPr sz="1900" b="1"/>
            </a:lvl3pPr>
            <a:lvl4pPr marL="1355600" indent="0">
              <a:buNone/>
              <a:defRPr sz="1600" b="1"/>
            </a:lvl4pPr>
            <a:lvl5pPr marL="1807478" indent="0">
              <a:buNone/>
              <a:defRPr sz="1600" b="1"/>
            </a:lvl5pPr>
            <a:lvl6pPr marL="2259325" indent="0">
              <a:buNone/>
              <a:defRPr sz="1600" b="1"/>
            </a:lvl6pPr>
            <a:lvl7pPr marL="2711188" indent="0">
              <a:buNone/>
              <a:defRPr sz="1600" b="1"/>
            </a:lvl7pPr>
            <a:lvl8pPr marL="3163086" indent="0">
              <a:buNone/>
              <a:defRPr sz="1600" b="1"/>
            </a:lvl8pPr>
            <a:lvl9pPr marL="3614942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11" y="1631157"/>
            <a:ext cx="4040188" cy="29634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156" y="1151381"/>
            <a:ext cx="4041775" cy="4798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52" indent="0">
              <a:buNone/>
              <a:defRPr sz="2000" b="1"/>
            </a:lvl2pPr>
            <a:lvl3pPr marL="903718" indent="0">
              <a:buNone/>
              <a:defRPr sz="1900" b="1"/>
            </a:lvl3pPr>
            <a:lvl4pPr marL="1355600" indent="0">
              <a:buNone/>
              <a:defRPr sz="1600" b="1"/>
            </a:lvl4pPr>
            <a:lvl5pPr marL="1807478" indent="0">
              <a:buNone/>
              <a:defRPr sz="1600" b="1"/>
            </a:lvl5pPr>
            <a:lvl6pPr marL="2259325" indent="0">
              <a:buNone/>
              <a:defRPr sz="1600" b="1"/>
            </a:lvl6pPr>
            <a:lvl7pPr marL="2711188" indent="0">
              <a:buNone/>
              <a:defRPr sz="1600" b="1"/>
            </a:lvl7pPr>
            <a:lvl8pPr marL="3163086" indent="0">
              <a:buNone/>
              <a:defRPr sz="1600" b="1"/>
            </a:lvl8pPr>
            <a:lvl9pPr marL="3614942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156" y="1631157"/>
            <a:ext cx="4041775" cy="29634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85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78" y="204801"/>
            <a:ext cx="3008312" cy="8715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61" y="20491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78" y="1076490"/>
            <a:ext cx="3008312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51852" indent="0">
              <a:buNone/>
              <a:defRPr sz="1200"/>
            </a:lvl2pPr>
            <a:lvl3pPr marL="903718" indent="0">
              <a:buNone/>
              <a:defRPr sz="1100"/>
            </a:lvl3pPr>
            <a:lvl4pPr marL="1355600" indent="0">
              <a:buNone/>
              <a:defRPr sz="900"/>
            </a:lvl4pPr>
            <a:lvl5pPr marL="1807478" indent="0">
              <a:buNone/>
              <a:defRPr sz="900"/>
            </a:lvl5pPr>
            <a:lvl6pPr marL="2259325" indent="0">
              <a:buNone/>
              <a:defRPr sz="900"/>
            </a:lvl6pPr>
            <a:lvl7pPr marL="2711188" indent="0">
              <a:buNone/>
              <a:defRPr sz="900"/>
            </a:lvl7pPr>
            <a:lvl8pPr marL="3163086" indent="0">
              <a:buNone/>
              <a:defRPr sz="900"/>
            </a:lvl8pPr>
            <a:lvl9pPr marL="3614942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9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60"/>
            <a:ext cx="5486400" cy="4250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852" indent="0">
              <a:buNone/>
              <a:defRPr sz="2800"/>
            </a:lvl2pPr>
            <a:lvl3pPr marL="903718" indent="0">
              <a:buNone/>
              <a:defRPr sz="2400"/>
            </a:lvl3pPr>
            <a:lvl4pPr marL="1355600" indent="0">
              <a:buNone/>
              <a:defRPr sz="2000"/>
            </a:lvl4pPr>
            <a:lvl5pPr marL="1807478" indent="0">
              <a:buNone/>
              <a:defRPr sz="2000"/>
            </a:lvl5pPr>
            <a:lvl6pPr marL="2259325" indent="0">
              <a:buNone/>
              <a:defRPr sz="2000"/>
            </a:lvl6pPr>
            <a:lvl7pPr marL="2711188" indent="0">
              <a:buNone/>
              <a:defRPr sz="2000"/>
            </a:lvl7pPr>
            <a:lvl8pPr marL="3163086" indent="0">
              <a:buNone/>
              <a:defRPr sz="2000"/>
            </a:lvl8pPr>
            <a:lvl9pPr marL="361494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710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451852" indent="0">
              <a:buNone/>
              <a:defRPr sz="1200"/>
            </a:lvl2pPr>
            <a:lvl3pPr marL="903718" indent="0">
              <a:buNone/>
              <a:defRPr sz="1100"/>
            </a:lvl3pPr>
            <a:lvl4pPr marL="1355600" indent="0">
              <a:buNone/>
              <a:defRPr sz="900"/>
            </a:lvl4pPr>
            <a:lvl5pPr marL="1807478" indent="0">
              <a:buNone/>
              <a:defRPr sz="900"/>
            </a:lvl5pPr>
            <a:lvl6pPr marL="2259325" indent="0">
              <a:buNone/>
              <a:defRPr sz="900"/>
            </a:lvl6pPr>
            <a:lvl7pPr marL="2711188" indent="0">
              <a:buNone/>
              <a:defRPr sz="900"/>
            </a:lvl7pPr>
            <a:lvl8pPr marL="3163086" indent="0">
              <a:buNone/>
              <a:defRPr sz="900"/>
            </a:lvl8pPr>
            <a:lvl9pPr marL="3614942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2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5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8" y="154792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154792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371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2025/2/3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37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371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37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005" y="2735870"/>
            <a:ext cx="4169085" cy="32297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62005" y="349268"/>
            <a:ext cx="4169085" cy="2344973"/>
          </a:xfrm>
        </p:spPr>
        <p:txBody>
          <a:bodyPr/>
          <a:lstStyle>
            <a:lvl1pPr marL="0" indent="0">
              <a:buNone/>
              <a:defRPr sz="2400"/>
            </a:lvl1pPr>
            <a:lvl2pPr marL="339821" indent="0">
              <a:buNone/>
              <a:defRPr sz="2100"/>
            </a:lvl2pPr>
            <a:lvl3pPr marL="679713" indent="0">
              <a:buNone/>
              <a:defRPr sz="1900"/>
            </a:lvl3pPr>
            <a:lvl4pPr marL="1019606" indent="0">
              <a:buNone/>
              <a:defRPr sz="1500"/>
            </a:lvl4pPr>
            <a:lvl5pPr marL="1359425" indent="0">
              <a:buNone/>
              <a:defRPr sz="1500"/>
            </a:lvl5pPr>
            <a:lvl6pPr marL="1699289" indent="0">
              <a:buNone/>
              <a:defRPr sz="1500"/>
            </a:lvl6pPr>
            <a:lvl7pPr marL="2039112" indent="0">
              <a:buNone/>
              <a:defRPr sz="1500"/>
            </a:lvl7pPr>
            <a:lvl8pPr marL="2378962" indent="0">
              <a:buNone/>
              <a:defRPr sz="1500"/>
            </a:lvl8pPr>
            <a:lvl9pPr marL="271877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2005" y="3059397"/>
            <a:ext cx="4169085" cy="458681"/>
          </a:xfrm>
        </p:spPr>
        <p:txBody>
          <a:bodyPr/>
          <a:lstStyle>
            <a:lvl1pPr marL="0" indent="0">
              <a:buNone/>
              <a:defRPr sz="1100"/>
            </a:lvl1pPr>
            <a:lvl2pPr marL="339821" indent="0">
              <a:buNone/>
              <a:defRPr sz="900"/>
            </a:lvl2pPr>
            <a:lvl3pPr marL="679713" indent="0">
              <a:buNone/>
              <a:defRPr sz="800"/>
            </a:lvl3pPr>
            <a:lvl4pPr marL="1019606" indent="0">
              <a:buNone/>
              <a:defRPr sz="700"/>
            </a:lvl4pPr>
            <a:lvl5pPr marL="1359425" indent="0">
              <a:buNone/>
              <a:defRPr sz="700"/>
            </a:lvl5pPr>
            <a:lvl6pPr marL="1699289" indent="0">
              <a:buNone/>
              <a:defRPr sz="700"/>
            </a:lvl6pPr>
            <a:lvl7pPr marL="2039112" indent="0">
              <a:buNone/>
              <a:defRPr sz="700"/>
            </a:lvl7pPr>
            <a:lvl8pPr marL="2378962" indent="0">
              <a:buNone/>
              <a:defRPr sz="700"/>
            </a:lvl8pPr>
            <a:lvl9pPr marL="271877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567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4" y="841800"/>
            <a:ext cx="6858130" cy="1790760"/>
          </a:xfrm>
          <a:prstGeom prst="rect">
            <a:avLst/>
          </a:prstGeom>
        </p:spPr>
        <p:txBody>
          <a:bodyPr lIns="68675" tIns="34347" rIns="68675" bIns="34347"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4" y="2701831"/>
            <a:ext cx="6858130" cy="1241863"/>
          </a:xfrm>
          <a:prstGeom prst="rect">
            <a:avLst/>
          </a:prstGeom>
        </p:spPr>
        <p:txBody>
          <a:bodyPr lIns="68675" tIns="34347" rIns="68675" bIns="34347"/>
          <a:lstStyle>
            <a:lvl1pPr marL="0" indent="0" algn="ctr">
              <a:buNone/>
              <a:defRPr sz="1900"/>
            </a:lvl1pPr>
            <a:lvl2pPr marL="337658" indent="0" algn="ctr">
              <a:buNone/>
              <a:defRPr sz="1500"/>
            </a:lvl2pPr>
            <a:lvl3pPr marL="675311" indent="0" algn="ctr">
              <a:buNone/>
              <a:defRPr sz="1300"/>
            </a:lvl3pPr>
            <a:lvl4pPr marL="1012973" indent="0" algn="ctr">
              <a:buNone/>
              <a:defRPr sz="1200"/>
            </a:lvl4pPr>
            <a:lvl5pPr marL="1350233" indent="0" algn="ctr">
              <a:buNone/>
              <a:defRPr sz="1200"/>
            </a:lvl5pPr>
            <a:lvl6pPr marL="1687903" indent="0" algn="ctr">
              <a:buNone/>
              <a:defRPr sz="1200"/>
            </a:lvl6pPr>
            <a:lvl7pPr marL="2025588" indent="0" algn="ctr">
              <a:buNone/>
              <a:defRPr sz="1200"/>
            </a:lvl7pPr>
            <a:lvl8pPr marL="2363180" indent="0" algn="ctr">
              <a:buNone/>
              <a:defRPr sz="1200"/>
            </a:lvl8pPr>
            <a:lvl9pPr marL="2700858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586980"/>
      </p:ext>
    </p:extLst>
  </p:cSld>
  <p:clrMapOvr>
    <a:masterClrMapping/>
  </p:clrMapOvr>
  <p:transition advClick="0" advTm="0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9"/>
            <a:ext cx="4485050" cy="620427"/>
          </a:xfrm>
          <a:prstGeom prst="rect">
            <a:avLst/>
          </a:prstGeom>
        </p:spPr>
        <p:txBody>
          <a:bodyPr lIns="68675" tIns="34347" rIns="68675" bIns="34347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8" y="868732"/>
            <a:ext cx="4485050" cy="2456885"/>
          </a:xfrm>
          <a:prstGeom prst="rect">
            <a:avLst/>
          </a:prstGeom>
        </p:spPr>
        <p:txBody>
          <a:bodyPr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890750"/>
      </p:ext>
    </p:extLst>
  </p:cSld>
  <p:clrMapOvr>
    <a:masterClrMapping/>
  </p:clrMapOvr>
  <p:transition advClick="0" advTm="0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25" y="1282355"/>
            <a:ext cx="7886850" cy="2139624"/>
          </a:xfrm>
          <a:prstGeom prst="rect">
            <a:avLst/>
          </a:prstGeom>
        </p:spPr>
        <p:txBody>
          <a:bodyPr lIns="68675" tIns="34347" rIns="68675" bIns="34347"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25" y="3442219"/>
            <a:ext cx="7886850" cy="1125177"/>
          </a:xfrm>
          <a:prstGeom prst="rect">
            <a:avLst/>
          </a:prstGeom>
        </p:spPr>
        <p:txBody>
          <a:bodyPr lIns="68675" tIns="34347" rIns="68675" bIns="34347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376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53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129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02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879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255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63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00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29465350"/>
      </p:ext>
    </p:extLst>
  </p:cSld>
  <p:clrMapOvr>
    <a:masterClrMapping/>
  </p:clrMapOvr>
  <p:transition advClick="0" advTm="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9"/>
            <a:ext cx="4485050" cy="620427"/>
          </a:xfrm>
          <a:prstGeom prst="rect">
            <a:avLst/>
          </a:prstGeom>
        </p:spPr>
        <p:txBody>
          <a:bodyPr lIns="68675" tIns="34347" rIns="68675" bIns="34347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73" y="1369292"/>
            <a:ext cx="3886274" cy="3263613"/>
          </a:xfrm>
          <a:prstGeom prst="rect">
            <a:avLst/>
          </a:prstGeom>
        </p:spPr>
        <p:txBody>
          <a:bodyPr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48" y="1369292"/>
            <a:ext cx="3886274" cy="3263613"/>
          </a:xfrm>
          <a:prstGeom prst="rect">
            <a:avLst/>
          </a:prstGeom>
        </p:spPr>
        <p:txBody>
          <a:bodyPr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637110"/>
      </p:ext>
    </p:extLst>
  </p:cSld>
  <p:clrMapOvr>
    <a:masterClrMapping/>
  </p:clrMapOvr>
  <p:transition advClick="0" advTm="0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70" y="273899"/>
            <a:ext cx="7886850" cy="994207"/>
          </a:xfrm>
          <a:prstGeom prst="rect">
            <a:avLst/>
          </a:prstGeom>
        </p:spPr>
        <p:txBody>
          <a:bodyPr lIns="68675" tIns="34347" rIns="68675" bIns="34347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105" y="1333933"/>
            <a:ext cx="3655251" cy="617955"/>
          </a:xfrm>
          <a:prstGeom prst="rect">
            <a:avLst/>
          </a:prstGeom>
        </p:spPr>
        <p:txBody>
          <a:bodyPr lIns="68675" tIns="34347" rIns="68675" bIns="34347" anchor="ctr" anchorCtr="0"/>
          <a:lstStyle>
            <a:lvl1pPr marL="0" indent="0">
              <a:buNone/>
              <a:defRPr sz="2100"/>
            </a:lvl1pPr>
            <a:lvl2pPr marL="337658" indent="0">
              <a:buNone/>
              <a:defRPr sz="1900"/>
            </a:lvl2pPr>
            <a:lvl3pPr marL="675311" indent="0">
              <a:buNone/>
              <a:defRPr sz="1500"/>
            </a:lvl3pPr>
            <a:lvl4pPr marL="1012973" indent="0">
              <a:buNone/>
              <a:defRPr sz="1300"/>
            </a:lvl4pPr>
            <a:lvl5pPr marL="1350233" indent="0">
              <a:buNone/>
              <a:defRPr sz="1300"/>
            </a:lvl5pPr>
            <a:lvl6pPr marL="1687903" indent="0">
              <a:buNone/>
              <a:defRPr sz="1300"/>
            </a:lvl6pPr>
            <a:lvl7pPr marL="2025588" indent="0">
              <a:buNone/>
              <a:defRPr sz="1300"/>
            </a:lvl7pPr>
            <a:lvl8pPr marL="2363180" indent="0">
              <a:buNone/>
              <a:defRPr sz="1300"/>
            </a:lvl8pPr>
            <a:lvl9pPr marL="2700858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105" y="1999272"/>
            <a:ext cx="3655251" cy="2643301"/>
          </a:xfrm>
          <a:prstGeom prst="rect">
            <a:avLst/>
          </a:prstGeom>
        </p:spPr>
        <p:txBody>
          <a:bodyPr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851" y="1333933"/>
            <a:ext cx="3673253" cy="617955"/>
          </a:xfrm>
          <a:prstGeom prst="rect">
            <a:avLst/>
          </a:prstGeom>
        </p:spPr>
        <p:txBody>
          <a:bodyPr lIns="68675" tIns="34347" rIns="68675" bIns="34347" anchor="ctr" anchorCtr="0"/>
          <a:lstStyle>
            <a:lvl1pPr marL="0" indent="0">
              <a:buNone/>
              <a:defRPr sz="2100"/>
            </a:lvl1pPr>
            <a:lvl2pPr marL="337658" indent="0">
              <a:buNone/>
              <a:defRPr sz="1900"/>
            </a:lvl2pPr>
            <a:lvl3pPr marL="675311" indent="0">
              <a:buNone/>
              <a:defRPr sz="1500"/>
            </a:lvl3pPr>
            <a:lvl4pPr marL="1012973" indent="0">
              <a:buNone/>
              <a:defRPr sz="1300"/>
            </a:lvl4pPr>
            <a:lvl5pPr marL="1350233" indent="0">
              <a:buNone/>
              <a:defRPr sz="1300"/>
            </a:lvl5pPr>
            <a:lvl6pPr marL="1687903" indent="0">
              <a:buNone/>
              <a:defRPr sz="1300"/>
            </a:lvl6pPr>
            <a:lvl7pPr marL="2025588" indent="0">
              <a:buNone/>
              <a:defRPr sz="1300"/>
            </a:lvl7pPr>
            <a:lvl8pPr marL="2363180" indent="0">
              <a:buNone/>
              <a:defRPr sz="1300"/>
            </a:lvl8pPr>
            <a:lvl9pPr marL="2700858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851" y="1999272"/>
            <a:ext cx="3673253" cy="2643301"/>
          </a:xfrm>
          <a:prstGeom prst="rect">
            <a:avLst/>
          </a:prstGeom>
        </p:spPr>
        <p:txBody>
          <a:bodyPr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721741"/>
      </p:ext>
    </p:extLst>
  </p:cSld>
  <p:clrMapOvr>
    <a:masterClrMapping/>
  </p:clrMapOvr>
  <p:transition advClick="0" advTm="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9"/>
            <a:ext cx="4485050" cy="620427"/>
          </a:xfrm>
          <a:prstGeom prst="rect">
            <a:avLst/>
          </a:prstGeom>
        </p:spPr>
        <p:txBody>
          <a:bodyPr lIns="68675" tIns="34347" rIns="68675" bIns="34347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988669"/>
      </p:ext>
    </p:extLst>
  </p:cSld>
  <p:clrMapOvr>
    <a:masterClrMapping/>
  </p:clrMapOvr>
  <p:transition advClick="0" advTm="0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652011"/>
      </p:ext>
    </p:extLst>
  </p:cSld>
  <p:clrMapOvr>
    <a:masterClrMapping/>
  </p:clrMapOvr>
  <p:transition advClick="0" advTm="0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070" y="342967"/>
            <a:ext cx="2949233" cy="1200191"/>
          </a:xfrm>
          <a:prstGeom prst="rect">
            <a:avLst/>
          </a:prstGeom>
        </p:spPr>
        <p:txBody>
          <a:bodyPr lIns="68675" tIns="34347" rIns="68675" bIns="34347"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76" y="740660"/>
            <a:ext cx="4629238" cy="3655341"/>
          </a:xfrm>
          <a:prstGeom prst="rect">
            <a:avLst/>
          </a:prstGeom>
        </p:spPr>
        <p:txBody>
          <a:bodyPr lIns="68675" tIns="34347" rIns="68675" bIns="34347"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070" y="1543105"/>
            <a:ext cx="2949233" cy="2858787"/>
          </a:xfrm>
          <a:prstGeom prst="rect">
            <a:avLst/>
          </a:prstGeom>
        </p:spPr>
        <p:txBody>
          <a:bodyPr lIns="68675" tIns="34347" rIns="68675" bIns="34347"/>
          <a:lstStyle>
            <a:lvl1pPr marL="0" indent="0">
              <a:buNone/>
              <a:defRPr sz="1200"/>
            </a:lvl1pPr>
            <a:lvl2pPr marL="337658" indent="0">
              <a:buNone/>
              <a:defRPr sz="1100"/>
            </a:lvl2pPr>
            <a:lvl3pPr marL="675311" indent="0">
              <a:buNone/>
              <a:defRPr sz="900"/>
            </a:lvl3pPr>
            <a:lvl4pPr marL="1012973" indent="0">
              <a:buNone/>
              <a:defRPr sz="700"/>
            </a:lvl4pPr>
            <a:lvl5pPr marL="1350233" indent="0">
              <a:buNone/>
              <a:defRPr sz="700"/>
            </a:lvl5pPr>
            <a:lvl6pPr marL="1687903" indent="0">
              <a:buNone/>
              <a:defRPr sz="700"/>
            </a:lvl6pPr>
            <a:lvl7pPr marL="2025588" indent="0">
              <a:buNone/>
              <a:defRPr sz="700"/>
            </a:lvl7pPr>
            <a:lvl8pPr marL="2363180" indent="0">
              <a:buNone/>
              <a:defRPr sz="700"/>
            </a:lvl8pPr>
            <a:lvl9pPr marL="2700858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66388022"/>
      </p:ext>
    </p:extLst>
  </p:cSld>
  <p:clrMapOvr>
    <a:masterClrMapping/>
  </p:clrMapOvr>
  <p:transition advClick="0" advTm="0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342967"/>
            <a:ext cx="3124072" cy="1200191"/>
          </a:xfrm>
          <a:prstGeom prst="rect">
            <a:avLst/>
          </a:prstGeom>
        </p:spPr>
        <p:txBody>
          <a:bodyPr lIns="68675" tIns="34347" rIns="68675" bIns="34347"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76" y="343083"/>
            <a:ext cx="4629238" cy="4053023"/>
          </a:xfrm>
          <a:prstGeom prst="rect">
            <a:avLst/>
          </a:prstGeom>
        </p:spPr>
        <p:txBody>
          <a:bodyPr lIns="68675" tIns="34347" rIns="68675" bIns="34347"/>
          <a:lstStyle>
            <a:lvl1pPr marL="0" indent="0">
              <a:buNone/>
              <a:defRPr sz="2400"/>
            </a:lvl1pPr>
            <a:lvl2pPr marL="337658" indent="0">
              <a:buNone/>
              <a:defRPr sz="2100"/>
            </a:lvl2pPr>
            <a:lvl3pPr marL="675311" indent="0">
              <a:buNone/>
              <a:defRPr sz="1900"/>
            </a:lvl3pPr>
            <a:lvl4pPr marL="1012973" indent="0">
              <a:buNone/>
              <a:defRPr sz="1500"/>
            </a:lvl4pPr>
            <a:lvl5pPr marL="1350233" indent="0">
              <a:buNone/>
              <a:defRPr sz="1500"/>
            </a:lvl5pPr>
            <a:lvl6pPr marL="1687903" indent="0">
              <a:buNone/>
              <a:defRPr sz="1500"/>
            </a:lvl6pPr>
            <a:lvl7pPr marL="2025588" indent="0">
              <a:buNone/>
              <a:defRPr sz="1500"/>
            </a:lvl7pPr>
            <a:lvl8pPr marL="2363180" indent="0">
              <a:buNone/>
              <a:defRPr sz="1500"/>
            </a:lvl8pPr>
            <a:lvl9pPr marL="270085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1543105"/>
            <a:ext cx="3124072" cy="2858787"/>
          </a:xfrm>
          <a:prstGeom prst="rect">
            <a:avLst/>
          </a:prstGeom>
        </p:spPr>
        <p:txBody>
          <a:bodyPr lIns="68675" tIns="34347" rIns="68675" bIns="34347"/>
          <a:lstStyle>
            <a:lvl1pPr marL="0" indent="0">
              <a:buNone/>
              <a:defRPr sz="1500"/>
            </a:lvl1pPr>
            <a:lvl2pPr marL="337658" indent="0">
              <a:buNone/>
              <a:defRPr sz="1300"/>
            </a:lvl2pPr>
            <a:lvl3pPr marL="675311" indent="0">
              <a:buNone/>
              <a:defRPr sz="1200"/>
            </a:lvl3pPr>
            <a:lvl4pPr marL="1012973" indent="0">
              <a:buNone/>
              <a:defRPr sz="1100"/>
            </a:lvl4pPr>
            <a:lvl5pPr marL="1350233" indent="0">
              <a:buNone/>
              <a:defRPr sz="1100"/>
            </a:lvl5pPr>
            <a:lvl6pPr marL="1687903" indent="0">
              <a:buNone/>
              <a:defRPr sz="1100"/>
            </a:lvl6pPr>
            <a:lvl7pPr marL="2025588" indent="0">
              <a:buNone/>
              <a:defRPr sz="1100"/>
            </a:lvl7pPr>
            <a:lvl8pPr marL="2363180" indent="0">
              <a:buNone/>
              <a:defRPr sz="1100"/>
            </a:lvl8pPr>
            <a:lvl9pPr marL="2700858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02372455"/>
      </p:ext>
    </p:extLst>
  </p:cSld>
  <p:clrMapOvr>
    <a:masterClrMapping/>
  </p:clrMapOvr>
  <p:transition advClick="0" advTm="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9"/>
            <a:ext cx="4485050" cy="620427"/>
          </a:xfrm>
          <a:prstGeom prst="rect">
            <a:avLst/>
          </a:prstGeom>
        </p:spPr>
        <p:txBody>
          <a:bodyPr lIns="68675" tIns="34347" rIns="68675" bIns="34347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8" y="868732"/>
            <a:ext cx="4485050" cy="2456885"/>
          </a:xfrm>
          <a:prstGeom prst="rect">
            <a:avLst/>
          </a:prstGeom>
        </p:spPr>
        <p:txBody>
          <a:bodyPr vert="eaVert" lIns="68675" tIns="34347" rIns="68675" bIns="34347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239274"/>
      </p:ext>
    </p:extLst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image" Target="../media/image29.emf"/><Relationship Id="rId2" Type="http://schemas.openxmlformats.org/officeDocument/2006/relationships/slideLayout" Target="../slideLayouts/slideLayout153.xml"/><Relationship Id="rId16" Type="http://schemas.openxmlformats.org/officeDocument/2006/relationships/image" Target="../media/image28.emf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image" Target="../media/image27.emf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image" Target="../media/image26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7704" y="156520"/>
            <a:ext cx="6253627" cy="651381"/>
          </a:xfrm>
          <a:prstGeom prst="rect">
            <a:avLst/>
          </a:prstGeom>
        </p:spPr>
        <p:txBody>
          <a:bodyPr vert="horz" lIns="67967" tIns="34026" rIns="67967" bIns="340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704" y="912002"/>
            <a:ext cx="6253627" cy="2579289"/>
          </a:xfrm>
          <a:prstGeom prst="rect">
            <a:avLst/>
          </a:prstGeom>
        </p:spPr>
        <p:txBody>
          <a:bodyPr vert="horz" lIns="67967" tIns="34026" rIns="67967" bIns="340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7524" y="3622407"/>
            <a:ext cx="1621311" cy="208080"/>
          </a:xfrm>
          <a:prstGeom prst="rect">
            <a:avLst/>
          </a:prstGeom>
        </p:spPr>
        <p:txBody>
          <a:bodyPr vert="horz" lIns="67967" tIns="34026" rIns="67967" bIns="3402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713">
              <a:buClrTx/>
            </a:pPr>
            <a:fld id="{7446D2C4-F5B2-4BAF-AAAA-E5719FEE0C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9713">
                <a:buClrTx/>
              </a:pPr>
              <a:t>2/3/2025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74071" y="3622407"/>
            <a:ext cx="2200350" cy="208080"/>
          </a:xfrm>
          <a:prstGeom prst="rect">
            <a:avLst/>
          </a:prstGeom>
        </p:spPr>
        <p:txBody>
          <a:bodyPr vert="horz" lIns="67967" tIns="34026" rIns="67967" bIns="3402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713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916" y="3622407"/>
            <a:ext cx="1621311" cy="208080"/>
          </a:xfrm>
          <a:prstGeom prst="rect">
            <a:avLst/>
          </a:prstGeom>
        </p:spPr>
        <p:txBody>
          <a:bodyPr vert="horz" lIns="67967" tIns="34026" rIns="67967" bIns="3402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713">
              <a:buClrTx/>
            </a:pPr>
            <a:fld id="{866DD3FD-8217-4768-8ED4-6898380C453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9713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19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679713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927" indent="-254927" algn="l" defTabSz="67971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2283" indent="-212448" algn="l" defTabSz="679713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49595" indent="-169942" algn="l" defTabSz="67971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189476" indent="-169942" algn="l" defTabSz="67971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9292" indent="-169942" algn="l" defTabSz="67971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9180" indent="-169942" algn="l" defTabSz="67971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08995" indent="-169942" algn="l" defTabSz="67971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48891" indent="-169942" algn="l" defTabSz="67971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88769" indent="-169942" algn="l" defTabSz="67971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97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39821" algn="l" defTabSz="6797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79713" algn="l" defTabSz="6797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9606" algn="l" defTabSz="6797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59425" algn="l" defTabSz="6797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99289" algn="l" defTabSz="6797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39112" algn="l" defTabSz="6797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78962" algn="l" defTabSz="6797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18776" algn="l" defTabSz="6797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7520" y="156525"/>
            <a:ext cx="6253627" cy="651381"/>
          </a:xfrm>
          <a:prstGeom prst="rect">
            <a:avLst/>
          </a:prstGeom>
        </p:spPr>
        <p:txBody>
          <a:bodyPr vert="horz" lIns="68108" tIns="34067" rIns="68108" bIns="3406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20" y="912002"/>
            <a:ext cx="6253627" cy="2579289"/>
          </a:xfrm>
          <a:prstGeom prst="rect">
            <a:avLst/>
          </a:prstGeom>
        </p:spPr>
        <p:txBody>
          <a:bodyPr vert="horz" lIns="68108" tIns="34067" rIns="68108" bIns="3406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7492" y="3622405"/>
            <a:ext cx="1621311" cy="208080"/>
          </a:xfrm>
          <a:prstGeom prst="rect">
            <a:avLst/>
          </a:prstGeom>
        </p:spPr>
        <p:txBody>
          <a:bodyPr vert="horz" lIns="68108" tIns="34067" rIns="68108" bIns="3406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1150">
              <a:buClrTx/>
            </a:pPr>
            <a:fld id="{7446D2C4-F5B2-4BAF-AAAA-E5719FEE0C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1150">
                <a:buClrTx/>
              </a:pPr>
              <a:t>2/3/2025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74065" y="3622405"/>
            <a:ext cx="2200350" cy="208080"/>
          </a:xfrm>
          <a:prstGeom prst="rect">
            <a:avLst/>
          </a:prstGeom>
        </p:spPr>
        <p:txBody>
          <a:bodyPr vert="horz" lIns="68108" tIns="34067" rIns="68108" bIns="3406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11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807" y="3622405"/>
            <a:ext cx="1621311" cy="208080"/>
          </a:xfrm>
          <a:prstGeom prst="rect">
            <a:avLst/>
          </a:prstGeom>
        </p:spPr>
        <p:txBody>
          <a:bodyPr vert="horz" lIns="68108" tIns="34067" rIns="68108" bIns="3406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1150">
              <a:buClrTx/>
            </a:pPr>
            <a:fld id="{866DD3FD-8217-4768-8ED4-6898380C453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11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14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ctr" defTabSz="68115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5446" indent="-255446" algn="l" defTabSz="6811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3420" indent="-212895" algn="l" defTabSz="681150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1391" indent="-170280" algn="l" defTabSz="68115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191981" indent="-170280" algn="l" defTabSz="68115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2548" indent="-170280" algn="l" defTabSz="68115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73123" indent="-170280" algn="l" defTabSz="6811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3671" indent="-170280" algn="l" defTabSz="6811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4258" indent="-170280" algn="l" defTabSz="6811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4835" indent="-170280" algn="l" defTabSz="6811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11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0576" algn="l" defTabSz="6811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1150" algn="l" defTabSz="6811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1724" algn="l" defTabSz="6811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2298" algn="l" defTabSz="6811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02825" algn="l" defTabSz="6811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43394" algn="l" defTabSz="6811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83977" algn="l" defTabSz="6811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24528" algn="l" defTabSz="6811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78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  <p:sldLayoutId id="2147484096" r:id="rId13"/>
    <p:sldLayoutId id="2147484097" r:id="rId14"/>
    <p:sldLayoutId id="2147484098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6777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394" indent="-169394" algn="l" defTabSz="677757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8314" indent="-169394" algn="l" defTabSz="677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47146" indent="-169394" algn="l" defTabSz="677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6067" indent="-169394" algn="l" defTabSz="677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4933" indent="-169394" algn="l" defTabSz="677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3802" indent="-169394" algn="l" defTabSz="677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02696" indent="-169394" algn="l" defTabSz="677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41556" indent="-169394" algn="l" defTabSz="677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80454" indent="-169394" algn="l" defTabSz="677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77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38887" algn="l" defTabSz="6777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77757" algn="l" defTabSz="6777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6639" algn="l" defTabSz="6777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55504" algn="l" defTabSz="6777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94367" algn="l" defTabSz="6777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33271" algn="l" defTabSz="6777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72111" algn="l" defTabSz="6777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10973" algn="l" defTabSz="6777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2" y="1172"/>
            <a:ext cx="12186518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2756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</p:sldLayoutIdLst>
  <p:transition advClick="0" advTm="0">
    <p:random/>
  </p:transition>
  <p:hf sldNum="0" hdr="0"/>
  <p:txStyles>
    <p:titleStyle>
      <a:lvl1pPr marL="0" lvl="0" indent="0" algn="ctr" defTabSz="107409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2310" lvl="0" indent="-402310" algn="l" defTabSz="107409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2727" lvl="1" indent="-336374" algn="l" defTabSz="107409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42225" lvl="2" indent="-268102" algn="l" defTabSz="107409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9466" lvl="3" indent="-269014" algn="l" defTabSz="107409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5852" lvl="4" indent="-268102" algn="l" defTabSz="107409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9877" lvl="5" indent="-163645" algn="l" defTabSz="107409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7224" lvl="6" indent="-163645" algn="l" defTabSz="107409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54433" lvl="7" indent="-163645" algn="l" defTabSz="107409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81705" lvl="8" indent="-163645" algn="l" defTabSz="107409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44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7285" lvl="1" indent="0" algn="l" defTabSz="6544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4465" lvl="2" indent="0" algn="l" defTabSz="6544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81809" lvl="3" indent="0" algn="l" defTabSz="6544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9043" lvl="4" indent="0" algn="l" defTabSz="6544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6328" lvl="5" indent="0" algn="l" defTabSz="6544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63564" lvl="6" indent="0" algn="l" defTabSz="6544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90792" lvl="7" indent="0" algn="l" defTabSz="6544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8080" lvl="8" indent="0" algn="l" defTabSz="6544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00" y="274652"/>
            <a:ext cx="10969944" cy="1143000"/>
          </a:xfrm>
          <a:prstGeom prst="rect">
            <a:avLst/>
          </a:prstGeom>
        </p:spPr>
        <p:txBody>
          <a:bodyPr vert="horz" lIns="95910" tIns="47954" rIns="95910" bIns="4795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00" y="1600225"/>
            <a:ext cx="10969944" cy="4525963"/>
          </a:xfrm>
          <a:prstGeom prst="rect">
            <a:avLst/>
          </a:prstGeom>
        </p:spPr>
        <p:txBody>
          <a:bodyPr vert="horz" lIns="95910" tIns="47954" rIns="95910" bIns="479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51" y="6356376"/>
            <a:ext cx="2844060" cy="365125"/>
          </a:xfrm>
          <a:prstGeom prst="rect">
            <a:avLst/>
          </a:prstGeom>
        </p:spPr>
        <p:txBody>
          <a:bodyPr vert="horz" lIns="95910" tIns="47954" rIns="95910" bIns="47954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8949">
              <a:buClrTx/>
            </a:pPr>
            <a:fld id="{057B077D-680E-4F7B-B169-2CB385BA6F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58949">
                <a:buClrTx/>
              </a:pPr>
              <a:t>2/3/2025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33" y="6356376"/>
            <a:ext cx="3859796" cy="365125"/>
          </a:xfrm>
          <a:prstGeom prst="rect">
            <a:avLst/>
          </a:prstGeom>
        </p:spPr>
        <p:txBody>
          <a:bodyPr vert="horz" lIns="95910" tIns="47954" rIns="95910" bIns="47954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8949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48" y="6356376"/>
            <a:ext cx="2844060" cy="365125"/>
          </a:xfrm>
          <a:prstGeom prst="rect">
            <a:avLst/>
          </a:prstGeom>
        </p:spPr>
        <p:txBody>
          <a:bodyPr vert="horz" lIns="95910" tIns="47954" rIns="95910" bIns="47954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8949">
              <a:buClrTx/>
            </a:pPr>
            <a:fld id="{CE0FCA04-DE5B-49D2-BA5F-4F38980E4C5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58949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8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</p:sldLayoutIdLst>
  <p:txStyles>
    <p:titleStyle>
      <a:lvl1pPr algn="ctr" defTabSz="1282049" rtl="0" eaLnBrk="1" latinLnBrk="0" hangingPunct="1">
        <a:spcBef>
          <a:spcPct val="0"/>
        </a:spcBef>
        <a:buNone/>
        <a:defRPr sz="6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753" indent="-480753" algn="l" defTabSz="1282049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1608" indent="-400690" algn="l" defTabSz="1282049" rtl="0" eaLnBrk="1" latinLnBrk="0" hangingPunct="1">
        <a:spcBef>
          <a:spcPct val="20000"/>
        </a:spcBef>
        <a:buFont typeface="Arial" pitchFamily="34" charset="0"/>
        <a:buChar char="–"/>
        <a:defRPr sz="3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02520" indent="-320496" algn="l" defTabSz="1282049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43547" indent="-320496" algn="l" defTabSz="12820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4595" indent="-320496" algn="l" defTabSz="1282049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5542" indent="-320496" algn="l" defTabSz="128204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6587" indent="-320496" algn="l" defTabSz="128204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7645" indent="-320496" algn="l" defTabSz="128204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8590" indent="-320496" algn="l" defTabSz="128204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20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1021" algn="l" defTabSz="12820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2049" algn="l" defTabSz="12820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3063" algn="l" defTabSz="12820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4027" algn="l" defTabSz="12820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5060" algn="l" defTabSz="12820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6120" algn="l" defTabSz="12820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7065" algn="l" defTabSz="12820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8110" algn="l" defTabSz="128204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7446" y="106145"/>
            <a:ext cx="1961677" cy="1131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09172" y="671745"/>
            <a:ext cx="1479665" cy="9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7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254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0503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5761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1004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6251" indent="-226251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8797" indent="-22625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243" indent="-22625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3833" indent="-22625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36340" indent="-22625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88855" indent="-226251" algn="l" defTabSz="905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1400" indent="-226251" algn="l" defTabSz="905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3878" indent="-226251" algn="l" defTabSz="905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6448" indent="-226251" algn="l" defTabSz="905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2546" algn="l" defTabSz="90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5034" algn="l" defTabSz="90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613" algn="l" defTabSz="90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047" algn="l" defTabSz="90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585" algn="l" defTabSz="90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15117" algn="l" defTabSz="90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655" algn="l" defTabSz="90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20113" algn="l" defTabSz="9050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2" y="1172"/>
            <a:ext cx="12186518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7425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  <p:sldLayoutId id="2147484163" r:id="rId12"/>
  </p:sldLayoutIdLst>
  <p:transition advClick="0" advTm="0">
    <p:random/>
  </p:transition>
  <p:hf sldNum="0" hdr="0"/>
  <p:txStyles>
    <p:titleStyle>
      <a:lvl1pPr marL="0" lvl="0" indent="0" algn="ctr" defTabSz="10760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3019" lvl="0" indent="-403019" algn="l" defTabSz="10760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4283" lvl="1" indent="-336978" algn="l" defTabSz="10760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44621" lvl="2" indent="-268594" algn="l" defTabSz="10760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82821" lvl="3" indent="-269503" algn="l" defTabSz="10760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20134" lvl="4" indent="-268594" algn="l" defTabSz="10760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03092" lvl="5" indent="-163933" algn="l" defTabSz="10760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30998" lvl="6" indent="-163933" algn="l" defTabSz="10760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58811" lvl="7" indent="-163933" algn="l" defTabSz="10760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86672" lvl="8" indent="-163933" algn="l" defTabSz="10760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564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7860" lvl="1" indent="0" algn="l" defTabSz="65564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5649" lvl="2" indent="0" algn="l" defTabSz="65564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83539" lvl="3" indent="0" algn="l" defTabSz="65564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11384" lvl="4" indent="0" algn="l" defTabSz="65564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9249" lvl="5" indent="0" algn="l" defTabSz="65564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67068" lvl="6" indent="0" algn="l" defTabSz="65564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94897" lvl="7" indent="0" algn="l" defTabSz="65564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22742" lvl="8" indent="0" algn="l" defTabSz="65564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00" y="274652"/>
            <a:ext cx="10969944" cy="1143000"/>
          </a:xfrm>
          <a:prstGeom prst="rect">
            <a:avLst/>
          </a:prstGeom>
        </p:spPr>
        <p:txBody>
          <a:bodyPr vert="horz" lIns="96138" tIns="48068" rIns="96138" bIns="4806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00" y="1600217"/>
            <a:ext cx="10969944" cy="4525963"/>
          </a:xfrm>
          <a:prstGeom prst="rect">
            <a:avLst/>
          </a:prstGeom>
        </p:spPr>
        <p:txBody>
          <a:bodyPr vert="horz" lIns="96138" tIns="48068" rIns="96138" bIns="4806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52" y="6356376"/>
            <a:ext cx="2844059" cy="365125"/>
          </a:xfrm>
          <a:prstGeom prst="rect">
            <a:avLst/>
          </a:prstGeom>
        </p:spPr>
        <p:txBody>
          <a:bodyPr vert="horz" lIns="96138" tIns="48068" rIns="96138" bIns="4806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1308">
              <a:buClrTx/>
            </a:pPr>
            <a:fld id="{057B077D-680E-4F7B-B169-2CB385BA6F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1308">
                <a:buClrTx/>
              </a:pPr>
              <a:t>2/3/2025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33" y="6356376"/>
            <a:ext cx="3859796" cy="365125"/>
          </a:xfrm>
          <a:prstGeom prst="rect">
            <a:avLst/>
          </a:prstGeom>
        </p:spPr>
        <p:txBody>
          <a:bodyPr vert="horz" lIns="96138" tIns="48068" rIns="96138" bIns="4806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1308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38" y="6356376"/>
            <a:ext cx="2844059" cy="365125"/>
          </a:xfrm>
          <a:prstGeom prst="rect">
            <a:avLst/>
          </a:prstGeom>
        </p:spPr>
        <p:txBody>
          <a:bodyPr vert="horz" lIns="96138" tIns="48068" rIns="96138" bIns="4806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1308">
              <a:buClrTx/>
            </a:pPr>
            <a:fld id="{CE0FCA04-DE5B-49D2-BA5F-4F38980E4C5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1308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47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1285175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1937" indent="-481937" algn="l" defTabSz="1285175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4173" indent="-401658" algn="l" defTabSz="1285175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606421" indent="-321282" algn="l" defTabSz="1285175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49042" indent="-321282" algn="l" defTabSz="128517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91666" indent="-321282" algn="l" defTabSz="1285175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4173" indent="-321282" algn="l" defTabSz="128517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76782" indent="-321282" algn="l" defTabSz="128517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19374" indent="-321282" algn="l" defTabSz="128517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61960" indent="-321282" algn="l" defTabSz="128517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517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2597" algn="l" defTabSz="128517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175" algn="l" defTabSz="128517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7781" algn="l" defTabSz="128517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311" algn="l" defTabSz="128517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2914" algn="l" defTabSz="128517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55516" algn="l" defTabSz="128517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98074" algn="l" defTabSz="128517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40662" algn="l" defTabSz="128517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90" y="205981"/>
            <a:ext cx="8229600" cy="85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80" tIns="34105" rIns="68180" bIns="341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9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80" tIns="34105" rIns="68180" bIns="341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067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80" tIns="34105" rIns="68180" bIns="3410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/>
            </a:lvl1pPr>
          </a:lstStyle>
          <a:p>
            <a:pPr defTabSz="681838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 smtClean="0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74" y="4684067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80" tIns="34105" rIns="68180" bIns="3410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/>
            </a:lvl1pPr>
          </a:lstStyle>
          <a:p>
            <a:pPr defTabSz="681838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 smtClean="0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75" y="4684067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180" tIns="34105" rIns="68180" bIns="3410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 defTabSz="681838" fontAlgn="base">
              <a:spcBef>
                <a:spcPct val="0"/>
              </a:spcBef>
              <a:spcAft>
                <a:spcPct val="0"/>
              </a:spcAft>
              <a:buClrTx/>
            </a:pPr>
            <a:fld id="{8F16920F-CB97-41FB-B4FF-EE984BB0C14E}" type="slidenum">
              <a:rPr lang="en-US" kern="1200" smtClean="0">
                <a:ea typeface="+mn-ea"/>
              </a:rPr>
              <a:pPr defTabSz="681838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kern="1200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749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0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1838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2745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63663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5683" indent="-255683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3944" indent="-213095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2240" indent="-170444" algn="l" rtl="0" fontAlgn="base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</a:defRPr>
      </a:lvl3pPr>
      <a:lvl4pPr marL="1193166" indent="-170444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34089" indent="-17044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75036" indent="-17044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15900" indent="-17044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56823" indent="-17044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897765" indent="-17044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18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0900" algn="l" defTabSz="6818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1838" algn="l" defTabSz="6818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745" algn="l" defTabSz="6818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3663" algn="l" defTabSz="6818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04520" algn="l" defTabSz="6818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45466" algn="l" defTabSz="6818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86358" algn="l" defTabSz="6818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27265" algn="l" defTabSz="6818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0971" tIns="45485" rIns="90971" bIns="4548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0971" tIns="45485" rIns="90971" bIns="4548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59"/>
            <a:ext cx="2057400" cy="273844"/>
          </a:xfrm>
          <a:prstGeom prst="rect">
            <a:avLst/>
          </a:prstGeom>
        </p:spPr>
        <p:txBody>
          <a:bodyPr vert="horz" lIns="90971" tIns="45485" rIns="90971" bIns="4548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470">
              <a:buClrTx/>
            </a:pPr>
            <a:fld id="{BAD8280A-06B4-4BFE-BB56-FC6649CD8609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2470">
                <a:buClrTx/>
              </a:pPr>
              <a:t>03/02/2025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59"/>
            <a:ext cx="3086100" cy="273844"/>
          </a:xfrm>
          <a:prstGeom prst="rect">
            <a:avLst/>
          </a:prstGeom>
        </p:spPr>
        <p:txBody>
          <a:bodyPr vert="horz" lIns="90971" tIns="45485" rIns="90971" bIns="4548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47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59"/>
            <a:ext cx="2057400" cy="273844"/>
          </a:xfrm>
          <a:prstGeom prst="rect">
            <a:avLst/>
          </a:prstGeom>
        </p:spPr>
        <p:txBody>
          <a:bodyPr vert="horz" lIns="90971" tIns="45485" rIns="90971" bIns="4548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470">
              <a:buClrTx/>
            </a:pPr>
            <a:fld id="{9BBD9714-5D4A-422B-9477-494A41703090}" type="slidenum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247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8111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l" defTabSz="68242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583" indent="-170583" algn="l" defTabSz="682422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38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52965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4200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414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76650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7813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9021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0230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1180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2422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609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837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957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47222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403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628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91300" tIns="45651" rIns="91300" bIns="4565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300" tIns="45651" rIns="91300" bIns="4565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300" tIns="45651" rIns="91300" bIns="4565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B90786B-46E6-43E4-AB7B-89DAEC1A0F2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300" tIns="45651" rIns="91300" bIns="4565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</p:spPr>
        <p:txBody>
          <a:bodyPr vert="horz" lIns="91300" tIns="45651" rIns="91300" bIns="4565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1E9F89B-F421-455A-9212-27966ACE0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98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</p:sldLayoutIdLst>
  <p:txStyles>
    <p:titleStyle>
      <a:lvl1pPr algn="ctr" defTabSz="91307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05" indent="-342405" algn="l" defTabSz="9130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51" indent="-285330" algn="l" defTabSz="91307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320" indent="-228273" algn="l" defTabSz="9130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67" indent="-228273" algn="l" defTabSz="91307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98" indent="-228273" algn="l" defTabSz="91307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58" indent="-228273" algn="l" defTabSz="9130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62" indent="-228273" algn="l" defTabSz="9130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006" indent="-228273" algn="l" defTabSz="9130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533" indent="-228273" algn="l" defTabSz="9130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01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70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96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40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44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01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34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78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86" y="205981"/>
            <a:ext cx="8229600" cy="857251"/>
          </a:xfrm>
          <a:prstGeom prst="rect">
            <a:avLst/>
          </a:prstGeom>
        </p:spPr>
        <p:txBody>
          <a:bodyPr vert="horz" lIns="90939" tIns="45469" rIns="90939" bIns="4546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86" y="1200155"/>
            <a:ext cx="8229600" cy="3394472"/>
          </a:xfrm>
          <a:prstGeom prst="rect">
            <a:avLst/>
          </a:prstGeom>
        </p:spPr>
        <p:txBody>
          <a:bodyPr vert="horz" lIns="90939" tIns="45469" rIns="90939" bIns="45469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411"/>
            <a:ext cx="2133600" cy="273844"/>
          </a:xfrm>
          <a:prstGeom prst="rect">
            <a:avLst/>
          </a:prstGeom>
        </p:spPr>
        <p:txBody>
          <a:bodyPr vert="horz" lIns="90939" tIns="45469" rIns="90939" bIns="4546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579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909579">
                <a:buClrTx/>
              </a:pPr>
              <a:t>2025/2/3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72" y="4767411"/>
            <a:ext cx="2895600" cy="273844"/>
          </a:xfrm>
          <a:prstGeom prst="rect">
            <a:avLst/>
          </a:prstGeom>
        </p:spPr>
        <p:txBody>
          <a:bodyPr vert="horz" lIns="90939" tIns="45469" rIns="90939" bIns="4546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579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75" y="4767411"/>
            <a:ext cx="2133600" cy="273844"/>
          </a:xfrm>
          <a:prstGeom prst="rect">
            <a:avLst/>
          </a:prstGeom>
        </p:spPr>
        <p:txBody>
          <a:bodyPr vert="horz" lIns="90939" tIns="45469" rIns="90939" bIns="4546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579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909579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29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909579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072" indent="-341072" algn="l" defTabSz="90957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031" indent="-284229" algn="l" defTabSz="909579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6914" indent="-227436" algn="l" defTabSz="90957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787" indent="-227436" algn="l" defTabSz="90957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547" indent="-227436" algn="l" defTabSz="90957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302" indent="-227436" algn="l" defTabSz="9095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125" indent="-227436" algn="l" defTabSz="9095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0898" indent="-227436" algn="l" defTabSz="9095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661" indent="-227436" algn="l" defTabSz="9095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9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776" algn="l" defTabSz="909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579" algn="l" defTabSz="909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383" algn="l" defTabSz="909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155" algn="l" defTabSz="909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933" algn="l" defTabSz="909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716" algn="l" defTabSz="909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3523" algn="l" defTabSz="909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8269" algn="l" defTabSz="909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5"/>
            <a:ext cx="10512862" cy="1325563"/>
          </a:xfrm>
          <a:prstGeom prst="rect">
            <a:avLst/>
          </a:prstGeom>
        </p:spPr>
        <p:txBody>
          <a:bodyPr vert="horz" lIns="121771" tIns="60885" rIns="121771" bIns="6088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121771" tIns="60885" rIns="121771" bIns="6088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121771" tIns="60885" rIns="121771" bIns="608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57">
              <a:buClrTx/>
            </a:pPr>
            <a:fld id="{BAD8280A-06B4-4BFE-BB56-FC6649CD8609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08557">
                <a:buClrTx/>
              </a:pPr>
              <a:t>03/02/2025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121771" tIns="60885" rIns="121771" bIns="608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57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 vert="horz" lIns="121771" tIns="60885" rIns="121771" bIns="608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57">
              <a:buClrTx/>
            </a:pPr>
            <a:fld id="{9BBD9714-5D4A-422B-9477-494A41703090}" type="slidenum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08557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12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</p:sldLayoutIdLst>
  <p:txStyles>
    <p:titleStyle>
      <a:lvl1pPr algn="l" defTabSz="9132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20" indent="-228320" algn="l" defTabSz="9132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959" indent="-228320" algn="l" defTabSz="913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71" indent="-228320" algn="l" defTabSz="913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11" indent="-228320" algn="l" defTabSz="913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42" indent="-228320" algn="l" defTabSz="913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90" indent="-228320" algn="l" defTabSz="913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02" indent="-228320" algn="l" defTabSz="913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38" indent="-228320" algn="l" defTabSz="913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367" indent="-228320" algn="l" defTabSz="913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9" algn="l" defTabSz="9132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5" algn="l" defTabSz="9132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96" algn="l" defTabSz="9132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31" algn="l" defTabSz="9132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44" algn="l" defTabSz="9132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90" algn="l" defTabSz="9132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22" algn="l" defTabSz="9132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59" algn="l" defTabSz="9132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5"/>
            <a:ext cx="10512862" cy="1325563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65">
              <a:buClrTx/>
              <a:buFontTx/>
              <a:buNone/>
            </a:pPr>
            <a:fld id="{BAD8280A-06B4-4BFE-BB56-FC6649CD8609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09165">
                <a:buClrTx/>
                <a:buFontTx/>
                <a:buNone/>
              </a:pPr>
              <a:t>03/02/2025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65">
              <a:buClrTx/>
              <a:buFontTx/>
              <a:buNone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65">
              <a:buClrTx/>
              <a:buFontTx/>
              <a:buNone/>
            </a:pPr>
            <a:fld id="{9BBD9714-5D4A-422B-9477-494A41703090}" type="slidenum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09165">
                <a:buClrTx/>
                <a:buFontTx/>
                <a:buNone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16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</p:sldLayoutIdLst>
  <p:txStyles>
    <p:titleStyle>
      <a:lvl1pPr algn="l" defTabSz="9141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4" indent="-228544" algn="l" defTabSz="9141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3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1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11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99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88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77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65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53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8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7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7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55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44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32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21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09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300" tIns="45651" rIns="91300" bIns="4565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300" tIns="45651" rIns="91300" bIns="4565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96"/>
            <a:ext cx="2742486" cy="365125"/>
          </a:xfrm>
          <a:prstGeom prst="rect">
            <a:avLst/>
          </a:prstGeom>
        </p:spPr>
        <p:txBody>
          <a:bodyPr vert="horz" lIns="91300" tIns="45651" rIns="91300" bIns="4565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7084BB6-B2DE-437E-9D9D-EB5352C0EC3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2/3/2025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96"/>
            <a:ext cx="4113728" cy="365125"/>
          </a:xfrm>
          <a:prstGeom prst="rect">
            <a:avLst/>
          </a:prstGeom>
        </p:spPr>
        <p:txBody>
          <a:bodyPr vert="horz" lIns="91300" tIns="45651" rIns="91300" bIns="4565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96"/>
            <a:ext cx="2742486" cy="365125"/>
          </a:xfrm>
          <a:prstGeom prst="rect">
            <a:avLst/>
          </a:prstGeom>
        </p:spPr>
        <p:txBody>
          <a:bodyPr vert="horz" lIns="91300" tIns="45651" rIns="91300" bIns="4565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A05F18B-C4B8-46B5-8C68-56B73CF91C1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5972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  <p:sldLayoutId id="2147484274" r:id="rId12"/>
  </p:sldLayoutIdLst>
  <p:txStyles>
    <p:titleStyle>
      <a:lvl1pPr algn="l" defTabSz="91307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73" indent="-228273" algn="l" defTabSz="91307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19" indent="-228273" algn="l" defTabSz="9130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320" indent="-228273" algn="l" defTabSz="9130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67" indent="-228273" algn="l" defTabSz="9130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98" indent="-228273" algn="l" defTabSz="9130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58" indent="-228273" algn="l" defTabSz="9130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62" indent="-228273" algn="l" defTabSz="9130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006" indent="-228273" algn="l" defTabSz="9130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533" indent="-228273" algn="l" defTabSz="9130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01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70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96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40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44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01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34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78" algn="l" defTabSz="9130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382" y="205989"/>
            <a:ext cx="8229600" cy="857251"/>
          </a:xfrm>
          <a:prstGeom prst="rect">
            <a:avLst/>
          </a:prstGeom>
        </p:spPr>
        <p:txBody>
          <a:bodyPr vert="horz" lIns="71839" tIns="35930" rIns="71839" bIns="3593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82" y="1200177"/>
            <a:ext cx="8229600" cy="3394472"/>
          </a:xfrm>
          <a:prstGeom prst="rect">
            <a:avLst/>
          </a:prstGeom>
        </p:spPr>
        <p:txBody>
          <a:bodyPr vert="horz" lIns="71839" tIns="35930" rIns="71839" bIns="3593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77" y="4767571"/>
            <a:ext cx="2133602" cy="273844"/>
          </a:xfrm>
          <a:prstGeom prst="rect">
            <a:avLst/>
          </a:prstGeom>
        </p:spPr>
        <p:txBody>
          <a:bodyPr vert="horz" lIns="71839" tIns="35930" rIns="71839" bIns="3593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8564">
              <a:buClrTx/>
            </a:pPr>
            <a:fld id="{057B077D-680E-4F7B-B169-2CB385BA6F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718564">
                <a:buClrTx/>
              </a:pPr>
              <a:t>2/3/2025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38" y="4767571"/>
            <a:ext cx="2895600" cy="273844"/>
          </a:xfrm>
          <a:prstGeom prst="rect">
            <a:avLst/>
          </a:prstGeom>
        </p:spPr>
        <p:txBody>
          <a:bodyPr vert="horz" lIns="71839" tIns="35930" rIns="71839" bIns="3593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856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10" y="4767571"/>
            <a:ext cx="2133602" cy="273844"/>
          </a:xfrm>
          <a:prstGeom prst="rect">
            <a:avLst/>
          </a:prstGeom>
        </p:spPr>
        <p:txBody>
          <a:bodyPr vert="horz" lIns="71839" tIns="35930" rIns="71839" bIns="3593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8564">
              <a:buClrTx/>
            </a:pPr>
            <a:fld id="{CE0FCA04-DE5B-49D2-BA5F-4F38980E4C5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71856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9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60653" rtl="0" eaLnBrk="1" latinLnBrk="0" hangingPunct="1">
        <a:spcBef>
          <a:spcPct val="0"/>
        </a:spcBef>
        <a:buNone/>
        <a:defRPr sz="47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237" indent="-360237" algn="l" defTabSz="960653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780517" indent="-300270" algn="l" defTabSz="960653" rtl="0" eaLnBrk="1" latinLnBrk="0" hangingPunct="1">
        <a:spcBef>
          <a:spcPct val="20000"/>
        </a:spcBef>
        <a:buFont typeface="Arial" pitchFamily="34" charset="0"/>
        <a:buChar char="–"/>
        <a:defRPr sz="2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00794" indent="-240165" algn="l" defTabSz="960653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81142" indent="-240165" algn="l" defTabSz="96065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1484" indent="-240165" algn="l" defTabSz="960653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1740" indent="-240165" algn="l" defTabSz="96065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2094" indent="-240165" algn="l" defTabSz="96065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2437" indent="-240165" algn="l" defTabSz="96065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82717" indent="-240165" algn="l" defTabSz="96065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6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325" algn="l" defTabSz="9606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0653" algn="l" defTabSz="9606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990" algn="l" defTabSz="9606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1269" algn="l" defTabSz="9606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1612" algn="l" defTabSz="9606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1978" algn="l" defTabSz="9606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2234" algn="l" defTabSz="9606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2587" algn="l" defTabSz="9606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0971" tIns="45485" rIns="90971" bIns="4548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0971" tIns="45485" rIns="90971" bIns="4548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59"/>
            <a:ext cx="2057400" cy="273844"/>
          </a:xfrm>
          <a:prstGeom prst="rect">
            <a:avLst/>
          </a:prstGeom>
        </p:spPr>
        <p:txBody>
          <a:bodyPr vert="horz" lIns="90971" tIns="45485" rIns="90971" bIns="4548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470">
              <a:buClrTx/>
            </a:pPr>
            <a:fld id="{BAD8280A-06B4-4BFE-BB56-FC6649CD8609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2470">
                <a:buClrTx/>
              </a:pPr>
              <a:t>03/02/2025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59"/>
            <a:ext cx="3086100" cy="273844"/>
          </a:xfrm>
          <a:prstGeom prst="rect">
            <a:avLst/>
          </a:prstGeom>
        </p:spPr>
        <p:txBody>
          <a:bodyPr vert="horz" lIns="90971" tIns="45485" rIns="90971" bIns="4548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47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59"/>
            <a:ext cx="2057400" cy="273844"/>
          </a:xfrm>
          <a:prstGeom prst="rect">
            <a:avLst/>
          </a:prstGeom>
        </p:spPr>
        <p:txBody>
          <a:bodyPr vert="horz" lIns="90971" tIns="45485" rIns="90971" bIns="4548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470">
              <a:buClrTx/>
            </a:pPr>
            <a:fld id="{9BBD9714-5D4A-422B-9477-494A41703090}" type="slidenum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247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62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68242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583" indent="-170583" algn="l" defTabSz="682422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38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52965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4200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414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76650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7813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9021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0230" indent="-170583" algn="l" defTabSz="682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1180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2422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609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837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957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47222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403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628" algn="l" defTabSz="6824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7716" y="156525"/>
            <a:ext cx="6253627" cy="651381"/>
          </a:xfrm>
          <a:prstGeom prst="rect">
            <a:avLst/>
          </a:prstGeom>
        </p:spPr>
        <p:txBody>
          <a:bodyPr vert="horz" lIns="67712" tIns="33909" rIns="67712" bIns="339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716" y="912002"/>
            <a:ext cx="6253627" cy="2579289"/>
          </a:xfrm>
          <a:prstGeom prst="rect">
            <a:avLst/>
          </a:prstGeom>
        </p:spPr>
        <p:txBody>
          <a:bodyPr vert="horz" lIns="67712" tIns="33909" rIns="67712" bIns="339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7517" y="3622407"/>
            <a:ext cx="1621311" cy="208080"/>
          </a:xfrm>
          <a:prstGeom prst="rect">
            <a:avLst/>
          </a:prstGeom>
        </p:spPr>
        <p:txBody>
          <a:bodyPr vert="horz" lIns="67712" tIns="33909" rIns="67712" bIns="3390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108">
              <a:buClrTx/>
            </a:pPr>
            <a:fld id="{7446D2C4-F5B2-4BAF-AAAA-E5719FEE0C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7108">
                <a:buClrTx/>
              </a:pPr>
              <a:t>2/3/2025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74073" y="3622407"/>
            <a:ext cx="2200350" cy="208080"/>
          </a:xfrm>
          <a:prstGeom prst="rect">
            <a:avLst/>
          </a:prstGeom>
        </p:spPr>
        <p:txBody>
          <a:bodyPr vert="horz" lIns="67712" tIns="33909" rIns="67712" bIns="3390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108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892" y="3622407"/>
            <a:ext cx="1621311" cy="208080"/>
          </a:xfrm>
          <a:prstGeom prst="rect">
            <a:avLst/>
          </a:prstGeom>
        </p:spPr>
        <p:txBody>
          <a:bodyPr vert="horz" lIns="67712" tIns="33909" rIns="67712" bIns="3390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108">
              <a:buClrTx/>
            </a:pPr>
            <a:fld id="{866DD3FD-8217-4768-8ED4-6898380C453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7108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4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677108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50" indent="-253950" algn="l" defTabSz="6771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0220" indent="-211630" algn="l" defTabSz="677108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46329" indent="-169262" algn="l" defTabSz="6771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184942" indent="-169262" algn="l" defTabSz="67710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501" indent="-169262" algn="l" defTabSz="67710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2033" indent="-169262" algn="l" defTabSz="67710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00576" indent="-169262" algn="l" defTabSz="67710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39152" indent="-169262" algn="l" defTabSz="67710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77711" indent="-169262" algn="l" defTabSz="67710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71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38569" algn="l" defTabSz="6771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77108" algn="l" defTabSz="6771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5686" algn="l" defTabSz="6771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54195" algn="l" defTabSz="6771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92768" algn="l" defTabSz="6771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31326" algn="l" defTabSz="6771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69856" algn="l" defTabSz="6771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08389" algn="l" defTabSz="6771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712" y="273847"/>
            <a:ext cx="7886700" cy="994172"/>
          </a:xfrm>
          <a:prstGeom prst="rect">
            <a:avLst/>
          </a:prstGeom>
        </p:spPr>
        <p:txBody>
          <a:bodyPr vert="horz" lIns="68176" tIns="34105" rIns="68176" bIns="3410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712" y="1369227"/>
            <a:ext cx="7886700" cy="3263504"/>
          </a:xfrm>
          <a:prstGeom prst="rect">
            <a:avLst/>
          </a:prstGeom>
        </p:spPr>
        <p:txBody>
          <a:bodyPr vert="horz" lIns="68176" tIns="34105" rIns="68176" bIns="34105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627"/>
            <a:ext cx="2057400" cy="273844"/>
          </a:xfrm>
          <a:prstGeom prst="rect">
            <a:avLst/>
          </a:prstGeom>
        </p:spPr>
        <p:txBody>
          <a:bodyPr vert="horz" lIns="68176" tIns="34105" rIns="68176" bIns="3410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0886">
              <a:buClrTx/>
            </a:pPr>
            <a:fld id="{FB33870C-E7D4-43C1-A33A-D928580034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340886">
                <a:buClrTx/>
              </a:pPr>
              <a:t>2/3/2025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226" y="4767627"/>
            <a:ext cx="3086099" cy="273844"/>
          </a:xfrm>
          <a:prstGeom prst="rect">
            <a:avLst/>
          </a:prstGeom>
        </p:spPr>
        <p:txBody>
          <a:bodyPr vert="horz" lIns="68176" tIns="34105" rIns="68176" bIns="3410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088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3" y="4767627"/>
            <a:ext cx="2057400" cy="273844"/>
          </a:xfrm>
          <a:prstGeom prst="rect">
            <a:avLst/>
          </a:prstGeom>
        </p:spPr>
        <p:txBody>
          <a:bodyPr vert="horz" lIns="68176" tIns="34105" rIns="68176" bIns="3410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0886">
              <a:buClrTx/>
            </a:pPr>
            <a:fld id="{A8D44D24-C446-4FDA-9F61-7213A0BE9E7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34088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49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68181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437" indent="-170437" algn="l" defTabSz="681810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388" indent="-170437" algn="l" defTabSz="6818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2204" indent="-170437" algn="l" defTabSz="6818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3118" indent="-170437" algn="l" defTabSz="6818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4029" indent="-170437" algn="l" defTabSz="6818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954" indent="-170437" algn="l" defTabSz="6818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5816" indent="-170437" algn="l" defTabSz="6818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6714" indent="-170437" algn="l" defTabSz="6818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7645" indent="-170437" algn="l" defTabSz="6818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1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0886" algn="l" defTabSz="681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1810" algn="l" defTabSz="681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702" algn="l" defTabSz="681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3603" algn="l" defTabSz="681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04448" algn="l" defTabSz="681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45379" algn="l" defTabSz="681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86261" algn="l" defTabSz="681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27151" algn="l" defTabSz="6818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7904" tIns="33965" rIns="67904" bIns="3396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7904" tIns="33965" rIns="67904" bIns="33965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67904" tIns="33965" rIns="67904" bIns="3396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109">
              <a:buClrTx/>
              <a:defRPr/>
            </a:pPr>
            <a:fld id="{29391B06-E3A9-4ACF-8FE7-86027D4A315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679109">
                <a:buClrTx/>
                <a:defRPr/>
              </a:pPr>
              <a:t>2025/2/3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67904" tIns="33965" rIns="67904" bIns="3396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109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67904" tIns="33965" rIns="67904" bIns="3396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109">
              <a:buClrTx/>
              <a:defRPr/>
            </a:pPr>
            <a:fld id="{1DAB6F98-49F9-4E5E-8F54-63E0E7C4DDFC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679109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11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7910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742" indent="-169742" algn="l" defTabSz="679109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42" indent="-169742" algn="l" defTabSz="6791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48831" indent="-169742" algn="l" defTabSz="6791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437" indent="-169742" algn="l" defTabSz="6791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7967" indent="-169742" algn="l" defTabSz="6791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7536" indent="-169742" algn="l" defTabSz="6791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07078" indent="-169742" algn="l" defTabSz="6791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46626" indent="-169742" algn="l" defTabSz="6791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86220" indent="-169742" algn="l" defTabSz="6791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791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39561" algn="l" defTabSz="6791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79109" algn="l" defTabSz="6791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8684" algn="l" defTabSz="6791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58217" algn="l" defTabSz="6791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97755" algn="l" defTabSz="6791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37322" algn="l" defTabSz="6791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76861" algn="l" defTabSz="6791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16377" algn="l" defTabSz="6791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12" y="205981"/>
            <a:ext cx="8229600" cy="857251"/>
          </a:xfrm>
          <a:prstGeom prst="rect">
            <a:avLst/>
          </a:prstGeom>
        </p:spPr>
        <p:txBody>
          <a:bodyPr vert="horz" lIns="68671" tIns="34346" rIns="68671" bIns="34346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12" y="1200163"/>
            <a:ext cx="8229600" cy="3394472"/>
          </a:xfrm>
          <a:prstGeom prst="rect">
            <a:avLst/>
          </a:prstGeom>
        </p:spPr>
        <p:txBody>
          <a:bodyPr vert="horz" lIns="68671" tIns="34346" rIns="68671" bIns="34346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68671" tIns="34346" rIns="68671" bIns="3434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718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903718">
                <a:buClrTx/>
              </a:pPr>
              <a:t>2025/2/3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12" y="4767267"/>
            <a:ext cx="2895600" cy="273844"/>
          </a:xfrm>
          <a:prstGeom prst="rect">
            <a:avLst/>
          </a:prstGeom>
        </p:spPr>
        <p:txBody>
          <a:bodyPr vert="horz" lIns="68671" tIns="34346" rIns="68671" bIns="3434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718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3" y="4767267"/>
            <a:ext cx="2133600" cy="273844"/>
          </a:xfrm>
          <a:prstGeom prst="rect">
            <a:avLst/>
          </a:prstGeom>
        </p:spPr>
        <p:txBody>
          <a:bodyPr vert="horz" lIns="68671" tIns="34346" rIns="68671" bIns="3434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718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903718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25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9037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923" indent="-338923" algn="l" defTabSz="9037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4311" indent="-282412" algn="l" defTabSz="9037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9654" indent="-225962" algn="l" defTabSz="9037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1545" indent="-225962" algn="l" defTabSz="9037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3427" indent="-225962" algn="l" defTabSz="9037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5266" indent="-225962" algn="l" defTabSz="9037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7131" indent="-225962" algn="l" defTabSz="9037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9025" indent="-225962" algn="l" defTabSz="9037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0890" indent="-225962" algn="l" defTabSz="9037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37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52" algn="l" defTabSz="9037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3718" algn="l" defTabSz="9037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600" algn="l" defTabSz="9037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478" algn="l" defTabSz="9037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325" algn="l" defTabSz="9037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188" algn="l" defTabSz="9037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086" algn="l" defTabSz="9037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14942" algn="l" defTabSz="9037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0" y="873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612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</p:sldLayoutIdLst>
  <p:transition advClick="0" advTm="0">
    <p:random/>
  </p:transition>
  <p:hf sldNum="0" hdr="0"/>
  <p:txStyles>
    <p:titleStyle>
      <a:lvl1pPr marL="0" lvl="0" indent="0" algn="ctr" defTabSz="80513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1578" lvl="0" indent="-301578" algn="l" defTabSz="805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54170" lvl="1" indent="-252144" algn="l" defTabSz="805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06135" lvl="2" indent="-201002" algn="l" defTabSz="805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08856" lvl="3" indent="-201681" algn="l" defTabSz="805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10908" lvl="4" indent="-201002" algn="l" defTabSz="805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49212" lvl="5" indent="-122699" algn="l" defTabSz="805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94565" lvl="6" indent="-122699" algn="l" defTabSz="805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39877" lvl="7" indent="-122699" algn="l" defTabSz="805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085167" lvl="8" indent="-122699" algn="l" defTabSz="805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061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5342" lvl="1" indent="0" algn="l" defTabSz="49061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0618" lvl="2" indent="0" algn="l" defTabSz="49061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35969" lvl="3" indent="0" algn="l" defTabSz="49061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81270" lvl="4" indent="0" algn="l" defTabSz="49061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26561" lvl="5" indent="0" algn="l" defTabSz="49061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71898" lvl="6" indent="0" algn="l" defTabSz="49061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17178" lvl="7" indent="0" algn="l" defTabSz="49061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62520" lvl="8" indent="0" algn="l" defTabSz="49061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3.gi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5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74.png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80.jp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4.xml"/><Relationship Id="rId6" Type="http://schemas.microsoft.com/office/2007/relationships/hdphoto" Target="../media/hdphoto4.wdp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97.jpg"/><Relationship Id="rId7" Type="http://schemas.openxmlformats.org/officeDocument/2006/relationships/image" Target="../media/image10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99.jpg"/><Relationship Id="rId5" Type="http://schemas.microsoft.com/office/2007/relationships/hdphoto" Target="../media/hdphoto5.wdp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74.pn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8.xml"/><Relationship Id="rId5" Type="http://schemas.openxmlformats.org/officeDocument/2006/relationships/image" Target="../media/image74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8.xml"/><Relationship Id="rId5" Type="http://schemas.openxmlformats.org/officeDocument/2006/relationships/image" Target="../media/image107.jpg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4.xml"/><Relationship Id="rId6" Type="http://schemas.microsoft.com/office/2007/relationships/hdphoto" Target="../media/hdphoto4.wdp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18.png"/><Relationship Id="rId3" Type="http://schemas.openxmlformats.org/officeDocument/2006/relationships/slideLayout" Target="../slideLayouts/slideLayout211.xml"/><Relationship Id="rId7" Type="http://schemas.openxmlformats.org/officeDocument/2006/relationships/image" Target="../media/image115.png"/><Relationship Id="rId12" Type="http://schemas.microsoft.com/office/2007/relationships/hdphoto" Target="../media/hdphoto8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4.png"/><Relationship Id="rId11" Type="http://schemas.openxmlformats.org/officeDocument/2006/relationships/image" Target="../media/image117.png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18.png"/><Relationship Id="rId3" Type="http://schemas.openxmlformats.org/officeDocument/2006/relationships/slideLayout" Target="../slideLayouts/slideLayout211.xml"/><Relationship Id="rId7" Type="http://schemas.openxmlformats.org/officeDocument/2006/relationships/image" Target="../media/image115.png"/><Relationship Id="rId12" Type="http://schemas.microsoft.com/office/2007/relationships/hdphoto" Target="../media/hdphoto8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4.png"/><Relationship Id="rId11" Type="http://schemas.openxmlformats.org/officeDocument/2006/relationships/image" Target="../media/image117.png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18.png"/><Relationship Id="rId3" Type="http://schemas.openxmlformats.org/officeDocument/2006/relationships/slideLayout" Target="../slideLayouts/slideLayout211.xml"/><Relationship Id="rId7" Type="http://schemas.openxmlformats.org/officeDocument/2006/relationships/image" Target="../media/image115.png"/><Relationship Id="rId12" Type="http://schemas.microsoft.com/office/2007/relationships/hdphoto" Target="../media/hdphoto8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4.png"/><Relationship Id="rId11" Type="http://schemas.openxmlformats.org/officeDocument/2006/relationships/image" Target="../media/image117.png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C32FA63D-8B45-4C5C-915F-4710AB5D8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086" y="2679295"/>
            <a:ext cx="610069" cy="36704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CF8E0A5E-8E81-4CE4-9F1B-F1E41655E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016" y="2044061"/>
            <a:ext cx="4499341" cy="1604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5934" y="250612"/>
            <a:ext cx="7905318" cy="645424"/>
          </a:xfrm>
          <a:prstGeom prst="rect">
            <a:avLst/>
          </a:prstGeom>
          <a:noFill/>
        </p:spPr>
        <p:txBody>
          <a:bodyPr wrap="square" lIns="90504" tIns="45271" rIns="90504" bIns="45271" rtlCol="0">
            <a:spAutoFit/>
          </a:bodyPr>
          <a:lstStyle/>
          <a:p>
            <a:pPr defTabSz="905282">
              <a:buClrTx/>
            </a:pPr>
            <a:r>
              <a:rPr lang="en-US" sz="3600" kern="1200" dirty="0" err="1" smtClean="0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Thöù</a:t>
            </a:r>
            <a:r>
              <a:rPr lang="en-US" sz="3600" kern="1200" dirty="0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kern="1200" dirty="0" err="1" smtClean="0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hai</a:t>
            </a:r>
            <a:r>
              <a:rPr lang="en-US" sz="3600" kern="1200" dirty="0" smtClean="0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kern="1200" dirty="0" err="1" smtClean="0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ngaøy</a:t>
            </a:r>
            <a:r>
              <a:rPr lang="en-US" sz="3600" kern="1200" dirty="0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kern="1200" dirty="0" smtClean="0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3 </a:t>
            </a:r>
            <a:r>
              <a:rPr lang="en-US" sz="3600" kern="1200" dirty="0" err="1" smtClean="0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thaùng</a:t>
            </a:r>
            <a:r>
              <a:rPr lang="en-US" sz="3600" kern="1200" dirty="0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kern="1200" dirty="0" smtClean="0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2 </a:t>
            </a:r>
            <a:r>
              <a:rPr lang="en-US" sz="3600" kern="1200" dirty="0" err="1" smtClean="0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naêm</a:t>
            </a:r>
            <a:r>
              <a:rPr lang="en-US" sz="3600" kern="1200" dirty="0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kern="1200" dirty="0" smtClean="0">
                <a:solidFill>
                  <a:srgbClr val="0070C0"/>
                </a:solidFill>
                <a:latin typeface="VNI-Avo" pitchFamily="2" charset="0"/>
                <a:ea typeface="+mn-ea"/>
                <a:cs typeface="+mn-cs"/>
              </a:rPr>
              <a:t>2025</a:t>
            </a:r>
            <a:endParaRPr lang="en-US" sz="3600" kern="1200" dirty="0">
              <a:solidFill>
                <a:srgbClr val="0070C0"/>
              </a:solidFill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17" y="6188140"/>
            <a:ext cx="5337660" cy="528408"/>
          </a:xfrm>
          <a:prstGeom prst="rect">
            <a:avLst/>
          </a:prstGeom>
          <a:noFill/>
        </p:spPr>
        <p:txBody>
          <a:bodyPr wrap="square" lIns="90504" tIns="45271" rIns="90504" bIns="45271" rtlCol="0">
            <a:spAutoFit/>
          </a:bodyPr>
          <a:lstStyle/>
          <a:p>
            <a:pPr defTabSz="905282">
              <a:buClrTx/>
              <a:defRPr/>
            </a:pP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微软雅黑"/>
                <a:cs typeface="+mn-cs"/>
              </a:rPr>
              <a:t>Giaùo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微软雅黑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VNI-Avo" pitchFamily="2" charset="0"/>
                <a:ea typeface="微软雅黑"/>
                <a:cs typeface="+mn-cs"/>
              </a:rPr>
              <a:t>vieân</a:t>
            </a:r>
            <a:r>
              <a:rPr lang="en-US" sz="2800" kern="1200" dirty="0">
                <a:solidFill>
                  <a:prstClr val="black"/>
                </a:solidFill>
                <a:latin typeface="VNI-Avo" pitchFamily="2" charset="0"/>
                <a:ea typeface="微软雅黑"/>
                <a:cs typeface="+mn-cs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2442887" y="1662525"/>
            <a:ext cx="7236271" cy="1199563"/>
          </a:xfrm>
          <a:prstGeom prst="rect">
            <a:avLst/>
          </a:prstGeom>
        </p:spPr>
        <p:txBody>
          <a:bodyPr wrap="none" lIns="90504" tIns="45271" rIns="90504" bIns="45271">
            <a:spAutoFit/>
          </a:bodyPr>
          <a:lstStyle/>
          <a:p>
            <a:pPr algn="ctr" defTabSz="67900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72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Moân</a:t>
            </a:r>
            <a:r>
              <a:rPr lang="en-US" sz="7200" b="1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: Tieáng Vieät</a:t>
            </a:r>
            <a:endParaRPr lang="en-US" sz="72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Summer Sun Sticker by Nutmeg and Arl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5" y="370867"/>
            <a:ext cx="2090177" cy="215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0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15881" y="4935583"/>
            <a:ext cx="6750863" cy="1077612"/>
          </a:xfrm>
          <a:prstGeom prst="rect">
            <a:avLst/>
          </a:prstGeom>
          <a:noFill/>
        </p:spPr>
        <p:txBody>
          <a:bodyPr wrap="square" lIns="91667" tIns="45845" rIns="91667" bIns="45845" rtlCol="0">
            <a:spAutoFit/>
          </a:bodyPr>
          <a:lstStyle/>
          <a:p>
            <a:pPr marL="479400" lvl="1" defTabSz="958812">
              <a:buClrTx/>
              <a:defRPr/>
            </a:pPr>
            <a:r>
              <a:rPr lang="en-US" sz="64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boùng ch</a:t>
            </a:r>
            <a:r>
              <a:rPr lang="en-US" sz="64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uyeàn</a:t>
            </a:r>
            <a:endParaRPr lang="en-US" sz="64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9764" y="2792269"/>
            <a:ext cx="5592892" cy="3524475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8812">
                <a:buClrTx/>
                <a:defRPr/>
              </a:pPr>
              <a:r>
                <a:rPr lang="en-US" sz="7200" b="1" kern="1200">
                  <a:solidFill>
                    <a:prstClr val="black"/>
                  </a:solidFill>
                  <a:latin typeface="VNI-Avo" pitchFamily="2" charset="0"/>
                </a:rPr>
                <a:t>ch</a:t>
              </a:r>
              <a:endParaRPr lang="en-US" sz="7200" b="1" kern="12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8812">
                <a:buClrTx/>
                <a:defRPr/>
              </a:pPr>
              <a:r>
                <a:rPr lang="en-US" sz="7200" b="1" kern="1200">
                  <a:solidFill>
                    <a:srgbClr val="FF0000"/>
                  </a:solidFill>
                  <a:latin typeface="VNI-Avo" pitchFamily="2" charset="0"/>
                </a:rPr>
                <a:t>uyeân</a:t>
              </a:r>
              <a:endParaRPr lang="en-US" sz="72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8812">
                <a:buClrTx/>
                <a:defRPr/>
              </a:pPr>
              <a:r>
                <a:rPr lang="en-US" sz="10800" b="1" kern="1200">
                  <a:solidFill>
                    <a:prstClr val="black"/>
                  </a:solidFill>
                  <a:latin typeface="VNI-Avo" pitchFamily="2" charset="0"/>
                </a:rPr>
                <a:t>ch</a:t>
              </a:r>
              <a:r>
                <a:rPr lang="en-US" sz="10800" b="1" kern="1200">
                  <a:solidFill>
                    <a:srgbClr val="FF0000"/>
                  </a:solidFill>
                  <a:latin typeface="VNI-Avo" pitchFamily="2" charset="0"/>
                </a:rPr>
                <a:t>uyeàn</a:t>
              </a:r>
              <a:endParaRPr lang="en-US" sz="108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45" y="218704"/>
            <a:ext cx="1186355" cy="1167613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1077767" y="802543"/>
            <a:ext cx="3949792" cy="1893220"/>
          </a:xfrm>
          <a:prstGeom prst="rect">
            <a:avLst/>
          </a:prstGeom>
          <a:noFill/>
          <a:ln>
            <a:noFill/>
          </a:ln>
        </p:spPr>
        <p:txBody>
          <a:bodyPr wrap="square" lIns="91667" tIns="45845" rIns="91667" bIns="45845" rtlCol="0">
            <a:spAutoFit/>
          </a:bodyPr>
          <a:lstStyle/>
          <a:p>
            <a:pPr algn="ctr" defTabSz="1206559">
              <a:defRPr/>
            </a:pPr>
            <a:r>
              <a:rPr lang="en-GB" sz="11700" b="1">
                <a:solidFill>
                  <a:srgbClr val="FF0000"/>
                </a:solidFill>
                <a:latin typeface="VNI-Avo" pitchFamily="2" charset="0"/>
                <a:ea typeface="+mn-ea"/>
                <a:cs typeface="Lato" panose="020F0502020204030203" pitchFamily="34" charset="0"/>
              </a:rPr>
              <a:t>uyeân</a:t>
            </a:r>
            <a:endParaRPr lang="en-GB" sz="11700" b="1" dirty="0">
              <a:solidFill>
                <a:srgbClr val="FF0000"/>
              </a:solidFill>
              <a:latin typeface="VNI-Avo" pitchFamily="2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8" t="61665" r="35122" b="22923"/>
          <a:stretch/>
        </p:blipFill>
        <p:spPr>
          <a:xfrm>
            <a:off x="6123093" y="449503"/>
            <a:ext cx="5535161" cy="450318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24680D39-2139-4C52-899D-4E9687193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2334" y="930165"/>
            <a:ext cx="5032840" cy="3863291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  <p:pic>
        <p:nvPicPr>
          <p:cNvPr id="16" name="Picture 1">
            <a:extLst>
              <a:ext uri="{FF2B5EF4-FFF2-40B4-BE49-F238E27FC236}">
                <a16:creationId xmlns="" xmlns:a16="http://schemas.microsoft.com/office/drawing/2014/main" id="{04BF32FE-9F10-41A8-B7BB-AEC5E76F8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2334" y="930213"/>
            <a:ext cx="5032840" cy="381525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471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9" y="2874661"/>
            <a:ext cx="3759710" cy="3983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8888638" y="8043"/>
            <a:ext cx="2805136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457" y="363064"/>
            <a:ext cx="6584373" cy="64949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3783894" y="2238623"/>
            <a:ext cx="3481181" cy="2739605"/>
          </a:xfrm>
          <a:prstGeom prst="rect">
            <a:avLst/>
          </a:prstGeom>
        </p:spPr>
        <p:txBody>
          <a:bodyPr wrap="none" lIns="91667" tIns="45845" rIns="91667" bIns="45845">
            <a:spAutoFit/>
          </a:bodyPr>
          <a:lstStyle/>
          <a:p>
            <a:pPr defTabSz="958812">
              <a:buClrTx/>
              <a:defRPr/>
            </a:pPr>
            <a:r>
              <a:rPr lang="en-US" sz="17200" b="1" kern="1200">
                <a:solidFill>
                  <a:srgbClr val="FF0000"/>
                </a:solidFill>
                <a:latin typeface="VNI-Avo" pitchFamily="2" charset="0"/>
                <a:ea typeface="宋体"/>
                <a:cs typeface="+mn-cs"/>
              </a:rPr>
              <a:t>uyt</a:t>
            </a:r>
            <a:endParaRPr lang="en-US" sz="17200" kern="1200" dirty="0">
              <a:solidFill>
                <a:prstClr val="black"/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3432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12550" y="4652244"/>
            <a:ext cx="6710384" cy="1324125"/>
          </a:xfrm>
          <a:prstGeom prst="rect">
            <a:avLst/>
          </a:prstGeom>
          <a:noFill/>
        </p:spPr>
        <p:txBody>
          <a:bodyPr wrap="square" lIns="91667" tIns="45845" rIns="91667" bIns="45845" rtlCol="0">
            <a:spAutoFit/>
          </a:bodyPr>
          <a:lstStyle/>
          <a:p>
            <a:pPr marL="479400" lvl="1" defTabSz="958812">
              <a:buClrTx/>
              <a:defRPr/>
            </a:pPr>
            <a:r>
              <a:rPr lang="en-US" sz="80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h</a:t>
            </a:r>
            <a:r>
              <a:rPr lang="en-US" sz="80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uyùt </a:t>
            </a:r>
            <a:r>
              <a:rPr lang="en-US" sz="80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coøi</a:t>
            </a:r>
            <a:endParaRPr lang="en-US" sz="80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9846" y="2792269"/>
            <a:ext cx="5738770" cy="3524475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8812">
                <a:buClrTx/>
                <a:defRPr/>
              </a:pPr>
              <a:r>
                <a:rPr lang="en-US" sz="10800" b="1" kern="1200">
                  <a:solidFill>
                    <a:prstClr val="black"/>
                  </a:solidFill>
                  <a:latin typeface="VNI-Avo" pitchFamily="2" charset="0"/>
                </a:rPr>
                <a:t>h</a:t>
              </a:r>
              <a:endParaRPr lang="en-US" sz="10800" b="1" kern="12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8812">
                <a:buClrTx/>
                <a:defRPr/>
              </a:pPr>
              <a:r>
                <a:rPr lang="en-US" sz="10800" b="1" kern="1200">
                  <a:solidFill>
                    <a:srgbClr val="FF0000"/>
                  </a:solidFill>
                  <a:latin typeface="VNI-Avo" pitchFamily="2" charset="0"/>
                </a:rPr>
                <a:t>uyt</a:t>
              </a:r>
              <a:endParaRPr lang="en-US" sz="108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8812">
                <a:buClrTx/>
                <a:defRPr/>
              </a:pPr>
              <a:r>
                <a:rPr lang="en-US" sz="10800" b="1" kern="1200">
                  <a:solidFill>
                    <a:prstClr val="black"/>
                  </a:solidFill>
                  <a:latin typeface="VNI-Avo" pitchFamily="2" charset="0"/>
                </a:rPr>
                <a:t>h</a:t>
              </a:r>
              <a:r>
                <a:rPr lang="en-US" sz="10800" b="1" kern="1200">
                  <a:solidFill>
                    <a:srgbClr val="FF0000"/>
                  </a:solidFill>
                  <a:latin typeface="VNI-Avo" pitchFamily="2" charset="0"/>
                </a:rPr>
                <a:t>uyùt</a:t>
              </a:r>
              <a:endParaRPr lang="en-US" sz="108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45" y="218704"/>
            <a:ext cx="1186355" cy="1167613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1250320" y="606403"/>
            <a:ext cx="3949792" cy="2185852"/>
          </a:xfrm>
          <a:prstGeom prst="rect">
            <a:avLst/>
          </a:prstGeom>
          <a:noFill/>
          <a:ln>
            <a:noFill/>
          </a:ln>
        </p:spPr>
        <p:txBody>
          <a:bodyPr wrap="square" lIns="91667" tIns="45845" rIns="91667" bIns="45845" rtlCol="0">
            <a:spAutoFit/>
          </a:bodyPr>
          <a:lstStyle/>
          <a:p>
            <a:pPr algn="ctr" defTabSz="1206559">
              <a:defRPr/>
            </a:pPr>
            <a:r>
              <a:rPr lang="en-GB" sz="13600" b="1">
                <a:solidFill>
                  <a:srgbClr val="FF0000"/>
                </a:solidFill>
                <a:latin typeface="VNI-Avo" pitchFamily="2" charset="0"/>
                <a:ea typeface="+mn-ea"/>
                <a:cs typeface="Lato" panose="020F0502020204030203" pitchFamily="34" charset="0"/>
              </a:rPr>
              <a:t>uyt</a:t>
            </a:r>
            <a:endParaRPr lang="en-GB" sz="13600" b="1" dirty="0">
              <a:solidFill>
                <a:srgbClr val="FF0000"/>
              </a:solidFill>
              <a:latin typeface="VNI-Avo" pitchFamily="2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97" t="62402" r="5543" b="22186"/>
          <a:stretch/>
        </p:blipFill>
        <p:spPr>
          <a:xfrm>
            <a:off x="6212551" y="228295"/>
            <a:ext cx="5535161" cy="4503180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="" xmlns:a16="http://schemas.microsoft.com/office/drawing/2014/main" id="{04BF32FE-9F10-41A8-B7BB-AEC5E76F8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1179" y="218194"/>
            <a:ext cx="5687313" cy="4265484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1569528C-F63E-4625-9DA4-AA6DD97CD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1222" y="606449"/>
            <a:ext cx="5687315" cy="3793439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6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117929" y="1217968"/>
            <a:ext cx="3979155" cy="1763485"/>
            <a:chOff x="6679343" y="2634855"/>
            <a:chExt cx="4214715" cy="2268583"/>
          </a:xfrm>
        </p:grpSpPr>
        <p:sp>
          <p:nvSpPr>
            <p:cNvPr id="5" name="Rectangle 4"/>
            <p:cNvSpPr/>
            <p:nvPr/>
          </p:nvSpPr>
          <p:spPr>
            <a:xfrm>
              <a:off x="6679345" y="2634855"/>
              <a:ext cx="1933303" cy="1084217"/>
            </a:xfrm>
            <a:prstGeom prst="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05046">
                <a:buClrTx/>
                <a:defRPr/>
              </a:pPr>
              <a:r>
                <a:rPr lang="en-US" sz="6900" b="1" kern="1200">
                  <a:solidFill>
                    <a:prstClr val="black"/>
                  </a:solidFill>
                  <a:latin typeface="VNI-Avo" pitchFamily="2" charset="0"/>
                  <a:ea typeface="+mn-ea"/>
                  <a:cs typeface="+mn-cs"/>
                </a:rPr>
                <a:t>l</a:t>
              </a:r>
              <a:endParaRPr lang="en-US" sz="6900" b="1" kern="1200" dirty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8677963" y="2634855"/>
              <a:ext cx="2216095" cy="1084217"/>
            </a:xfrm>
            <a:prstGeom prst="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05046">
                <a:buClrTx/>
                <a:defRPr/>
              </a:pPr>
              <a:r>
                <a:rPr lang="en-US" sz="6900" b="1" kern="1200">
                  <a:solidFill>
                    <a:srgbClr val="FF0000"/>
                  </a:solidFill>
                  <a:latin typeface="VNI-Avo" pitchFamily="2" charset="0"/>
                  <a:ea typeface="+mn-ea"/>
                  <a:cs typeface="+mn-cs"/>
                </a:rPr>
                <a:t>uaân</a:t>
              </a:r>
              <a:endParaRPr lang="en-US" sz="6900" b="1" kern="1200" dirty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679343" y="3819221"/>
              <a:ext cx="4214714" cy="1084217"/>
            </a:xfrm>
            <a:prstGeom prst="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05046">
                <a:buClrTx/>
                <a:defRPr/>
              </a:pPr>
              <a:r>
                <a:rPr lang="en-US" sz="6900" b="1" kern="1200">
                  <a:solidFill>
                    <a:prstClr val="black"/>
                  </a:solidFill>
                  <a:latin typeface="VNI-Avo" pitchFamily="2" charset="0"/>
                  <a:ea typeface="+mn-ea"/>
                  <a:cs typeface="+mn-cs"/>
                </a:rPr>
                <a:t>luaân</a:t>
              </a:r>
              <a:endParaRPr lang="en-US" sz="6900" b="1" kern="1200" dirty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" y="5655425"/>
            <a:ext cx="3979162" cy="660915"/>
          </a:xfrm>
          <a:prstGeom prst="rect">
            <a:avLst/>
          </a:prstGeom>
          <a:noFill/>
        </p:spPr>
        <p:txBody>
          <a:bodyPr wrap="square" lIns="90480" tIns="45251" rIns="90480" bIns="45251" rtlCol="0">
            <a:spAutoFit/>
          </a:bodyPr>
          <a:lstStyle/>
          <a:p>
            <a:pPr marL="452545" lvl="1" defTabSz="905046">
              <a:buClrTx/>
            </a:pPr>
            <a:r>
              <a:rPr lang="en-US" sz="37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côø l</a:t>
            </a:r>
            <a:r>
              <a:rPr lang="en-US" sz="37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uaân</a:t>
            </a:r>
            <a:r>
              <a:rPr lang="en-US" sz="37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löu</a:t>
            </a:r>
            <a:endParaRPr lang="en-US" sz="37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9281" y="102627"/>
            <a:ext cx="7255139" cy="1153356"/>
          </a:xfrm>
          <a:prstGeom prst="rect">
            <a:avLst/>
          </a:prstGeom>
          <a:noFill/>
        </p:spPr>
        <p:txBody>
          <a:bodyPr wrap="square" lIns="90480" tIns="45251" rIns="90480" bIns="45251" rtlCol="0">
            <a:spAutoFit/>
          </a:bodyPr>
          <a:lstStyle/>
          <a:p>
            <a:pPr marL="452545" lvl="1" defTabSz="905046">
              <a:buClrTx/>
            </a:pPr>
            <a:r>
              <a:rPr lang="en-US" sz="69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uaân uyeân uyt</a:t>
            </a:r>
            <a:endParaRPr lang="en-US" sz="69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68634" y="5692699"/>
            <a:ext cx="5272404" cy="666255"/>
          </a:xfrm>
          <a:prstGeom prst="rect">
            <a:avLst/>
          </a:prstGeom>
          <a:noFill/>
        </p:spPr>
        <p:txBody>
          <a:bodyPr wrap="square" lIns="90480" tIns="45251" rIns="90480" bIns="45251" rtlCol="0">
            <a:spAutoFit/>
          </a:bodyPr>
          <a:lstStyle/>
          <a:p>
            <a:pPr marL="452545" lvl="1" defTabSz="905046">
              <a:buClrTx/>
            </a:pPr>
            <a:r>
              <a:rPr lang="en-US" sz="37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h</a:t>
            </a:r>
            <a:r>
              <a:rPr lang="en-US" sz="37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uyùt </a:t>
            </a:r>
            <a:r>
              <a:rPr lang="en-US" sz="37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coøi</a:t>
            </a:r>
            <a:endParaRPr lang="en-US" sz="37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44192" y="5655425"/>
            <a:ext cx="3979162" cy="660915"/>
          </a:xfrm>
          <a:prstGeom prst="rect">
            <a:avLst/>
          </a:prstGeom>
          <a:noFill/>
        </p:spPr>
        <p:txBody>
          <a:bodyPr wrap="square" lIns="90480" tIns="45251" rIns="90480" bIns="45251" rtlCol="0">
            <a:spAutoFit/>
          </a:bodyPr>
          <a:lstStyle/>
          <a:p>
            <a:pPr marL="452545" lvl="1" defTabSz="905046">
              <a:buClrTx/>
            </a:pPr>
            <a:r>
              <a:rPr lang="en-US" sz="37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boùng ch</a:t>
            </a:r>
            <a:r>
              <a:rPr lang="en-US" sz="37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uyeàn</a:t>
            </a:r>
            <a:endParaRPr lang="en-US" sz="37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97" t="62402" r="5543" b="22186"/>
          <a:stretch/>
        </p:blipFill>
        <p:spPr>
          <a:xfrm>
            <a:off x="8707058" y="3458089"/>
            <a:ext cx="2441184" cy="19860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5" t="60843" r="35185" b="22105"/>
          <a:stretch/>
        </p:blipFill>
        <p:spPr>
          <a:xfrm>
            <a:off x="4609789" y="3458087"/>
            <a:ext cx="2441184" cy="2197288"/>
          </a:xfrm>
          <a:prstGeom prst="rect">
            <a:avLst/>
          </a:prstGeom>
        </p:spPr>
      </p:pic>
      <p:grpSp>
        <p:nvGrpSpPr>
          <p:cNvPr id="15" name="Group 2">
            <a:extLst>
              <a:ext uri="{FF2B5EF4-FFF2-40B4-BE49-F238E27FC236}">
                <a16:creationId xmlns="" xmlns:a16="http://schemas.microsoft.com/office/drawing/2014/main" id="{E9E56C9A-650E-46A4-869C-9486B3BFAA71}"/>
              </a:ext>
            </a:extLst>
          </p:cNvPr>
          <p:cNvGrpSpPr/>
          <p:nvPr/>
        </p:nvGrpSpPr>
        <p:grpSpPr>
          <a:xfrm>
            <a:off x="929396" y="2981451"/>
            <a:ext cx="1647494" cy="2532544"/>
            <a:chOff x="5509039" y="0"/>
            <a:chExt cx="2220966" cy="4108145"/>
          </a:xfrm>
        </p:grpSpPr>
        <p:pic>
          <p:nvPicPr>
            <p:cNvPr id="16" name="Picture 1">
              <a:extLst>
                <a:ext uri="{FF2B5EF4-FFF2-40B4-BE49-F238E27FC236}">
                  <a16:creationId xmlns="" xmlns:a16="http://schemas.microsoft.com/office/drawing/2014/main" id="{B1A09C60-FBE9-46C6-AEC8-08124218E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9039" y="0"/>
              <a:ext cx="2220966" cy="4108145"/>
            </a:xfrm>
            <a:prstGeom prst="rect">
              <a:avLst/>
            </a:prstGeom>
          </p:spPr>
        </p:pic>
        <p:pic>
          <p:nvPicPr>
            <p:cNvPr id="17" name="Picture 1">
              <a:extLst>
                <a:ext uri="{FF2B5EF4-FFF2-40B4-BE49-F238E27FC236}">
                  <a16:creationId xmlns="" xmlns:a16="http://schemas.microsoft.com/office/drawing/2014/main" id="{1E832D0D-ECBC-46D7-85ED-CA5FC1ED5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5808" y="1590020"/>
              <a:ext cx="690618" cy="928103"/>
            </a:xfrm>
            <a:prstGeom prst="rect">
              <a:avLst/>
            </a:prstGeom>
          </p:spPr>
        </p:pic>
        <p:sp>
          <p:nvSpPr>
            <p:cNvPr id="18" name="TextBox 1">
              <a:extLst>
                <a:ext uri="{FF2B5EF4-FFF2-40B4-BE49-F238E27FC236}">
                  <a16:creationId xmlns="" xmlns:a16="http://schemas.microsoft.com/office/drawing/2014/main" id="{551D3A0F-1B93-4488-87D3-85A6BBDF5E90}"/>
                </a:ext>
              </a:extLst>
            </p:cNvPr>
            <p:cNvSpPr txBox="1"/>
            <p:nvPr/>
          </p:nvSpPr>
          <p:spPr>
            <a:xfrm>
              <a:off x="5776723" y="1153717"/>
              <a:ext cx="1774603" cy="474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070">
                <a:buClrTx/>
              </a:pPr>
              <a:r>
                <a:rPr lang="en-US" sz="1300" b="1">
                  <a:solidFill>
                    <a:srgbClr val="F4FF00"/>
                  </a:solidFill>
                  <a:latin typeface="VNI-Avo" pitchFamily="2" charset="0"/>
                </a:rPr>
                <a:t>CÔØ LUAÂN LÖU</a:t>
              </a:r>
              <a:endParaRPr lang="vi-VN" sz="1300" b="1">
                <a:solidFill>
                  <a:srgbClr val="F4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317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107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9" y="56405"/>
            <a:ext cx="12210795" cy="6846643"/>
          </a:xfrm>
          <a:prstGeom prst="rect">
            <a:avLst/>
          </a:prstGeom>
        </p:spPr>
      </p:pic>
      <p:sp>
        <p:nvSpPr>
          <p:cNvPr id="889" name="文本框 6"/>
          <p:cNvSpPr txBox="1">
            <a:spLocks noChangeArrowheads="1"/>
          </p:cNvSpPr>
          <p:nvPr/>
        </p:nvSpPr>
        <p:spPr bwMode="auto">
          <a:xfrm>
            <a:off x="1210733" y="1240473"/>
            <a:ext cx="2459913" cy="100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740" tIns="45879" rIns="91740" bIns="45879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0939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zh-CN" sz="5900" b="1" kern="1200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  <a:cs typeface="+mn-cs"/>
              </a:rPr>
              <a:t>Löu</a:t>
            </a:r>
            <a:r>
              <a:rPr lang="en-US" altLang="zh-CN" sz="5900" b="1" kern="1200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  <a:cs typeface="+mn-cs"/>
              </a:rPr>
              <a:t> </a:t>
            </a:r>
            <a:r>
              <a:rPr lang="en-US" altLang="zh-CN" sz="5900" b="1" kern="1200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  <a:cs typeface="+mn-cs"/>
              </a:rPr>
              <a:t>yù</a:t>
            </a:r>
            <a:endParaRPr lang="zh-CN" altLang="en-US" sz="5900" b="1" kern="1200" dirty="0">
              <a:solidFill>
                <a:srgbClr val="FF0000"/>
              </a:solidFill>
              <a:latin typeface="VNI-Avo" pitchFamily="2" charset="0"/>
              <a:ea typeface="华康海报体W12(P)" panose="040B0C00000000000000" pitchFamily="82" charset="-122"/>
              <a:cs typeface="+mn-cs"/>
            </a:endParaRPr>
          </a:p>
        </p:txBody>
      </p:sp>
      <p:grpSp>
        <p:nvGrpSpPr>
          <p:cNvPr id="2130" name="组合 2129"/>
          <p:cNvGrpSpPr/>
          <p:nvPr/>
        </p:nvGrpSpPr>
        <p:grpSpPr>
          <a:xfrm>
            <a:off x="2917331" y="4852204"/>
            <a:ext cx="223679" cy="326125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2131" name="AutoShape 113"/>
            <p:cNvSpPr>
              <a:spLocks/>
            </p:cNvSpPr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lIns="18804" tIns="18804" rIns="18804" bIns="18804" anchor="ctr"/>
            <a:lstStyle/>
            <a:p>
              <a:pPr algn="ctr" defTabSz="226398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+mn-ea"/>
                <a:cs typeface="+mn-cs"/>
                <a:sym typeface="Gill Sans" charset="0"/>
              </a:endParaRPr>
            </a:p>
          </p:txBody>
        </p:sp>
        <p:sp>
          <p:nvSpPr>
            <p:cNvPr id="2132" name="AutoShape 114"/>
            <p:cNvSpPr>
              <a:spLocks/>
            </p:cNvSpPr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lIns="18804" tIns="18804" rIns="18804" bIns="18804" anchor="ctr"/>
            <a:lstStyle/>
            <a:p>
              <a:pPr algn="ctr" defTabSz="226398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+mn-ea"/>
                <a:cs typeface="+mn-cs"/>
                <a:sym typeface="Gill Sans" charset="0"/>
              </a:endParaRPr>
            </a:p>
          </p:txBody>
        </p:sp>
      </p:grpSp>
      <p:grpSp>
        <p:nvGrpSpPr>
          <p:cNvPr id="2113" name="Group 2112"/>
          <p:cNvGrpSpPr/>
          <p:nvPr/>
        </p:nvGrpSpPr>
        <p:grpSpPr>
          <a:xfrm>
            <a:off x="9704991" y="3137049"/>
            <a:ext cx="2557422" cy="3665187"/>
            <a:chOff x="4805321" y="1463631"/>
            <a:chExt cx="1918454" cy="2748890"/>
          </a:xfrm>
        </p:grpSpPr>
        <p:grpSp>
          <p:nvGrpSpPr>
            <p:cNvPr id="6" name="Group 604"/>
            <p:cNvGrpSpPr>
              <a:grpSpLocks noChangeAspect="1"/>
            </p:cNvGrpSpPr>
            <p:nvPr/>
          </p:nvGrpSpPr>
          <p:grpSpPr bwMode="auto">
            <a:xfrm>
              <a:off x="4805321" y="1463631"/>
              <a:ext cx="1918454" cy="2748890"/>
              <a:chOff x="3323" y="1923"/>
              <a:chExt cx="931" cy="1334"/>
            </a:xfrm>
          </p:grpSpPr>
          <p:grpSp>
            <p:nvGrpSpPr>
              <p:cNvPr id="7" name="Group 805"/>
              <p:cNvGrpSpPr>
                <a:grpSpLocks/>
              </p:cNvGrpSpPr>
              <p:nvPr/>
            </p:nvGrpSpPr>
            <p:grpSpPr bwMode="auto">
              <a:xfrm>
                <a:off x="3327" y="2519"/>
                <a:ext cx="888" cy="734"/>
                <a:chOff x="3327" y="2519"/>
                <a:chExt cx="888" cy="734"/>
              </a:xfrm>
            </p:grpSpPr>
            <p:sp>
              <p:nvSpPr>
                <p:cNvPr id="864" name="Freeform 605"/>
                <p:cNvSpPr>
                  <a:spLocks/>
                </p:cNvSpPr>
                <p:nvPr/>
              </p:nvSpPr>
              <p:spPr bwMode="auto">
                <a:xfrm>
                  <a:off x="3327" y="2519"/>
                  <a:ext cx="888" cy="733"/>
                </a:xfrm>
                <a:custGeom>
                  <a:avLst/>
                  <a:gdLst>
                    <a:gd name="T0" fmla="*/ 66 w 1030"/>
                    <a:gd name="T1" fmla="*/ 180 h 850"/>
                    <a:gd name="T2" fmla="*/ 32 w 1030"/>
                    <a:gd name="T3" fmla="*/ 316 h 850"/>
                    <a:gd name="T4" fmla="*/ 27 w 1030"/>
                    <a:gd name="T5" fmla="*/ 562 h 850"/>
                    <a:gd name="T6" fmla="*/ 87 w 1030"/>
                    <a:gd name="T7" fmla="*/ 609 h 850"/>
                    <a:gd name="T8" fmla="*/ 74 w 1030"/>
                    <a:gd name="T9" fmla="*/ 848 h 850"/>
                    <a:gd name="T10" fmla="*/ 215 w 1030"/>
                    <a:gd name="T11" fmla="*/ 849 h 850"/>
                    <a:gd name="T12" fmla="*/ 425 w 1030"/>
                    <a:gd name="T13" fmla="*/ 843 h 850"/>
                    <a:gd name="T14" fmla="*/ 829 w 1030"/>
                    <a:gd name="T15" fmla="*/ 846 h 850"/>
                    <a:gd name="T16" fmla="*/ 911 w 1030"/>
                    <a:gd name="T17" fmla="*/ 849 h 850"/>
                    <a:gd name="T18" fmla="*/ 992 w 1030"/>
                    <a:gd name="T19" fmla="*/ 846 h 850"/>
                    <a:gd name="T20" fmla="*/ 984 w 1030"/>
                    <a:gd name="T21" fmla="*/ 725 h 850"/>
                    <a:gd name="T22" fmla="*/ 979 w 1030"/>
                    <a:gd name="T23" fmla="*/ 597 h 850"/>
                    <a:gd name="T24" fmla="*/ 1013 w 1030"/>
                    <a:gd name="T25" fmla="*/ 549 h 850"/>
                    <a:gd name="T26" fmla="*/ 1025 w 1030"/>
                    <a:gd name="T27" fmla="*/ 426 h 850"/>
                    <a:gd name="T28" fmla="*/ 1023 w 1030"/>
                    <a:gd name="T29" fmla="*/ 298 h 850"/>
                    <a:gd name="T30" fmla="*/ 1006 w 1030"/>
                    <a:gd name="T31" fmla="*/ 180 h 850"/>
                    <a:gd name="T32" fmla="*/ 1003 w 1030"/>
                    <a:gd name="T33" fmla="*/ 128 h 850"/>
                    <a:gd name="T34" fmla="*/ 1018 w 1030"/>
                    <a:gd name="T35" fmla="*/ 221 h 850"/>
                    <a:gd name="T36" fmla="*/ 1008 w 1030"/>
                    <a:gd name="T37" fmla="*/ 94 h 850"/>
                    <a:gd name="T38" fmla="*/ 993 w 1030"/>
                    <a:gd name="T39" fmla="*/ 32 h 850"/>
                    <a:gd name="T40" fmla="*/ 931 w 1030"/>
                    <a:gd name="T41" fmla="*/ 14 h 850"/>
                    <a:gd name="T42" fmla="*/ 535 w 1030"/>
                    <a:gd name="T43" fmla="*/ 32 h 850"/>
                    <a:gd name="T44" fmla="*/ 299 w 1030"/>
                    <a:gd name="T45" fmla="*/ 27 h 850"/>
                    <a:gd name="T46" fmla="*/ 193 w 1030"/>
                    <a:gd name="T47" fmla="*/ 20 h 850"/>
                    <a:gd name="T48" fmla="*/ 122 w 1030"/>
                    <a:gd name="T49" fmla="*/ 17 h 850"/>
                    <a:gd name="T50" fmla="*/ 93 w 1030"/>
                    <a:gd name="T51" fmla="*/ 81 h 850"/>
                    <a:gd name="T52" fmla="*/ 66 w 1030"/>
                    <a:gd name="T53" fmla="*/ 180 h 8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030" h="850">
                      <a:moveTo>
                        <a:pt x="66" y="180"/>
                      </a:moveTo>
                      <a:cubicBezTo>
                        <a:pt x="52" y="225"/>
                        <a:pt x="41" y="271"/>
                        <a:pt x="32" y="316"/>
                      </a:cubicBezTo>
                      <a:cubicBezTo>
                        <a:pt x="17" y="395"/>
                        <a:pt x="0" y="484"/>
                        <a:pt x="27" y="562"/>
                      </a:cubicBezTo>
                      <a:cubicBezTo>
                        <a:pt x="35" y="584"/>
                        <a:pt x="59" y="618"/>
                        <a:pt x="87" y="609"/>
                      </a:cubicBezTo>
                      <a:cubicBezTo>
                        <a:pt x="85" y="690"/>
                        <a:pt x="95" y="769"/>
                        <a:pt x="74" y="848"/>
                      </a:cubicBezTo>
                      <a:cubicBezTo>
                        <a:pt x="117" y="840"/>
                        <a:pt x="170" y="849"/>
                        <a:pt x="215" y="849"/>
                      </a:cubicBezTo>
                      <a:cubicBezTo>
                        <a:pt x="285" y="849"/>
                        <a:pt x="354" y="841"/>
                        <a:pt x="425" y="843"/>
                      </a:cubicBezTo>
                      <a:cubicBezTo>
                        <a:pt x="558" y="848"/>
                        <a:pt x="695" y="846"/>
                        <a:pt x="829" y="846"/>
                      </a:cubicBezTo>
                      <a:cubicBezTo>
                        <a:pt x="857" y="846"/>
                        <a:pt x="883" y="847"/>
                        <a:pt x="911" y="849"/>
                      </a:cubicBezTo>
                      <a:cubicBezTo>
                        <a:pt x="937" y="850"/>
                        <a:pt x="968" y="838"/>
                        <a:pt x="992" y="846"/>
                      </a:cubicBezTo>
                      <a:cubicBezTo>
                        <a:pt x="975" y="813"/>
                        <a:pt x="983" y="761"/>
                        <a:pt x="984" y="725"/>
                      </a:cubicBezTo>
                      <a:cubicBezTo>
                        <a:pt x="986" y="688"/>
                        <a:pt x="964" y="632"/>
                        <a:pt x="979" y="597"/>
                      </a:cubicBezTo>
                      <a:cubicBezTo>
                        <a:pt x="987" y="578"/>
                        <a:pt x="1006" y="570"/>
                        <a:pt x="1013" y="549"/>
                      </a:cubicBezTo>
                      <a:cubicBezTo>
                        <a:pt x="1025" y="512"/>
                        <a:pt x="1027" y="467"/>
                        <a:pt x="1025" y="426"/>
                      </a:cubicBezTo>
                      <a:cubicBezTo>
                        <a:pt x="1023" y="384"/>
                        <a:pt x="1028" y="340"/>
                        <a:pt x="1023" y="298"/>
                      </a:cubicBezTo>
                      <a:cubicBezTo>
                        <a:pt x="1019" y="257"/>
                        <a:pt x="1011" y="218"/>
                        <a:pt x="1006" y="180"/>
                      </a:cubicBezTo>
                      <a:cubicBezTo>
                        <a:pt x="1003" y="163"/>
                        <a:pt x="1008" y="144"/>
                        <a:pt x="1003" y="128"/>
                      </a:cubicBezTo>
                      <a:cubicBezTo>
                        <a:pt x="1002" y="156"/>
                        <a:pt x="1005" y="198"/>
                        <a:pt x="1018" y="221"/>
                      </a:cubicBezTo>
                      <a:cubicBezTo>
                        <a:pt x="1030" y="185"/>
                        <a:pt x="1012" y="130"/>
                        <a:pt x="1008" y="94"/>
                      </a:cubicBezTo>
                      <a:cubicBezTo>
                        <a:pt x="1006" y="72"/>
                        <a:pt x="1000" y="52"/>
                        <a:pt x="993" y="32"/>
                      </a:cubicBezTo>
                      <a:cubicBezTo>
                        <a:pt x="980" y="0"/>
                        <a:pt x="966" y="11"/>
                        <a:pt x="931" y="14"/>
                      </a:cubicBezTo>
                      <a:cubicBezTo>
                        <a:pt x="800" y="27"/>
                        <a:pt x="666" y="32"/>
                        <a:pt x="535" y="32"/>
                      </a:cubicBezTo>
                      <a:cubicBezTo>
                        <a:pt x="456" y="32"/>
                        <a:pt x="376" y="27"/>
                        <a:pt x="299" y="27"/>
                      </a:cubicBezTo>
                      <a:cubicBezTo>
                        <a:pt x="264" y="27"/>
                        <a:pt x="227" y="26"/>
                        <a:pt x="193" y="20"/>
                      </a:cubicBezTo>
                      <a:cubicBezTo>
                        <a:pt x="170" y="17"/>
                        <a:pt x="143" y="4"/>
                        <a:pt x="122" y="17"/>
                      </a:cubicBezTo>
                      <a:cubicBezTo>
                        <a:pt x="100" y="30"/>
                        <a:pt x="98" y="59"/>
                        <a:pt x="93" y="81"/>
                      </a:cubicBezTo>
                      <a:cubicBezTo>
                        <a:pt x="86" y="115"/>
                        <a:pt x="75" y="147"/>
                        <a:pt x="66" y="180"/>
                      </a:cubicBezTo>
                      <a:close/>
                    </a:path>
                  </a:pathLst>
                </a:custGeom>
                <a:solidFill>
                  <a:srgbClr val="60BF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5" name="Freeform 606"/>
                <p:cNvSpPr>
                  <a:spLocks/>
                </p:cNvSpPr>
                <p:nvPr/>
              </p:nvSpPr>
              <p:spPr bwMode="auto">
                <a:xfrm>
                  <a:off x="3507" y="2672"/>
                  <a:ext cx="3" cy="123"/>
                </a:xfrm>
                <a:custGeom>
                  <a:avLst/>
                  <a:gdLst>
                    <a:gd name="T0" fmla="*/ 0 w 3"/>
                    <a:gd name="T1" fmla="*/ 0 h 142"/>
                    <a:gd name="T2" fmla="*/ 3 w 3"/>
                    <a:gd name="T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" h="142">
                      <a:moveTo>
                        <a:pt x="0" y="0"/>
                      </a:moveTo>
                      <a:cubicBezTo>
                        <a:pt x="0" y="47"/>
                        <a:pt x="3" y="95"/>
                        <a:pt x="3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6" name="Freeform 607"/>
                <p:cNvSpPr>
                  <a:spLocks/>
                </p:cNvSpPr>
                <p:nvPr/>
              </p:nvSpPr>
              <p:spPr bwMode="auto">
                <a:xfrm>
                  <a:off x="3503" y="2668"/>
                  <a:ext cx="11" cy="131"/>
                </a:xfrm>
                <a:custGeom>
                  <a:avLst/>
                  <a:gdLst>
                    <a:gd name="T0" fmla="*/ 5 w 13"/>
                    <a:gd name="T1" fmla="*/ 0 h 152"/>
                    <a:gd name="T2" fmla="*/ 0 w 13"/>
                    <a:gd name="T3" fmla="*/ 5 h 152"/>
                    <a:gd name="T4" fmla="*/ 2 w 13"/>
                    <a:gd name="T5" fmla="*/ 147 h 152"/>
                    <a:gd name="T6" fmla="*/ 8 w 13"/>
                    <a:gd name="T7" fmla="*/ 152 h 152"/>
                    <a:gd name="T8" fmla="*/ 13 w 13"/>
                    <a:gd name="T9" fmla="*/ 147 h 152"/>
                    <a:gd name="T10" fmla="*/ 11 w 13"/>
                    <a:gd name="T11" fmla="*/ 5 h 152"/>
                    <a:gd name="T12" fmla="*/ 5 w 13"/>
                    <a:gd name="T13" fmla="*/ 0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152">
                      <a:moveTo>
                        <a:pt x="5" y="0"/>
                      </a:moveTo>
                      <a:cubicBezTo>
                        <a:pt x="3" y="0"/>
                        <a:pt x="0" y="2"/>
                        <a:pt x="0" y="5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3" y="150"/>
                        <a:pt x="5" y="152"/>
                        <a:pt x="8" y="152"/>
                      </a:cubicBezTo>
                      <a:cubicBezTo>
                        <a:pt x="10" y="152"/>
                        <a:pt x="13" y="150"/>
                        <a:pt x="13" y="147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2"/>
                        <a:pt x="8" y="0"/>
                        <a:pt x="5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7" name="Freeform 608"/>
                <p:cNvSpPr>
                  <a:spLocks/>
                </p:cNvSpPr>
                <p:nvPr/>
              </p:nvSpPr>
              <p:spPr bwMode="auto">
                <a:xfrm>
                  <a:off x="3450" y="286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8" name="Freeform 609"/>
                <p:cNvSpPr>
                  <a:spLocks/>
                </p:cNvSpPr>
                <p:nvPr/>
              </p:nvSpPr>
              <p:spPr bwMode="auto">
                <a:xfrm>
                  <a:off x="3439" y="2866"/>
                  <a:ext cx="15" cy="6"/>
                </a:xfrm>
                <a:custGeom>
                  <a:avLst/>
                  <a:gdLst>
                    <a:gd name="T0" fmla="*/ 0 w 17"/>
                    <a:gd name="T1" fmla="*/ 4 h 6"/>
                    <a:gd name="T2" fmla="*/ 2 w 17"/>
                    <a:gd name="T3" fmla="*/ 6 h 6"/>
                    <a:gd name="T4" fmla="*/ 17 w 17"/>
                    <a:gd name="T5" fmla="*/ 4 h 6"/>
                    <a:gd name="T6" fmla="*/ 7 w 17"/>
                    <a:gd name="T7" fmla="*/ 0 h 6"/>
                    <a:gd name="T8" fmla="*/ 10 w 17"/>
                    <a:gd name="T9" fmla="*/ 3 h 6"/>
                    <a:gd name="T10" fmla="*/ 4 w 17"/>
                    <a:gd name="T11" fmla="*/ 1 h 6"/>
                    <a:gd name="T12" fmla="*/ 5 w 17"/>
                    <a:gd name="T13" fmla="*/ 4 h 6"/>
                    <a:gd name="T14" fmla="*/ 0 w 17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6">
                      <a:moveTo>
                        <a:pt x="0" y="4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2" y="5"/>
                        <a:pt x="9" y="6"/>
                        <a:pt x="17" y="4"/>
                      </a:cubicBezTo>
                      <a:cubicBezTo>
                        <a:pt x="15" y="3"/>
                        <a:pt x="11" y="0"/>
                        <a:pt x="7" y="0"/>
                      </a:cubicBezTo>
                      <a:cubicBezTo>
                        <a:pt x="8" y="1"/>
                        <a:pt x="12" y="2"/>
                        <a:pt x="10" y="3"/>
                      </a:cubicBezTo>
                      <a:cubicBezTo>
                        <a:pt x="7" y="3"/>
                        <a:pt x="8" y="2"/>
                        <a:pt x="4" y="1"/>
                      </a:cubicBezTo>
                      <a:cubicBezTo>
                        <a:pt x="1" y="2"/>
                        <a:pt x="6" y="2"/>
                        <a:pt x="5" y="4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9" name="Freeform 610"/>
                <p:cNvSpPr>
                  <a:spLocks/>
                </p:cNvSpPr>
                <p:nvPr/>
              </p:nvSpPr>
              <p:spPr bwMode="auto">
                <a:xfrm>
                  <a:off x="3444" y="2872"/>
                  <a:ext cx="5" cy="0"/>
                </a:xfrm>
                <a:custGeom>
                  <a:avLst/>
                  <a:gdLst>
                    <a:gd name="T0" fmla="*/ 5 w 5"/>
                    <a:gd name="T1" fmla="*/ 0 h 1"/>
                    <a:gd name="T2" fmla="*/ 0 w 5"/>
                    <a:gd name="T3" fmla="*/ 0 h 1"/>
                    <a:gd name="T4" fmla="*/ 5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4" y="1"/>
                        <a:pt x="5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0" name="Freeform 611"/>
                <p:cNvSpPr>
                  <a:spLocks/>
                </p:cNvSpPr>
                <p:nvPr/>
              </p:nvSpPr>
              <p:spPr bwMode="auto">
                <a:xfrm>
                  <a:off x="3447" y="2870"/>
                  <a:ext cx="6" cy="2"/>
                </a:xfrm>
                <a:custGeom>
                  <a:avLst/>
                  <a:gdLst>
                    <a:gd name="T0" fmla="*/ 3 w 7"/>
                    <a:gd name="T1" fmla="*/ 2 h 3"/>
                    <a:gd name="T2" fmla="*/ 7 w 7"/>
                    <a:gd name="T3" fmla="*/ 3 h 3"/>
                    <a:gd name="T4" fmla="*/ 0 w 7"/>
                    <a:gd name="T5" fmla="*/ 0 h 3"/>
                    <a:gd name="T6" fmla="*/ 3 w 7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2"/>
                      </a:moveTo>
                      <a:cubicBezTo>
                        <a:pt x="3" y="1"/>
                        <a:pt x="6" y="3"/>
                        <a:pt x="7" y="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1" name="Freeform 612"/>
                <p:cNvSpPr>
                  <a:spLocks/>
                </p:cNvSpPr>
                <p:nvPr/>
              </p:nvSpPr>
              <p:spPr bwMode="auto">
                <a:xfrm>
                  <a:off x="3449" y="2867"/>
                  <a:ext cx="1" cy="0"/>
                </a:xfrm>
                <a:custGeom>
                  <a:avLst/>
                  <a:gdLst>
                    <a:gd name="T0" fmla="*/ 2 w 2"/>
                    <a:gd name="T1" fmla="*/ 1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2" name="Freeform 613"/>
                <p:cNvSpPr>
                  <a:spLocks/>
                </p:cNvSpPr>
                <p:nvPr/>
              </p:nvSpPr>
              <p:spPr bwMode="auto">
                <a:xfrm>
                  <a:off x="3448" y="2866"/>
                  <a:ext cx="9" cy="5"/>
                </a:xfrm>
                <a:custGeom>
                  <a:avLst/>
                  <a:gdLst>
                    <a:gd name="T0" fmla="*/ 2 w 11"/>
                    <a:gd name="T1" fmla="*/ 0 h 6"/>
                    <a:gd name="T2" fmla="*/ 2 w 11"/>
                    <a:gd name="T3" fmla="*/ 2 h 6"/>
                    <a:gd name="T4" fmla="*/ 3 w 11"/>
                    <a:gd name="T5" fmla="*/ 2 h 6"/>
                    <a:gd name="T6" fmla="*/ 8 w 11"/>
                    <a:gd name="T7" fmla="*/ 4 h 6"/>
                    <a:gd name="T8" fmla="*/ 7 w 11"/>
                    <a:gd name="T9" fmla="*/ 6 h 6"/>
                    <a:gd name="T10" fmla="*/ 11 w 11"/>
                    <a:gd name="T11" fmla="*/ 5 h 6"/>
                    <a:gd name="T12" fmla="*/ 2 w 11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6">
                      <a:moveTo>
                        <a:pt x="2" y="0"/>
                      </a:moveTo>
                      <a:cubicBezTo>
                        <a:pt x="0" y="0"/>
                        <a:pt x="1" y="1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2"/>
                        <a:pt x="9" y="3"/>
                        <a:pt x="8" y="4"/>
                      </a:cubicBezTo>
                      <a:cubicBezTo>
                        <a:pt x="9" y="5"/>
                        <a:pt x="4" y="4"/>
                        <a:pt x="7" y="6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3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3" name="Freeform 614"/>
                <p:cNvSpPr>
                  <a:spLocks/>
                </p:cNvSpPr>
                <p:nvPr/>
              </p:nvSpPr>
              <p:spPr bwMode="auto">
                <a:xfrm>
                  <a:off x="3450" y="2867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4" name="Freeform 615"/>
                <p:cNvSpPr>
                  <a:spLocks/>
                </p:cNvSpPr>
                <p:nvPr/>
              </p:nvSpPr>
              <p:spPr bwMode="auto">
                <a:xfrm>
                  <a:off x="3450" y="287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5" name="Freeform 616"/>
                <p:cNvSpPr>
                  <a:spLocks/>
                </p:cNvSpPr>
                <p:nvPr/>
              </p:nvSpPr>
              <p:spPr bwMode="auto">
                <a:xfrm>
                  <a:off x="3449" y="2862"/>
                  <a:ext cx="12" cy="4"/>
                </a:xfrm>
                <a:custGeom>
                  <a:avLst/>
                  <a:gdLst>
                    <a:gd name="T0" fmla="*/ 1 w 14"/>
                    <a:gd name="T1" fmla="*/ 0 h 4"/>
                    <a:gd name="T2" fmla="*/ 5 w 14"/>
                    <a:gd name="T3" fmla="*/ 4 h 4"/>
                    <a:gd name="T4" fmla="*/ 14 w 14"/>
                    <a:gd name="T5" fmla="*/ 3 h 4"/>
                    <a:gd name="T6" fmla="*/ 12 w 14"/>
                    <a:gd name="T7" fmla="*/ 1 h 4"/>
                    <a:gd name="T8" fmla="*/ 1 w 14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4">
                      <a:moveTo>
                        <a:pt x="1" y="0"/>
                      </a:moveTo>
                      <a:cubicBezTo>
                        <a:pt x="8" y="2"/>
                        <a:pt x="0" y="3"/>
                        <a:pt x="5" y="4"/>
                      </a:cubicBezTo>
                      <a:cubicBezTo>
                        <a:pt x="5" y="2"/>
                        <a:pt x="10" y="2"/>
                        <a:pt x="14" y="3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0" y="0"/>
                        <a:pt x="5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6" name="Freeform 617"/>
                <p:cNvSpPr>
                  <a:spLocks/>
                </p:cNvSpPr>
                <p:nvPr/>
              </p:nvSpPr>
              <p:spPr bwMode="auto">
                <a:xfrm>
                  <a:off x="3463" y="286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7" name="Freeform 618"/>
                <p:cNvSpPr>
                  <a:spLocks/>
                </p:cNvSpPr>
                <p:nvPr/>
              </p:nvSpPr>
              <p:spPr bwMode="auto">
                <a:xfrm>
                  <a:off x="3454" y="2853"/>
                  <a:ext cx="15" cy="8"/>
                </a:xfrm>
                <a:custGeom>
                  <a:avLst/>
                  <a:gdLst>
                    <a:gd name="T0" fmla="*/ 2 w 17"/>
                    <a:gd name="T1" fmla="*/ 0 h 10"/>
                    <a:gd name="T2" fmla="*/ 8 w 17"/>
                    <a:gd name="T3" fmla="*/ 5 h 10"/>
                    <a:gd name="T4" fmla="*/ 4 w 17"/>
                    <a:gd name="T5" fmla="*/ 3 h 10"/>
                    <a:gd name="T6" fmla="*/ 6 w 17"/>
                    <a:gd name="T7" fmla="*/ 7 h 10"/>
                    <a:gd name="T8" fmla="*/ 0 w 17"/>
                    <a:gd name="T9" fmla="*/ 5 h 10"/>
                    <a:gd name="T10" fmla="*/ 5 w 17"/>
                    <a:gd name="T11" fmla="*/ 9 h 10"/>
                    <a:gd name="T12" fmla="*/ 1 w 17"/>
                    <a:gd name="T13" fmla="*/ 10 h 10"/>
                    <a:gd name="T14" fmla="*/ 8 w 17"/>
                    <a:gd name="T15" fmla="*/ 10 h 10"/>
                    <a:gd name="T16" fmla="*/ 7 w 17"/>
                    <a:gd name="T17" fmla="*/ 8 h 10"/>
                    <a:gd name="T18" fmla="*/ 11 w 17"/>
                    <a:gd name="T19" fmla="*/ 10 h 10"/>
                    <a:gd name="T20" fmla="*/ 16 w 17"/>
                    <a:gd name="T21" fmla="*/ 6 h 10"/>
                    <a:gd name="T22" fmla="*/ 2 w 17"/>
                    <a:gd name="T2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6" y="5"/>
                        <a:pt x="4" y="4"/>
                        <a:pt x="4" y="3"/>
                      </a:cubicBezTo>
                      <a:cubicBezTo>
                        <a:pt x="3" y="5"/>
                        <a:pt x="7" y="6"/>
                        <a:pt x="6" y="7"/>
                      </a:cubicBezTo>
                      <a:cubicBezTo>
                        <a:pt x="0" y="7"/>
                        <a:pt x="6" y="5"/>
                        <a:pt x="0" y="5"/>
                      </a:cubicBezTo>
                      <a:cubicBezTo>
                        <a:pt x="0" y="6"/>
                        <a:pt x="0" y="7"/>
                        <a:pt x="5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0" y="10"/>
                        <a:pt x="3" y="8"/>
                        <a:pt x="7" y="8"/>
                      </a:cubicBezTo>
                      <a:cubicBezTo>
                        <a:pt x="10" y="9"/>
                        <a:pt x="11" y="10"/>
                        <a:pt x="11" y="10"/>
                      </a:cubicBezTo>
                      <a:cubicBezTo>
                        <a:pt x="10" y="9"/>
                        <a:pt x="17" y="8"/>
                        <a:pt x="16" y="6"/>
                      </a:cubicBezTo>
                      <a:cubicBezTo>
                        <a:pt x="16" y="3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8" name="Freeform 619"/>
                <p:cNvSpPr>
                  <a:spLocks/>
                </p:cNvSpPr>
                <p:nvPr/>
              </p:nvSpPr>
              <p:spPr bwMode="auto">
                <a:xfrm>
                  <a:off x="3462" y="2853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9" name="Freeform 620"/>
                <p:cNvSpPr>
                  <a:spLocks/>
                </p:cNvSpPr>
                <p:nvPr/>
              </p:nvSpPr>
              <p:spPr bwMode="auto">
                <a:xfrm>
                  <a:off x="3455" y="2845"/>
                  <a:ext cx="15" cy="8"/>
                </a:xfrm>
                <a:custGeom>
                  <a:avLst/>
                  <a:gdLst>
                    <a:gd name="T0" fmla="*/ 1 w 18"/>
                    <a:gd name="T1" fmla="*/ 5 h 9"/>
                    <a:gd name="T2" fmla="*/ 5 w 18"/>
                    <a:gd name="T3" fmla="*/ 7 h 9"/>
                    <a:gd name="T4" fmla="*/ 1 w 18"/>
                    <a:gd name="T5" fmla="*/ 7 h 9"/>
                    <a:gd name="T6" fmla="*/ 7 w 18"/>
                    <a:gd name="T7" fmla="*/ 9 h 9"/>
                    <a:gd name="T8" fmla="*/ 4 w 18"/>
                    <a:gd name="T9" fmla="*/ 5 h 9"/>
                    <a:gd name="T10" fmla="*/ 13 w 18"/>
                    <a:gd name="T11" fmla="*/ 5 h 9"/>
                    <a:gd name="T12" fmla="*/ 11 w 18"/>
                    <a:gd name="T13" fmla="*/ 7 h 9"/>
                    <a:gd name="T14" fmla="*/ 11 w 18"/>
                    <a:gd name="T15" fmla="*/ 1 h 9"/>
                    <a:gd name="T16" fmla="*/ 9 w 18"/>
                    <a:gd name="T17" fmla="*/ 2 h 9"/>
                    <a:gd name="T18" fmla="*/ 7 w 18"/>
                    <a:gd name="T19" fmla="*/ 0 h 9"/>
                    <a:gd name="T20" fmla="*/ 1 w 18"/>
                    <a:gd name="T21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9">
                      <a:moveTo>
                        <a:pt x="1" y="5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8"/>
                        <a:pt x="3" y="7"/>
                        <a:pt x="1" y="7"/>
                      </a:cubicBezTo>
                      <a:cubicBezTo>
                        <a:pt x="3" y="8"/>
                        <a:pt x="5" y="8"/>
                        <a:pt x="7" y="9"/>
                      </a:cubicBezTo>
                      <a:cubicBezTo>
                        <a:pt x="13" y="9"/>
                        <a:pt x="5" y="6"/>
                        <a:pt x="4" y="5"/>
                      </a:cubicBezTo>
                      <a:cubicBezTo>
                        <a:pt x="7" y="2"/>
                        <a:pt x="7" y="5"/>
                        <a:pt x="13" y="5"/>
                      </a:cubicBezTo>
                      <a:cubicBezTo>
                        <a:pt x="13" y="6"/>
                        <a:pt x="12" y="5"/>
                        <a:pt x="11" y="7"/>
                      </a:cubicBezTo>
                      <a:cubicBezTo>
                        <a:pt x="18" y="6"/>
                        <a:pt x="12" y="3"/>
                        <a:pt x="11" y="1"/>
                      </a:cubicBezTo>
                      <a:cubicBezTo>
                        <a:pt x="10" y="1"/>
                        <a:pt x="8" y="1"/>
                        <a:pt x="9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0" name="Freeform 621"/>
                <p:cNvSpPr>
                  <a:spLocks/>
                </p:cNvSpPr>
                <p:nvPr/>
              </p:nvSpPr>
              <p:spPr bwMode="auto">
                <a:xfrm>
                  <a:off x="3453" y="2851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2" y="1"/>
                        <a:pt x="2" y="0"/>
                        <a:pt x="3" y="0"/>
                      </a:cubicBezTo>
                      <a:cubicBezTo>
                        <a:pt x="2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1" name="Freeform 622"/>
                <p:cNvSpPr>
                  <a:spLocks/>
                </p:cNvSpPr>
                <p:nvPr/>
              </p:nvSpPr>
              <p:spPr bwMode="auto">
                <a:xfrm>
                  <a:off x="3463" y="2846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2" name="Freeform 623"/>
                <p:cNvSpPr>
                  <a:spLocks/>
                </p:cNvSpPr>
                <p:nvPr/>
              </p:nvSpPr>
              <p:spPr bwMode="auto">
                <a:xfrm>
                  <a:off x="3456" y="2844"/>
                  <a:ext cx="2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1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3" name="Freeform 624"/>
                <p:cNvSpPr>
                  <a:spLocks/>
                </p:cNvSpPr>
                <p:nvPr/>
              </p:nvSpPr>
              <p:spPr bwMode="auto">
                <a:xfrm>
                  <a:off x="3454" y="2797"/>
                  <a:ext cx="18" cy="48"/>
                </a:xfrm>
                <a:custGeom>
                  <a:avLst/>
                  <a:gdLst>
                    <a:gd name="T0" fmla="*/ 19 w 21"/>
                    <a:gd name="T1" fmla="*/ 1 h 55"/>
                    <a:gd name="T2" fmla="*/ 16 w 21"/>
                    <a:gd name="T3" fmla="*/ 3 h 55"/>
                    <a:gd name="T4" fmla="*/ 11 w 21"/>
                    <a:gd name="T5" fmla="*/ 0 h 55"/>
                    <a:gd name="T6" fmla="*/ 4 w 21"/>
                    <a:gd name="T7" fmla="*/ 0 h 55"/>
                    <a:gd name="T8" fmla="*/ 7 w 21"/>
                    <a:gd name="T9" fmla="*/ 5 h 55"/>
                    <a:gd name="T10" fmla="*/ 4 w 21"/>
                    <a:gd name="T11" fmla="*/ 5 h 55"/>
                    <a:gd name="T12" fmla="*/ 5 w 21"/>
                    <a:gd name="T13" fmla="*/ 12 h 55"/>
                    <a:gd name="T14" fmla="*/ 7 w 21"/>
                    <a:gd name="T15" fmla="*/ 18 h 55"/>
                    <a:gd name="T16" fmla="*/ 3 w 21"/>
                    <a:gd name="T17" fmla="*/ 40 h 55"/>
                    <a:gd name="T18" fmla="*/ 10 w 21"/>
                    <a:gd name="T19" fmla="*/ 42 h 55"/>
                    <a:gd name="T20" fmla="*/ 5 w 21"/>
                    <a:gd name="T21" fmla="*/ 43 h 55"/>
                    <a:gd name="T22" fmla="*/ 6 w 21"/>
                    <a:gd name="T23" fmla="*/ 42 h 55"/>
                    <a:gd name="T24" fmla="*/ 3 w 21"/>
                    <a:gd name="T25" fmla="*/ 48 h 55"/>
                    <a:gd name="T26" fmla="*/ 11 w 21"/>
                    <a:gd name="T27" fmla="*/ 49 h 55"/>
                    <a:gd name="T28" fmla="*/ 2 w 21"/>
                    <a:gd name="T29" fmla="*/ 51 h 55"/>
                    <a:gd name="T30" fmla="*/ 7 w 21"/>
                    <a:gd name="T31" fmla="*/ 54 h 55"/>
                    <a:gd name="T32" fmla="*/ 12 w 21"/>
                    <a:gd name="T33" fmla="*/ 52 h 55"/>
                    <a:gd name="T34" fmla="*/ 15 w 21"/>
                    <a:gd name="T35" fmla="*/ 54 h 55"/>
                    <a:gd name="T36" fmla="*/ 8 w 21"/>
                    <a:gd name="T37" fmla="*/ 39 h 55"/>
                    <a:gd name="T38" fmla="*/ 12 w 21"/>
                    <a:gd name="T39" fmla="*/ 40 h 55"/>
                    <a:gd name="T40" fmla="*/ 16 w 21"/>
                    <a:gd name="T41" fmla="*/ 31 h 55"/>
                    <a:gd name="T42" fmla="*/ 10 w 21"/>
                    <a:gd name="T43" fmla="*/ 27 h 55"/>
                    <a:gd name="T44" fmla="*/ 12 w 21"/>
                    <a:gd name="T45" fmla="*/ 25 h 55"/>
                    <a:gd name="T46" fmla="*/ 10 w 21"/>
                    <a:gd name="T47" fmla="*/ 25 h 55"/>
                    <a:gd name="T48" fmla="*/ 14 w 21"/>
                    <a:gd name="T49" fmla="*/ 23 h 55"/>
                    <a:gd name="T50" fmla="*/ 6 w 21"/>
                    <a:gd name="T51" fmla="*/ 21 h 55"/>
                    <a:gd name="T52" fmla="*/ 18 w 21"/>
                    <a:gd name="T53" fmla="*/ 17 h 55"/>
                    <a:gd name="T54" fmla="*/ 14 w 21"/>
                    <a:gd name="T55" fmla="*/ 17 h 55"/>
                    <a:gd name="T56" fmla="*/ 10 w 21"/>
                    <a:gd name="T57" fmla="*/ 16 h 55"/>
                    <a:gd name="T58" fmla="*/ 17 w 21"/>
                    <a:gd name="T59" fmla="*/ 16 h 55"/>
                    <a:gd name="T60" fmla="*/ 13 w 21"/>
                    <a:gd name="T61" fmla="*/ 11 h 55"/>
                    <a:gd name="T62" fmla="*/ 9 w 21"/>
                    <a:gd name="T63" fmla="*/ 11 h 55"/>
                    <a:gd name="T64" fmla="*/ 12 w 21"/>
                    <a:gd name="T65" fmla="*/ 6 h 55"/>
                    <a:gd name="T66" fmla="*/ 18 w 21"/>
                    <a:gd name="T67" fmla="*/ 9 h 55"/>
                    <a:gd name="T68" fmla="*/ 21 w 21"/>
                    <a:gd name="T69" fmla="*/ 8 h 55"/>
                    <a:gd name="T70" fmla="*/ 13 w 21"/>
                    <a:gd name="T71" fmla="*/ 3 h 55"/>
                    <a:gd name="T72" fmla="*/ 19 w 21"/>
                    <a:gd name="T73" fmla="*/ 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55">
                      <a:moveTo>
                        <a:pt x="19" y="1"/>
                      </a:moveTo>
                      <a:cubicBezTo>
                        <a:pt x="17" y="1"/>
                        <a:pt x="15" y="2"/>
                        <a:pt x="16" y="3"/>
                      </a:cubicBezTo>
                      <a:cubicBezTo>
                        <a:pt x="13" y="3"/>
                        <a:pt x="13" y="1"/>
                        <a:pt x="11" y="0"/>
                      </a:cubicBezTo>
                      <a:cubicBezTo>
                        <a:pt x="9" y="2"/>
                        <a:pt x="8" y="0"/>
                        <a:pt x="4" y="0"/>
                      </a:cubicBezTo>
                      <a:cubicBezTo>
                        <a:pt x="4" y="2"/>
                        <a:pt x="8" y="3"/>
                        <a:pt x="7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6" y="7"/>
                        <a:pt x="8" y="11"/>
                        <a:pt x="5" y="12"/>
                      </a:cubicBezTo>
                      <a:cubicBezTo>
                        <a:pt x="4" y="14"/>
                        <a:pt x="5" y="16"/>
                        <a:pt x="7" y="18"/>
                      </a:cubicBezTo>
                      <a:cubicBezTo>
                        <a:pt x="4" y="25"/>
                        <a:pt x="7" y="33"/>
                        <a:pt x="3" y="40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6" y="42"/>
                        <a:pt x="9" y="44"/>
                        <a:pt x="5" y="43"/>
                      </a:cubicBezTo>
                      <a:cubicBezTo>
                        <a:pt x="6" y="43"/>
                        <a:pt x="6" y="42"/>
                        <a:pt x="6" y="42"/>
                      </a:cubicBezTo>
                      <a:cubicBezTo>
                        <a:pt x="0" y="43"/>
                        <a:pt x="5" y="46"/>
                        <a:pt x="3" y="48"/>
                      </a:cubicBezTo>
                      <a:cubicBezTo>
                        <a:pt x="4" y="48"/>
                        <a:pt x="10" y="48"/>
                        <a:pt x="11" y="49"/>
                      </a:cubicBezTo>
                      <a:cubicBezTo>
                        <a:pt x="4" y="48"/>
                        <a:pt x="10" y="51"/>
                        <a:pt x="2" y="51"/>
                      </a:cubicBezTo>
                      <a:cubicBezTo>
                        <a:pt x="0" y="53"/>
                        <a:pt x="8" y="52"/>
                        <a:pt x="7" y="54"/>
                      </a:cubicBezTo>
                      <a:cubicBezTo>
                        <a:pt x="11" y="55"/>
                        <a:pt x="9" y="52"/>
                        <a:pt x="12" y="52"/>
                      </a:cubicBezTo>
                      <a:cubicBezTo>
                        <a:pt x="16" y="53"/>
                        <a:pt x="11" y="54"/>
                        <a:pt x="15" y="54"/>
                      </a:cubicBezTo>
                      <a:cubicBezTo>
                        <a:pt x="18" y="51"/>
                        <a:pt x="10" y="44"/>
                        <a:pt x="8" y="39"/>
                      </a:cubicBezTo>
                      <a:cubicBezTo>
                        <a:pt x="12" y="40"/>
                        <a:pt x="12" y="40"/>
                        <a:pt x="12" y="40"/>
                      </a:cubicBezTo>
                      <a:cubicBezTo>
                        <a:pt x="9" y="37"/>
                        <a:pt x="10" y="32"/>
                        <a:pt x="16" y="31"/>
                      </a:cubicBezTo>
                      <a:cubicBezTo>
                        <a:pt x="12" y="31"/>
                        <a:pt x="18" y="27"/>
                        <a:pt x="10" y="27"/>
                      </a:cubicBezTo>
                      <a:cubicBezTo>
                        <a:pt x="12" y="26"/>
                        <a:pt x="12" y="26"/>
                        <a:pt x="12" y="25"/>
                      </a:cubicBezTo>
                      <a:cubicBezTo>
                        <a:pt x="10" y="25"/>
                        <a:pt x="10" y="25"/>
                        <a:pt x="10" y="25"/>
                      </a:cubicBezTo>
                      <a:cubicBezTo>
                        <a:pt x="10" y="24"/>
                        <a:pt x="14" y="24"/>
                        <a:pt x="14" y="23"/>
                      </a:cubicBezTo>
                      <a:cubicBezTo>
                        <a:pt x="10" y="23"/>
                        <a:pt x="9" y="22"/>
                        <a:pt x="6" y="21"/>
                      </a:cubicBezTo>
                      <a:cubicBezTo>
                        <a:pt x="10" y="20"/>
                        <a:pt x="14" y="18"/>
                        <a:pt x="18" y="17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5" y="16"/>
                        <a:pt x="11" y="16"/>
                        <a:pt x="10" y="16"/>
                      </a:cubicBezTo>
                      <a:cubicBezTo>
                        <a:pt x="10" y="15"/>
                        <a:pt x="15" y="15"/>
                        <a:pt x="17" y="16"/>
                      </a:cubicBezTo>
                      <a:cubicBezTo>
                        <a:pt x="19" y="14"/>
                        <a:pt x="10" y="12"/>
                        <a:pt x="13" y="11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8" y="9"/>
                        <a:pt x="13" y="8"/>
                        <a:pt x="12" y="6"/>
                      </a:cubicBezTo>
                      <a:cubicBezTo>
                        <a:pt x="17" y="5"/>
                        <a:pt x="16" y="8"/>
                        <a:pt x="18" y="9"/>
                      </a:cubicBezTo>
                      <a:cubicBezTo>
                        <a:pt x="19" y="9"/>
                        <a:pt x="19" y="8"/>
                        <a:pt x="21" y="8"/>
                      </a:cubicBezTo>
                      <a:cubicBezTo>
                        <a:pt x="19" y="6"/>
                        <a:pt x="15" y="5"/>
                        <a:pt x="13" y="3"/>
                      </a:cubicBezTo>
                      <a:cubicBezTo>
                        <a:pt x="19" y="5"/>
                        <a:pt x="19" y="2"/>
                        <a:pt x="19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4" name="Freeform 625"/>
                <p:cNvSpPr>
                  <a:spLocks/>
                </p:cNvSpPr>
                <p:nvPr/>
              </p:nvSpPr>
              <p:spPr bwMode="auto">
                <a:xfrm>
                  <a:off x="3472" y="2804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5" name="Freeform 626"/>
                <p:cNvSpPr>
                  <a:spLocks/>
                </p:cNvSpPr>
                <p:nvPr/>
              </p:nvSpPr>
              <p:spPr bwMode="auto">
                <a:xfrm>
                  <a:off x="3470" y="2798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6" name="Rectangle 627"/>
                <p:cNvSpPr>
                  <a:spLocks noChangeArrowheads="1"/>
                </p:cNvSpPr>
                <p:nvPr/>
              </p:nvSpPr>
              <p:spPr bwMode="auto">
                <a:xfrm>
                  <a:off x="3458" y="280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7" name="Freeform 628"/>
                <p:cNvSpPr>
                  <a:spLocks/>
                </p:cNvSpPr>
                <p:nvPr/>
              </p:nvSpPr>
              <p:spPr bwMode="auto">
                <a:xfrm>
                  <a:off x="3469" y="2811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8" name="Freeform 629"/>
                <p:cNvSpPr>
                  <a:spLocks/>
                </p:cNvSpPr>
                <p:nvPr/>
              </p:nvSpPr>
              <p:spPr bwMode="auto">
                <a:xfrm>
                  <a:off x="3468" y="2822"/>
                  <a:ext cx="3" cy="0"/>
                </a:xfrm>
                <a:custGeom>
                  <a:avLst/>
                  <a:gdLst>
                    <a:gd name="T0" fmla="*/ 0 w 4"/>
                    <a:gd name="T1" fmla="*/ 0 h 1"/>
                    <a:gd name="T2" fmla="*/ 3 w 4"/>
                    <a:gd name="T3" fmla="*/ 1 h 1"/>
                    <a:gd name="T4" fmla="*/ 0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1" name="Freeform 630"/>
                <p:cNvSpPr>
                  <a:spLocks/>
                </p:cNvSpPr>
                <p:nvPr/>
              </p:nvSpPr>
              <p:spPr bwMode="auto">
                <a:xfrm>
                  <a:off x="3471" y="280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2" name="Freeform 631"/>
                <p:cNvSpPr>
                  <a:spLocks/>
                </p:cNvSpPr>
                <p:nvPr/>
              </p:nvSpPr>
              <p:spPr bwMode="auto">
                <a:xfrm>
                  <a:off x="3454" y="2772"/>
                  <a:ext cx="21" cy="25"/>
                </a:xfrm>
                <a:custGeom>
                  <a:avLst/>
                  <a:gdLst>
                    <a:gd name="T0" fmla="*/ 5 w 24"/>
                    <a:gd name="T1" fmla="*/ 2 h 29"/>
                    <a:gd name="T2" fmla="*/ 2 w 24"/>
                    <a:gd name="T3" fmla="*/ 7 h 29"/>
                    <a:gd name="T4" fmla="*/ 12 w 24"/>
                    <a:gd name="T5" fmla="*/ 11 h 29"/>
                    <a:gd name="T6" fmla="*/ 3 w 24"/>
                    <a:gd name="T7" fmla="*/ 10 h 29"/>
                    <a:gd name="T8" fmla="*/ 9 w 24"/>
                    <a:gd name="T9" fmla="*/ 20 h 29"/>
                    <a:gd name="T10" fmla="*/ 5 w 24"/>
                    <a:gd name="T11" fmla="*/ 20 h 29"/>
                    <a:gd name="T12" fmla="*/ 15 w 24"/>
                    <a:gd name="T13" fmla="*/ 24 h 29"/>
                    <a:gd name="T14" fmla="*/ 4 w 24"/>
                    <a:gd name="T15" fmla="*/ 23 h 29"/>
                    <a:gd name="T16" fmla="*/ 3 w 24"/>
                    <a:gd name="T17" fmla="*/ 23 h 29"/>
                    <a:gd name="T18" fmla="*/ 6 w 24"/>
                    <a:gd name="T19" fmla="*/ 28 h 29"/>
                    <a:gd name="T20" fmla="*/ 13 w 24"/>
                    <a:gd name="T21" fmla="*/ 29 h 29"/>
                    <a:gd name="T22" fmla="*/ 18 w 24"/>
                    <a:gd name="T23" fmla="*/ 29 h 29"/>
                    <a:gd name="T24" fmla="*/ 14 w 24"/>
                    <a:gd name="T25" fmla="*/ 26 h 29"/>
                    <a:gd name="T26" fmla="*/ 18 w 24"/>
                    <a:gd name="T27" fmla="*/ 26 h 29"/>
                    <a:gd name="T28" fmla="*/ 15 w 24"/>
                    <a:gd name="T29" fmla="*/ 24 h 29"/>
                    <a:gd name="T30" fmla="*/ 19 w 24"/>
                    <a:gd name="T31" fmla="*/ 24 h 29"/>
                    <a:gd name="T32" fmla="*/ 16 w 24"/>
                    <a:gd name="T33" fmla="*/ 21 h 29"/>
                    <a:gd name="T34" fmla="*/ 17 w 24"/>
                    <a:gd name="T35" fmla="*/ 22 h 29"/>
                    <a:gd name="T36" fmla="*/ 12 w 24"/>
                    <a:gd name="T37" fmla="*/ 20 h 29"/>
                    <a:gd name="T38" fmla="*/ 17 w 24"/>
                    <a:gd name="T39" fmla="*/ 19 h 29"/>
                    <a:gd name="T40" fmla="*/ 14 w 24"/>
                    <a:gd name="T41" fmla="*/ 19 h 29"/>
                    <a:gd name="T42" fmla="*/ 19 w 24"/>
                    <a:gd name="T43" fmla="*/ 13 h 29"/>
                    <a:gd name="T44" fmla="*/ 16 w 24"/>
                    <a:gd name="T45" fmla="*/ 12 h 29"/>
                    <a:gd name="T46" fmla="*/ 19 w 24"/>
                    <a:gd name="T47" fmla="*/ 15 h 29"/>
                    <a:gd name="T48" fmla="*/ 9 w 24"/>
                    <a:gd name="T49" fmla="*/ 14 h 29"/>
                    <a:gd name="T50" fmla="*/ 17 w 24"/>
                    <a:gd name="T51" fmla="*/ 11 h 29"/>
                    <a:gd name="T52" fmla="*/ 16 w 24"/>
                    <a:gd name="T53" fmla="*/ 6 h 29"/>
                    <a:gd name="T54" fmla="*/ 17 w 24"/>
                    <a:gd name="T55" fmla="*/ 6 h 29"/>
                    <a:gd name="T56" fmla="*/ 14 w 24"/>
                    <a:gd name="T57" fmla="*/ 3 h 29"/>
                    <a:gd name="T58" fmla="*/ 13 w 24"/>
                    <a:gd name="T59" fmla="*/ 4 h 29"/>
                    <a:gd name="T60" fmla="*/ 10 w 24"/>
                    <a:gd name="T61" fmla="*/ 3 h 29"/>
                    <a:gd name="T62" fmla="*/ 12 w 24"/>
                    <a:gd name="T63" fmla="*/ 3 h 29"/>
                    <a:gd name="T64" fmla="*/ 6 w 24"/>
                    <a:gd name="T65" fmla="*/ 0 h 29"/>
                    <a:gd name="T66" fmla="*/ 10 w 24"/>
                    <a:gd name="T67" fmla="*/ 3 h 29"/>
                    <a:gd name="T68" fmla="*/ 5 w 24"/>
                    <a:gd name="T69" fmla="*/ 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9">
                      <a:moveTo>
                        <a:pt x="5" y="2"/>
                      </a:moveTo>
                      <a:cubicBezTo>
                        <a:pt x="0" y="3"/>
                        <a:pt x="3" y="5"/>
                        <a:pt x="2" y="7"/>
                      </a:cubicBezTo>
                      <a:cubicBezTo>
                        <a:pt x="4" y="10"/>
                        <a:pt x="12" y="8"/>
                        <a:pt x="12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3"/>
                        <a:pt x="1" y="17"/>
                        <a:pt x="9" y="20"/>
                      </a:cubicBezTo>
                      <a:cubicBezTo>
                        <a:pt x="8" y="20"/>
                        <a:pt x="7" y="21"/>
                        <a:pt x="5" y="20"/>
                      </a:cubicBezTo>
                      <a:cubicBezTo>
                        <a:pt x="6" y="22"/>
                        <a:pt x="18" y="21"/>
                        <a:pt x="15" y="24"/>
                      </a:cubicBezTo>
                      <a:cubicBezTo>
                        <a:pt x="10" y="21"/>
                        <a:pt x="10" y="24"/>
                        <a:pt x="4" y="23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4" y="25"/>
                        <a:pt x="7" y="27"/>
                        <a:pt x="6" y="28"/>
                      </a:cubicBezTo>
                      <a:cubicBezTo>
                        <a:pt x="9" y="29"/>
                        <a:pt x="12" y="28"/>
                        <a:pt x="13" y="29"/>
                      </a:cubicBezTo>
                      <a:cubicBezTo>
                        <a:pt x="13" y="29"/>
                        <a:pt x="16" y="29"/>
                        <a:pt x="18" y="29"/>
                      </a:cubicBezTo>
                      <a:cubicBezTo>
                        <a:pt x="16" y="28"/>
                        <a:pt x="17" y="27"/>
                        <a:pt x="14" y="26"/>
                      </a:cubicBezTo>
                      <a:cubicBezTo>
                        <a:pt x="17" y="25"/>
                        <a:pt x="15" y="26"/>
                        <a:pt x="18" y="26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16" y="23"/>
                        <a:pt x="18" y="25"/>
                        <a:pt x="19" y="24"/>
                      </a:cubicBezTo>
                      <a:cubicBezTo>
                        <a:pt x="17" y="24"/>
                        <a:pt x="15" y="22"/>
                        <a:pt x="16" y="21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6" y="21"/>
                        <a:pt x="17" y="20"/>
                        <a:pt x="12" y="20"/>
                      </a:cubicBezTo>
                      <a:cubicBezTo>
                        <a:pt x="17" y="19"/>
                        <a:pt x="17" y="19"/>
                        <a:pt x="17" y="19"/>
                      </a:cubicBezTo>
                      <a:cubicBezTo>
                        <a:pt x="14" y="19"/>
                        <a:pt x="14" y="19"/>
                        <a:pt x="14" y="19"/>
                      </a:cubicBezTo>
                      <a:cubicBezTo>
                        <a:pt x="15" y="17"/>
                        <a:pt x="24" y="16"/>
                        <a:pt x="19" y="13"/>
                      </a:cubicBezTo>
                      <a:cubicBezTo>
                        <a:pt x="18" y="14"/>
                        <a:pt x="17" y="13"/>
                        <a:pt x="16" y="12"/>
                      </a:cubicBezTo>
                      <a:cubicBezTo>
                        <a:pt x="13" y="14"/>
                        <a:pt x="18" y="14"/>
                        <a:pt x="19" y="15"/>
                      </a:cubicBezTo>
                      <a:cubicBezTo>
                        <a:pt x="15" y="15"/>
                        <a:pt x="11" y="13"/>
                        <a:pt x="9" y="14"/>
                      </a:cubicBezTo>
                      <a:cubicBezTo>
                        <a:pt x="13" y="13"/>
                        <a:pt x="9" y="11"/>
                        <a:pt x="17" y="11"/>
                      </a:cubicBezTo>
                      <a:cubicBezTo>
                        <a:pt x="18" y="9"/>
                        <a:pt x="14" y="8"/>
                        <a:pt x="16" y="6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2" y="6"/>
                        <a:pt x="20" y="5"/>
                        <a:pt x="14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0" y="4"/>
                        <a:pt x="10" y="4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2"/>
                        <a:pt x="7" y="0"/>
                        <a:pt x="6" y="0"/>
                      </a:cubicBezTo>
                      <a:cubicBezTo>
                        <a:pt x="5" y="1"/>
                        <a:pt x="9" y="2"/>
                        <a:pt x="10" y="3"/>
                      </a:cubicBezTo>
                      <a:cubicBezTo>
                        <a:pt x="7" y="2"/>
                        <a:pt x="4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3" name="Freeform 632"/>
                <p:cNvSpPr>
                  <a:spLocks/>
                </p:cNvSpPr>
                <p:nvPr/>
              </p:nvSpPr>
              <p:spPr bwMode="auto">
                <a:xfrm>
                  <a:off x="3469" y="2791"/>
                  <a:ext cx="1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4" name="Freeform 633"/>
                <p:cNvSpPr>
                  <a:spLocks/>
                </p:cNvSpPr>
                <p:nvPr/>
              </p:nvSpPr>
              <p:spPr bwMode="auto">
                <a:xfrm>
                  <a:off x="3452" y="2751"/>
                  <a:ext cx="24" cy="21"/>
                </a:xfrm>
                <a:custGeom>
                  <a:avLst/>
                  <a:gdLst>
                    <a:gd name="T0" fmla="*/ 14 w 28"/>
                    <a:gd name="T1" fmla="*/ 17 h 24"/>
                    <a:gd name="T2" fmla="*/ 20 w 28"/>
                    <a:gd name="T3" fmla="*/ 16 h 24"/>
                    <a:gd name="T4" fmla="*/ 9 w 28"/>
                    <a:gd name="T5" fmla="*/ 16 h 24"/>
                    <a:gd name="T6" fmla="*/ 8 w 28"/>
                    <a:gd name="T7" fmla="*/ 14 h 24"/>
                    <a:gd name="T8" fmla="*/ 17 w 28"/>
                    <a:gd name="T9" fmla="*/ 14 h 24"/>
                    <a:gd name="T10" fmla="*/ 18 w 28"/>
                    <a:gd name="T11" fmla="*/ 12 h 24"/>
                    <a:gd name="T12" fmla="*/ 12 w 28"/>
                    <a:gd name="T13" fmla="*/ 12 h 24"/>
                    <a:gd name="T14" fmla="*/ 9 w 28"/>
                    <a:gd name="T15" fmla="*/ 9 h 24"/>
                    <a:gd name="T16" fmla="*/ 11 w 28"/>
                    <a:gd name="T17" fmla="*/ 10 h 24"/>
                    <a:gd name="T18" fmla="*/ 18 w 28"/>
                    <a:gd name="T19" fmla="*/ 9 h 24"/>
                    <a:gd name="T20" fmla="*/ 2 w 28"/>
                    <a:gd name="T21" fmla="*/ 2 h 24"/>
                    <a:gd name="T22" fmla="*/ 3 w 28"/>
                    <a:gd name="T23" fmla="*/ 4 h 24"/>
                    <a:gd name="T24" fmla="*/ 10 w 28"/>
                    <a:gd name="T25" fmla="*/ 4 h 24"/>
                    <a:gd name="T26" fmla="*/ 8 w 28"/>
                    <a:gd name="T27" fmla="*/ 6 h 24"/>
                    <a:gd name="T28" fmla="*/ 4 w 28"/>
                    <a:gd name="T29" fmla="*/ 5 h 24"/>
                    <a:gd name="T30" fmla="*/ 4 w 28"/>
                    <a:gd name="T31" fmla="*/ 20 h 24"/>
                    <a:gd name="T32" fmla="*/ 4 w 28"/>
                    <a:gd name="T33" fmla="*/ 18 h 24"/>
                    <a:gd name="T34" fmla="*/ 8 w 28"/>
                    <a:gd name="T35" fmla="*/ 20 h 24"/>
                    <a:gd name="T36" fmla="*/ 15 w 28"/>
                    <a:gd name="T37" fmla="*/ 19 h 24"/>
                    <a:gd name="T38" fmla="*/ 13 w 28"/>
                    <a:gd name="T39" fmla="*/ 20 h 24"/>
                    <a:gd name="T40" fmla="*/ 20 w 28"/>
                    <a:gd name="T41" fmla="*/ 20 h 24"/>
                    <a:gd name="T42" fmla="*/ 23 w 28"/>
                    <a:gd name="T43" fmla="*/ 24 h 24"/>
                    <a:gd name="T44" fmla="*/ 23 w 28"/>
                    <a:gd name="T45" fmla="*/ 18 h 24"/>
                    <a:gd name="T46" fmla="*/ 14 w 28"/>
                    <a:gd name="T47" fmla="*/ 1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24">
                      <a:moveTo>
                        <a:pt x="14" y="17"/>
                      </a:moveTo>
                      <a:cubicBezTo>
                        <a:pt x="15" y="16"/>
                        <a:pt x="18" y="18"/>
                        <a:pt x="20" y="16"/>
                      </a:cubicBezTo>
                      <a:cubicBezTo>
                        <a:pt x="17" y="15"/>
                        <a:pt x="14" y="18"/>
                        <a:pt x="9" y="16"/>
                      </a:cubicBezTo>
                      <a:cubicBezTo>
                        <a:pt x="12" y="16"/>
                        <a:pt x="8" y="14"/>
                        <a:pt x="8" y="14"/>
                      </a:cubicBezTo>
                      <a:cubicBezTo>
                        <a:pt x="10" y="14"/>
                        <a:pt x="16" y="14"/>
                        <a:pt x="17" y="14"/>
                      </a:cubicBezTo>
                      <a:cubicBezTo>
                        <a:pt x="15" y="14"/>
                        <a:pt x="18" y="13"/>
                        <a:pt x="18" y="12"/>
                      </a:cubicBezTo>
                      <a:cubicBezTo>
                        <a:pt x="15" y="14"/>
                        <a:pt x="16" y="10"/>
                        <a:pt x="12" y="12"/>
                      </a:cubicBezTo>
                      <a:cubicBezTo>
                        <a:pt x="9" y="11"/>
                        <a:pt x="7" y="9"/>
                        <a:pt x="9" y="9"/>
                      </a:cubicBezTo>
                      <a:cubicBezTo>
                        <a:pt x="12" y="9"/>
                        <a:pt x="11" y="10"/>
                        <a:pt x="11" y="10"/>
                      </a:cubicBezTo>
                      <a:cubicBezTo>
                        <a:pt x="16" y="11"/>
                        <a:pt x="14" y="9"/>
                        <a:pt x="18" y="9"/>
                      </a:cubicBezTo>
                      <a:cubicBezTo>
                        <a:pt x="12" y="7"/>
                        <a:pt x="12" y="0"/>
                        <a:pt x="2" y="2"/>
                      </a:cubicBezTo>
                      <a:cubicBezTo>
                        <a:pt x="0" y="3"/>
                        <a:pt x="3" y="3"/>
                        <a:pt x="3" y="4"/>
                      </a:cubicBezTo>
                      <a:cubicBezTo>
                        <a:pt x="5" y="2"/>
                        <a:pt x="8" y="4"/>
                        <a:pt x="10" y="4"/>
                      </a:cubicBezTo>
                      <a:cubicBezTo>
                        <a:pt x="9" y="5"/>
                        <a:pt x="12" y="7"/>
                        <a:pt x="8" y="6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2" y="9"/>
                        <a:pt x="3" y="15"/>
                        <a:pt x="4" y="20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7" y="18"/>
                        <a:pt x="7" y="19"/>
                        <a:pt x="8" y="20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5" y="20"/>
                        <a:pt x="16" y="20"/>
                        <a:pt x="13" y="20"/>
                      </a:cubicBezTo>
                      <a:cubicBezTo>
                        <a:pt x="16" y="21"/>
                        <a:pt x="18" y="21"/>
                        <a:pt x="20" y="20"/>
                      </a:cubicBezTo>
                      <a:cubicBezTo>
                        <a:pt x="21" y="22"/>
                        <a:pt x="18" y="22"/>
                        <a:pt x="23" y="24"/>
                      </a:cubicBezTo>
                      <a:cubicBezTo>
                        <a:pt x="28" y="21"/>
                        <a:pt x="18" y="21"/>
                        <a:pt x="23" y="18"/>
                      </a:cubicBezTo>
                      <a:lnTo>
                        <a:pt x="14" y="17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5" name="Freeform 634"/>
                <p:cNvSpPr>
                  <a:spLocks/>
                </p:cNvSpPr>
                <p:nvPr/>
              </p:nvSpPr>
              <p:spPr bwMode="auto">
                <a:xfrm>
                  <a:off x="3464" y="2770"/>
                  <a:ext cx="4" cy="1"/>
                </a:xfrm>
                <a:custGeom>
                  <a:avLst/>
                  <a:gdLst>
                    <a:gd name="T0" fmla="*/ 4 w 4"/>
                    <a:gd name="T1" fmla="*/ 1 h 1"/>
                    <a:gd name="T2" fmla="*/ 0 w 4"/>
                    <a:gd name="T3" fmla="*/ 0 h 1"/>
                    <a:gd name="T4" fmla="*/ 2 w 4"/>
                    <a:gd name="T5" fmla="*/ 1 h 1"/>
                    <a:gd name="T6" fmla="*/ 4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6" name="Freeform 635"/>
                <p:cNvSpPr>
                  <a:spLocks/>
                </p:cNvSpPr>
                <p:nvPr/>
              </p:nvSpPr>
              <p:spPr bwMode="auto">
                <a:xfrm>
                  <a:off x="3455" y="2769"/>
                  <a:ext cx="4" cy="1"/>
                </a:xfrm>
                <a:custGeom>
                  <a:avLst/>
                  <a:gdLst>
                    <a:gd name="T0" fmla="*/ 0 w 5"/>
                    <a:gd name="T1" fmla="*/ 0 h 1"/>
                    <a:gd name="T2" fmla="*/ 4 w 5"/>
                    <a:gd name="T3" fmla="*/ 1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7" name="Freeform 636"/>
                <p:cNvSpPr>
                  <a:spLocks/>
                </p:cNvSpPr>
                <p:nvPr/>
              </p:nvSpPr>
              <p:spPr bwMode="auto">
                <a:xfrm>
                  <a:off x="3466" y="2755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8" name="Freeform 637"/>
                <p:cNvSpPr>
                  <a:spLocks/>
                </p:cNvSpPr>
                <p:nvPr/>
              </p:nvSpPr>
              <p:spPr bwMode="auto">
                <a:xfrm>
                  <a:off x="3453" y="2747"/>
                  <a:ext cx="11" cy="6"/>
                </a:xfrm>
                <a:custGeom>
                  <a:avLst/>
                  <a:gdLst>
                    <a:gd name="T0" fmla="*/ 0 w 13"/>
                    <a:gd name="T1" fmla="*/ 0 h 7"/>
                    <a:gd name="T2" fmla="*/ 1 w 13"/>
                    <a:gd name="T3" fmla="*/ 6 h 7"/>
                    <a:gd name="T4" fmla="*/ 13 w 13"/>
                    <a:gd name="T5" fmla="*/ 6 h 7"/>
                    <a:gd name="T6" fmla="*/ 5 w 13"/>
                    <a:gd name="T7" fmla="*/ 4 h 7"/>
                    <a:gd name="T8" fmla="*/ 5 w 13"/>
                    <a:gd name="T9" fmla="*/ 1 h 7"/>
                    <a:gd name="T10" fmla="*/ 0 w 13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7">
                      <a:moveTo>
                        <a:pt x="0" y="0"/>
                      </a:moveTo>
                      <a:cubicBezTo>
                        <a:pt x="1" y="3"/>
                        <a:pt x="4" y="4"/>
                        <a:pt x="1" y="6"/>
                      </a:cubicBezTo>
                      <a:cubicBezTo>
                        <a:pt x="5" y="7"/>
                        <a:pt x="9" y="6"/>
                        <a:pt x="13" y="6"/>
                      </a:cubicBezTo>
                      <a:cubicBezTo>
                        <a:pt x="13" y="5"/>
                        <a:pt x="6" y="5"/>
                        <a:pt x="5" y="4"/>
                      </a:cubicBezTo>
                      <a:cubicBezTo>
                        <a:pt x="9" y="3"/>
                        <a:pt x="4" y="2"/>
                        <a:pt x="5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9" name="Freeform 638"/>
                <p:cNvSpPr>
                  <a:spLocks/>
                </p:cNvSpPr>
                <p:nvPr/>
              </p:nvSpPr>
              <p:spPr bwMode="auto">
                <a:xfrm>
                  <a:off x="3455" y="2701"/>
                  <a:ext cx="19" cy="48"/>
                </a:xfrm>
                <a:custGeom>
                  <a:avLst/>
                  <a:gdLst>
                    <a:gd name="T0" fmla="*/ 13 w 22"/>
                    <a:gd name="T1" fmla="*/ 46 h 56"/>
                    <a:gd name="T2" fmla="*/ 12 w 22"/>
                    <a:gd name="T3" fmla="*/ 43 h 56"/>
                    <a:gd name="T4" fmla="*/ 14 w 22"/>
                    <a:gd name="T5" fmla="*/ 45 h 56"/>
                    <a:gd name="T6" fmla="*/ 17 w 22"/>
                    <a:gd name="T7" fmla="*/ 42 h 56"/>
                    <a:gd name="T8" fmla="*/ 14 w 22"/>
                    <a:gd name="T9" fmla="*/ 43 h 56"/>
                    <a:gd name="T10" fmla="*/ 13 w 22"/>
                    <a:gd name="T11" fmla="*/ 37 h 56"/>
                    <a:gd name="T12" fmla="*/ 8 w 22"/>
                    <a:gd name="T13" fmla="*/ 36 h 56"/>
                    <a:gd name="T14" fmla="*/ 17 w 22"/>
                    <a:gd name="T15" fmla="*/ 33 h 56"/>
                    <a:gd name="T16" fmla="*/ 5 w 22"/>
                    <a:gd name="T17" fmla="*/ 34 h 56"/>
                    <a:gd name="T18" fmla="*/ 9 w 22"/>
                    <a:gd name="T19" fmla="*/ 28 h 56"/>
                    <a:gd name="T20" fmla="*/ 10 w 22"/>
                    <a:gd name="T21" fmla="*/ 29 h 56"/>
                    <a:gd name="T22" fmla="*/ 10 w 22"/>
                    <a:gd name="T23" fmla="*/ 26 h 56"/>
                    <a:gd name="T24" fmla="*/ 15 w 22"/>
                    <a:gd name="T25" fmla="*/ 27 h 56"/>
                    <a:gd name="T26" fmla="*/ 15 w 22"/>
                    <a:gd name="T27" fmla="*/ 22 h 56"/>
                    <a:gd name="T28" fmla="*/ 18 w 22"/>
                    <a:gd name="T29" fmla="*/ 22 h 56"/>
                    <a:gd name="T30" fmla="*/ 14 w 22"/>
                    <a:gd name="T31" fmla="*/ 14 h 56"/>
                    <a:gd name="T32" fmla="*/ 17 w 22"/>
                    <a:gd name="T33" fmla="*/ 13 h 56"/>
                    <a:gd name="T34" fmla="*/ 7 w 22"/>
                    <a:gd name="T35" fmla="*/ 13 h 56"/>
                    <a:gd name="T36" fmla="*/ 8 w 22"/>
                    <a:gd name="T37" fmla="*/ 10 h 56"/>
                    <a:gd name="T38" fmla="*/ 15 w 22"/>
                    <a:gd name="T39" fmla="*/ 11 h 56"/>
                    <a:gd name="T40" fmla="*/ 12 w 22"/>
                    <a:gd name="T41" fmla="*/ 9 h 56"/>
                    <a:gd name="T42" fmla="*/ 18 w 22"/>
                    <a:gd name="T43" fmla="*/ 7 h 56"/>
                    <a:gd name="T44" fmla="*/ 9 w 22"/>
                    <a:gd name="T45" fmla="*/ 3 h 56"/>
                    <a:gd name="T46" fmla="*/ 11 w 22"/>
                    <a:gd name="T47" fmla="*/ 1 h 56"/>
                    <a:gd name="T48" fmla="*/ 1 w 22"/>
                    <a:gd name="T49" fmla="*/ 2 h 56"/>
                    <a:gd name="T50" fmla="*/ 3 w 22"/>
                    <a:gd name="T51" fmla="*/ 15 h 56"/>
                    <a:gd name="T52" fmla="*/ 8 w 22"/>
                    <a:gd name="T53" fmla="*/ 18 h 56"/>
                    <a:gd name="T54" fmla="*/ 2 w 22"/>
                    <a:gd name="T55" fmla="*/ 19 h 56"/>
                    <a:gd name="T56" fmla="*/ 8 w 22"/>
                    <a:gd name="T57" fmla="*/ 19 h 56"/>
                    <a:gd name="T58" fmla="*/ 2 w 22"/>
                    <a:gd name="T59" fmla="*/ 20 h 56"/>
                    <a:gd name="T60" fmla="*/ 7 w 22"/>
                    <a:gd name="T61" fmla="*/ 22 h 56"/>
                    <a:gd name="T62" fmla="*/ 0 w 22"/>
                    <a:gd name="T63" fmla="*/ 23 h 56"/>
                    <a:gd name="T64" fmla="*/ 3 w 22"/>
                    <a:gd name="T65" fmla="*/ 42 h 56"/>
                    <a:gd name="T66" fmla="*/ 7 w 22"/>
                    <a:gd name="T67" fmla="*/ 42 h 56"/>
                    <a:gd name="T68" fmla="*/ 7 w 22"/>
                    <a:gd name="T69" fmla="*/ 50 h 56"/>
                    <a:gd name="T70" fmla="*/ 11 w 22"/>
                    <a:gd name="T71" fmla="*/ 51 h 56"/>
                    <a:gd name="T72" fmla="*/ 2 w 22"/>
                    <a:gd name="T73" fmla="*/ 50 h 56"/>
                    <a:gd name="T74" fmla="*/ 3 w 22"/>
                    <a:gd name="T75" fmla="*/ 53 h 56"/>
                    <a:gd name="T76" fmla="*/ 5 w 22"/>
                    <a:gd name="T77" fmla="*/ 51 h 56"/>
                    <a:gd name="T78" fmla="*/ 3 w 22"/>
                    <a:gd name="T79" fmla="*/ 54 h 56"/>
                    <a:gd name="T80" fmla="*/ 14 w 22"/>
                    <a:gd name="T81" fmla="*/ 52 h 56"/>
                    <a:gd name="T82" fmla="*/ 19 w 22"/>
                    <a:gd name="T83" fmla="*/ 46 h 56"/>
                    <a:gd name="T84" fmla="*/ 13 w 22"/>
                    <a:gd name="T85" fmla="*/ 4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56">
                      <a:moveTo>
                        <a:pt x="13" y="46"/>
                      </a:moveTo>
                      <a:cubicBezTo>
                        <a:pt x="13" y="45"/>
                        <a:pt x="10" y="44"/>
                        <a:pt x="12" y="43"/>
                      </a:cubicBezTo>
                      <a:cubicBezTo>
                        <a:pt x="14" y="43"/>
                        <a:pt x="15" y="44"/>
                        <a:pt x="14" y="45"/>
                      </a:cubicBezTo>
                      <a:cubicBezTo>
                        <a:pt x="19" y="44"/>
                        <a:pt x="13" y="43"/>
                        <a:pt x="17" y="42"/>
                      </a:cubicBezTo>
                      <a:cubicBezTo>
                        <a:pt x="14" y="43"/>
                        <a:pt x="14" y="43"/>
                        <a:pt x="14" y="43"/>
                      </a:cubicBezTo>
                      <a:cubicBezTo>
                        <a:pt x="16" y="40"/>
                        <a:pt x="10" y="41"/>
                        <a:pt x="13" y="37"/>
                      </a:cubicBezTo>
                      <a:cubicBezTo>
                        <a:pt x="12" y="37"/>
                        <a:pt x="12" y="36"/>
                        <a:pt x="8" y="36"/>
                      </a:cubicBezTo>
                      <a:cubicBezTo>
                        <a:pt x="13" y="35"/>
                        <a:pt x="13" y="36"/>
                        <a:pt x="17" y="33"/>
                      </a:cubicBezTo>
                      <a:cubicBezTo>
                        <a:pt x="14" y="33"/>
                        <a:pt x="10" y="34"/>
                        <a:pt x="5" y="34"/>
                      </a:cubicBezTo>
                      <a:cubicBezTo>
                        <a:pt x="12" y="31"/>
                        <a:pt x="5" y="30"/>
                        <a:pt x="9" y="28"/>
                      </a:cubicBezTo>
                      <a:cubicBezTo>
                        <a:pt x="9" y="28"/>
                        <a:pt x="11" y="29"/>
                        <a:pt x="10" y="29"/>
                      </a:cubicBezTo>
                      <a:cubicBezTo>
                        <a:pt x="16" y="29"/>
                        <a:pt x="9" y="28"/>
                        <a:pt x="10" y="26"/>
                      </a:cubicBezTo>
                      <a:cubicBezTo>
                        <a:pt x="15" y="27"/>
                        <a:pt x="15" y="27"/>
                        <a:pt x="15" y="27"/>
                      </a:cubicBezTo>
                      <a:cubicBezTo>
                        <a:pt x="15" y="25"/>
                        <a:pt x="11" y="23"/>
                        <a:pt x="15" y="2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4" y="20"/>
                        <a:pt x="16" y="16"/>
                        <a:pt x="14" y="14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3" y="9"/>
                        <a:pt x="15" y="16"/>
                        <a:pt x="7" y="13"/>
                      </a:cubicBezTo>
                      <a:cubicBezTo>
                        <a:pt x="17" y="13"/>
                        <a:pt x="4" y="11"/>
                        <a:pt x="8" y="10"/>
                      </a:cubicBezTo>
                      <a:cubicBezTo>
                        <a:pt x="12" y="9"/>
                        <a:pt x="10" y="12"/>
                        <a:pt x="15" y="11"/>
                      </a:cubicBezTo>
                      <a:cubicBezTo>
                        <a:pt x="10" y="10"/>
                        <a:pt x="13" y="10"/>
                        <a:pt x="12" y="9"/>
                      </a:cubicBezTo>
                      <a:cubicBezTo>
                        <a:pt x="16" y="9"/>
                        <a:pt x="12" y="6"/>
                        <a:pt x="18" y="7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12" y="3"/>
                        <a:pt x="11" y="2"/>
                        <a:pt x="11" y="1"/>
                      </a:cubicBezTo>
                      <a:cubicBezTo>
                        <a:pt x="11" y="3"/>
                        <a:pt x="4" y="0"/>
                        <a:pt x="1" y="2"/>
                      </a:cubicBezTo>
                      <a:cubicBezTo>
                        <a:pt x="4" y="6"/>
                        <a:pt x="5" y="11"/>
                        <a:pt x="3" y="15"/>
                      </a:cubicBezTo>
                      <a:cubicBezTo>
                        <a:pt x="9" y="15"/>
                        <a:pt x="2" y="17"/>
                        <a:pt x="8" y="18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3" y="21"/>
                        <a:pt x="5" y="18"/>
                        <a:pt x="8" y="19"/>
                      </a:cubicBezTo>
                      <a:cubicBezTo>
                        <a:pt x="8" y="20"/>
                        <a:pt x="5" y="21"/>
                        <a:pt x="2" y="20"/>
                      </a:cubicBezTo>
                      <a:cubicBezTo>
                        <a:pt x="2" y="22"/>
                        <a:pt x="4" y="21"/>
                        <a:pt x="7" y="22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" y="28"/>
                        <a:pt x="7" y="36"/>
                        <a:pt x="3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5" y="45"/>
                        <a:pt x="17" y="47"/>
                        <a:pt x="7" y="50"/>
                      </a:cubicBezTo>
                      <a:cubicBezTo>
                        <a:pt x="11" y="51"/>
                        <a:pt x="11" y="51"/>
                        <a:pt x="11" y="51"/>
                      </a:cubicBezTo>
                      <a:cubicBezTo>
                        <a:pt x="9" y="50"/>
                        <a:pt x="5" y="51"/>
                        <a:pt x="2" y="50"/>
                      </a:cubicBezTo>
                      <a:cubicBezTo>
                        <a:pt x="3" y="51"/>
                        <a:pt x="1" y="52"/>
                        <a:pt x="3" y="53"/>
                      </a:cubicBezTo>
                      <a:cubicBezTo>
                        <a:pt x="5" y="51"/>
                        <a:pt x="5" y="51"/>
                        <a:pt x="5" y="51"/>
                      </a:cubicBezTo>
                      <a:cubicBezTo>
                        <a:pt x="9" y="52"/>
                        <a:pt x="6" y="53"/>
                        <a:pt x="3" y="54"/>
                      </a:cubicBezTo>
                      <a:cubicBezTo>
                        <a:pt x="7" y="56"/>
                        <a:pt x="11" y="53"/>
                        <a:pt x="14" y="52"/>
                      </a:cubicBezTo>
                      <a:cubicBezTo>
                        <a:pt x="6" y="49"/>
                        <a:pt x="22" y="49"/>
                        <a:pt x="19" y="46"/>
                      </a:cubicBezTo>
                      <a:cubicBezTo>
                        <a:pt x="17" y="44"/>
                        <a:pt x="15" y="46"/>
                        <a:pt x="13" y="4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0" name="Freeform 639"/>
                <p:cNvSpPr>
                  <a:spLocks/>
                </p:cNvSpPr>
                <p:nvPr/>
              </p:nvSpPr>
              <p:spPr bwMode="auto">
                <a:xfrm>
                  <a:off x="3455" y="2744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1" name="Freeform 640"/>
                <p:cNvSpPr>
                  <a:spLocks/>
                </p:cNvSpPr>
                <p:nvPr/>
              </p:nvSpPr>
              <p:spPr bwMode="auto">
                <a:xfrm>
                  <a:off x="3462" y="270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2" name="Rectangle 641"/>
                <p:cNvSpPr>
                  <a:spLocks noChangeArrowheads="1"/>
                </p:cNvSpPr>
                <p:nvPr/>
              </p:nvSpPr>
              <p:spPr bwMode="auto">
                <a:xfrm>
                  <a:off x="3457" y="2747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3" name="Freeform 642"/>
                <p:cNvSpPr>
                  <a:spLocks/>
                </p:cNvSpPr>
                <p:nvPr/>
              </p:nvSpPr>
              <p:spPr bwMode="auto">
                <a:xfrm>
                  <a:off x="3465" y="2748"/>
                  <a:ext cx="2" cy="0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4" name="Freeform 643"/>
                <p:cNvSpPr>
                  <a:spLocks/>
                </p:cNvSpPr>
                <p:nvPr/>
              </p:nvSpPr>
              <p:spPr bwMode="auto">
                <a:xfrm>
                  <a:off x="3467" y="2695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5" name="Freeform 644"/>
                <p:cNvSpPr>
                  <a:spLocks/>
                </p:cNvSpPr>
                <p:nvPr/>
              </p:nvSpPr>
              <p:spPr bwMode="auto">
                <a:xfrm>
                  <a:off x="3470" y="267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6" name="Freeform 645"/>
                <p:cNvSpPr>
                  <a:spLocks/>
                </p:cNvSpPr>
                <p:nvPr/>
              </p:nvSpPr>
              <p:spPr bwMode="auto">
                <a:xfrm>
                  <a:off x="3449" y="2619"/>
                  <a:ext cx="26" cy="81"/>
                </a:xfrm>
                <a:custGeom>
                  <a:avLst/>
                  <a:gdLst>
                    <a:gd name="T0" fmla="*/ 18 w 31"/>
                    <a:gd name="T1" fmla="*/ 3 h 94"/>
                    <a:gd name="T2" fmla="*/ 11 w 31"/>
                    <a:gd name="T3" fmla="*/ 1 h 94"/>
                    <a:gd name="T4" fmla="*/ 8 w 31"/>
                    <a:gd name="T5" fmla="*/ 4 h 94"/>
                    <a:gd name="T6" fmla="*/ 11 w 31"/>
                    <a:gd name="T7" fmla="*/ 9 h 94"/>
                    <a:gd name="T8" fmla="*/ 11 w 31"/>
                    <a:gd name="T9" fmla="*/ 20 h 94"/>
                    <a:gd name="T10" fmla="*/ 8 w 31"/>
                    <a:gd name="T11" fmla="*/ 27 h 94"/>
                    <a:gd name="T12" fmla="*/ 14 w 31"/>
                    <a:gd name="T13" fmla="*/ 36 h 94"/>
                    <a:gd name="T14" fmla="*/ 12 w 31"/>
                    <a:gd name="T15" fmla="*/ 38 h 94"/>
                    <a:gd name="T16" fmla="*/ 10 w 31"/>
                    <a:gd name="T17" fmla="*/ 43 h 94"/>
                    <a:gd name="T18" fmla="*/ 20 w 31"/>
                    <a:gd name="T19" fmla="*/ 46 h 94"/>
                    <a:gd name="T20" fmla="*/ 20 w 31"/>
                    <a:gd name="T21" fmla="*/ 51 h 94"/>
                    <a:gd name="T22" fmla="*/ 16 w 31"/>
                    <a:gd name="T23" fmla="*/ 54 h 94"/>
                    <a:gd name="T24" fmla="*/ 15 w 31"/>
                    <a:gd name="T25" fmla="*/ 60 h 94"/>
                    <a:gd name="T26" fmla="*/ 13 w 31"/>
                    <a:gd name="T27" fmla="*/ 67 h 94"/>
                    <a:gd name="T28" fmla="*/ 15 w 31"/>
                    <a:gd name="T29" fmla="*/ 72 h 94"/>
                    <a:gd name="T30" fmla="*/ 19 w 31"/>
                    <a:gd name="T31" fmla="*/ 76 h 94"/>
                    <a:gd name="T32" fmla="*/ 15 w 31"/>
                    <a:gd name="T33" fmla="*/ 77 h 94"/>
                    <a:gd name="T34" fmla="*/ 16 w 31"/>
                    <a:gd name="T35" fmla="*/ 81 h 94"/>
                    <a:gd name="T36" fmla="*/ 14 w 31"/>
                    <a:gd name="T37" fmla="*/ 94 h 94"/>
                    <a:gd name="T38" fmla="*/ 16 w 31"/>
                    <a:gd name="T39" fmla="*/ 87 h 94"/>
                    <a:gd name="T40" fmla="*/ 13 w 31"/>
                    <a:gd name="T41" fmla="*/ 86 h 94"/>
                    <a:gd name="T42" fmla="*/ 25 w 31"/>
                    <a:gd name="T43" fmla="*/ 85 h 94"/>
                    <a:gd name="T44" fmla="*/ 26 w 31"/>
                    <a:gd name="T45" fmla="*/ 83 h 94"/>
                    <a:gd name="T46" fmla="*/ 25 w 31"/>
                    <a:gd name="T47" fmla="*/ 79 h 94"/>
                    <a:gd name="T48" fmla="*/ 27 w 31"/>
                    <a:gd name="T49" fmla="*/ 75 h 94"/>
                    <a:gd name="T50" fmla="*/ 27 w 31"/>
                    <a:gd name="T51" fmla="*/ 69 h 94"/>
                    <a:gd name="T52" fmla="*/ 24 w 31"/>
                    <a:gd name="T53" fmla="*/ 64 h 94"/>
                    <a:gd name="T54" fmla="*/ 26 w 31"/>
                    <a:gd name="T55" fmla="*/ 64 h 94"/>
                    <a:gd name="T56" fmla="*/ 26 w 31"/>
                    <a:gd name="T57" fmla="*/ 62 h 94"/>
                    <a:gd name="T58" fmla="*/ 25 w 31"/>
                    <a:gd name="T59" fmla="*/ 58 h 94"/>
                    <a:gd name="T60" fmla="*/ 22 w 31"/>
                    <a:gd name="T61" fmla="*/ 54 h 94"/>
                    <a:gd name="T62" fmla="*/ 27 w 31"/>
                    <a:gd name="T63" fmla="*/ 52 h 94"/>
                    <a:gd name="T64" fmla="*/ 28 w 31"/>
                    <a:gd name="T65" fmla="*/ 47 h 94"/>
                    <a:gd name="T66" fmla="*/ 23 w 31"/>
                    <a:gd name="T67" fmla="*/ 45 h 94"/>
                    <a:gd name="T68" fmla="*/ 21 w 31"/>
                    <a:gd name="T69" fmla="*/ 39 h 94"/>
                    <a:gd name="T70" fmla="*/ 19 w 31"/>
                    <a:gd name="T71" fmla="*/ 30 h 94"/>
                    <a:gd name="T72" fmla="*/ 20 w 31"/>
                    <a:gd name="T73" fmla="*/ 27 h 94"/>
                    <a:gd name="T74" fmla="*/ 19 w 31"/>
                    <a:gd name="T75" fmla="*/ 17 h 94"/>
                    <a:gd name="T76" fmla="*/ 13 w 31"/>
                    <a:gd name="T77" fmla="*/ 21 h 94"/>
                    <a:gd name="T78" fmla="*/ 23 w 31"/>
                    <a:gd name="T79" fmla="*/ 17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94">
                      <a:moveTo>
                        <a:pt x="24" y="8"/>
                      </a:moveTo>
                      <a:cubicBezTo>
                        <a:pt x="23" y="7"/>
                        <a:pt x="22" y="5"/>
                        <a:pt x="18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9" y="3"/>
                        <a:pt x="16" y="0"/>
                        <a:pt x="11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7" y="4"/>
                        <a:pt x="9" y="3"/>
                        <a:pt x="8" y="4"/>
                      </a:cubicBezTo>
                      <a:cubicBezTo>
                        <a:pt x="9" y="6"/>
                        <a:pt x="17" y="8"/>
                        <a:pt x="15" y="9"/>
                      </a:cubicBezTo>
                      <a:cubicBezTo>
                        <a:pt x="15" y="10"/>
                        <a:pt x="13" y="10"/>
                        <a:pt x="11" y="9"/>
                      </a:cubicBezTo>
                      <a:cubicBezTo>
                        <a:pt x="10" y="11"/>
                        <a:pt x="17" y="12"/>
                        <a:pt x="18" y="13"/>
                      </a:cubicBezTo>
                      <a:cubicBezTo>
                        <a:pt x="0" y="12"/>
                        <a:pt x="22" y="18"/>
                        <a:pt x="11" y="20"/>
                      </a:cubicBezTo>
                      <a:cubicBezTo>
                        <a:pt x="12" y="22"/>
                        <a:pt x="11" y="24"/>
                        <a:pt x="14" y="26"/>
                      </a:cubicBezTo>
                      <a:cubicBezTo>
                        <a:pt x="10" y="24"/>
                        <a:pt x="13" y="28"/>
                        <a:pt x="8" y="27"/>
                      </a:cubicBezTo>
                      <a:cubicBezTo>
                        <a:pt x="19" y="28"/>
                        <a:pt x="4" y="32"/>
                        <a:pt x="16" y="33"/>
                      </a:cubicBezTo>
                      <a:cubicBezTo>
                        <a:pt x="13" y="36"/>
                        <a:pt x="17" y="33"/>
                        <a:pt x="14" y="36"/>
                      </a:cubicBezTo>
                      <a:cubicBezTo>
                        <a:pt x="13" y="36"/>
                        <a:pt x="13" y="36"/>
                        <a:pt x="12" y="35"/>
                      </a:cubicBezTo>
                      <a:cubicBezTo>
                        <a:pt x="10" y="36"/>
                        <a:pt x="18" y="38"/>
                        <a:pt x="12" y="38"/>
                      </a:cubicBezTo>
                      <a:cubicBezTo>
                        <a:pt x="11" y="41"/>
                        <a:pt x="15" y="39"/>
                        <a:pt x="19" y="40"/>
                      </a:cubicBezTo>
                      <a:cubicBezTo>
                        <a:pt x="17" y="43"/>
                        <a:pt x="15" y="42"/>
                        <a:pt x="10" y="43"/>
                      </a:cubicBezTo>
                      <a:cubicBezTo>
                        <a:pt x="16" y="44"/>
                        <a:pt x="13" y="45"/>
                        <a:pt x="16" y="47"/>
                      </a:cubicBezTo>
                      <a:cubicBezTo>
                        <a:pt x="17" y="46"/>
                        <a:pt x="18" y="45"/>
                        <a:pt x="20" y="46"/>
                      </a:cubicBezTo>
                      <a:cubicBezTo>
                        <a:pt x="19" y="49"/>
                        <a:pt x="24" y="48"/>
                        <a:pt x="26" y="51"/>
                      </a:cubicBezTo>
                      <a:cubicBezTo>
                        <a:pt x="19" y="52"/>
                        <a:pt x="25" y="48"/>
                        <a:pt x="20" y="51"/>
                      </a:cubicBezTo>
                      <a:cubicBezTo>
                        <a:pt x="17" y="49"/>
                        <a:pt x="17" y="47"/>
                        <a:pt x="12" y="46"/>
                      </a:cubicBezTo>
                      <a:cubicBezTo>
                        <a:pt x="12" y="49"/>
                        <a:pt x="13" y="51"/>
                        <a:pt x="16" y="54"/>
                      </a:cubicBezTo>
                      <a:cubicBezTo>
                        <a:pt x="15" y="55"/>
                        <a:pt x="12" y="53"/>
                        <a:pt x="12" y="54"/>
                      </a:cubicBezTo>
                      <a:cubicBezTo>
                        <a:pt x="9" y="57"/>
                        <a:pt x="18" y="58"/>
                        <a:pt x="15" y="60"/>
                      </a:cubicBezTo>
                      <a:cubicBezTo>
                        <a:pt x="12" y="60"/>
                        <a:pt x="12" y="60"/>
                        <a:pt x="12" y="60"/>
                      </a:cubicBezTo>
                      <a:cubicBezTo>
                        <a:pt x="16" y="61"/>
                        <a:pt x="11" y="64"/>
                        <a:pt x="13" y="67"/>
                      </a:cubicBezTo>
                      <a:cubicBezTo>
                        <a:pt x="15" y="66"/>
                        <a:pt x="16" y="66"/>
                        <a:pt x="17" y="67"/>
                      </a:cubicBezTo>
                      <a:cubicBezTo>
                        <a:pt x="8" y="66"/>
                        <a:pt x="22" y="70"/>
                        <a:pt x="15" y="72"/>
                      </a:cubicBezTo>
                      <a:cubicBezTo>
                        <a:pt x="21" y="72"/>
                        <a:pt x="24" y="74"/>
                        <a:pt x="25" y="76"/>
                      </a:cubicBezTo>
                      <a:cubicBezTo>
                        <a:pt x="19" y="76"/>
                        <a:pt x="19" y="76"/>
                        <a:pt x="19" y="76"/>
                      </a:cubicBezTo>
                      <a:cubicBezTo>
                        <a:pt x="23" y="74"/>
                        <a:pt x="13" y="74"/>
                        <a:pt x="11" y="72"/>
                      </a:cubicBezTo>
                      <a:cubicBezTo>
                        <a:pt x="14" y="73"/>
                        <a:pt x="11" y="76"/>
                        <a:pt x="15" y="77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10" y="79"/>
                        <a:pt x="20" y="79"/>
                        <a:pt x="16" y="81"/>
                      </a:cubicBezTo>
                      <a:cubicBezTo>
                        <a:pt x="13" y="81"/>
                        <a:pt x="13" y="81"/>
                        <a:pt x="13" y="81"/>
                      </a:cubicBezTo>
                      <a:cubicBezTo>
                        <a:pt x="13" y="85"/>
                        <a:pt x="7" y="90"/>
                        <a:pt x="14" y="94"/>
                      </a:cubicBezTo>
                      <a:cubicBezTo>
                        <a:pt x="17" y="94"/>
                        <a:pt x="23" y="93"/>
                        <a:pt x="25" y="93"/>
                      </a:cubicBezTo>
                      <a:cubicBezTo>
                        <a:pt x="23" y="90"/>
                        <a:pt x="18" y="89"/>
                        <a:pt x="16" y="87"/>
                      </a:cubicBezTo>
                      <a:cubicBezTo>
                        <a:pt x="21" y="88"/>
                        <a:pt x="21" y="88"/>
                        <a:pt x="21" y="88"/>
                      </a:cubicBezTo>
                      <a:cubicBezTo>
                        <a:pt x="18" y="87"/>
                        <a:pt x="16" y="85"/>
                        <a:pt x="13" y="86"/>
                      </a:cubicBezTo>
                      <a:cubicBezTo>
                        <a:pt x="10" y="85"/>
                        <a:pt x="17" y="85"/>
                        <a:pt x="15" y="84"/>
                      </a:cubicBezTo>
                      <a:cubicBezTo>
                        <a:pt x="20" y="84"/>
                        <a:pt x="20" y="85"/>
                        <a:pt x="25" y="85"/>
                      </a:cubicBezTo>
                      <a:cubicBezTo>
                        <a:pt x="22" y="84"/>
                        <a:pt x="22" y="84"/>
                        <a:pt x="22" y="84"/>
                      </a:cubicBezTo>
                      <a:cubicBezTo>
                        <a:pt x="24" y="84"/>
                        <a:pt x="24" y="83"/>
                        <a:pt x="26" y="83"/>
                      </a:cubicBezTo>
                      <a:cubicBezTo>
                        <a:pt x="20" y="81"/>
                        <a:pt x="29" y="80"/>
                        <a:pt x="26" y="77"/>
                      </a:cubicBezTo>
                      <a:cubicBezTo>
                        <a:pt x="25" y="79"/>
                        <a:pt x="25" y="79"/>
                        <a:pt x="25" y="79"/>
                      </a:cubicBezTo>
                      <a:cubicBezTo>
                        <a:pt x="22" y="79"/>
                        <a:pt x="22" y="78"/>
                        <a:pt x="21" y="77"/>
                      </a:cubicBezTo>
                      <a:cubicBezTo>
                        <a:pt x="26" y="77"/>
                        <a:pt x="25" y="76"/>
                        <a:pt x="27" y="75"/>
                      </a:cubicBezTo>
                      <a:cubicBezTo>
                        <a:pt x="25" y="74"/>
                        <a:pt x="19" y="73"/>
                        <a:pt x="19" y="71"/>
                      </a:cubicBezTo>
                      <a:cubicBezTo>
                        <a:pt x="25" y="72"/>
                        <a:pt x="22" y="69"/>
                        <a:pt x="27" y="69"/>
                      </a:cubicBezTo>
                      <a:cubicBezTo>
                        <a:pt x="22" y="68"/>
                        <a:pt x="25" y="66"/>
                        <a:pt x="22" y="66"/>
                      </a:cubicBezTo>
                      <a:cubicBezTo>
                        <a:pt x="21" y="65"/>
                        <a:pt x="22" y="64"/>
                        <a:pt x="24" y="64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6" y="64"/>
                        <a:pt x="26" y="64"/>
                        <a:pt x="26" y="64"/>
                      </a:cubicBezTo>
                      <a:cubicBezTo>
                        <a:pt x="27" y="64"/>
                        <a:pt x="27" y="64"/>
                        <a:pt x="27" y="64"/>
                      </a:cubicBezTo>
                      <a:cubicBezTo>
                        <a:pt x="27" y="63"/>
                        <a:pt x="23" y="63"/>
                        <a:pt x="26" y="62"/>
                      </a:cubicBezTo>
                      <a:cubicBezTo>
                        <a:pt x="27" y="62"/>
                        <a:pt x="27" y="63"/>
                        <a:pt x="28" y="63"/>
                      </a:cubicBezTo>
                      <a:cubicBezTo>
                        <a:pt x="29" y="61"/>
                        <a:pt x="20" y="59"/>
                        <a:pt x="25" y="58"/>
                      </a:cubicBezTo>
                      <a:cubicBezTo>
                        <a:pt x="22" y="58"/>
                        <a:pt x="22" y="55"/>
                        <a:pt x="16" y="56"/>
                      </a:cubicBezTo>
                      <a:cubicBezTo>
                        <a:pt x="18" y="55"/>
                        <a:pt x="23" y="55"/>
                        <a:pt x="22" y="54"/>
                      </a:cubicBezTo>
                      <a:cubicBezTo>
                        <a:pt x="17" y="53"/>
                        <a:pt x="24" y="52"/>
                        <a:pt x="21" y="51"/>
                      </a:cubicBezTo>
                      <a:cubicBezTo>
                        <a:pt x="26" y="53"/>
                        <a:pt x="22" y="51"/>
                        <a:pt x="27" y="52"/>
                      </a:cubicBezTo>
                      <a:cubicBezTo>
                        <a:pt x="29" y="51"/>
                        <a:pt x="23" y="49"/>
                        <a:pt x="24" y="48"/>
                      </a:cubicBezTo>
                      <a:cubicBezTo>
                        <a:pt x="28" y="47"/>
                        <a:pt x="28" y="47"/>
                        <a:pt x="28" y="47"/>
                      </a:cubicBezTo>
                      <a:cubicBezTo>
                        <a:pt x="26" y="47"/>
                        <a:pt x="22" y="46"/>
                        <a:pt x="26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4" y="44"/>
                        <a:pt x="23" y="42"/>
                        <a:pt x="27" y="41"/>
                      </a:cubicBezTo>
                      <a:cubicBezTo>
                        <a:pt x="21" y="39"/>
                        <a:pt x="21" y="39"/>
                        <a:pt x="21" y="39"/>
                      </a:cubicBezTo>
                      <a:cubicBezTo>
                        <a:pt x="28" y="37"/>
                        <a:pt x="22" y="34"/>
                        <a:pt x="16" y="32"/>
                      </a:cubicBezTo>
                      <a:cubicBezTo>
                        <a:pt x="16" y="31"/>
                        <a:pt x="17" y="30"/>
                        <a:pt x="19" y="30"/>
                      </a:cubicBezTo>
                      <a:cubicBezTo>
                        <a:pt x="21" y="31"/>
                        <a:pt x="21" y="31"/>
                        <a:pt x="21" y="31"/>
                      </a:cubicBezTo>
                      <a:cubicBezTo>
                        <a:pt x="22" y="30"/>
                        <a:pt x="25" y="28"/>
                        <a:pt x="20" y="27"/>
                      </a:cubicBezTo>
                      <a:cubicBezTo>
                        <a:pt x="18" y="26"/>
                        <a:pt x="24" y="27"/>
                        <a:pt x="25" y="26"/>
                      </a:cubicBezTo>
                      <a:cubicBezTo>
                        <a:pt x="17" y="23"/>
                        <a:pt x="31" y="19"/>
                        <a:pt x="19" y="17"/>
                      </a:cubicBezTo>
                      <a:cubicBezTo>
                        <a:pt x="19" y="18"/>
                        <a:pt x="16" y="20"/>
                        <a:pt x="17" y="22"/>
                      </a:cubicBezTo>
                      <a:cubicBezTo>
                        <a:pt x="15" y="22"/>
                        <a:pt x="13" y="22"/>
                        <a:pt x="13" y="21"/>
                      </a:cubicBezTo>
                      <a:cubicBezTo>
                        <a:pt x="12" y="19"/>
                        <a:pt x="17" y="18"/>
                        <a:pt x="15" y="16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cubicBezTo>
                        <a:pt x="31" y="15"/>
                        <a:pt x="13" y="10"/>
                        <a:pt x="24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7" name="Freeform 646"/>
                <p:cNvSpPr>
                  <a:spLocks/>
                </p:cNvSpPr>
                <p:nvPr/>
              </p:nvSpPr>
              <p:spPr bwMode="auto">
                <a:xfrm>
                  <a:off x="3468" y="2647"/>
                  <a:ext cx="3" cy="0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8" name="Freeform 647"/>
                <p:cNvSpPr>
                  <a:spLocks/>
                </p:cNvSpPr>
                <p:nvPr/>
              </p:nvSpPr>
              <p:spPr bwMode="auto">
                <a:xfrm>
                  <a:off x="3467" y="264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9" name="Freeform 648"/>
                <p:cNvSpPr>
                  <a:spLocks/>
                </p:cNvSpPr>
                <p:nvPr/>
              </p:nvSpPr>
              <p:spPr bwMode="auto">
                <a:xfrm>
                  <a:off x="3468" y="2620"/>
                  <a:ext cx="1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1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cubicBezTo>
                        <a:pt x="2" y="1"/>
                        <a:pt x="2" y="1"/>
                        <a:pt x="2" y="0"/>
                      </a:cubicBezTo>
                      <a:cubicBezTo>
                        <a:pt x="1" y="1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0" name="Freeform 649"/>
                <p:cNvSpPr>
                  <a:spLocks/>
                </p:cNvSpPr>
                <p:nvPr/>
              </p:nvSpPr>
              <p:spPr bwMode="auto">
                <a:xfrm>
                  <a:off x="3466" y="262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1" name="Freeform 650"/>
                <p:cNvSpPr>
                  <a:spLocks/>
                </p:cNvSpPr>
                <p:nvPr/>
              </p:nvSpPr>
              <p:spPr bwMode="auto">
                <a:xfrm>
                  <a:off x="3451" y="2576"/>
                  <a:ext cx="21" cy="44"/>
                </a:xfrm>
                <a:custGeom>
                  <a:avLst/>
                  <a:gdLst>
                    <a:gd name="T0" fmla="*/ 17 w 24"/>
                    <a:gd name="T1" fmla="*/ 9 h 51"/>
                    <a:gd name="T2" fmla="*/ 13 w 24"/>
                    <a:gd name="T3" fmla="*/ 6 h 51"/>
                    <a:gd name="T4" fmla="*/ 17 w 24"/>
                    <a:gd name="T5" fmla="*/ 5 h 51"/>
                    <a:gd name="T6" fmla="*/ 9 w 24"/>
                    <a:gd name="T7" fmla="*/ 0 h 51"/>
                    <a:gd name="T8" fmla="*/ 10 w 24"/>
                    <a:gd name="T9" fmla="*/ 25 h 51"/>
                    <a:gd name="T10" fmla="*/ 7 w 24"/>
                    <a:gd name="T11" fmla="*/ 23 h 51"/>
                    <a:gd name="T12" fmla="*/ 12 w 24"/>
                    <a:gd name="T13" fmla="*/ 32 h 51"/>
                    <a:gd name="T14" fmla="*/ 6 w 24"/>
                    <a:gd name="T15" fmla="*/ 31 h 51"/>
                    <a:gd name="T16" fmla="*/ 7 w 24"/>
                    <a:gd name="T17" fmla="*/ 37 h 51"/>
                    <a:gd name="T18" fmla="*/ 10 w 24"/>
                    <a:gd name="T19" fmla="*/ 37 h 51"/>
                    <a:gd name="T20" fmla="*/ 9 w 24"/>
                    <a:gd name="T21" fmla="*/ 38 h 51"/>
                    <a:gd name="T22" fmla="*/ 10 w 24"/>
                    <a:gd name="T23" fmla="*/ 38 h 51"/>
                    <a:gd name="T24" fmla="*/ 10 w 24"/>
                    <a:gd name="T25" fmla="*/ 41 h 51"/>
                    <a:gd name="T26" fmla="*/ 9 w 24"/>
                    <a:gd name="T27" fmla="*/ 40 h 51"/>
                    <a:gd name="T28" fmla="*/ 11 w 24"/>
                    <a:gd name="T29" fmla="*/ 43 h 51"/>
                    <a:gd name="T30" fmla="*/ 7 w 24"/>
                    <a:gd name="T31" fmla="*/ 43 h 51"/>
                    <a:gd name="T32" fmla="*/ 12 w 24"/>
                    <a:gd name="T33" fmla="*/ 50 h 51"/>
                    <a:gd name="T34" fmla="*/ 16 w 24"/>
                    <a:gd name="T35" fmla="*/ 51 h 51"/>
                    <a:gd name="T36" fmla="*/ 13 w 24"/>
                    <a:gd name="T37" fmla="*/ 45 h 51"/>
                    <a:gd name="T38" fmla="*/ 13 w 24"/>
                    <a:gd name="T39" fmla="*/ 45 h 51"/>
                    <a:gd name="T40" fmla="*/ 12 w 24"/>
                    <a:gd name="T41" fmla="*/ 42 h 51"/>
                    <a:gd name="T42" fmla="*/ 17 w 24"/>
                    <a:gd name="T43" fmla="*/ 44 h 51"/>
                    <a:gd name="T44" fmla="*/ 21 w 24"/>
                    <a:gd name="T45" fmla="*/ 39 h 51"/>
                    <a:gd name="T46" fmla="*/ 22 w 24"/>
                    <a:gd name="T47" fmla="*/ 39 h 51"/>
                    <a:gd name="T48" fmla="*/ 20 w 24"/>
                    <a:gd name="T49" fmla="*/ 37 h 51"/>
                    <a:gd name="T50" fmla="*/ 17 w 24"/>
                    <a:gd name="T51" fmla="*/ 38 h 51"/>
                    <a:gd name="T52" fmla="*/ 11 w 24"/>
                    <a:gd name="T53" fmla="*/ 36 h 51"/>
                    <a:gd name="T54" fmla="*/ 11 w 24"/>
                    <a:gd name="T55" fmla="*/ 34 h 51"/>
                    <a:gd name="T56" fmla="*/ 16 w 24"/>
                    <a:gd name="T57" fmla="*/ 36 h 51"/>
                    <a:gd name="T58" fmla="*/ 14 w 24"/>
                    <a:gd name="T59" fmla="*/ 35 h 51"/>
                    <a:gd name="T60" fmla="*/ 20 w 24"/>
                    <a:gd name="T61" fmla="*/ 34 h 51"/>
                    <a:gd name="T62" fmla="*/ 14 w 24"/>
                    <a:gd name="T63" fmla="*/ 33 h 51"/>
                    <a:gd name="T64" fmla="*/ 15 w 24"/>
                    <a:gd name="T65" fmla="*/ 23 h 51"/>
                    <a:gd name="T66" fmla="*/ 18 w 24"/>
                    <a:gd name="T67" fmla="*/ 25 h 51"/>
                    <a:gd name="T68" fmla="*/ 14 w 24"/>
                    <a:gd name="T69" fmla="*/ 23 h 51"/>
                    <a:gd name="T70" fmla="*/ 17 w 24"/>
                    <a:gd name="T71" fmla="*/ 17 h 51"/>
                    <a:gd name="T72" fmla="*/ 14 w 24"/>
                    <a:gd name="T73" fmla="*/ 17 h 51"/>
                    <a:gd name="T74" fmla="*/ 16 w 24"/>
                    <a:gd name="T75" fmla="*/ 11 h 51"/>
                    <a:gd name="T76" fmla="*/ 16 w 24"/>
                    <a:gd name="T77" fmla="*/ 11 h 51"/>
                    <a:gd name="T78" fmla="*/ 10 w 24"/>
                    <a:gd name="T79" fmla="*/ 7 h 51"/>
                    <a:gd name="T80" fmla="*/ 17 w 24"/>
                    <a:gd name="T81" fmla="*/ 9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" h="51">
                      <a:moveTo>
                        <a:pt x="17" y="9"/>
                      </a:move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5" y="6"/>
                        <a:pt x="13" y="3"/>
                        <a:pt x="17" y="5"/>
                      </a:cubicBezTo>
                      <a:cubicBezTo>
                        <a:pt x="11" y="3"/>
                        <a:pt x="17" y="1"/>
                        <a:pt x="9" y="0"/>
                      </a:cubicBezTo>
                      <a:cubicBezTo>
                        <a:pt x="11" y="7"/>
                        <a:pt x="4" y="16"/>
                        <a:pt x="10" y="25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13" y="28"/>
                        <a:pt x="0" y="28"/>
                        <a:pt x="12" y="32"/>
                      </a:cubicBezTo>
                      <a:cubicBezTo>
                        <a:pt x="6" y="31"/>
                        <a:pt x="6" y="31"/>
                        <a:pt x="6" y="31"/>
                      </a:cubicBezTo>
                      <a:cubicBezTo>
                        <a:pt x="4" y="33"/>
                        <a:pt x="14" y="36"/>
                        <a:pt x="7" y="37"/>
                      </a:cubicBezTo>
                      <a:cubicBezTo>
                        <a:pt x="10" y="37"/>
                        <a:pt x="10" y="37"/>
                        <a:pt x="10" y="37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10" y="38"/>
                        <a:pt x="10" y="38"/>
                        <a:pt x="10" y="38"/>
                      </a:cubicBezTo>
                      <a:cubicBezTo>
                        <a:pt x="12" y="40"/>
                        <a:pt x="12" y="40"/>
                        <a:pt x="10" y="41"/>
                      </a:cubicBezTo>
                      <a:cubicBezTo>
                        <a:pt x="8" y="41"/>
                        <a:pt x="9" y="41"/>
                        <a:pt x="9" y="40"/>
                      </a:cubicBezTo>
                      <a:cubicBezTo>
                        <a:pt x="7" y="41"/>
                        <a:pt x="11" y="42"/>
                        <a:pt x="11" y="43"/>
                      </a:cubicBezTo>
                      <a:cubicBezTo>
                        <a:pt x="9" y="44"/>
                        <a:pt x="8" y="43"/>
                        <a:pt x="7" y="43"/>
                      </a:cubicBezTo>
                      <a:cubicBezTo>
                        <a:pt x="9" y="46"/>
                        <a:pt x="3" y="47"/>
                        <a:pt x="12" y="50"/>
                      </a:cubicBezTo>
                      <a:cubicBezTo>
                        <a:pt x="14" y="50"/>
                        <a:pt x="15" y="49"/>
                        <a:pt x="16" y="51"/>
                      </a:cubicBezTo>
                      <a:cubicBezTo>
                        <a:pt x="19" y="49"/>
                        <a:pt x="16" y="47"/>
                        <a:pt x="13" y="45"/>
                      </a:cubicBezTo>
                      <a:cubicBezTo>
                        <a:pt x="13" y="45"/>
                        <a:pt x="13" y="45"/>
                        <a:pt x="13" y="45"/>
                      </a:cubicBezTo>
                      <a:cubicBezTo>
                        <a:pt x="4" y="43"/>
                        <a:pt x="15" y="44"/>
                        <a:pt x="12" y="42"/>
                      </a:cubicBezTo>
                      <a:cubicBezTo>
                        <a:pt x="15" y="43"/>
                        <a:pt x="15" y="44"/>
                        <a:pt x="17" y="44"/>
                      </a:cubicBezTo>
                      <a:cubicBezTo>
                        <a:pt x="24" y="42"/>
                        <a:pt x="12" y="40"/>
                        <a:pt x="21" y="39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3" y="39"/>
                        <a:pt x="21" y="38"/>
                        <a:pt x="20" y="37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6" y="38"/>
                        <a:pt x="12" y="37"/>
                        <a:pt x="11" y="36"/>
                      </a:cubicBezTo>
                      <a:cubicBezTo>
                        <a:pt x="15" y="36"/>
                        <a:pt x="9" y="35"/>
                        <a:pt x="11" y="34"/>
                      </a:cubicBezTo>
                      <a:cubicBezTo>
                        <a:pt x="15" y="34"/>
                        <a:pt x="14" y="36"/>
                        <a:pt x="16" y="36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4" y="33"/>
                        <a:pt x="18" y="34"/>
                        <a:pt x="20" y="34"/>
                      </a:cubicBezTo>
                      <a:cubicBezTo>
                        <a:pt x="18" y="32"/>
                        <a:pt x="18" y="34"/>
                        <a:pt x="14" y="33"/>
                      </a:cubicBezTo>
                      <a:cubicBezTo>
                        <a:pt x="19" y="32"/>
                        <a:pt x="18" y="26"/>
                        <a:pt x="15" y="23"/>
                      </a:cubicBezTo>
                      <a:cubicBezTo>
                        <a:pt x="15" y="24"/>
                        <a:pt x="19" y="24"/>
                        <a:pt x="18" y="25"/>
                      </a:cubicBezTo>
                      <a:cubicBezTo>
                        <a:pt x="19" y="25"/>
                        <a:pt x="17" y="23"/>
                        <a:pt x="14" y="23"/>
                      </a:cubicBezTo>
                      <a:cubicBezTo>
                        <a:pt x="12" y="20"/>
                        <a:pt x="14" y="18"/>
                        <a:pt x="17" y="17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0" y="15"/>
                        <a:pt x="18" y="14"/>
                        <a:pt x="16" y="11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6" y="10"/>
                        <a:pt x="9" y="8"/>
                        <a:pt x="10" y="7"/>
                      </a:cubicBezTo>
                      <a:cubicBezTo>
                        <a:pt x="14" y="8"/>
                        <a:pt x="13" y="9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2" name="Freeform 651"/>
                <p:cNvSpPr>
                  <a:spLocks/>
                </p:cNvSpPr>
                <p:nvPr/>
              </p:nvSpPr>
              <p:spPr bwMode="auto">
                <a:xfrm>
                  <a:off x="3458" y="2574"/>
                  <a:ext cx="8" cy="3"/>
                </a:xfrm>
                <a:custGeom>
                  <a:avLst/>
                  <a:gdLst>
                    <a:gd name="T0" fmla="*/ 4 w 9"/>
                    <a:gd name="T1" fmla="*/ 1 h 3"/>
                    <a:gd name="T2" fmla="*/ 8 w 9"/>
                    <a:gd name="T3" fmla="*/ 3 h 3"/>
                    <a:gd name="T4" fmla="*/ 1 w 9"/>
                    <a:gd name="T5" fmla="*/ 0 h 3"/>
                    <a:gd name="T6" fmla="*/ 2 w 9"/>
                    <a:gd name="T7" fmla="*/ 2 h 3"/>
                    <a:gd name="T8" fmla="*/ 4 w 9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3">
                      <a:moveTo>
                        <a:pt x="4" y="1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2"/>
                        <a:pt x="4" y="0"/>
                        <a:pt x="1" y="0"/>
                      </a:cubicBezTo>
                      <a:cubicBezTo>
                        <a:pt x="2" y="1"/>
                        <a:pt x="0" y="1"/>
                        <a:pt x="2" y="2"/>
                      </a:cubicBezTo>
                      <a:cubicBezTo>
                        <a:pt x="3" y="2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3" name="Freeform 652"/>
                <p:cNvSpPr>
                  <a:spLocks/>
                </p:cNvSpPr>
                <p:nvPr/>
              </p:nvSpPr>
              <p:spPr bwMode="auto">
                <a:xfrm>
                  <a:off x="3456" y="2552"/>
                  <a:ext cx="13" cy="22"/>
                </a:xfrm>
                <a:custGeom>
                  <a:avLst/>
                  <a:gdLst>
                    <a:gd name="T0" fmla="*/ 8 w 15"/>
                    <a:gd name="T1" fmla="*/ 10 h 26"/>
                    <a:gd name="T2" fmla="*/ 5 w 15"/>
                    <a:gd name="T3" fmla="*/ 9 h 26"/>
                    <a:gd name="T4" fmla="*/ 2 w 15"/>
                    <a:gd name="T5" fmla="*/ 18 h 26"/>
                    <a:gd name="T6" fmla="*/ 8 w 15"/>
                    <a:gd name="T7" fmla="*/ 22 h 26"/>
                    <a:gd name="T8" fmla="*/ 4 w 15"/>
                    <a:gd name="T9" fmla="*/ 22 h 26"/>
                    <a:gd name="T10" fmla="*/ 8 w 15"/>
                    <a:gd name="T11" fmla="*/ 26 h 26"/>
                    <a:gd name="T12" fmla="*/ 6 w 15"/>
                    <a:gd name="T13" fmla="*/ 24 h 26"/>
                    <a:gd name="T14" fmla="*/ 8 w 15"/>
                    <a:gd name="T15" fmla="*/ 25 h 26"/>
                    <a:gd name="T16" fmla="*/ 8 w 15"/>
                    <a:gd name="T17" fmla="*/ 23 h 26"/>
                    <a:gd name="T18" fmla="*/ 11 w 15"/>
                    <a:gd name="T19" fmla="*/ 24 h 26"/>
                    <a:gd name="T20" fmla="*/ 6 w 15"/>
                    <a:gd name="T21" fmla="*/ 18 h 26"/>
                    <a:gd name="T22" fmla="*/ 11 w 15"/>
                    <a:gd name="T23" fmla="*/ 20 h 26"/>
                    <a:gd name="T24" fmla="*/ 14 w 15"/>
                    <a:gd name="T25" fmla="*/ 16 h 26"/>
                    <a:gd name="T26" fmla="*/ 12 w 15"/>
                    <a:gd name="T27" fmla="*/ 16 h 26"/>
                    <a:gd name="T28" fmla="*/ 8 w 15"/>
                    <a:gd name="T29" fmla="*/ 15 h 26"/>
                    <a:gd name="T30" fmla="*/ 14 w 15"/>
                    <a:gd name="T31" fmla="*/ 15 h 26"/>
                    <a:gd name="T32" fmla="*/ 13 w 15"/>
                    <a:gd name="T33" fmla="*/ 6 h 26"/>
                    <a:gd name="T34" fmla="*/ 6 w 15"/>
                    <a:gd name="T35" fmla="*/ 3 h 26"/>
                    <a:gd name="T36" fmla="*/ 11 w 15"/>
                    <a:gd name="T37" fmla="*/ 5 h 26"/>
                    <a:gd name="T38" fmla="*/ 13 w 15"/>
                    <a:gd name="T39" fmla="*/ 3 h 26"/>
                    <a:gd name="T40" fmla="*/ 4 w 15"/>
                    <a:gd name="T41" fmla="*/ 0 h 26"/>
                    <a:gd name="T42" fmla="*/ 8 w 15"/>
                    <a:gd name="T43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26">
                      <a:moveTo>
                        <a:pt x="8" y="10"/>
                      </a:move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13"/>
                        <a:pt x="5" y="17"/>
                        <a:pt x="2" y="18"/>
                      </a:cubicBezTo>
                      <a:cubicBezTo>
                        <a:pt x="1" y="19"/>
                        <a:pt x="7" y="21"/>
                        <a:pt x="8" y="22"/>
                      </a:cubicBezTo>
                      <a:cubicBezTo>
                        <a:pt x="4" y="22"/>
                        <a:pt x="4" y="22"/>
                        <a:pt x="4" y="22"/>
                      </a:cubicBezTo>
                      <a:cubicBezTo>
                        <a:pt x="6" y="24"/>
                        <a:pt x="1" y="25"/>
                        <a:pt x="8" y="26"/>
                      </a:cubicBezTo>
                      <a:cubicBezTo>
                        <a:pt x="8" y="26"/>
                        <a:pt x="5" y="24"/>
                        <a:pt x="6" y="24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3"/>
                        <a:pt x="8" y="23"/>
                        <a:pt x="8" y="23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15" y="22"/>
                        <a:pt x="2" y="21"/>
                        <a:pt x="6" y="18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2" y="18"/>
                        <a:pt x="10" y="16"/>
                        <a:pt x="14" y="16"/>
                      </a:cubicBezTo>
                      <a:cubicBezTo>
                        <a:pt x="14" y="16"/>
                        <a:pt x="11" y="15"/>
                        <a:pt x="12" y="16"/>
                      </a:cubicBezTo>
                      <a:cubicBezTo>
                        <a:pt x="12" y="16"/>
                        <a:pt x="9" y="16"/>
                        <a:pt x="8" y="15"/>
                      </a:cubicBezTo>
                      <a:cubicBezTo>
                        <a:pt x="4" y="11"/>
                        <a:pt x="11" y="16"/>
                        <a:pt x="14" y="15"/>
                      </a:cubicBezTo>
                      <a:cubicBezTo>
                        <a:pt x="10" y="12"/>
                        <a:pt x="8" y="6"/>
                        <a:pt x="13" y="6"/>
                      </a:cubicBezTo>
                      <a:cubicBezTo>
                        <a:pt x="9" y="6"/>
                        <a:pt x="6" y="4"/>
                        <a:pt x="6" y="3"/>
                      </a:cubicBezTo>
                      <a:cubicBezTo>
                        <a:pt x="8" y="3"/>
                        <a:pt x="10" y="4"/>
                        <a:pt x="11" y="5"/>
                      </a:cubicBezTo>
                      <a:cubicBezTo>
                        <a:pt x="12" y="4"/>
                        <a:pt x="14" y="4"/>
                        <a:pt x="13" y="3"/>
                      </a:cubicBezTo>
                      <a:cubicBezTo>
                        <a:pt x="10" y="3"/>
                        <a:pt x="5" y="2"/>
                        <a:pt x="4" y="0"/>
                      </a:cubicBezTo>
                      <a:cubicBezTo>
                        <a:pt x="0" y="2"/>
                        <a:pt x="10" y="7"/>
                        <a:pt x="8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4" name="Freeform 653"/>
                <p:cNvSpPr>
                  <a:spLocks/>
                </p:cNvSpPr>
                <p:nvPr/>
              </p:nvSpPr>
              <p:spPr bwMode="auto">
                <a:xfrm>
                  <a:off x="3460" y="2559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5" name="Freeform 654"/>
                <p:cNvSpPr>
                  <a:spLocks/>
                </p:cNvSpPr>
                <p:nvPr/>
              </p:nvSpPr>
              <p:spPr bwMode="auto">
                <a:xfrm>
                  <a:off x="3484" y="3247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6" name="Freeform 655"/>
                <p:cNvSpPr>
                  <a:spLocks/>
                </p:cNvSpPr>
                <p:nvPr/>
              </p:nvSpPr>
              <p:spPr bwMode="auto">
                <a:xfrm>
                  <a:off x="3482" y="3240"/>
                  <a:ext cx="14" cy="7"/>
                </a:xfrm>
                <a:custGeom>
                  <a:avLst/>
                  <a:gdLst>
                    <a:gd name="T0" fmla="*/ 16 w 16"/>
                    <a:gd name="T1" fmla="*/ 1 h 7"/>
                    <a:gd name="T2" fmla="*/ 14 w 16"/>
                    <a:gd name="T3" fmla="*/ 0 h 7"/>
                    <a:gd name="T4" fmla="*/ 0 w 16"/>
                    <a:gd name="T5" fmla="*/ 6 h 7"/>
                    <a:gd name="T6" fmla="*/ 10 w 16"/>
                    <a:gd name="T7" fmla="*/ 6 h 7"/>
                    <a:gd name="T8" fmla="*/ 6 w 16"/>
                    <a:gd name="T9" fmla="*/ 4 h 7"/>
                    <a:gd name="T10" fmla="*/ 13 w 16"/>
                    <a:gd name="T11" fmla="*/ 5 h 7"/>
                    <a:gd name="T12" fmla="*/ 11 w 16"/>
                    <a:gd name="T13" fmla="*/ 2 h 7"/>
                    <a:gd name="T14" fmla="*/ 16 w 16"/>
                    <a:gd name="T15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7">
                      <a:moveTo>
                        <a:pt x="16" y="1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3"/>
                        <a:pt x="7" y="1"/>
                        <a:pt x="0" y="6"/>
                      </a:cubicBezTo>
                      <a:cubicBezTo>
                        <a:pt x="2" y="6"/>
                        <a:pt x="6" y="7"/>
                        <a:pt x="10" y="6"/>
                      </a:cubicBezTo>
                      <a:cubicBezTo>
                        <a:pt x="9" y="6"/>
                        <a:pt x="5" y="6"/>
                        <a:pt x="6" y="4"/>
                      </a:cubicBezTo>
                      <a:cubicBezTo>
                        <a:pt x="9" y="4"/>
                        <a:pt x="9" y="5"/>
                        <a:pt x="13" y="5"/>
                      </a:cubicBezTo>
                      <a:cubicBezTo>
                        <a:pt x="16" y="2"/>
                        <a:pt x="10" y="4"/>
                        <a:pt x="11" y="2"/>
                      </a:cubicBezTo>
                      <a:lnTo>
                        <a:pt x="16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7" name="Freeform 656"/>
                <p:cNvSpPr>
                  <a:spLocks/>
                </p:cNvSpPr>
                <p:nvPr/>
              </p:nvSpPr>
              <p:spPr bwMode="auto">
                <a:xfrm>
                  <a:off x="3487" y="3241"/>
                  <a:ext cx="4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0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8" name="Freeform 657"/>
                <p:cNvSpPr>
                  <a:spLocks/>
                </p:cNvSpPr>
                <p:nvPr/>
              </p:nvSpPr>
              <p:spPr bwMode="auto">
                <a:xfrm>
                  <a:off x="3484" y="3240"/>
                  <a:ext cx="5" cy="1"/>
                </a:xfrm>
                <a:custGeom>
                  <a:avLst/>
                  <a:gdLst>
                    <a:gd name="T0" fmla="*/ 2 w 6"/>
                    <a:gd name="T1" fmla="*/ 1 h 1"/>
                    <a:gd name="T2" fmla="*/ 6 w 6"/>
                    <a:gd name="T3" fmla="*/ 0 h 1"/>
                    <a:gd name="T4" fmla="*/ 0 w 6"/>
                    <a:gd name="T5" fmla="*/ 0 h 1"/>
                    <a:gd name="T6" fmla="*/ 2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2" y="1"/>
                      </a:moveTo>
                      <a:cubicBezTo>
                        <a:pt x="2" y="0"/>
                        <a:pt x="6" y="0"/>
                        <a:pt x="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9" name="Freeform 658"/>
                <p:cNvSpPr>
                  <a:spLocks/>
                </p:cNvSpPr>
                <p:nvPr/>
              </p:nvSpPr>
              <p:spPr bwMode="auto">
                <a:xfrm>
                  <a:off x="3484" y="323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0" name="Freeform 659"/>
                <p:cNvSpPr>
                  <a:spLocks/>
                </p:cNvSpPr>
                <p:nvPr/>
              </p:nvSpPr>
              <p:spPr bwMode="auto">
                <a:xfrm>
                  <a:off x="3482" y="3235"/>
                  <a:ext cx="11" cy="4"/>
                </a:xfrm>
                <a:custGeom>
                  <a:avLst/>
                  <a:gdLst>
                    <a:gd name="T0" fmla="*/ 3 w 12"/>
                    <a:gd name="T1" fmla="*/ 1 h 4"/>
                    <a:gd name="T2" fmla="*/ 3 w 12"/>
                    <a:gd name="T3" fmla="*/ 2 h 4"/>
                    <a:gd name="T4" fmla="*/ 3 w 12"/>
                    <a:gd name="T5" fmla="*/ 2 h 4"/>
                    <a:gd name="T6" fmla="*/ 9 w 12"/>
                    <a:gd name="T7" fmla="*/ 2 h 4"/>
                    <a:gd name="T8" fmla="*/ 9 w 12"/>
                    <a:gd name="T9" fmla="*/ 4 h 4"/>
                    <a:gd name="T10" fmla="*/ 12 w 12"/>
                    <a:gd name="T11" fmla="*/ 2 h 4"/>
                    <a:gd name="T12" fmla="*/ 3 w 12"/>
                    <a:gd name="T13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3" y="1"/>
                      </a:moveTo>
                      <a:cubicBezTo>
                        <a:pt x="0" y="2"/>
                        <a:pt x="2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1"/>
                        <a:pt x="9" y="2"/>
                      </a:cubicBezTo>
                      <a:cubicBezTo>
                        <a:pt x="10" y="3"/>
                        <a:pt x="6" y="4"/>
                        <a:pt x="9" y="4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0"/>
                        <a:pt x="5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1" name="Freeform 660"/>
                <p:cNvSpPr>
                  <a:spLocks/>
                </p:cNvSpPr>
                <p:nvPr/>
              </p:nvSpPr>
              <p:spPr bwMode="auto">
                <a:xfrm>
                  <a:off x="3486" y="3238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2" name="Freeform 661"/>
                <p:cNvSpPr>
                  <a:spLocks/>
                </p:cNvSpPr>
                <p:nvPr/>
              </p:nvSpPr>
              <p:spPr bwMode="auto">
                <a:xfrm>
                  <a:off x="3486" y="3240"/>
                  <a:ext cx="2" cy="0"/>
                </a:xfrm>
                <a:custGeom>
                  <a:avLst/>
                  <a:gdLst>
                    <a:gd name="T0" fmla="*/ 0 w 2"/>
                    <a:gd name="T1" fmla="*/ 1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3" name="Freeform 662"/>
                <p:cNvSpPr>
                  <a:spLocks/>
                </p:cNvSpPr>
                <p:nvPr/>
              </p:nvSpPr>
              <p:spPr bwMode="auto">
                <a:xfrm>
                  <a:off x="3483" y="3230"/>
                  <a:ext cx="11" cy="5"/>
                </a:xfrm>
                <a:custGeom>
                  <a:avLst/>
                  <a:gdLst>
                    <a:gd name="T0" fmla="*/ 1 w 13"/>
                    <a:gd name="T1" fmla="*/ 3 h 6"/>
                    <a:gd name="T2" fmla="*/ 5 w 13"/>
                    <a:gd name="T3" fmla="*/ 5 h 6"/>
                    <a:gd name="T4" fmla="*/ 13 w 13"/>
                    <a:gd name="T5" fmla="*/ 2 h 6"/>
                    <a:gd name="T6" fmla="*/ 11 w 13"/>
                    <a:gd name="T7" fmla="*/ 1 h 6"/>
                    <a:gd name="T8" fmla="*/ 1 w 13"/>
                    <a:gd name="T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6">
                      <a:moveTo>
                        <a:pt x="1" y="3"/>
                      </a:moveTo>
                      <a:cubicBezTo>
                        <a:pt x="7" y="2"/>
                        <a:pt x="0" y="6"/>
                        <a:pt x="5" y="5"/>
                      </a:cubicBezTo>
                      <a:cubicBezTo>
                        <a:pt x="5" y="4"/>
                        <a:pt x="9" y="2"/>
                        <a:pt x="13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4" name="Freeform 663"/>
                <p:cNvSpPr>
                  <a:spLocks/>
                </p:cNvSpPr>
                <p:nvPr/>
              </p:nvSpPr>
              <p:spPr bwMode="auto">
                <a:xfrm>
                  <a:off x="3496" y="322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5" name="Freeform 664"/>
                <p:cNvSpPr>
                  <a:spLocks/>
                </p:cNvSpPr>
                <p:nvPr/>
              </p:nvSpPr>
              <p:spPr bwMode="auto">
                <a:xfrm>
                  <a:off x="3486" y="3222"/>
                  <a:ext cx="14" cy="8"/>
                </a:xfrm>
                <a:custGeom>
                  <a:avLst/>
                  <a:gdLst>
                    <a:gd name="T0" fmla="*/ 1 w 16"/>
                    <a:gd name="T1" fmla="*/ 1 h 9"/>
                    <a:gd name="T2" fmla="*/ 8 w 16"/>
                    <a:gd name="T3" fmla="*/ 3 h 9"/>
                    <a:gd name="T4" fmla="*/ 3 w 16"/>
                    <a:gd name="T5" fmla="*/ 3 h 9"/>
                    <a:gd name="T6" fmla="*/ 6 w 16"/>
                    <a:gd name="T7" fmla="*/ 6 h 9"/>
                    <a:gd name="T8" fmla="*/ 0 w 16"/>
                    <a:gd name="T9" fmla="*/ 5 h 9"/>
                    <a:gd name="T10" fmla="*/ 6 w 16"/>
                    <a:gd name="T11" fmla="*/ 7 h 9"/>
                    <a:gd name="T12" fmla="*/ 2 w 16"/>
                    <a:gd name="T13" fmla="*/ 9 h 9"/>
                    <a:gd name="T14" fmla="*/ 9 w 16"/>
                    <a:gd name="T15" fmla="*/ 8 h 9"/>
                    <a:gd name="T16" fmla="*/ 8 w 16"/>
                    <a:gd name="T17" fmla="*/ 6 h 9"/>
                    <a:gd name="T18" fmla="*/ 12 w 16"/>
                    <a:gd name="T19" fmla="*/ 6 h 9"/>
                    <a:gd name="T20" fmla="*/ 16 w 16"/>
                    <a:gd name="T21" fmla="*/ 2 h 9"/>
                    <a:gd name="T22" fmla="*/ 1 w 16"/>
                    <a:gd name="T23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9">
                      <a:moveTo>
                        <a:pt x="1" y="1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6" y="3"/>
                        <a:pt x="4" y="4"/>
                        <a:pt x="3" y="3"/>
                      </a:cubicBezTo>
                      <a:cubicBezTo>
                        <a:pt x="2" y="5"/>
                        <a:pt x="6" y="4"/>
                        <a:pt x="6" y="6"/>
                      </a:cubicBezTo>
                      <a:cubicBezTo>
                        <a:pt x="0" y="7"/>
                        <a:pt x="5" y="3"/>
                        <a:pt x="0" y="5"/>
                      </a:cubicBezTo>
                      <a:cubicBezTo>
                        <a:pt x="0" y="6"/>
                        <a:pt x="1" y="7"/>
                        <a:pt x="6" y="7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10" y="7"/>
                        <a:pt x="3" y="7"/>
                        <a:pt x="8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11" y="6"/>
                        <a:pt x="16" y="3"/>
                        <a:pt x="16" y="2"/>
                      </a:cubicBezTo>
                      <a:cubicBezTo>
                        <a:pt x="15" y="0"/>
                        <a:pt x="4" y="2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6" name="Freeform 665"/>
                <p:cNvSpPr>
                  <a:spLocks/>
                </p:cNvSpPr>
                <p:nvPr/>
              </p:nvSpPr>
              <p:spPr bwMode="auto">
                <a:xfrm>
                  <a:off x="3492" y="3222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7" name="Freeform 666"/>
                <p:cNvSpPr>
                  <a:spLocks/>
                </p:cNvSpPr>
                <p:nvPr/>
              </p:nvSpPr>
              <p:spPr bwMode="auto">
                <a:xfrm>
                  <a:off x="3485" y="3215"/>
                  <a:ext cx="15" cy="7"/>
                </a:xfrm>
                <a:custGeom>
                  <a:avLst/>
                  <a:gdLst>
                    <a:gd name="T0" fmla="*/ 0 w 17"/>
                    <a:gd name="T1" fmla="*/ 6 h 8"/>
                    <a:gd name="T2" fmla="*/ 5 w 17"/>
                    <a:gd name="T3" fmla="*/ 7 h 8"/>
                    <a:gd name="T4" fmla="*/ 2 w 17"/>
                    <a:gd name="T5" fmla="*/ 8 h 8"/>
                    <a:gd name="T6" fmla="*/ 7 w 17"/>
                    <a:gd name="T7" fmla="*/ 8 h 8"/>
                    <a:gd name="T8" fmla="*/ 4 w 17"/>
                    <a:gd name="T9" fmla="*/ 5 h 8"/>
                    <a:gd name="T10" fmla="*/ 13 w 17"/>
                    <a:gd name="T11" fmla="*/ 3 h 8"/>
                    <a:gd name="T12" fmla="*/ 11 w 17"/>
                    <a:gd name="T13" fmla="*/ 5 h 8"/>
                    <a:gd name="T14" fmla="*/ 9 w 17"/>
                    <a:gd name="T15" fmla="*/ 0 h 8"/>
                    <a:gd name="T16" fmla="*/ 7 w 17"/>
                    <a:gd name="T17" fmla="*/ 2 h 8"/>
                    <a:gd name="T18" fmla="*/ 5 w 17"/>
                    <a:gd name="T19" fmla="*/ 1 h 8"/>
                    <a:gd name="T20" fmla="*/ 0 w 17"/>
                    <a:gd name="T21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8">
                      <a:moveTo>
                        <a:pt x="0" y="6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7"/>
                        <a:pt x="3" y="8"/>
                        <a:pt x="2" y="8"/>
                      </a:cubicBezTo>
                      <a:cubicBezTo>
                        <a:pt x="3" y="8"/>
                        <a:pt x="6" y="8"/>
                        <a:pt x="7" y="8"/>
                      </a:cubicBezTo>
                      <a:cubicBezTo>
                        <a:pt x="13" y="6"/>
                        <a:pt x="5" y="6"/>
                        <a:pt x="4" y="5"/>
                      </a:cubicBezTo>
                      <a:cubicBezTo>
                        <a:pt x="6" y="2"/>
                        <a:pt x="7" y="5"/>
                        <a:pt x="13" y="3"/>
                      </a:cubicBezTo>
                      <a:cubicBezTo>
                        <a:pt x="13" y="4"/>
                        <a:pt x="11" y="4"/>
                        <a:pt x="11" y="5"/>
                      </a:cubicBezTo>
                      <a:cubicBezTo>
                        <a:pt x="17" y="3"/>
                        <a:pt x="11" y="1"/>
                        <a:pt x="9" y="0"/>
                      </a:cubicBezTo>
                      <a:cubicBezTo>
                        <a:pt x="9" y="1"/>
                        <a:pt x="7" y="1"/>
                        <a:pt x="7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1" y="2"/>
                        <a:pt x="0" y="3"/>
                        <a:pt x="0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8" name="Freeform 667"/>
                <p:cNvSpPr>
                  <a:spLocks/>
                </p:cNvSpPr>
                <p:nvPr/>
              </p:nvSpPr>
              <p:spPr bwMode="auto">
                <a:xfrm>
                  <a:off x="3484" y="3222"/>
                  <a:ext cx="3" cy="0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9" name="Freeform 668"/>
                <p:cNvSpPr>
                  <a:spLocks/>
                </p:cNvSpPr>
                <p:nvPr/>
              </p:nvSpPr>
              <p:spPr bwMode="auto">
                <a:xfrm>
                  <a:off x="3493" y="3215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0" name="Freeform 669"/>
                <p:cNvSpPr>
                  <a:spLocks/>
                </p:cNvSpPr>
                <p:nvPr/>
              </p:nvSpPr>
              <p:spPr bwMode="auto">
                <a:xfrm>
                  <a:off x="3485" y="3215"/>
                  <a:ext cx="2" cy="1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1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1" name="Freeform 670"/>
                <p:cNvSpPr>
                  <a:spLocks/>
                </p:cNvSpPr>
                <p:nvPr/>
              </p:nvSpPr>
              <p:spPr bwMode="auto">
                <a:xfrm>
                  <a:off x="3481" y="3172"/>
                  <a:ext cx="16" cy="43"/>
                </a:xfrm>
                <a:custGeom>
                  <a:avLst/>
                  <a:gdLst>
                    <a:gd name="T0" fmla="*/ 17 w 19"/>
                    <a:gd name="T1" fmla="*/ 2 h 50"/>
                    <a:gd name="T2" fmla="*/ 14 w 19"/>
                    <a:gd name="T3" fmla="*/ 3 h 50"/>
                    <a:gd name="T4" fmla="*/ 9 w 19"/>
                    <a:gd name="T5" fmla="*/ 1 h 50"/>
                    <a:gd name="T6" fmla="*/ 2 w 19"/>
                    <a:gd name="T7" fmla="*/ 0 h 50"/>
                    <a:gd name="T8" fmla="*/ 5 w 19"/>
                    <a:gd name="T9" fmla="*/ 4 h 50"/>
                    <a:gd name="T10" fmla="*/ 2 w 19"/>
                    <a:gd name="T11" fmla="*/ 4 h 50"/>
                    <a:gd name="T12" fmla="*/ 3 w 19"/>
                    <a:gd name="T13" fmla="*/ 12 h 50"/>
                    <a:gd name="T14" fmla="*/ 5 w 19"/>
                    <a:gd name="T15" fmla="*/ 17 h 50"/>
                    <a:gd name="T16" fmla="*/ 3 w 19"/>
                    <a:gd name="T17" fmla="*/ 38 h 50"/>
                    <a:gd name="T18" fmla="*/ 9 w 19"/>
                    <a:gd name="T19" fmla="*/ 39 h 50"/>
                    <a:gd name="T20" fmla="*/ 5 w 19"/>
                    <a:gd name="T21" fmla="*/ 40 h 50"/>
                    <a:gd name="T22" fmla="*/ 5 w 19"/>
                    <a:gd name="T23" fmla="*/ 39 h 50"/>
                    <a:gd name="T24" fmla="*/ 4 w 19"/>
                    <a:gd name="T25" fmla="*/ 45 h 50"/>
                    <a:gd name="T26" fmla="*/ 12 w 19"/>
                    <a:gd name="T27" fmla="*/ 45 h 50"/>
                    <a:gd name="T28" fmla="*/ 4 w 19"/>
                    <a:gd name="T29" fmla="*/ 48 h 50"/>
                    <a:gd name="T30" fmla="*/ 9 w 19"/>
                    <a:gd name="T31" fmla="*/ 49 h 50"/>
                    <a:gd name="T32" fmla="*/ 14 w 19"/>
                    <a:gd name="T33" fmla="*/ 47 h 50"/>
                    <a:gd name="T34" fmla="*/ 17 w 19"/>
                    <a:gd name="T35" fmla="*/ 48 h 50"/>
                    <a:gd name="T36" fmla="*/ 8 w 19"/>
                    <a:gd name="T37" fmla="*/ 36 h 50"/>
                    <a:gd name="T38" fmla="*/ 12 w 19"/>
                    <a:gd name="T39" fmla="*/ 36 h 50"/>
                    <a:gd name="T40" fmla="*/ 15 w 19"/>
                    <a:gd name="T41" fmla="*/ 28 h 50"/>
                    <a:gd name="T42" fmla="*/ 9 w 19"/>
                    <a:gd name="T43" fmla="*/ 25 h 50"/>
                    <a:gd name="T44" fmla="*/ 11 w 19"/>
                    <a:gd name="T45" fmla="*/ 23 h 50"/>
                    <a:gd name="T46" fmla="*/ 9 w 19"/>
                    <a:gd name="T47" fmla="*/ 23 h 50"/>
                    <a:gd name="T48" fmla="*/ 13 w 19"/>
                    <a:gd name="T49" fmla="*/ 21 h 50"/>
                    <a:gd name="T50" fmla="*/ 5 w 19"/>
                    <a:gd name="T51" fmla="*/ 20 h 50"/>
                    <a:gd name="T52" fmla="*/ 16 w 19"/>
                    <a:gd name="T53" fmla="*/ 16 h 50"/>
                    <a:gd name="T54" fmla="*/ 12 w 19"/>
                    <a:gd name="T55" fmla="*/ 16 h 50"/>
                    <a:gd name="T56" fmla="*/ 8 w 19"/>
                    <a:gd name="T57" fmla="*/ 15 h 50"/>
                    <a:gd name="T58" fmla="*/ 15 w 19"/>
                    <a:gd name="T59" fmla="*/ 14 h 50"/>
                    <a:gd name="T60" fmla="*/ 11 w 19"/>
                    <a:gd name="T61" fmla="*/ 10 h 50"/>
                    <a:gd name="T62" fmla="*/ 7 w 19"/>
                    <a:gd name="T63" fmla="*/ 11 h 50"/>
                    <a:gd name="T64" fmla="*/ 10 w 19"/>
                    <a:gd name="T65" fmla="*/ 6 h 50"/>
                    <a:gd name="T66" fmla="*/ 16 w 19"/>
                    <a:gd name="T67" fmla="*/ 8 h 50"/>
                    <a:gd name="T68" fmla="*/ 19 w 19"/>
                    <a:gd name="T69" fmla="*/ 7 h 50"/>
                    <a:gd name="T70" fmla="*/ 11 w 19"/>
                    <a:gd name="T71" fmla="*/ 3 h 50"/>
                    <a:gd name="T72" fmla="*/ 17 w 19"/>
                    <a:gd name="T73" fmla="*/ 2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50">
                      <a:moveTo>
                        <a:pt x="17" y="2"/>
                      </a:moveTo>
                      <a:cubicBezTo>
                        <a:pt x="15" y="2"/>
                        <a:pt x="13" y="2"/>
                        <a:pt x="14" y="3"/>
                      </a:cubicBezTo>
                      <a:cubicBezTo>
                        <a:pt x="11" y="3"/>
                        <a:pt x="11" y="1"/>
                        <a:pt x="9" y="1"/>
                      </a:cubicBezTo>
                      <a:cubicBezTo>
                        <a:pt x="7" y="2"/>
                        <a:pt x="6" y="0"/>
                        <a:pt x="2" y="0"/>
                      </a:cubicBezTo>
                      <a:cubicBezTo>
                        <a:pt x="2" y="2"/>
                        <a:pt x="6" y="3"/>
                        <a:pt x="5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4" y="6"/>
                        <a:pt x="6" y="10"/>
                        <a:pt x="3" y="12"/>
                      </a:cubicBezTo>
                      <a:cubicBezTo>
                        <a:pt x="2" y="13"/>
                        <a:pt x="4" y="15"/>
                        <a:pt x="5" y="17"/>
                      </a:cubicBezTo>
                      <a:cubicBezTo>
                        <a:pt x="3" y="24"/>
                        <a:pt x="6" y="31"/>
                        <a:pt x="3" y="38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6" y="39"/>
                        <a:pt x="9" y="40"/>
                        <a:pt x="5" y="40"/>
                      </a:cubicBezTo>
                      <a:cubicBezTo>
                        <a:pt x="6" y="40"/>
                        <a:pt x="5" y="39"/>
                        <a:pt x="5" y="39"/>
                      </a:cubicBezTo>
                      <a:cubicBezTo>
                        <a:pt x="0" y="41"/>
                        <a:pt x="6" y="43"/>
                        <a:pt x="4" y="45"/>
                      </a:cubicBezTo>
                      <a:cubicBezTo>
                        <a:pt x="5" y="45"/>
                        <a:pt x="11" y="44"/>
                        <a:pt x="12" y="45"/>
                      </a:cubicBezTo>
                      <a:cubicBezTo>
                        <a:pt x="5" y="45"/>
                        <a:pt x="12" y="47"/>
                        <a:pt x="4" y="48"/>
                      </a:cubicBezTo>
                      <a:cubicBezTo>
                        <a:pt x="2" y="50"/>
                        <a:pt x="10" y="47"/>
                        <a:pt x="9" y="49"/>
                      </a:cubicBezTo>
                      <a:cubicBezTo>
                        <a:pt x="13" y="49"/>
                        <a:pt x="11" y="47"/>
                        <a:pt x="14" y="47"/>
                      </a:cubicBezTo>
                      <a:cubicBezTo>
                        <a:pt x="18" y="47"/>
                        <a:pt x="13" y="49"/>
                        <a:pt x="17" y="48"/>
                      </a:cubicBezTo>
                      <a:cubicBezTo>
                        <a:pt x="19" y="45"/>
                        <a:pt x="10" y="40"/>
                        <a:pt x="8" y="36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9" y="34"/>
                        <a:pt x="9" y="30"/>
                        <a:pt x="15" y="28"/>
                      </a:cubicBezTo>
                      <a:cubicBezTo>
                        <a:pt x="11" y="28"/>
                        <a:pt x="17" y="25"/>
                        <a:pt x="9" y="25"/>
                      </a:cubicBezTo>
                      <a:cubicBezTo>
                        <a:pt x="11" y="24"/>
                        <a:pt x="10" y="24"/>
                        <a:pt x="11" y="23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2"/>
                        <a:pt x="13" y="22"/>
                        <a:pt x="13" y="21"/>
                      </a:cubicBezTo>
                      <a:cubicBezTo>
                        <a:pt x="9" y="21"/>
                        <a:pt x="8" y="20"/>
                        <a:pt x="5" y="20"/>
                      </a:cubicBezTo>
                      <a:cubicBezTo>
                        <a:pt x="9" y="18"/>
                        <a:pt x="13" y="17"/>
                        <a:pt x="16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3" y="15"/>
                        <a:pt x="10" y="15"/>
                        <a:pt x="8" y="15"/>
                      </a:cubicBezTo>
                      <a:cubicBezTo>
                        <a:pt x="8" y="14"/>
                        <a:pt x="13" y="14"/>
                        <a:pt x="15" y="14"/>
                      </a:cubicBezTo>
                      <a:cubicBezTo>
                        <a:pt x="17" y="13"/>
                        <a:pt x="8" y="11"/>
                        <a:pt x="11" y="10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9"/>
                        <a:pt x="11" y="8"/>
                        <a:pt x="10" y="6"/>
                      </a:cubicBezTo>
                      <a:cubicBezTo>
                        <a:pt x="15" y="5"/>
                        <a:pt x="14" y="7"/>
                        <a:pt x="16" y="8"/>
                      </a:cubicBezTo>
                      <a:cubicBezTo>
                        <a:pt x="17" y="8"/>
                        <a:pt x="18" y="7"/>
                        <a:pt x="19" y="7"/>
                      </a:cubicBezTo>
                      <a:cubicBezTo>
                        <a:pt x="17" y="6"/>
                        <a:pt x="13" y="4"/>
                        <a:pt x="11" y="3"/>
                      </a:cubicBezTo>
                      <a:cubicBezTo>
                        <a:pt x="17" y="5"/>
                        <a:pt x="17" y="2"/>
                        <a:pt x="17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2" name="Freeform 671"/>
                <p:cNvSpPr>
                  <a:spLocks/>
                </p:cNvSpPr>
                <p:nvPr/>
              </p:nvSpPr>
              <p:spPr bwMode="auto">
                <a:xfrm>
                  <a:off x="3497" y="3178"/>
                  <a:ext cx="2" cy="0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3" name="Freeform 672"/>
                <p:cNvSpPr>
                  <a:spLocks/>
                </p:cNvSpPr>
                <p:nvPr/>
              </p:nvSpPr>
              <p:spPr bwMode="auto">
                <a:xfrm>
                  <a:off x="3495" y="317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4" name="Freeform 673"/>
                <p:cNvSpPr>
                  <a:spLocks/>
                </p:cNvSpPr>
                <p:nvPr/>
              </p:nvSpPr>
              <p:spPr bwMode="auto">
                <a:xfrm>
                  <a:off x="3483" y="318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5" name="Freeform 674"/>
                <p:cNvSpPr>
                  <a:spLocks/>
                </p:cNvSpPr>
                <p:nvPr/>
              </p:nvSpPr>
              <p:spPr bwMode="auto">
                <a:xfrm>
                  <a:off x="3494" y="3184"/>
                  <a:ext cx="4" cy="1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2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6" name="Freeform 675"/>
                <p:cNvSpPr>
                  <a:spLocks/>
                </p:cNvSpPr>
                <p:nvPr/>
              </p:nvSpPr>
              <p:spPr bwMode="auto">
                <a:xfrm>
                  <a:off x="3494" y="3193"/>
                  <a:ext cx="3" cy="1"/>
                </a:xfrm>
                <a:custGeom>
                  <a:avLst/>
                  <a:gdLst>
                    <a:gd name="T0" fmla="*/ 0 w 4"/>
                    <a:gd name="T1" fmla="*/ 1 h 1"/>
                    <a:gd name="T2" fmla="*/ 3 w 4"/>
                    <a:gd name="T3" fmla="*/ 1 h 1"/>
                    <a:gd name="T4" fmla="*/ 0 w 4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7" name="Freeform 676"/>
                <p:cNvSpPr>
                  <a:spLocks/>
                </p:cNvSpPr>
                <p:nvPr/>
              </p:nvSpPr>
              <p:spPr bwMode="auto">
                <a:xfrm>
                  <a:off x="3496" y="31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8" name="Freeform 677"/>
                <p:cNvSpPr>
                  <a:spLocks/>
                </p:cNvSpPr>
                <p:nvPr/>
              </p:nvSpPr>
              <p:spPr bwMode="auto">
                <a:xfrm>
                  <a:off x="3480" y="3147"/>
                  <a:ext cx="20" cy="25"/>
                </a:xfrm>
                <a:custGeom>
                  <a:avLst/>
                  <a:gdLst>
                    <a:gd name="T0" fmla="*/ 5 w 23"/>
                    <a:gd name="T1" fmla="*/ 1 h 28"/>
                    <a:gd name="T2" fmla="*/ 2 w 23"/>
                    <a:gd name="T3" fmla="*/ 6 h 28"/>
                    <a:gd name="T4" fmla="*/ 12 w 23"/>
                    <a:gd name="T5" fmla="*/ 10 h 28"/>
                    <a:gd name="T6" fmla="*/ 3 w 23"/>
                    <a:gd name="T7" fmla="*/ 9 h 28"/>
                    <a:gd name="T8" fmla="*/ 8 w 23"/>
                    <a:gd name="T9" fmla="*/ 19 h 28"/>
                    <a:gd name="T10" fmla="*/ 5 w 23"/>
                    <a:gd name="T11" fmla="*/ 18 h 28"/>
                    <a:gd name="T12" fmla="*/ 14 w 23"/>
                    <a:gd name="T13" fmla="*/ 23 h 28"/>
                    <a:gd name="T14" fmla="*/ 3 w 23"/>
                    <a:gd name="T15" fmla="*/ 22 h 28"/>
                    <a:gd name="T16" fmla="*/ 3 w 23"/>
                    <a:gd name="T17" fmla="*/ 21 h 28"/>
                    <a:gd name="T18" fmla="*/ 5 w 23"/>
                    <a:gd name="T19" fmla="*/ 26 h 28"/>
                    <a:gd name="T20" fmla="*/ 12 w 23"/>
                    <a:gd name="T21" fmla="*/ 27 h 28"/>
                    <a:gd name="T22" fmla="*/ 17 w 23"/>
                    <a:gd name="T23" fmla="*/ 28 h 28"/>
                    <a:gd name="T24" fmla="*/ 13 w 23"/>
                    <a:gd name="T25" fmla="*/ 24 h 28"/>
                    <a:gd name="T26" fmla="*/ 17 w 23"/>
                    <a:gd name="T27" fmla="*/ 24 h 28"/>
                    <a:gd name="T28" fmla="*/ 15 w 23"/>
                    <a:gd name="T29" fmla="*/ 23 h 28"/>
                    <a:gd name="T30" fmla="*/ 18 w 23"/>
                    <a:gd name="T31" fmla="*/ 23 h 28"/>
                    <a:gd name="T32" fmla="*/ 15 w 23"/>
                    <a:gd name="T33" fmla="*/ 20 h 28"/>
                    <a:gd name="T34" fmla="*/ 16 w 23"/>
                    <a:gd name="T35" fmla="*/ 21 h 28"/>
                    <a:gd name="T36" fmla="*/ 12 w 23"/>
                    <a:gd name="T37" fmla="*/ 19 h 28"/>
                    <a:gd name="T38" fmla="*/ 17 w 23"/>
                    <a:gd name="T39" fmla="*/ 18 h 28"/>
                    <a:gd name="T40" fmla="*/ 13 w 23"/>
                    <a:gd name="T41" fmla="*/ 18 h 28"/>
                    <a:gd name="T42" fmla="*/ 19 w 23"/>
                    <a:gd name="T43" fmla="*/ 13 h 28"/>
                    <a:gd name="T44" fmla="*/ 16 w 23"/>
                    <a:gd name="T45" fmla="*/ 12 h 28"/>
                    <a:gd name="T46" fmla="*/ 18 w 23"/>
                    <a:gd name="T47" fmla="*/ 15 h 28"/>
                    <a:gd name="T48" fmla="*/ 9 w 23"/>
                    <a:gd name="T49" fmla="*/ 14 h 28"/>
                    <a:gd name="T50" fmla="*/ 17 w 23"/>
                    <a:gd name="T51" fmla="*/ 11 h 28"/>
                    <a:gd name="T52" fmla="*/ 16 w 23"/>
                    <a:gd name="T53" fmla="*/ 6 h 28"/>
                    <a:gd name="T54" fmla="*/ 17 w 23"/>
                    <a:gd name="T55" fmla="*/ 7 h 28"/>
                    <a:gd name="T56" fmla="*/ 15 w 23"/>
                    <a:gd name="T57" fmla="*/ 3 h 28"/>
                    <a:gd name="T58" fmla="*/ 13 w 23"/>
                    <a:gd name="T59" fmla="*/ 4 h 28"/>
                    <a:gd name="T60" fmla="*/ 10 w 23"/>
                    <a:gd name="T61" fmla="*/ 3 h 28"/>
                    <a:gd name="T62" fmla="*/ 12 w 23"/>
                    <a:gd name="T63" fmla="*/ 3 h 28"/>
                    <a:gd name="T64" fmla="*/ 7 w 23"/>
                    <a:gd name="T65" fmla="*/ 0 h 28"/>
                    <a:gd name="T66" fmla="*/ 10 w 23"/>
                    <a:gd name="T67" fmla="*/ 3 h 28"/>
                    <a:gd name="T68" fmla="*/ 5 w 23"/>
                    <a:gd name="T69" fmla="*/ 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28">
                      <a:moveTo>
                        <a:pt x="5" y="1"/>
                      </a:moveTo>
                      <a:cubicBezTo>
                        <a:pt x="1" y="2"/>
                        <a:pt x="3" y="4"/>
                        <a:pt x="2" y="6"/>
                      </a:cubicBezTo>
                      <a:cubicBezTo>
                        <a:pt x="4" y="9"/>
                        <a:pt x="12" y="7"/>
                        <a:pt x="12" y="10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11"/>
                        <a:pt x="0" y="15"/>
                        <a:pt x="8" y="19"/>
                      </a:cubicBezTo>
                      <a:cubicBezTo>
                        <a:pt x="7" y="19"/>
                        <a:pt x="6" y="19"/>
                        <a:pt x="5" y="18"/>
                      </a:cubicBezTo>
                      <a:cubicBezTo>
                        <a:pt x="5" y="20"/>
                        <a:pt x="17" y="21"/>
                        <a:pt x="14" y="23"/>
                      </a:cubicBezTo>
                      <a:cubicBezTo>
                        <a:pt x="9" y="20"/>
                        <a:pt x="9" y="23"/>
                        <a:pt x="3" y="22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3" y="23"/>
                        <a:pt x="6" y="25"/>
                        <a:pt x="5" y="26"/>
                      </a:cubicBezTo>
                      <a:cubicBezTo>
                        <a:pt x="8" y="27"/>
                        <a:pt x="11" y="26"/>
                        <a:pt x="12" y="27"/>
                      </a:cubicBezTo>
                      <a:cubicBezTo>
                        <a:pt x="12" y="27"/>
                        <a:pt x="15" y="27"/>
                        <a:pt x="17" y="28"/>
                      </a:cubicBezTo>
                      <a:cubicBezTo>
                        <a:pt x="15" y="26"/>
                        <a:pt x="16" y="25"/>
                        <a:pt x="13" y="24"/>
                      </a:cubicBezTo>
                      <a:cubicBezTo>
                        <a:pt x="16" y="24"/>
                        <a:pt x="14" y="25"/>
                        <a:pt x="17" y="24"/>
                      </a:cubicBezTo>
                      <a:cubicBezTo>
                        <a:pt x="15" y="23"/>
                        <a:pt x="15" y="23"/>
                        <a:pt x="15" y="23"/>
                      </a:cubicBezTo>
                      <a:cubicBezTo>
                        <a:pt x="15" y="22"/>
                        <a:pt x="18" y="24"/>
                        <a:pt x="18" y="23"/>
                      </a:cubicBezTo>
                      <a:cubicBezTo>
                        <a:pt x="17" y="22"/>
                        <a:pt x="15" y="21"/>
                        <a:pt x="15" y="20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5" y="20"/>
                        <a:pt x="17" y="19"/>
                        <a:pt x="12" y="19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5" y="16"/>
                        <a:pt x="23" y="16"/>
                        <a:pt x="19" y="13"/>
                      </a:cubicBezTo>
                      <a:cubicBezTo>
                        <a:pt x="18" y="13"/>
                        <a:pt x="16" y="12"/>
                        <a:pt x="16" y="12"/>
                      </a:cubicBezTo>
                      <a:cubicBezTo>
                        <a:pt x="13" y="13"/>
                        <a:pt x="18" y="14"/>
                        <a:pt x="18" y="15"/>
                      </a:cubicBezTo>
                      <a:cubicBezTo>
                        <a:pt x="15" y="15"/>
                        <a:pt x="11" y="12"/>
                        <a:pt x="9" y="14"/>
                      </a:cubicBezTo>
                      <a:cubicBezTo>
                        <a:pt x="13" y="12"/>
                        <a:pt x="9" y="11"/>
                        <a:pt x="17" y="11"/>
                      </a:cubicBezTo>
                      <a:cubicBezTo>
                        <a:pt x="18" y="9"/>
                        <a:pt x="14" y="8"/>
                        <a:pt x="16" y="6"/>
                      </a:cubicBez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2" y="6"/>
                        <a:pt x="20" y="6"/>
                        <a:pt x="15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1" y="3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2"/>
                        <a:pt x="8" y="0"/>
                        <a:pt x="7" y="0"/>
                      </a:cubicBezTo>
                      <a:cubicBezTo>
                        <a:pt x="6" y="0"/>
                        <a:pt x="9" y="2"/>
                        <a:pt x="10" y="3"/>
                      </a:cubicBezTo>
                      <a:cubicBezTo>
                        <a:pt x="8" y="2"/>
                        <a:pt x="4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9" name="Freeform 678"/>
                <p:cNvSpPr>
                  <a:spLocks/>
                </p:cNvSpPr>
                <p:nvPr/>
              </p:nvSpPr>
              <p:spPr bwMode="auto">
                <a:xfrm>
                  <a:off x="3494" y="3165"/>
                  <a:ext cx="1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0" name="Freeform 679"/>
                <p:cNvSpPr>
                  <a:spLocks/>
                </p:cNvSpPr>
                <p:nvPr/>
              </p:nvSpPr>
              <p:spPr bwMode="auto">
                <a:xfrm>
                  <a:off x="3481" y="3128"/>
                  <a:ext cx="22" cy="20"/>
                </a:xfrm>
                <a:custGeom>
                  <a:avLst/>
                  <a:gdLst>
                    <a:gd name="T0" fmla="*/ 12 w 26"/>
                    <a:gd name="T1" fmla="*/ 16 h 23"/>
                    <a:gd name="T2" fmla="*/ 18 w 26"/>
                    <a:gd name="T3" fmla="*/ 16 h 23"/>
                    <a:gd name="T4" fmla="*/ 8 w 26"/>
                    <a:gd name="T5" fmla="*/ 15 h 23"/>
                    <a:gd name="T6" fmla="*/ 6 w 26"/>
                    <a:gd name="T7" fmla="*/ 12 h 23"/>
                    <a:gd name="T8" fmla="*/ 15 w 26"/>
                    <a:gd name="T9" fmla="*/ 13 h 23"/>
                    <a:gd name="T10" fmla="*/ 17 w 26"/>
                    <a:gd name="T11" fmla="*/ 11 h 23"/>
                    <a:gd name="T12" fmla="*/ 11 w 26"/>
                    <a:gd name="T13" fmla="*/ 11 h 23"/>
                    <a:gd name="T14" fmla="*/ 8 w 26"/>
                    <a:gd name="T15" fmla="*/ 8 h 23"/>
                    <a:gd name="T16" fmla="*/ 10 w 26"/>
                    <a:gd name="T17" fmla="*/ 9 h 23"/>
                    <a:gd name="T18" fmla="*/ 17 w 26"/>
                    <a:gd name="T19" fmla="*/ 8 h 23"/>
                    <a:gd name="T20" fmla="*/ 2 w 26"/>
                    <a:gd name="T21" fmla="*/ 0 h 23"/>
                    <a:gd name="T22" fmla="*/ 2 w 26"/>
                    <a:gd name="T23" fmla="*/ 2 h 23"/>
                    <a:gd name="T24" fmla="*/ 9 w 26"/>
                    <a:gd name="T25" fmla="*/ 3 h 23"/>
                    <a:gd name="T26" fmla="*/ 7 w 26"/>
                    <a:gd name="T27" fmla="*/ 5 h 23"/>
                    <a:gd name="T28" fmla="*/ 4 w 26"/>
                    <a:gd name="T29" fmla="*/ 3 h 23"/>
                    <a:gd name="T30" fmla="*/ 2 w 26"/>
                    <a:gd name="T31" fmla="*/ 17 h 23"/>
                    <a:gd name="T32" fmla="*/ 3 w 26"/>
                    <a:gd name="T33" fmla="*/ 15 h 23"/>
                    <a:gd name="T34" fmla="*/ 6 w 26"/>
                    <a:gd name="T35" fmla="*/ 18 h 23"/>
                    <a:gd name="T36" fmla="*/ 13 w 26"/>
                    <a:gd name="T37" fmla="*/ 18 h 23"/>
                    <a:gd name="T38" fmla="*/ 11 w 26"/>
                    <a:gd name="T39" fmla="*/ 19 h 23"/>
                    <a:gd name="T40" fmla="*/ 18 w 26"/>
                    <a:gd name="T41" fmla="*/ 19 h 23"/>
                    <a:gd name="T42" fmla="*/ 20 w 26"/>
                    <a:gd name="T43" fmla="*/ 23 h 23"/>
                    <a:gd name="T44" fmla="*/ 21 w 26"/>
                    <a:gd name="T45" fmla="*/ 18 h 23"/>
                    <a:gd name="T46" fmla="*/ 12 w 26"/>
                    <a:gd name="T47" fmla="*/ 16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" h="23">
                      <a:moveTo>
                        <a:pt x="12" y="16"/>
                      </a:moveTo>
                      <a:cubicBezTo>
                        <a:pt x="13" y="15"/>
                        <a:pt x="16" y="17"/>
                        <a:pt x="18" y="16"/>
                      </a:cubicBezTo>
                      <a:cubicBezTo>
                        <a:pt x="15" y="14"/>
                        <a:pt x="12" y="16"/>
                        <a:pt x="8" y="15"/>
                      </a:cubicBezTo>
                      <a:cubicBezTo>
                        <a:pt x="10" y="14"/>
                        <a:pt x="6" y="13"/>
                        <a:pt x="6" y="12"/>
                      </a:cubicBezTo>
                      <a:cubicBezTo>
                        <a:pt x="8" y="13"/>
                        <a:pt x="14" y="13"/>
                        <a:pt x="15" y="13"/>
                      </a:cubicBezTo>
                      <a:cubicBezTo>
                        <a:pt x="14" y="13"/>
                        <a:pt x="16" y="12"/>
                        <a:pt x="17" y="11"/>
                      </a:cubicBezTo>
                      <a:cubicBezTo>
                        <a:pt x="13" y="13"/>
                        <a:pt x="15" y="9"/>
                        <a:pt x="11" y="11"/>
                      </a:cubicBezTo>
                      <a:cubicBezTo>
                        <a:pt x="8" y="10"/>
                        <a:pt x="6" y="8"/>
                        <a:pt x="8" y="8"/>
                      </a:cubicBezTo>
                      <a:cubicBezTo>
                        <a:pt x="10" y="8"/>
                        <a:pt x="10" y="9"/>
                        <a:pt x="10" y="9"/>
                      </a:cubicBezTo>
                      <a:cubicBezTo>
                        <a:pt x="14" y="10"/>
                        <a:pt x="12" y="8"/>
                        <a:pt x="17" y="8"/>
                      </a:cubicBezTo>
                      <a:cubicBezTo>
                        <a:pt x="11" y="6"/>
                        <a:pt x="12" y="0"/>
                        <a:pt x="2" y="0"/>
                      </a:cubicBezTo>
                      <a:cubicBezTo>
                        <a:pt x="0" y="1"/>
                        <a:pt x="2" y="2"/>
                        <a:pt x="2" y="2"/>
                      </a:cubicBezTo>
                      <a:cubicBezTo>
                        <a:pt x="5" y="1"/>
                        <a:pt x="8" y="3"/>
                        <a:pt x="9" y="3"/>
                      </a:cubicBezTo>
                      <a:cubicBezTo>
                        <a:pt x="8" y="4"/>
                        <a:pt x="11" y="6"/>
                        <a:pt x="7" y="5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1" y="7"/>
                        <a:pt x="1" y="13"/>
                        <a:pt x="2" y="17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5" y="16"/>
                        <a:pt x="5" y="17"/>
                        <a:pt x="6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3" y="18"/>
                        <a:pt x="13" y="19"/>
                        <a:pt x="11" y="19"/>
                      </a:cubicBezTo>
                      <a:cubicBezTo>
                        <a:pt x="14" y="20"/>
                        <a:pt x="15" y="20"/>
                        <a:pt x="18" y="19"/>
                      </a:cubicBezTo>
                      <a:cubicBezTo>
                        <a:pt x="19" y="21"/>
                        <a:pt x="16" y="21"/>
                        <a:pt x="20" y="23"/>
                      </a:cubicBezTo>
                      <a:cubicBezTo>
                        <a:pt x="26" y="21"/>
                        <a:pt x="16" y="20"/>
                        <a:pt x="21" y="18"/>
                      </a:cubicBez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1" name="Freeform 680"/>
                <p:cNvSpPr>
                  <a:spLocks/>
                </p:cNvSpPr>
                <p:nvPr/>
              </p:nvSpPr>
              <p:spPr bwMode="auto">
                <a:xfrm>
                  <a:off x="3491" y="3147"/>
                  <a:ext cx="3" cy="0"/>
                </a:xfrm>
                <a:custGeom>
                  <a:avLst/>
                  <a:gdLst>
                    <a:gd name="T0" fmla="*/ 3 w 3"/>
                    <a:gd name="T1" fmla="*/ 0 w 3"/>
                    <a:gd name="T2" fmla="*/ 2 w 3"/>
                    <a:gd name="T3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2" name="Freeform 681"/>
                <p:cNvSpPr>
                  <a:spLocks/>
                </p:cNvSpPr>
                <p:nvPr/>
              </p:nvSpPr>
              <p:spPr bwMode="auto">
                <a:xfrm>
                  <a:off x="3481" y="3145"/>
                  <a:ext cx="5" cy="1"/>
                </a:xfrm>
                <a:custGeom>
                  <a:avLst/>
                  <a:gdLst>
                    <a:gd name="T0" fmla="*/ 0 w 5"/>
                    <a:gd name="T1" fmla="*/ 0 h 1"/>
                    <a:gd name="T2" fmla="*/ 3 w 5"/>
                    <a:gd name="T3" fmla="*/ 1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5" y="0"/>
                        <a:pt x="3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3" name="Freeform 682"/>
                <p:cNvSpPr>
                  <a:spLocks/>
                </p:cNvSpPr>
                <p:nvPr/>
              </p:nvSpPr>
              <p:spPr bwMode="auto">
                <a:xfrm>
                  <a:off x="3494" y="3133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4" name="Freeform 683"/>
                <p:cNvSpPr>
                  <a:spLocks/>
                </p:cNvSpPr>
                <p:nvPr/>
              </p:nvSpPr>
              <p:spPr bwMode="auto">
                <a:xfrm>
                  <a:off x="3481" y="3123"/>
                  <a:ext cx="12" cy="6"/>
                </a:xfrm>
                <a:custGeom>
                  <a:avLst/>
                  <a:gdLst>
                    <a:gd name="T0" fmla="*/ 0 w 13"/>
                    <a:gd name="T1" fmla="*/ 0 h 7"/>
                    <a:gd name="T2" fmla="*/ 0 w 13"/>
                    <a:gd name="T3" fmla="*/ 6 h 7"/>
                    <a:gd name="T4" fmla="*/ 12 w 13"/>
                    <a:gd name="T5" fmla="*/ 7 h 7"/>
                    <a:gd name="T6" fmla="*/ 5 w 13"/>
                    <a:gd name="T7" fmla="*/ 4 h 7"/>
                    <a:gd name="T8" fmla="*/ 5 w 13"/>
                    <a:gd name="T9" fmla="*/ 1 h 7"/>
                    <a:gd name="T10" fmla="*/ 0 w 13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7">
                      <a:moveTo>
                        <a:pt x="0" y="0"/>
                      </a:moveTo>
                      <a:cubicBezTo>
                        <a:pt x="1" y="2"/>
                        <a:pt x="4" y="4"/>
                        <a:pt x="0" y="6"/>
                      </a:cubicBezTo>
                      <a:cubicBezTo>
                        <a:pt x="4" y="7"/>
                        <a:pt x="8" y="6"/>
                        <a:pt x="12" y="7"/>
                      </a:cubicBezTo>
                      <a:cubicBezTo>
                        <a:pt x="13" y="6"/>
                        <a:pt x="6" y="5"/>
                        <a:pt x="5" y="4"/>
                      </a:cubicBezTo>
                      <a:cubicBezTo>
                        <a:pt x="8" y="4"/>
                        <a:pt x="4" y="2"/>
                        <a:pt x="5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5" name="Freeform 684"/>
                <p:cNvSpPr>
                  <a:spLocks/>
                </p:cNvSpPr>
                <p:nvPr/>
              </p:nvSpPr>
              <p:spPr bwMode="auto">
                <a:xfrm>
                  <a:off x="3485" y="3081"/>
                  <a:ext cx="18" cy="46"/>
                </a:xfrm>
                <a:custGeom>
                  <a:avLst/>
                  <a:gdLst>
                    <a:gd name="T0" fmla="*/ 12 w 21"/>
                    <a:gd name="T1" fmla="*/ 44 h 53"/>
                    <a:gd name="T2" fmla="*/ 11 w 21"/>
                    <a:gd name="T3" fmla="*/ 41 h 53"/>
                    <a:gd name="T4" fmla="*/ 13 w 21"/>
                    <a:gd name="T5" fmla="*/ 43 h 53"/>
                    <a:gd name="T6" fmla="*/ 16 w 21"/>
                    <a:gd name="T7" fmla="*/ 41 h 53"/>
                    <a:gd name="T8" fmla="*/ 14 w 21"/>
                    <a:gd name="T9" fmla="*/ 41 h 53"/>
                    <a:gd name="T10" fmla="*/ 13 w 21"/>
                    <a:gd name="T11" fmla="*/ 36 h 53"/>
                    <a:gd name="T12" fmla="*/ 8 w 21"/>
                    <a:gd name="T13" fmla="*/ 34 h 53"/>
                    <a:gd name="T14" fmla="*/ 17 w 21"/>
                    <a:gd name="T15" fmla="*/ 32 h 53"/>
                    <a:gd name="T16" fmla="*/ 6 w 21"/>
                    <a:gd name="T17" fmla="*/ 32 h 53"/>
                    <a:gd name="T18" fmla="*/ 10 w 21"/>
                    <a:gd name="T19" fmla="*/ 27 h 53"/>
                    <a:gd name="T20" fmla="*/ 11 w 21"/>
                    <a:gd name="T21" fmla="*/ 28 h 53"/>
                    <a:gd name="T22" fmla="*/ 11 w 21"/>
                    <a:gd name="T23" fmla="*/ 25 h 53"/>
                    <a:gd name="T24" fmla="*/ 16 w 21"/>
                    <a:gd name="T25" fmla="*/ 26 h 53"/>
                    <a:gd name="T26" fmla="*/ 16 w 21"/>
                    <a:gd name="T27" fmla="*/ 22 h 53"/>
                    <a:gd name="T28" fmla="*/ 19 w 21"/>
                    <a:gd name="T29" fmla="*/ 22 h 53"/>
                    <a:gd name="T30" fmla="*/ 16 w 21"/>
                    <a:gd name="T31" fmla="*/ 14 h 53"/>
                    <a:gd name="T32" fmla="*/ 19 w 21"/>
                    <a:gd name="T33" fmla="*/ 13 h 53"/>
                    <a:gd name="T34" fmla="*/ 9 w 21"/>
                    <a:gd name="T35" fmla="*/ 13 h 53"/>
                    <a:gd name="T36" fmla="*/ 10 w 21"/>
                    <a:gd name="T37" fmla="*/ 9 h 53"/>
                    <a:gd name="T38" fmla="*/ 17 w 21"/>
                    <a:gd name="T39" fmla="*/ 11 h 53"/>
                    <a:gd name="T40" fmla="*/ 14 w 21"/>
                    <a:gd name="T41" fmla="*/ 9 h 53"/>
                    <a:gd name="T42" fmla="*/ 20 w 21"/>
                    <a:gd name="T43" fmla="*/ 8 h 53"/>
                    <a:gd name="T44" fmla="*/ 12 w 21"/>
                    <a:gd name="T45" fmla="*/ 4 h 53"/>
                    <a:gd name="T46" fmla="*/ 13 w 21"/>
                    <a:gd name="T47" fmla="*/ 1 h 53"/>
                    <a:gd name="T48" fmla="*/ 4 w 21"/>
                    <a:gd name="T49" fmla="*/ 2 h 53"/>
                    <a:gd name="T50" fmla="*/ 5 w 21"/>
                    <a:gd name="T51" fmla="*/ 14 h 53"/>
                    <a:gd name="T52" fmla="*/ 9 w 21"/>
                    <a:gd name="T53" fmla="*/ 17 h 53"/>
                    <a:gd name="T54" fmla="*/ 3 w 21"/>
                    <a:gd name="T55" fmla="*/ 17 h 53"/>
                    <a:gd name="T56" fmla="*/ 9 w 21"/>
                    <a:gd name="T57" fmla="*/ 18 h 53"/>
                    <a:gd name="T58" fmla="*/ 4 w 21"/>
                    <a:gd name="T59" fmla="*/ 19 h 53"/>
                    <a:gd name="T60" fmla="*/ 9 w 21"/>
                    <a:gd name="T61" fmla="*/ 21 h 53"/>
                    <a:gd name="T62" fmla="*/ 2 w 21"/>
                    <a:gd name="T63" fmla="*/ 21 h 53"/>
                    <a:gd name="T64" fmla="*/ 2 w 21"/>
                    <a:gd name="T65" fmla="*/ 40 h 53"/>
                    <a:gd name="T66" fmla="*/ 7 w 21"/>
                    <a:gd name="T67" fmla="*/ 40 h 53"/>
                    <a:gd name="T68" fmla="*/ 6 w 21"/>
                    <a:gd name="T69" fmla="*/ 47 h 53"/>
                    <a:gd name="T70" fmla="*/ 10 w 21"/>
                    <a:gd name="T71" fmla="*/ 48 h 53"/>
                    <a:gd name="T72" fmla="*/ 0 w 21"/>
                    <a:gd name="T73" fmla="*/ 47 h 53"/>
                    <a:gd name="T74" fmla="*/ 1 w 21"/>
                    <a:gd name="T75" fmla="*/ 49 h 53"/>
                    <a:gd name="T76" fmla="*/ 3 w 21"/>
                    <a:gd name="T77" fmla="*/ 48 h 53"/>
                    <a:gd name="T78" fmla="*/ 1 w 21"/>
                    <a:gd name="T79" fmla="*/ 50 h 53"/>
                    <a:gd name="T80" fmla="*/ 13 w 21"/>
                    <a:gd name="T81" fmla="*/ 50 h 53"/>
                    <a:gd name="T82" fmla="*/ 18 w 21"/>
                    <a:gd name="T83" fmla="*/ 45 h 53"/>
                    <a:gd name="T84" fmla="*/ 12 w 21"/>
                    <a:gd name="T85" fmla="*/ 44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1" h="53">
                      <a:moveTo>
                        <a:pt x="12" y="44"/>
                      </a:moveTo>
                      <a:cubicBezTo>
                        <a:pt x="12" y="43"/>
                        <a:pt x="9" y="42"/>
                        <a:pt x="11" y="41"/>
                      </a:cubicBezTo>
                      <a:cubicBezTo>
                        <a:pt x="13" y="42"/>
                        <a:pt x="14" y="42"/>
                        <a:pt x="13" y="43"/>
                      </a:cubicBezTo>
                      <a:cubicBezTo>
                        <a:pt x="19" y="43"/>
                        <a:pt x="13" y="42"/>
                        <a:pt x="16" y="41"/>
                      </a:cubicBezTo>
                      <a:cubicBezTo>
                        <a:pt x="14" y="41"/>
                        <a:pt x="14" y="41"/>
                        <a:pt x="14" y="41"/>
                      </a:cubicBezTo>
                      <a:cubicBezTo>
                        <a:pt x="15" y="39"/>
                        <a:pt x="9" y="39"/>
                        <a:pt x="13" y="36"/>
                      </a:cubicBezTo>
                      <a:cubicBezTo>
                        <a:pt x="11" y="35"/>
                        <a:pt x="12" y="35"/>
                        <a:pt x="8" y="34"/>
                      </a:cubicBezTo>
                      <a:cubicBezTo>
                        <a:pt x="13" y="33"/>
                        <a:pt x="13" y="34"/>
                        <a:pt x="17" y="32"/>
                      </a:cubicBezTo>
                      <a:cubicBezTo>
                        <a:pt x="15" y="32"/>
                        <a:pt x="10" y="32"/>
                        <a:pt x="6" y="32"/>
                      </a:cubicBezTo>
                      <a:cubicBezTo>
                        <a:pt x="12" y="29"/>
                        <a:pt x="5" y="28"/>
                        <a:pt x="10" y="27"/>
                      </a:cubicBezTo>
                      <a:cubicBezTo>
                        <a:pt x="10" y="27"/>
                        <a:pt x="11" y="28"/>
                        <a:pt x="11" y="28"/>
                      </a:cubicBezTo>
                      <a:cubicBezTo>
                        <a:pt x="17" y="29"/>
                        <a:pt x="10" y="26"/>
                        <a:pt x="11" y="25"/>
                      </a:cubicBezTo>
                      <a:cubicBezTo>
                        <a:pt x="16" y="26"/>
                        <a:pt x="16" y="26"/>
                        <a:pt x="16" y="26"/>
                      </a:cubicBezTo>
                      <a:cubicBezTo>
                        <a:pt x="16" y="25"/>
                        <a:pt x="12" y="23"/>
                        <a:pt x="16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5" y="19"/>
                        <a:pt x="17" y="16"/>
                        <a:pt x="16" y="14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5" y="9"/>
                        <a:pt x="17" y="16"/>
                        <a:pt x="9" y="13"/>
                      </a:cubicBezTo>
                      <a:cubicBezTo>
                        <a:pt x="19" y="13"/>
                        <a:pt x="6" y="11"/>
                        <a:pt x="10" y="9"/>
                      </a:cubicBezTo>
                      <a:cubicBezTo>
                        <a:pt x="14" y="9"/>
                        <a:pt x="12" y="11"/>
                        <a:pt x="17" y="11"/>
                      </a:cubicBezTo>
                      <a:cubicBezTo>
                        <a:pt x="12" y="10"/>
                        <a:pt x="15" y="10"/>
                        <a:pt x="14" y="9"/>
                      </a:cubicBezTo>
                      <a:cubicBezTo>
                        <a:pt x="19" y="9"/>
                        <a:pt x="15" y="7"/>
                        <a:pt x="20" y="8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4" y="3"/>
                        <a:pt x="14" y="2"/>
                        <a:pt x="13" y="1"/>
                      </a:cubicBezTo>
                      <a:cubicBezTo>
                        <a:pt x="13" y="3"/>
                        <a:pt x="6" y="0"/>
                        <a:pt x="4" y="2"/>
                      </a:cubicBezTo>
                      <a:cubicBezTo>
                        <a:pt x="6" y="5"/>
                        <a:pt x="7" y="10"/>
                        <a:pt x="5" y="14"/>
                      </a:cubicBezTo>
                      <a:cubicBezTo>
                        <a:pt x="11" y="15"/>
                        <a:pt x="4" y="16"/>
                        <a:pt x="9" y="1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4" y="20"/>
                        <a:pt x="7" y="17"/>
                        <a:pt x="9" y="18"/>
                      </a:cubicBezTo>
                      <a:cubicBezTo>
                        <a:pt x="10" y="19"/>
                        <a:pt x="6" y="19"/>
                        <a:pt x="4" y="19"/>
                      </a:cubicBezTo>
                      <a:cubicBezTo>
                        <a:pt x="3" y="21"/>
                        <a:pt x="5" y="19"/>
                        <a:pt x="9" y="21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6"/>
                        <a:pt x="7" y="34"/>
                        <a:pt x="2" y="40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4" y="42"/>
                        <a:pt x="16" y="46"/>
                        <a:pt x="6" y="47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8" y="47"/>
                        <a:pt x="3" y="48"/>
                        <a:pt x="0" y="47"/>
                      </a:cubicBezTo>
                      <a:cubicBezTo>
                        <a:pt x="2" y="47"/>
                        <a:pt x="0" y="48"/>
                        <a:pt x="1" y="49"/>
                      </a:cubicBezTo>
                      <a:cubicBezTo>
                        <a:pt x="3" y="48"/>
                        <a:pt x="3" y="48"/>
                        <a:pt x="3" y="48"/>
                      </a:cubicBezTo>
                      <a:cubicBezTo>
                        <a:pt x="7" y="49"/>
                        <a:pt x="4" y="50"/>
                        <a:pt x="1" y="50"/>
                      </a:cubicBezTo>
                      <a:cubicBezTo>
                        <a:pt x="5" y="53"/>
                        <a:pt x="9" y="50"/>
                        <a:pt x="13" y="50"/>
                      </a:cubicBezTo>
                      <a:cubicBezTo>
                        <a:pt x="5" y="46"/>
                        <a:pt x="21" y="48"/>
                        <a:pt x="18" y="45"/>
                      </a:cubicBezTo>
                      <a:cubicBezTo>
                        <a:pt x="16" y="43"/>
                        <a:pt x="14" y="44"/>
                        <a:pt x="12" y="4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6" name="Freeform 685"/>
                <p:cNvSpPr>
                  <a:spLocks/>
                </p:cNvSpPr>
                <p:nvPr/>
              </p:nvSpPr>
              <p:spPr bwMode="auto">
                <a:xfrm>
                  <a:off x="3484" y="312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7" name="Freeform 686"/>
                <p:cNvSpPr>
                  <a:spLocks/>
                </p:cNvSpPr>
                <p:nvPr/>
              </p:nvSpPr>
              <p:spPr bwMode="auto">
                <a:xfrm>
                  <a:off x="3495" y="308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1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8" name="Rectangle 687"/>
                <p:cNvSpPr>
                  <a:spLocks noChangeArrowheads="1"/>
                </p:cNvSpPr>
                <p:nvPr/>
              </p:nvSpPr>
              <p:spPr bwMode="auto">
                <a:xfrm>
                  <a:off x="3486" y="3124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9" name="Freeform 688"/>
                <p:cNvSpPr>
                  <a:spLocks/>
                </p:cNvSpPr>
                <p:nvPr/>
              </p:nvSpPr>
              <p:spPr bwMode="auto">
                <a:xfrm>
                  <a:off x="3494" y="312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0" name="Freeform 689"/>
                <p:cNvSpPr>
                  <a:spLocks/>
                </p:cNvSpPr>
                <p:nvPr/>
              </p:nvSpPr>
              <p:spPr bwMode="auto">
                <a:xfrm>
                  <a:off x="3500" y="307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1" name="Freeform 690"/>
                <p:cNvSpPr>
                  <a:spLocks/>
                </p:cNvSpPr>
                <p:nvPr/>
              </p:nvSpPr>
              <p:spPr bwMode="auto">
                <a:xfrm>
                  <a:off x="3504" y="305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2" name="Freeform 691"/>
                <p:cNvSpPr>
                  <a:spLocks/>
                </p:cNvSpPr>
                <p:nvPr/>
              </p:nvSpPr>
              <p:spPr bwMode="auto">
                <a:xfrm>
                  <a:off x="3482" y="3004"/>
                  <a:ext cx="27" cy="77"/>
                </a:xfrm>
                <a:custGeom>
                  <a:avLst/>
                  <a:gdLst>
                    <a:gd name="T0" fmla="*/ 18 w 31"/>
                    <a:gd name="T1" fmla="*/ 3 h 89"/>
                    <a:gd name="T2" fmla="*/ 11 w 31"/>
                    <a:gd name="T3" fmla="*/ 1 h 89"/>
                    <a:gd name="T4" fmla="*/ 8 w 31"/>
                    <a:gd name="T5" fmla="*/ 4 h 89"/>
                    <a:gd name="T6" fmla="*/ 11 w 31"/>
                    <a:gd name="T7" fmla="*/ 9 h 89"/>
                    <a:gd name="T8" fmla="*/ 11 w 31"/>
                    <a:gd name="T9" fmla="*/ 19 h 89"/>
                    <a:gd name="T10" fmla="*/ 9 w 31"/>
                    <a:gd name="T11" fmla="*/ 25 h 89"/>
                    <a:gd name="T12" fmla="*/ 14 w 31"/>
                    <a:gd name="T13" fmla="*/ 34 h 89"/>
                    <a:gd name="T14" fmla="*/ 12 w 31"/>
                    <a:gd name="T15" fmla="*/ 36 h 89"/>
                    <a:gd name="T16" fmla="*/ 10 w 31"/>
                    <a:gd name="T17" fmla="*/ 41 h 89"/>
                    <a:gd name="T18" fmla="*/ 20 w 31"/>
                    <a:gd name="T19" fmla="*/ 43 h 89"/>
                    <a:gd name="T20" fmla="*/ 20 w 31"/>
                    <a:gd name="T21" fmla="*/ 48 h 89"/>
                    <a:gd name="T22" fmla="*/ 16 w 31"/>
                    <a:gd name="T23" fmla="*/ 51 h 89"/>
                    <a:gd name="T24" fmla="*/ 15 w 31"/>
                    <a:gd name="T25" fmla="*/ 57 h 89"/>
                    <a:gd name="T26" fmla="*/ 13 w 31"/>
                    <a:gd name="T27" fmla="*/ 63 h 89"/>
                    <a:gd name="T28" fmla="*/ 15 w 31"/>
                    <a:gd name="T29" fmla="*/ 68 h 89"/>
                    <a:gd name="T30" fmla="*/ 19 w 31"/>
                    <a:gd name="T31" fmla="*/ 72 h 89"/>
                    <a:gd name="T32" fmla="*/ 14 w 31"/>
                    <a:gd name="T33" fmla="*/ 73 h 89"/>
                    <a:gd name="T34" fmla="*/ 15 w 31"/>
                    <a:gd name="T35" fmla="*/ 76 h 89"/>
                    <a:gd name="T36" fmla="*/ 13 w 31"/>
                    <a:gd name="T37" fmla="*/ 88 h 89"/>
                    <a:gd name="T38" fmla="*/ 15 w 31"/>
                    <a:gd name="T39" fmla="*/ 82 h 89"/>
                    <a:gd name="T40" fmla="*/ 12 w 31"/>
                    <a:gd name="T41" fmla="*/ 81 h 89"/>
                    <a:gd name="T42" fmla="*/ 24 w 31"/>
                    <a:gd name="T43" fmla="*/ 80 h 89"/>
                    <a:gd name="T44" fmla="*/ 25 w 31"/>
                    <a:gd name="T45" fmla="*/ 79 h 89"/>
                    <a:gd name="T46" fmla="*/ 24 w 31"/>
                    <a:gd name="T47" fmla="*/ 74 h 89"/>
                    <a:gd name="T48" fmla="*/ 26 w 31"/>
                    <a:gd name="T49" fmla="*/ 71 h 89"/>
                    <a:gd name="T50" fmla="*/ 27 w 31"/>
                    <a:gd name="T51" fmla="*/ 65 h 89"/>
                    <a:gd name="T52" fmla="*/ 25 w 31"/>
                    <a:gd name="T53" fmla="*/ 60 h 89"/>
                    <a:gd name="T54" fmla="*/ 26 w 31"/>
                    <a:gd name="T55" fmla="*/ 60 h 89"/>
                    <a:gd name="T56" fmla="*/ 26 w 31"/>
                    <a:gd name="T57" fmla="*/ 59 h 89"/>
                    <a:gd name="T58" fmla="*/ 25 w 31"/>
                    <a:gd name="T59" fmla="*/ 55 h 89"/>
                    <a:gd name="T60" fmla="*/ 22 w 31"/>
                    <a:gd name="T61" fmla="*/ 51 h 89"/>
                    <a:gd name="T62" fmla="*/ 27 w 31"/>
                    <a:gd name="T63" fmla="*/ 49 h 89"/>
                    <a:gd name="T64" fmla="*/ 28 w 31"/>
                    <a:gd name="T65" fmla="*/ 45 h 89"/>
                    <a:gd name="T66" fmla="*/ 23 w 31"/>
                    <a:gd name="T67" fmla="*/ 42 h 89"/>
                    <a:gd name="T68" fmla="*/ 21 w 31"/>
                    <a:gd name="T69" fmla="*/ 37 h 89"/>
                    <a:gd name="T70" fmla="*/ 19 w 31"/>
                    <a:gd name="T71" fmla="*/ 28 h 89"/>
                    <a:gd name="T72" fmla="*/ 20 w 31"/>
                    <a:gd name="T73" fmla="*/ 26 h 89"/>
                    <a:gd name="T74" fmla="*/ 19 w 31"/>
                    <a:gd name="T75" fmla="*/ 16 h 89"/>
                    <a:gd name="T76" fmla="*/ 13 w 31"/>
                    <a:gd name="T77" fmla="*/ 20 h 89"/>
                    <a:gd name="T78" fmla="*/ 23 w 31"/>
                    <a:gd name="T79" fmla="*/ 16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89">
                      <a:moveTo>
                        <a:pt x="24" y="8"/>
                      </a:moveTo>
                      <a:cubicBezTo>
                        <a:pt x="23" y="6"/>
                        <a:pt x="21" y="4"/>
                        <a:pt x="18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9" y="2"/>
                        <a:pt x="15" y="0"/>
                        <a:pt x="11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7" y="4"/>
                        <a:pt x="9" y="3"/>
                        <a:pt x="8" y="4"/>
                      </a:cubicBezTo>
                      <a:cubicBezTo>
                        <a:pt x="9" y="6"/>
                        <a:pt x="17" y="7"/>
                        <a:pt x="15" y="9"/>
                      </a:cubicBezTo>
                      <a:cubicBezTo>
                        <a:pt x="15" y="9"/>
                        <a:pt x="13" y="9"/>
                        <a:pt x="11" y="9"/>
                      </a:cubicBezTo>
                      <a:cubicBezTo>
                        <a:pt x="11" y="10"/>
                        <a:pt x="17" y="11"/>
                        <a:pt x="18" y="12"/>
                      </a:cubicBezTo>
                      <a:cubicBezTo>
                        <a:pt x="0" y="12"/>
                        <a:pt x="23" y="17"/>
                        <a:pt x="11" y="19"/>
                      </a:cubicBezTo>
                      <a:cubicBezTo>
                        <a:pt x="13" y="20"/>
                        <a:pt x="11" y="22"/>
                        <a:pt x="14" y="24"/>
                      </a:cubicBezTo>
                      <a:cubicBezTo>
                        <a:pt x="10" y="23"/>
                        <a:pt x="14" y="26"/>
                        <a:pt x="9" y="25"/>
                      </a:cubicBezTo>
                      <a:cubicBezTo>
                        <a:pt x="19" y="26"/>
                        <a:pt x="4" y="30"/>
                        <a:pt x="17" y="31"/>
                      </a:cubicBezTo>
                      <a:cubicBezTo>
                        <a:pt x="13" y="33"/>
                        <a:pt x="18" y="31"/>
                        <a:pt x="14" y="34"/>
                      </a:cubicBezTo>
                      <a:cubicBezTo>
                        <a:pt x="13" y="34"/>
                        <a:pt x="13" y="33"/>
                        <a:pt x="13" y="33"/>
                      </a:cubicBezTo>
                      <a:cubicBezTo>
                        <a:pt x="10" y="34"/>
                        <a:pt x="18" y="35"/>
                        <a:pt x="12" y="36"/>
                      </a:cubicBezTo>
                      <a:cubicBezTo>
                        <a:pt x="11" y="38"/>
                        <a:pt x="16" y="37"/>
                        <a:pt x="19" y="38"/>
                      </a:cubicBezTo>
                      <a:cubicBezTo>
                        <a:pt x="17" y="40"/>
                        <a:pt x="16" y="40"/>
                        <a:pt x="10" y="41"/>
                      </a:cubicBezTo>
                      <a:cubicBezTo>
                        <a:pt x="16" y="41"/>
                        <a:pt x="13" y="42"/>
                        <a:pt x="16" y="44"/>
                      </a:cubicBezTo>
                      <a:cubicBezTo>
                        <a:pt x="17" y="43"/>
                        <a:pt x="18" y="42"/>
                        <a:pt x="20" y="43"/>
                      </a:cubicBezTo>
                      <a:cubicBezTo>
                        <a:pt x="19" y="46"/>
                        <a:pt x="24" y="46"/>
                        <a:pt x="26" y="48"/>
                      </a:cubicBezTo>
                      <a:cubicBezTo>
                        <a:pt x="19" y="49"/>
                        <a:pt x="26" y="46"/>
                        <a:pt x="20" y="48"/>
                      </a:cubicBezTo>
                      <a:cubicBezTo>
                        <a:pt x="17" y="46"/>
                        <a:pt x="18" y="45"/>
                        <a:pt x="13" y="43"/>
                      </a:cubicBezTo>
                      <a:cubicBezTo>
                        <a:pt x="12" y="46"/>
                        <a:pt x="13" y="48"/>
                        <a:pt x="16" y="51"/>
                      </a:cubicBezTo>
                      <a:cubicBezTo>
                        <a:pt x="15" y="52"/>
                        <a:pt x="13" y="50"/>
                        <a:pt x="12" y="51"/>
                      </a:cubicBezTo>
                      <a:cubicBezTo>
                        <a:pt x="9" y="53"/>
                        <a:pt x="19" y="55"/>
                        <a:pt x="15" y="57"/>
                      </a:cubicBezTo>
                      <a:cubicBezTo>
                        <a:pt x="12" y="56"/>
                        <a:pt x="12" y="56"/>
                        <a:pt x="12" y="56"/>
                      </a:cubicBezTo>
                      <a:cubicBezTo>
                        <a:pt x="17" y="58"/>
                        <a:pt x="11" y="60"/>
                        <a:pt x="13" y="63"/>
                      </a:cubicBezTo>
                      <a:cubicBezTo>
                        <a:pt x="15" y="62"/>
                        <a:pt x="16" y="62"/>
                        <a:pt x="17" y="63"/>
                      </a:cubicBezTo>
                      <a:cubicBezTo>
                        <a:pt x="8" y="62"/>
                        <a:pt x="22" y="66"/>
                        <a:pt x="15" y="68"/>
                      </a:cubicBezTo>
                      <a:cubicBezTo>
                        <a:pt x="21" y="68"/>
                        <a:pt x="24" y="70"/>
                        <a:pt x="24" y="72"/>
                      </a:cubicBezTo>
                      <a:cubicBezTo>
                        <a:pt x="19" y="72"/>
                        <a:pt x="19" y="72"/>
                        <a:pt x="19" y="72"/>
                      </a:cubicBezTo>
                      <a:cubicBezTo>
                        <a:pt x="22" y="70"/>
                        <a:pt x="13" y="69"/>
                        <a:pt x="11" y="67"/>
                      </a:cubicBezTo>
                      <a:cubicBezTo>
                        <a:pt x="13" y="69"/>
                        <a:pt x="10" y="71"/>
                        <a:pt x="14" y="73"/>
                      </a:cubicBezTo>
                      <a:cubicBezTo>
                        <a:pt x="10" y="72"/>
                        <a:pt x="10" y="72"/>
                        <a:pt x="10" y="72"/>
                      </a:cubicBezTo>
                      <a:cubicBezTo>
                        <a:pt x="9" y="74"/>
                        <a:pt x="20" y="74"/>
                        <a:pt x="15" y="76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2" y="80"/>
                        <a:pt x="6" y="84"/>
                        <a:pt x="13" y="88"/>
                      </a:cubicBezTo>
                      <a:cubicBezTo>
                        <a:pt x="16" y="89"/>
                        <a:pt x="22" y="87"/>
                        <a:pt x="24" y="88"/>
                      </a:cubicBezTo>
                      <a:cubicBezTo>
                        <a:pt x="22" y="85"/>
                        <a:pt x="17" y="84"/>
                        <a:pt x="15" y="82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17" y="82"/>
                        <a:pt x="15" y="80"/>
                        <a:pt x="12" y="81"/>
                      </a:cubicBezTo>
                      <a:cubicBezTo>
                        <a:pt x="10" y="79"/>
                        <a:pt x="17" y="80"/>
                        <a:pt x="14" y="79"/>
                      </a:cubicBezTo>
                      <a:cubicBezTo>
                        <a:pt x="19" y="79"/>
                        <a:pt x="20" y="80"/>
                        <a:pt x="24" y="80"/>
                      </a:cubicBezTo>
                      <a:cubicBezTo>
                        <a:pt x="22" y="79"/>
                        <a:pt x="22" y="79"/>
                        <a:pt x="22" y="79"/>
                      </a:cubicBezTo>
                      <a:cubicBezTo>
                        <a:pt x="24" y="79"/>
                        <a:pt x="23" y="78"/>
                        <a:pt x="25" y="79"/>
                      </a:cubicBezTo>
                      <a:cubicBezTo>
                        <a:pt x="19" y="76"/>
                        <a:pt x="28" y="75"/>
                        <a:pt x="25" y="73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1" y="74"/>
                        <a:pt x="22" y="73"/>
                        <a:pt x="21" y="73"/>
                      </a:cubicBezTo>
                      <a:cubicBezTo>
                        <a:pt x="25" y="72"/>
                        <a:pt x="25" y="72"/>
                        <a:pt x="26" y="71"/>
                      </a:cubicBezTo>
                      <a:cubicBezTo>
                        <a:pt x="24" y="69"/>
                        <a:pt x="19" y="69"/>
                        <a:pt x="19" y="67"/>
                      </a:cubicBezTo>
                      <a:cubicBezTo>
                        <a:pt x="25" y="68"/>
                        <a:pt x="22" y="65"/>
                        <a:pt x="27" y="65"/>
                      </a:cubicBezTo>
                      <a:cubicBezTo>
                        <a:pt x="22" y="64"/>
                        <a:pt x="25" y="62"/>
                        <a:pt x="22" y="62"/>
                      </a:cubicBezTo>
                      <a:cubicBezTo>
                        <a:pt x="21" y="61"/>
                        <a:pt x="22" y="60"/>
                        <a:pt x="25" y="60"/>
                      </a:cubicBezTo>
                      <a:cubicBezTo>
                        <a:pt x="25" y="61"/>
                        <a:pt x="25" y="61"/>
                        <a:pt x="25" y="61"/>
                      </a:cubicBezTo>
                      <a:cubicBezTo>
                        <a:pt x="26" y="60"/>
                        <a:pt x="26" y="60"/>
                        <a:pt x="26" y="60"/>
                      </a:cubicBezTo>
                      <a:cubicBezTo>
                        <a:pt x="27" y="60"/>
                        <a:pt x="27" y="60"/>
                        <a:pt x="27" y="60"/>
                      </a:cubicBezTo>
                      <a:cubicBezTo>
                        <a:pt x="27" y="59"/>
                        <a:pt x="23" y="59"/>
                        <a:pt x="26" y="59"/>
                      </a:cubicBezTo>
                      <a:cubicBezTo>
                        <a:pt x="27" y="59"/>
                        <a:pt x="27" y="59"/>
                        <a:pt x="28" y="60"/>
                      </a:cubicBezTo>
                      <a:cubicBezTo>
                        <a:pt x="29" y="58"/>
                        <a:pt x="20" y="56"/>
                        <a:pt x="25" y="55"/>
                      </a:cubicBezTo>
                      <a:cubicBezTo>
                        <a:pt x="22" y="54"/>
                        <a:pt x="22" y="52"/>
                        <a:pt x="16" y="52"/>
                      </a:cubicBezTo>
                      <a:cubicBezTo>
                        <a:pt x="18" y="52"/>
                        <a:pt x="23" y="52"/>
                        <a:pt x="22" y="51"/>
                      </a:cubicBezTo>
                      <a:cubicBezTo>
                        <a:pt x="17" y="50"/>
                        <a:pt x="24" y="49"/>
                        <a:pt x="21" y="48"/>
                      </a:cubicBezTo>
                      <a:cubicBezTo>
                        <a:pt x="26" y="50"/>
                        <a:pt x="22" y="48"/>
                        <a:pt x="27" y="49"/>
                      </a:cubicBezTo>
                      <a:cubicBezTo>
                        <a:pt x="29" y="49"/>
                        <a:pt x="23" y="47"/>
                        <a:pt x="24" y="45"/>
                      </a:cubicBezTo>
                      <a:cubicBezTo>
                        <a:pt x="28" y="45"/>
                        <a:pt x="28" y="45"/>
                        <a:pt x="28" y="45"/>
                      </a:cubicBezTo>
                      <a:cubicBezTo>
                        <a:pt x="26" y="44"/>
                        <a:pt x="22" y="43"/>
                        <a:pt x="26" y="43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5" y="41"/>
                        <a:pt x="24" y="40"/>
                        <a:pt x="28" y="38"/>
                      </a:cubicBezTo>
                      <a:cubicBezTo>
                        <a:pt x="21" y="37"/>
                        <a:pt x="21" y="37"/>
                        <a:pt x="21" y="37"/>
                      </a:cubicBezTo>
                      <a:cubicBezTo>
                        <a:pt x="28" y="35"/>
                        <a:pt x="22" y="32"/>
                        <a:pt x="16" y="30"/>
                      </a:cubicBezTo>
                      <a:cubicBezTo>
                        <a:pt x="16" y="29"/>
                        <a:pt x="18" y="28"/>
                        <a:pt x="19" y="28"/>
                      </a:cubicBezTo>
                      <a:cubicBezTo>
                        <a:pt x="22" y="29"/>
                        <a:pt x="22" y="29"/>
                        <a:pt x="22" y="29"/>
                      </a:cubicBezTo>
                      <a:cubicBezTo>
                        <a:pt x="22" y="28"/>
                        <a:pt x="26" y="27"/>
                        <a:pt x="20" y="26"/>
                      </a:cubicBezTo>
                      <a:cubicBezTo>
                        <a:pt x="19" y="25"/>
                        <a:pt x="24" y="25"/>
                        <a:pt x="25" y="24"/>
                      </a:cubicBezTo>
                      <a:cubicBezTo>
                        <a:pt x="17" y="22"/>
                        <a:pt x="31" y="18"/>
                        <a:pt x="19" y="16"/>
                      </a:cubicBezTo>
                      <a:cubicBezTo>
                        <a:pt x="19" y="17"/>
                        <a:pt x="17" y="19"/>
                        <a:pt x="17" y="21"/>
                      </a:cubicBezTo>
                      <a:cubicBezTo>
                        <a:pt x="16" y="20"/>
                        <a:pt x="13" y="21"/>
                        <a:pt x="13" y="20"/>
                      </a:cubicBezTo>
                      <a:cubicBezTo>
                        <a:pt x="13" y="18"/>
                        <a:pt x="17" y="17"/>
                        <a:pt x="15" y="15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31" y="14"/>
                        <a:pt x="13" y="9"/>
                        <a:pt x="24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3" name="Freeform 692"/>
                <p:cNvSpPr>
                  <a:spLocks/>
                </p:cNvSpPr>
                <p:nvPr/>
              </p:nvSpPr>
              <p:spPr bwMode="auto">
                <a:xfrm>
                  <a:off x="3501" y="3030"/>
                  <a:ext cx="4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0"/>
                        <a:pt x="2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4" name="Freeform 693"/>
                <p:cNvSpPr>
                  <a:spLocks/>
                </p:cNvSpPr>
                <p:nvPr/>
              </p:nvSpPr>
              <p:spPr bwMode="auto">
                <a:xfrm>
                  <a:off x="3500" y="302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5" name="Freeform 694"/>
                <p:cNvSpPr>
                  <a:spLocks/>
                </p:cNvSpPr>
                <p:nvPr/>
              </p:nvSpPr>
              <p:spPr bwMode="auto">
                <a:xfrm>
                  <a:off x="3501" y="3005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6" name="Freeform 695"/>
                <p:cNvSpPr>
                  <a:spLocks/>
                </p:cNvSpPr>
                <p:nvPr/>
              </p:nvSpPr>
              <p:spPr bwMode="auto">
                <a:xfrm>
                  <a:off x="3500" y="300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7" name="Freeform 696"/>
                <p:cNvSpPr>
                  <a:spLocks/>
                </p:cNvSpPr>
                <p:nvPr/>
              </p:nvSpPr>
              <p:spPr bwMode="auto">
                <a:xfrm>
                  <a:off x="3484" y="2965"/>
                  <a:ext cx="22" cy="40"/>
                </a:xfrm>
                <a:custGeom>
                  <a:avLst/>
                  <a:gdLst>
                    <a:gd name="T0" fmla="*/ 15 w 25"/>
                    <a:gd name="T1" fmla="*/ 8 h 47"/>
                    <a:gd name="T2" fmla="*/ 11 w 25"/>
                    <a:gd name="T3" fmla="*/ 6 h 47"/>
                    <a:gd name="T4" fmla="*/ 14 w 25"/>
                    <a:gd name="T5" fmla="*/ 4 h 47"/>
                    <a:gd name="T6" fmla="*/ 6 w 25"/>
                    <a:gd name="T7" fmla="*/ 0 h 47"/>
                    <a:gd name="T8" fmla="*/ 10 w 25"/>
                    <a:gd name="T9" fmla="*/ 22 h 47"/>
                    <a:gd name="T10" fmla="*/ 7 w 25"/>
                    <a:gd name="T11" fmla="*/ 21 h 47"/>
                    <a:gd name="T12" fmla="*/ 12 w 25"/>
                    <a:gd name="T13" fmla="*/ 30 h 47"/>
                    <a:gd name="T14" fmla="*/ 6 w 25"/>
                    <a:gd name="T15" fmla="*/ 29 h 47"/>
                    <a:gd name="T16" fmla="*/ 8 w 25"/>
                    <a:gd name="T17" fmla="*/ 34 h 47"/>
                    <a:gd name="T18" fmla="*/ 10 w 25"/>
                    <a:gd name="T19" fmla="*/ 34 h 47"/>
                    <a:gd name="T20" fmla="*/ 9 w 25"/>
                    <a:gd name="T21" fmla="*/ 35 h 47"/>
                    <a:gd name="T22" fmla="*/ 10 w 25"/>
                    <a:gd name="T23" fmla="*/ 35 h 47"/>
                    <a:gd name="T24" fmla="*/ 10 w 25"/>
                    <a:gd name="T25" fmla="*/ 38 h 47"/>
                    <a:gd name="T26" fmla="*/ 9 w 25"/>
                    <a:gd name="T27" fmla="*/ 37 h 47"/>
                    <a:gd name="T28" fmla="*/ 11 w 25"/>
                    <a:gd name="T29" fmla="*/ 40 h 47"/>
                    <a:gd name="T30" fmla="*/ 7 w 25"/>
                    <a:gd name="T31" fmla="*/ 39 h 47"/>
                    <a:gd name="T32" fmla="*/ 13 w 25"/>
                    <a:gd name="T33" fmla="*/ 46 h 47"/>
                    <a:gd name="T34" fmla="*/ 17 w 25"/>
                    <a:gd name="T35" fmla="*/ 47 h 47"/>
                    <a:gd name="T36" fmla="*/ 14 w 25"/>
                    <a:gd name="T37" fmla="*/ 41 h 47"/>
                    <a:gd name="T38" fmla="*/ 14 w 25"/>
                    <a:gd name="T39" fmla="*/ 42 h 47"/>
                    <a:gd name="T40" fmla="*/ 12 w 25"/>
                    <a:gd name="T41" fmla="*/ 38 h 47"/>
                    <a:gd name="T42" fmla="*/ 18 w 25"/>
                    <a:gd name="T43" fmla="*/ 41 h 47"/>
                    <a:gd name="T44" fmla="*/ 22 w 25"/>
                    <a:gd name="T45" fmla="*/ 36 h 47"/>
                    <a:gd name="T46" fmla="*/ 22 w 25"/>
                    <a:gd name="T47" fmla="*/ 36 h 47"/>
                    <a:gd name="T48" fmla="*/ 20 w 25"/>
                    <a:gd name="T49" fmla="*/ 34 h 47"/>
                    <a:gd name="T50" fmla="*/ 18 w 25"/>
                    <a:gd name="T51" fmla="*/ 35 h 47"/>
                    <a:gd name="T52" fmla="*/ 11 w 25"/>
                    <a:gd name="T53" fmla="*/ 33 h 47"/>
                    <a:gd name="T54" fmla="*/ 11 w 25"/>
                    <a:gd name="T55" fmla="*/ 32 h 47"/>
                    <a:gd name="T56" fmla="*/ 17 w 25"/>
                    <a:gd name="T57" fmla="*/ 33 h 47"/>
                    <a:gd name="T58" fmla="*/ 14 w 25"/>
                    <a:gd name="T59" fmla="*/ 32 h 47"/>
                    <a:gd name="T60" fmla="*/ 20 w 25"/>
                    <a:gd name="T61" fmla="*/ 30 h 47"/>
                    <a:gd name="T62" fmla="*/ 14 w 25"/>
                    <a:gd name="T63" fmla="*/ 30 h 47"/>
                    <a:gd name="T64" fmla="*/ 15 w 25"/>
                    <a:gd name="T65" fmla="*/ 21 h 47"/>
                    <a:gd name="T66" fmla="*/ 18 w 25"/>
                    <a:gd name="T67" fmla="*/ 22 h 47"/>
                    <a:gd name="T68" fmla="*/ 14 w 25"/>
                    <a:gd name="T69" fmla="*/ 20 h 47"/>
                    <a:gd name="T70" fmla="*/ 16 w 25"/>
                    <a:gd name="T71" fmla="*/ 15 h 47"/>
                    <a:gd name="T72" fmla="*/ 13 w 25"/>
                    <a:gd name="T73" fmla="*/ 15 h 47"/>
                    <a:gd name="T74" fmla="*/ 15 w 25"/>
                    <a:gd name="T75" fmla="*/ 10 h 47"/>
                    <a:gd name="T76" fmla="*/ 14 w 25"/>
                    <a:gd name="T77" fmla="*/ 10 h 47"/>
                    <a:gd name="T78" fmla="*/ 8 w 25"/>
                    <a:gd name="T79" fmla="*/ 6 h 47"/>
                    <a:gd name="T80" fmla="*/ 15 w 25"/>
                    <a:gd name="T81" fmla="*/ 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5" h="47">
                      <a:moveTo>
                        <a:pt x="15" y="8"/>
                      </a:move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3" y="5"/>
                        <a:pt x="10" y="3"/>
                        <a:pt x="14" y="4"/>
                      </a:cubicBezTo>
                      <a:cubicBezTo>
                        <a:pt x="9" y="2"/>
                        <a:pt x="14" y="0"/>
                        <a:pt x="6" y="0"/>
                      </a:cubicBezTo>
                      <a:cubicBezTo>
                        <a:pt x="9" y="7"/>
                        <a:pt x="3" y="15"/>
                        <a:pt x="10" y="22"/>
                      </a:cubicBezTo>
                      <a:cubicBezTo>
                        <a:pt x="7" y="21"/>
                        <a:pt x="7" y="21"/>
                        <a:pt x="7" y="21"/>
                      </a:cubicBezTo>
                      <a:cubicBezTo>
                        <a:pt x="13" y="25"/>
                        <a:pt x="0" y="26"/>
                        <a:pt x="12" y="30"/>
                      </a:cubicBezTo>
                      <a:cubicBezTo>
                        <a:pt x="6" y="29"/>
                        <a:pt x="6" y="29"/>
                        <a:pt x="6" y="29"/>
                      </a:cubicBezTo>
                      <a:cubicBezTo>
                        <a:pt x="4" y="30"/>
                        <a:pt x="14" y="33"/>
                        <a:pt x="8" y="34"/>
                      </a:cubicBez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13" y="36"/>
                        <a:pt x="12" y="37"/>
                        <a:pt x="10" y="38"/>
                      </a:cubicBezTo>
                      <a:cubicBezTo>
                        <a:pt x="8" y="38"/>
                        <a:pt x="10" y="38"/>
                        <a:pt x="9" y="37"/>
                      </a:cubicBezTo>
                      <a:cubicBezTo>
                        <a:pt x="7" y="37"/>
                        <a:pt x="11" y="39"/>
                        <a:pt x="11" y="40"/>
                      </a:cubicBezTo>
                      <a:cubicBezTo>
                        <a:pt x="9" y="40"/>
                        <a:pt x="8" y="40"/>
                        <a:pt x="7" y="39"/>
                      </a:cubicBezTo>
                      <a:cubicBezTo>
                        <a:pt x="10" y="42"/>
                        <a:pt x="3" y="43"/>
                        <a:pt x="13" y="46"/>
                      </a:cubicBezTo>
                      <a:cubicBezTo>
                        <a:pt x="14" y="46"/>
                        <a:pt x="16" y="45"/>
                        <a:pt x="17" y="47"/>
                      </a:cubicBezTo>
                      <a:cubicBezTo>
                        <a:pt x="20" y="45"/>
                        <a:pt x="16" y="43"/>
                        <a:pt x="14" y="41"/>
                      </a:cubicBez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4" y="40"/>
                        <a:pt x="16" y="41"/>
                        <a:pt x="12" y="38"/>
                      </a:cubicBezTo>
                      <a:cubicBezTo>
                        <a:pt x="16" y="39"/>
                        <a:pt x="16" y="40"/>
                        <a:pt x="18" y="41"/>
                      </a:cubicBezTo>
                      <a:cubicBezTo>
                        <a:pt x="25" y="39"/>
                        <a:pt x="12" y="37"/>
                        <a:pt x="22" y="36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23" y="35"/>
                        <a:pt x="21" y="35"/>
                        <a:pt x="20" y="34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17" y="34"/>
                        <a:pt x="13" y="34"/>
                        <a:pt x="11" y="33"/>
                      </a:cubicBezTo>
                      <a:cubicBezTo>
                        <a:pt x="15" y="33"/>
                        <a:pt x="9" y="32"/>
                        <a:pt x="11" y="32"/>
                      </a:cubicBezTo>
                      <a:cubicBezTo>
                        <a:pt x="15" y="31"/>
                        <a:pt x="14" y="33"/>
                        <a:pt x="17" y="33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4" y="31"/>
                        <a:pt x="18" y="31"/>
                        <a:pt x="20" y="30"/>
                      </a:cubicBezTo>
                      <a:cubicBezTo>
                        <a:pt x="18" y="29"/>
                        <a:pt x="18" y="31"/>
                        <a:pt x="14" y="30"/>
                      </a:cubicBezTo>
                      <a:cubicBezTo>
                        <a:pt x="19" y="29"/>
                        <a:pt x="18" y="24"/>
                        <a:pt x="15" y="21"/>
                      </a:cubicBezTo>
                      <a:cubicBezTo>
                        <a:pt x="15" y="22"/>
                        <a:pt x="19" y="21"/>
                        <a:pt x="18" y="22"/>
                      </a:cubicBezTo>
                      <a:cubicBezTo>
                        <a:pt x="19" y="22"/>
                        <a:pt x="17" y="21"/>
                        <a:pt x="14" y="20"/>
                      </a:cubicBezTo>
                      <a:cubicBezTo>
                        <a:pt x="12" y="19"/>
                        <a:pt x="14" y="17"/>
                        <a:pt x="16" y="15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9" y="14"/>
                        <a:pt x="17" y="12"/>
                        <a:pt x="15" y="10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4" y="9"/>
                        <a:pt x="7" y="8"/>
                        <a:pt x="8" y="6"/>
                      </a:cubicBezTo>
                      <a:cubicBezTo>
                        <a:pt x="12" y="7"/>
                        <a:pt x="11" y="8"/>
                        <a:pt x="15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8" name="Freeform 697"/>
                <p:cNvSpPr>
                  <a:spLocks/>
                </p:cNvSpPr>
                <p:nvPr/>
              </p:nvSpPr>
              <p:spPr bwMode="auto">
                <a:xfrm>
                  <a:off x="3488" y="2963"/>
                  <a:ext cx="8" cy="2"/>
                </a:xfrm>
                <a:custGeom>
                  <a:avLst/>
                  <a:gdLst>
                    <a:gd name="T0" fmla="*/ 4 w 9"/>
                    <a:gd name="T1" fmla="*/ 1 h 2"/>
                    <a:gd name="T2" fmla="*/ 8 w 9"/>
                    <a:gd name="T3" fmla="*/ 2 h 2"/>
                    <a:gd name="T4" fmla="*/ 1 w 9"/>
                    <a:gd name="T5" fmla="*/ 0 h 2"/>
                    <a:gd name="T6" fmla="*/ 2 w 9"/>
                    <a:gd name="T7" fmla="*/ 1 h 2"/>
                    <a:gd name="T8" fmla="*/ 4 w 9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">
                      <a:moveTo>
                        <a:pt x="4" y="1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1"/>
                        <a:pt x="0" y="1"/>
                        <a:pt x="2" y="1"/>
                      </a:cubicBezTo>
                      <a:cubicBezTo>
                        <a:pt x="3" y="1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9" name="Freeform 698"/>
                <p:cNvSpPr>
                  <a:spLocks/>
                </p:cNvSpPr>
                <p:nvPr/>
              </p:nvSpPr>
              <p:spPr bwMode="auto">
                <a:xfrm>
                  <a:off x="3484" y="2942"/>
                  <a:ext cx="16" cy="21"/>
                </a:xfrm>
                <a:custGeom>
                  <a:avLst/>
                  <a:gdLst>
                    <a:gd name="T0" fmla="*/ 9 w 18"/>
                    <a:gd name="T1" fmla="*/ 9 h 24"/>
                    <a:gd name="T2" fmla="*/ 6 w 18"/>
                    <a:gd name="T3" fmla="*/ 8 h 24"/>
                    <a:gd name="T4" fmla="*/ 4 w 18"/>
                    <a:gd name="T5" fmla="*/ 17 h 24"/>
                    <a:gd name="T6" fmla="*/ 10 w 18"/>
                    <a:gd name="T7" fmla="*/ 21 h 24"/>
                    <a:gd name="T8" fmla="*/ 6 w 18"/>
                    <a:gd name="T9" fmla="*/ 21 h 24"/>
                    <a:gd name="T10" fmla="*/ 11 w 18"/>
                    <a:gd name="T11" fmla="*/ 24 h 24"/>
                    <a:gd name="T12" fmla="*/ 9 w 18"/>
                    <a:gd name="T13" fmla="*/ 22 h 24"/>
                    <a:gd name="T14" fmla="*/ 11 w 18"/>
                    <a:gd name="T15" fmla="*/ 22 h 24"/>
                    <a:gd name="T16" fmla="*/ 10 w 18"/>
                    <a:gd name="T17" fmla="*/ 21 h 24"/>
                    <a:gd name="T18" fmla="*/ 13 w 18"/>
                    <a:gd name="T19" fmla="*/ 21 h 24"/>
                    <a:gd name="T20" fmla="*/ 8 w 18"/>
                    <a:gd name="T21" fmla="*/ 17 h 24"/>
                    <a:gd name="T22" fmla="*/ 13 w 18"/>
                    <a:gd name="T23" fmla="*/ 17 h 24"/>
                    <a:gd name="T24" fmla="*/ 16 w 18"/>
                    <a:gd name="T25" fmla="*/ 13 h 24"/>
                    <a:gd name="T26" fmla="*/ 14 w 18"/>
                    <a:gd name="T27" fmla="*/ 14 h 24"/>
                    <a:gd name="T28" fmla="*/ 9 w 18"/>
                    <a:gd name="T29" fmla="*/ 14 h 24"/>
                    <a:gd name="T30" fmla="*/ 15 w 18"/>
                    <a:gd name="T31" fmla="*/ 13 h 24"/>
                    <a:gd name="T32" fmla="*/ 13 w 18"/>
                    <a:gd name="T33" fmla="*/ 5 h 24"/>
                    <a:gd name="T34" fmla="*/ 6 w 18"/>
                    <a:gd name="T35" fmla="*/ 3 h 24"/>
                    <a:gd name="T36" fmla="*/ 12 w 18"/>
                    <a:gd name="T37" fmla="*/ 4 h 24"/>
                    <a:gd name="T38" fmla="*/ 13 w 18"/>
                    <a:gd name="T39" fmla="*/ 2 h 24"/>
                    <a:gd name="T40" fmla="*/ 3 w 18"/>
                    <a:gd name="T41" fmla="*/ 0 h 24"/>
                    <a:gd name="T42" fmla="*/ 9 w 18"/>
                    <a:gd name="T43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24">
                      <a:moveTo>
                        <a:pt x="9" y="9"/>
                      </a:move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12"/>
                        <a:pt x="7" y="16"/>
                        <a:pt x="4" y="17"/>
                      </a:cubicBezTo>
                      <a:cubicBezTo>
                        <a:pt x="3" y="18"/>
                        <a:pt x="9" y="19"/>
                        <a:pt x="10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9" y="22"/>
                        <a:pt x="4" y="24"/>
                        <a:pt x="11" y="24"/>
                      </a:cubicBezTo>
                      <a:cubicBezTo>
                        <a:pt x="11" y="23"/>
                        <a:pt x="8" y="23"/>
                        <a:pt x="9" y="22"/>
                      </a:cubicBezTo>
                      <a:cubicBezTo>
                        <a:pt x="11" y="22"/>
                        <a:pt x="11" y="22"/>
                        <a:pt x="11" y="22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8" y="20"/>
                        <a:pt x="5" y="19"/>
                        <a:pt x="8" y="17"/>
                      </a:cubicBezTo>
                      <a:cubicBezTo>
                        <a:pt x="13" y="17"/>
                        <a:pt x="13" y="17"/>
                        <a:pt x="13" y="17"/>
                      </a:cubicBezTo>
                      <a:cubicBezTo>
                        <a:pt x="14" y="16"/>
                        <a:pt x="12" y="15"/>
                        <a:pt x="16" y="13"/>
                      </a:cubicBezTo>
                      <a:cubicBezTo>
                        <a:pt x="16" y="13"/>
                        <a:pt x="13" y="13"/>
                        <a:pt x="14" y="14"/>
                      </a:cubicBezTo>
                      <a:cubicBezTo>
                        <a:pt x="14" y="14"/>
                        <a:pt x="11" y="14"/>
                        <a:pt x="9" y="14"/>
                      </a:cubicBezTo>
                      <a:cubicBezTo>
                        <a:pt x="5" y="11"/>
                        <a:pt x="13" y="14"/>
                        <a:pt x="15" y="13"/>
                      </a:cubicBezTo>
                      <a:cubicBezTo>
                        <a:pt x="12" y="10"/>
                        <a:pt x="8" y="6"/>
                        <a:pt x="13" y="5"/>
                      </a:cubicBezTo>
                      <a:cubicBezTo>
                        <a:pt x="10" y="6"/>
                        <a:pt x="6" y="4"/>
                        <a:pt x="6" y="3"/>
                      </a:cubicBezTo>
                      <a:cubicBezTo>
                        <a:pt x="9" y="2"/>
                        <a:pt x="10" y="3"/>
                        <a:pt x="12" y="4"/>
                      </a:cubicBezTo>
                      <a:cubicBezTo>
                        <a:pt x="12" y="3"/>
                        <a:pt x="14" y="3"/>
                        <a:pt x="13" y="2"/>
                      </a:cubicBezTo>
                      <a:cubicBezTo>
                        <a:pt x="10" y="3"/>
                        <a:pt x="5" y="2"/>
                        <a:pt x="3" y="0"/>
                      </a:cubicBezTo>
                      <a:cubicBezTo>
                        <a:pt x="0" y="3"/>
                        <a:pt x="10" y="6"/>
                        <a:pt x="9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0" name="Freeform 699"/>
                <p:cNvSpPr>
                  <a:spLocks/>
                </p:cNvSpPr>
                <p:nvPr/>
              </p:nvSpPr>
              <p:spPr bwMode="auto">
                <a:xfrm>
                  <a:off x="3487" y="2948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1" name="Freeform 700"/>
                <p:cNvSpPr>
                  <a:spLocks/>
                </p:cNvSpPr>
                <p:nvPr/>
              </p:nvSpPr>
              <p:spPr bwMode="auto">
                <a:xfrm>
                  <a:off x="3503" y="2841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2" name="Freeform 701"/>
                <p:cNvSpPr>
                  <a:spLocks/>
                </p:cNvSpPr>
                <p:nvPr/>
              </p:nvSpPr>
              <p:spPr bwMode="auto">
                <a:xfrm>
                  <a:off x="3502" y="2837"/>
                  <a:ext cx="15" cy="4"/>
                </a:xfrm>
                <a:custGeom>
                  <a:avLst/>
                  <a:gdLst>
                    <a:gd name="T0" fmla="*/ 17 w 17"/>
                    <a:gd name="T1" fmla="*/ 2 h 5"/>
                    <a:gd name="T2" fmla="*/ 15 w 17"/>
                    <a:gd name="T3" fmla="*/ 0 h 5"/>
                    <a:gd name="T4" fmla="*/ 0 w 17"/>
                    <a:gd name="T5" fmla="*/ 2 h 5"/>
                    <a:gd name="T6" fmla="*/ 10 w 17"/>
                    <a:gd name="T7" fmla="*/ 5 h 5"/>
                    <a:gd name="T8" fmla="*/ 6 w 17"/>
                    <a:gd name="T9" fmla="*/ 3 h 5"/>
                    <a:gd name="T10" fmla="*/ 13 w 17"/>
                    <a:gd name="T11" fmla="*/ 4 h 5"/>
                    <a:gd name="T12" fmla="*/ 12 w 17"/>
                    <a:gd name="T13" fmla="*/ 2 h 5"/>
                    <a:gd name="T14" fmla="*/ 17 w 17"/>
                    <a:gd name="T15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5">
                      <a:moveTo>
                        <a:pt x="17" y="2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5" y="1"/>
                        <a:pt x="8" y="0"/>
                        <a:pt x="0" y="2"/>
                      </a:cubicBezTo>
                      <a:cubicBezTo>
                        <a:pt x="2" y="3"/>
                        <a:pt x="6" y="5"/>
                        <a:pt x="10" y="5"/>
                      </a:cubicBezTo>
                      <a:cubicBezTo>
                        <a:pt x="9" y="4"/>
                        <a:pt x="5" y="3"/>
                        <a:pt x="6" y="3"/>
                      </a:cubicBezTo>
                      <a:cubicBezTo>
                        <a:pt x="9" y="3"/>
                        <a:pt x="9" y="4"/>
                        <a:pt x="13" y="4"/>
                      </a:cubicBezTo>
                      <a:cubicBezTo>
                        <a:pt x="16" y="3"/>
                        <a:pt x="10" y="3"/>
                        <a:pt x="12" y="2"/>
                      </a:cubicBez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3" name="Freeform 702"/>
                <p:cNvSpPr>
                  <a:spLocks/>
                </p:cNvSpPr>
                <p:nvPr/>
              </p:nvSpPr>
              <p:spPr bwMode="auto">
                <a:xfrm>
                  <a:off x="3507" y="2836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4" name="Freeform 703"/>
                <p:cNvSpPr>
                  <a:spLocks/>
                </p:cNvSpPr>
                <p:nvPr/>
              </p:nvSpPr>
              <p:spPr bwMode="auto">
                <a:xfrm>
                  <a:off x="3505" y="2835"/>
                  <a:ext cx="5" cy="1"/>
                </a:xfrm>
                <a:custGeom>
                  <a:avLst/>
                  <a:gdLst>
                    <a:gd name="T0" fmla="*/ 2 w 6"/>
                    <a:gd name="T1" fmla="*/ 1 h 1"/>
                    <a:gd name="T2" fmla="*/ 6 w 6"/>
                    <a:gd name="T3" fmla="*/ 1 h 1"/>
                    <a:gd name="T4" fmla="*/ 0 w 6"/>
                    <a:gd name="T5" fmla="*/ 0 h 1"/>
                    <a:gd name="T6" fmla="*/ 2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2" y="1"/>
                      </a:moveTo>
                      <a:cubicBezTo>
                        <a:pt x="2" y="0"/>
                        <a:pt x="6" y="1"/>
                        <a:pt x="6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5" name="Freeform 704"/>
                <p:cNvSpPr>
                  <a:spLocks/>
                </p:cNvSpPr>
                <p:nvPr/>
              </p:nvSpPr>
              <p:spPr bwMode="auto">
                <a:xfrm>
                  <a:off x="3506" y="2833"/>
                  <a:ext cx="0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6" name="Freeform 705"/>
                <p:cNvSpPr>
                  <a:spLocks/>
                </p:cNvSpPr>
                <p:nvPr/>
              </p:nvSpPr>
              <p:spPr bwMode="auto">
                <a:xfrm>
                  <a:off x="3504" y="2831"/>
                  <a:ext cx="10" cy="3"/>
                </a:xfrm>
                <a:custGeom>
                  <a:avLst/>
                  <a:gdLst>
                    <a:gd name="T0" fmla="*/ 3 w 12"/>
                    <a:gd name="T1" fmla="*/ 0 h 4"/>
                    <a:gd name="T2" fmla="*/ 3 w 12"/>
                    <a:gd name="T3" fmla="*/ 2 h 4"/>
                    <a:gd name="T4" fmla="*/ 3 w 12"/>
                    <a:gd name="T5" fmla="*/ 2 h 4"/>
                    <a:gd name="T6" fmla="*/ 9 w 12"/>
                    <a:gd name="T7" fmla="*/ 2 h 4"/>
                    <a:gd name="T8" fmla="*/ 8 w 12"/>
                    <a:gd name="T9" fmla="*/ 4 h 4"/>
                    <a:gd name="T10" fmla="*/ 12 w 12"/>
                    <a:gd name="T11" fmla="*/ 3 h 4"/>
                    <a:gd name="T12" fmla="*/ 3 w 12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3" y="0"/>
                      </a:moveTo>
                      <a:cubicBezTo>
                        <a:pt x="0" y="1"/>
                        <a:pt x="2" y="1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1"/>
                        <a:pt x="9" y="2"/>
                      </a:cubicBezTo>
                      <a:cubicBezTo>
                        <a:pt x="10" y="3"/>
                        <a:pt x="5" y="3"/>
                        <a:pt x="8" y="4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1" y="1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7" name="Freeform 706"/>
                <p:cNvSpPr>
                  <a:spLocks/>
                </p:cNvSpPr>
                <p:nvPr/>
              </p:nvSpPr>
              <p:spPr bwMode="auto">
                <a:xfrm>
                  <a:off x="3506" y="283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8" name="Freeform 707"/>
                <p:cNvSpPr>
                  <a:spLocks/>
                </p:cNvSpPr>
                <p:nvPr/>
              </p:nvSpPr>
              <p:spPr bwMode="auto">
                <a:xfrm>
                  <a:off x="3506" y="2834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9" name="Freeform 708"/>
                <p:cNvSpPr>
                  <a:spLocks/>
                </p:cNvSpPr>
                <p:nvPr/>
              </p:nvSpPr>
              <p:spPr bwMode="auto">
                <a:xfrm>
                  <a:off x="3506" y="2827"/>
                  <a:ext cx="11" cy="3"/>
                </a:xfrm>
                <a:custGeom>
                  <a:avLst/>
                  <a:gdLst>
                    <a:gd name="T0" fmla="*/ 0 w 13"/>
                    <a:gd name="T1" fmla="*/ 2 h 4"/>
                    <a:gd name="T2" fmla="*/ 5 w 13"/>
                    <a:gd name="T3" fmla="*/ 4 h 4"/>
                    <a:gd name="T4" fmla="*/ 13 w 13"/>
                    <a:gd name="T5" fmla="*/ 2 h 4"/>
                    <a:gd name="T6" fmla="*/ 11 w 13"/>
                    <a:gd name="T7" fmla="*/ 1 h 4"/>
                    <a:gd name="T8" fmla="*/ 0 w 13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4">
                      <a:moveTo>
                        <a:pt x="0" y="2"/>
                      </a:moveTo>
                      <a:cubicBezTo>
                        <a:pt x="7" y="2"/>
                        <a:pt x="0" y="4"/>
                        <a:pt x="5" y="4"/>
                      </a:cubicBezTo>
                      <a:cubicBezTo>
                        <a:pt x="4" y="3"/>
                        <a:pt x="9" y="2"/>
                        <a:pt x="13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0" name="Freeform 709"/>
                <p:cNvSpPr>
                  <a:spLocks/>
                </p:cNvSpPr>
                <p:nvPr/>
              </p:nvSpPr>
              <p:spPr bwMode="auto">
                <a:xfrm>
                  <a:off x="3519" y="282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1" name="Freeform 710"/>
                <p:cNvSpPr>
                  <a:spLocks/>
                </p:cNvSpPr>
                <p:nvPr/>
              </p:nvSpPr>
              <p:spPr bwMode="auto">
                <a:xfrm>
                  <a:off x="3509" y="2819"/>
                  <a:ext cx="15" cy="8"/>
                </a:xfrm>
                <a:custGeom>
                  <a:avLst/>
                  <a:gdLst>
                    <a:gd name="T0" fmla="*/ 1 w 17"/>
                    <a:gd name="T1" fmla="*/ 0 h 9"/>
                    <a:gd name="T2" fmla="*/ 8 w 17"/>
                    <a:gd name="T3" fmla="*/ 4 h 9"/>
                    <a:gd name="T4" fmla="*/ 3 w 17"/>
                    <a:gd name="T5" fmla="*/ 3 h 9"/>
                    <a:gd name="T6" fmla="*/ 6 w 17"/>
                    <a:gd name="T7" fmla="*/ 6 h 9"/>
                    <a:gd name="T8" fmla="*/ 0 w 17"/>
                    <a:gd name="T9" fmla="*/ 4 h 9"/>
                    <a:gd name="T10" fmla="*/ 5 w 17"/>
                    <a:gd name="T11" fmla="*/ 7 h 9"/>
                    <a:gd name="T12" fmla="*/ 1 w 17"/>
                    <a:gd name="T13" fmla="*/ 9 h 9"/>
                    <a:gd name="T14" fmla="*/ 8 w 17"/>
                    <a:gd name="T15" fmla="*/ 8 h 9"/>
                    <a:gd name="T16" fmla="*/ 7 w 17"/>
                    <a:gd name="T17" fmla="*/ 7 h 9"/>
                    <a:gd name="T18" fmla="*/ 11 w 17"/>
                    <a:gd name="T19" fmla="*/ 7 h 9"/>
                    <a:gd name="T20" fmla="*/ 16 w 17"/>
                    <a:gd name="T21" fmla="*/ 3 h 9"/>
                    <a:gd name="T22" fmla="*/ 1 w 17"/>
                    <a:gd name="T2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9">
                      <a:moveTo>
                        <a:pt x="1" y="0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6" y="3"/>
                        <a:pt x="4" y="4"/>
                        <a:pt x="3" y="3"/>
                      </a:cubicBezTo>
                      <a:cubicBezTo>
                        <a:pt x="2" y="4"/>
                        <a:pt x="6" y="4"/>
                        <a:pt x="6" y="6"/>
                      </a:cubicBezTo>
                      <a:cubicBezTo>
                        <a:pt x="0" y="6"/>
                        <a:pt x="5" y="4"/>
                        <a:pt x="0" y="4"/>
                      </a:cubicBezTo>
                      <a:cubicBezTo>
                        <a:pt x="0" y="5"/>
                        <a:pt x="0" y="7"/>
                        <a:pt x="5" y="7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10" y="7"/>
                        <a:pt x="3" y="7"/>
                        <a:pt x="7" y="7"/>
                      </a:cubicBezTo>
                      <a:cubicBezTo>
                        <a:pt x="10" y="6"/>
                        <a:pt x="11" y="7"/>
                        <a:pt x="11" y="7"/>
                      </a:cubicBezTo>
                      <a:cubicBezTo>
                        <a:pt x="10" y="6"/>
                        <a:pt x="17" y="5"/>
                        <a:pt x="16" y="3"/>
                      </a:cubicBezTo>
                      <a:cubicBezTo>
                        <a:pt x="15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2" name="Freeform 711"/>
                <p:cNvSpPr>
                  <a:spLocks/>
                </p:cNvSpPr>
                <p:nvPr/>
              </p:nvSpPr>
              <p:spPr bwMode="auto">
                <a:xfrm>
                  <a:off x="3516" y="2819"/>
                  <a:ext cx="3" cy="0"/>
                </a:xfrm>
                <a:custGeom>
                  <a:avLst/>
                  <a:gdLst>
                    <a:gd name="T0" fmla="*/ 0 w 3"/>
                    <a:gd name="T1" fmla="*/ 3 w 3"/>
                    <a:gd name="T2" fmla="*/ 0 w 3"/>
                    <a:gd name="T3" fmla="*/ 0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3" name="Freeform 712"/>
                <p:cNvSpPr>
                  <a:spLocks/>
                </p:cNvSpPr>
                <p:nvPr/>
              </p:nvSpPr>
              <p:spPr bwMode="auto">
                <a:xfrm>
                  <a:off x="3508" y="2812"/>
                  <a:ext cx="16" cy="6"/>
                </a:xfrm>
                <a:custGeom>
                  <a:avLst/>
                  <a:gdLst>
                    <a:gd name="T0" fmla="*/ 1 w 18"/>
                    <a:gd name="T1" fmla="*/ 5 h 7"/>
                    <a:gd name="T2" fmla="*/ 5 w 18"/>
                    <a:gd name="T3" fmla="*/ 6 h 7"/>
                    <a:gd name="T4" fmla="*/ 2 w 18"/>
                    <a:gd name="T5" fmla="*/ 7 h 7"/>
                    <a:gd name="T6" fmla="*/ 7 w 18"/>
                    <a:gd name="T7" fmla="*/ 7 h 7"/>
                    <a:gd name="T8" fmla="*/ 4 w 18"/>
                    <a:gd name="T9" fmla="*/ 4 h 7"/>
                    <a:gd name="T10" fmla="*/ 13 w 18"/>
                    <a:gd name="T11" fmla="*/ 3 h 7"/>
                    <a:gd name="T12" fmla="*/ 11 w 18"/>
                    <a:gd name="T13" fmla="*/ 5 h 7"/>
                    <a:gd name="T14" fmla="*/ 10 w 18"/>
                    <a:gd name="T15" fmla="*/ 0 h 7"/>
                    <a:gd name="T16" fmla="*/ 8 w 18"/>
                    <a:gd name="T17" fmla="*/ 1 h 7"/>
                    <a:gd name="T18" fmla="*/ 6 w 18"/>
                    <a:gd name="T19" fmla="*/ 0 h 7"/>
                    <a:gd name="T20" fmla="*/ 1 w 18"/>
                    <a:gd name="T21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7">
                      <a:moveTo>
                        <a:pt x="1" y="5"/>
                      </a:move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6"/>
                        <a:pt x="3" y="7"/>
                        <a:pt x="2" y="7"/>
                      </a:cubicBezTo>
                      <a:cubicBezTo>
                        <a:pt x="3" y="7"/>
                        <a:pt x="6" y="7"/>
                        <a:pt x="7" y="7"/>
                      </a:cubicBezTo>
                      <a:cubicBezTo>
                        <a:pt x="13" y="6"/>
                        <a:pt x="5" y="5"/>
                        <a:pt x="4" y="4"/>
                      </a:cubicBezTo>
                      <a:cubicBezTo>
                        <a:pt x="7" y="1"/>
                        <a:pt x="7" y="4"/>
                        <a:pt x="13" y="3"/>
                      </a:cubicBezTo>
                      <a:cubicBezTo>
                        <a:pt x="13" y="3"/>
                        <a:pt x="11" y="4"/>
                        <a:pt x="11" y="5"/>
                      </a:cubicBezTo>
                      <a:cubicBezTo>
                        <a:pt x="18" y="3"/>
                        <a:pt x="12" y="1"/>
                        <a:pt x="10" y="0"/>
                      </a:cubicBezTo>
                      <a:cubicBezTo>
                        <a:pt x="9" y="0"/>
                        <a:pt x="7" y="1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4" name="Freeform 713"/>
                <p:cNvSpPr>
                  <a:spLocks/>
                </p:cNvSpPr>
                <p:nvPr/>
              </p:nvSpPr>
              <p:spPr bwMode="auto">
                <a:xfrm>
                  <a:off x="3507" y="2818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5" name="Freeform 714"/>
                <p:cNvSpPr>
                  <a:spLocks/>
                </p:cNvSpPr>
                <p:nvPr/>
              </p:nvSpPr>
              <p:spPr bwMode="auto">
                <a:xfrm>
                  <a:off x="3516" y="2812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6" name="Freeform 715"/>
                <p:cNvSpPr>
                  <a:spLocks/>
                </p:cNvSpPr>
                <p:nvPr/>
              </p:nvSpPr>
              <p:spPr bwMode="auto">
                <a:xfrm>
                  <a:off x="3508" y="281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7" name="Freeform 716"/>
                <p:cNvSpPr>
                  <a:spLocks/>
                </p:cNvSpPr>
                <p:nvPr/>
              </p:nvSpPr>
              <p:spPr bwMode="auto">
                <a:xfrm>
                  <a:off x="3505" y="2772"/>
                  <a:ext cx="16" cy="39"/>
                </a:xfrm>
                <a:custGeom>
                  <a:avLst/>
                  <a:gdLst>
                    <a:gd name="T0" fmla="*/ 15 w 19"/>
                    <a:gd name="T1" fmla="*/ 0 h 46"/>
                    <a:gd name="T2" fmla="*/ 12 w 19"/>
                    <a:gd name="T3" fmla="*/ 2 h 46"/>
                    <a:gd name="T4" fmla="*/ 7 w 19"/>
                    <a:gd name="T5" fmla="*/ 0 h 46"/>
                    <a:gd name="T6" fmla="*/ 0 w 19"/>
                    <a:gd name="T7" fmla="*/ 1 h 46"/>
                    <a:gd name="T8" fmla="*/ 3 w 19"/>
                    <a:gd name="T9" fmla="*/ 4 h 46"/>
                    <a:gd name="T10" fmla="*/ 0 w 19"/>
                    <a:gd name="T11" fmla="*/ 4 h 46"/>
                    <a:gd name="T12" fmla="*/ 2 w 19"/>
                    <a:gd name="T13" fmla="*/ 11 h 46"/>
                    <a:gd name="T14" fmla="*/ 4 w 19"/>
                    <a:gd name="T15" fmla="*/ 16 h 46"/>
                    <a:gd name="T16" fmla="*/ 3 w 19"/>
                    <a:gd name="T17" fmla="*/ 35 h 46"/>
                    <a:gd name="T18" fmla="*/ 9 w 19"/>
                    <a:gd name="T19" fmla="*/ 36 h 46"/>
                    <a:gd name="T20" fmla="*/ 5 w 19"/>
                    <a:gd name="T21" fmla="*/ 37 h 46"/>
                    <a:gd name="T22" fmla="*/ 5 w 19"/>
                    <a:gd name="T23" fmla="*/ 36 h 46"/>
                    <a:gd name="T24" fmla="*/ 4 w 19"/>
                    <a:gd name="T25" fmla="*/ 42 h 46"/>
                    <a:gd name="T26" fmla="*/ 12 w 19"/>
                    <a:gd name="T27" fmla="*/ 41 h 46"/>
                    <a:gd name="T28" fmla="*/ 4 w 19"/>
                    <a:gd name="T29" fmla="*/ 44 h 46"/>
                    <a:gd name="T30" fmla="*/ 9 w 19"/>
                    <a:gd name="T31" fmla="*/ 46 h 46"/>
                    <a:gd name="T32" fmla="*/ 14 w 19"/>
                    <a:gd name="T33" fmla="*/ 43 h 46"/>
                    <a:gd name="T34" fmla="*/ 17 w 19"/>
                    <a:gd name="T35" fmla="*/ 45 h 46"/>
                    <a:gd name="T36" fmla="*/ 8 w 19"/>
                    <a:gd name="T37" fmla="*/ 33 h 46"/>
                    <a:gd name="T38" fmla="*/ 12 w 19"/>
                    <a:gd name="T39" fmla="*/ 33 h 46"/>
                    <a:gd name="T40" fmla="*/ 15 w 19"/>
                    <a:gd name="T41" fmla="*/ 25 h 46"/>
                    <a:gd name="T42" fmla="*/ 8 w 19"/>
                    <a:gd name="T43" fmla="*/ 23 h 46"/>
                    <a:gd name="T44" fmla="*/ 11 w 19"/>
                    <a:gd name="T45" fmla="*/ 21 h 46"/>
                    <a:gd name="T46" fmla="*/ 8 w 19"/>
                    <a:gd name="T47" fmla="*/ 21 h 46"/>
                    <a:gd name="T48" fmla="*/ 12 w 19"/>
                    <a:gd name="T49" fmla="*/ 19 h 46"/>
                    <a:gd name="T50" fmla="*/ 4 w 19"/>
                    <a:gd name="T51" fmla="*/ 18 h 46"/>
                    <a:gd name="T52" fmla="*/ 15 w 19"/>
                    <a:gd name="T53" fmla="*/ 13 h 46"/>
                    <a:gd name="T54" fmla="*/ 11 w 19"/>
                    <a:gd name="T55" fmla="*/ 14 h 46"/>
                    <a:gd name="T56" fmla="*/ 7 w 19"/>
                    <a:gd name="T57" fmla="*/ 13 h 46"/>
                    <a:gd name="T58" fmla="*/ 14 w 19"/>
                    <a:gd name="T59" fmla="*/ 12 h 46"/>
                    <a:gd name="T60" fmla="*/ 10 w 19"/>
                    <a:gd name="T61" fmla="*/ 9 h 46"/>
                    <a:gd name="T62" fmla="*/ 6 w 19"/>
                    <a:gd name="T63" fmla="*/ 10 h 46"/>
                    <a:gd name="T64" fmla="*/ 8 w 19"/>
                    <a:gd name="T65" fmla="*/ 5 h 46"/>
                    <a:gd name="T66" fmla="*/ 15 w 19"/>
                    <a:gd name="T67" fmla="*/ 7 h 46"/>
                    <a:gd name="T68" fmla="*/ 18 w 19"/>
                    <a:gd name="T69" fmla="*/ 5 h 46"/>
                    <a:gd name="T70" fmla="*/ 9 w 19"/>
                    <a:gd name="T71" fmla="*/ 2 h 46"/>
                    <a:gd name="T72" fmla="*/ 15 w 19"/>
                    <a:gd name="T7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46">
                      <a:moveTo>
                        <a:pt x="15" y="0"/>
                      </a:moveTo>
                      <a:cubicBezTo>
                        <a:pt x="12" y="0"/>
                        <a:pt x="11" y="1"/>
                        <a:pt x="12" y="2"/>
                      </a:cubicBezTo>
                      <a:cubicBezTo>
                        <a:pt x="8" y="2"/>
                        <a:pt x="9" y="1"/>
                        <a:pt x="7" y="0"/>
                      </a:cubicBezTo>
                      <a:cubicBezTo>
                        <a:pt x="5" y="1"/>
                        <a:pt x="3" y="0"/>
                        <a:pt x="0" y="1"/>
                      </a:cubicBezTo>
                      <a:cubicBezTo>
                        <a:pt x="0" y="2"/>
                        <a:pt x="4" y="2"/>
                        <a:pt x="3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2" y="6"/>
                        <a:pt x="5" y="9"/>
                        <a:pt x="2" y="11"/>
                      </a:cubicBezTo>
                      <a:cubicBezTo>
                        <a:pt x="1" y="13"/>
                        <a:pt x="3" y="14"/>
                        <a:pt x="4" y="16"/>
                      </a:cubicBezTo>
                      <a:cubicBezTo>
                        <a:pt x="3" y="22"/>
                        <a:pt x="6" y="28"/>
                        <a:pt x="3" y="35"/>
                      </a:cubicBezTo>
                      <a:cubicBezTo>
                        <a:pt x="9" y="36"/>
                        <a:pt x="9" y="36"/>
                        <a:pt x="9" y="36"/>
                      </a:cubicBezTo>
                      <a:cubicBezTo>
                        <a:pt x="6" y="36"/>
                        <a:pt x="9" y="37"/>
                        <a:pt x="5" y="37"/>
                      </a:cubicBezTo>
                      <a:cubicBezTo>
                        <a:pt x="6" y="37"/>
                        <a:pt x="5" y="36"/>
                        <a:pt x="5" y="36"/>
                      </a:cubicBezTo>
                      <a:cubicBezTo>
                        <a:pt x="0" y="38"/>
                        <a:pt x="6" y="40"/>
                        <a:pt x="4" y="42"/>
                      </a:cubicBezTo>
                      <a:cubicBezTo>
                        <a:pt x="5" y="41"/>
                        <a:pt x="11" y="41"/>
                        <a:pt x="12" y="41"/>
                      </a:cubicBezTo>
                      <a:cubicBezTo>
                        <a:pt x="4" y="41"/>
                        <a:pt x="12" y="43"/>
                        <a:pt x="4" y="44"/>
                      </a:cubicBezTo>
                      <a:cubicBezTo>
                        <a:pt x="2" y="46"/>
                        <a:pt x="10" y="44"/>
                        <a:pt x="9" y="46"/>
                      </a:cubicBezTo>
                      <a:cubicBezTo>
                        <a:pt x="13" y="46"/>
                        <a:pt x="11" y="44"/>
                        <a:pt x="14" y="43"/>
                      </a:cubicBezTo>
                      <a:cubicBezTo>
                        <a:pt x="17" y="44"/>
                        <a:pt x="12" y="45"/>
                        <a:pt x="17" y="45"/>
                      </a:cubicBezTo>
                      <a:cubicBezTo>
                        <a:pt x="19" y="42"/>
                        <a:pt x="10" y="37"/>
                        <a:pt x="8" y="33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9" y="31"/>
                        <a:pt x="8" y="27"/>
                        <a:pt x="15" y="25"/>
                      </a:cubicBezTo>
                      <a:cubicBezTo>
                        <a:pt x="11" y="26"/>
                        <a:pt x="17" y="22"/>
                        <a:pt x="8" y="23"/>
                      </a:cubicBezTo>
                      <a:cubicBezTo>
                        <a:pt x="10" y="22"/>
                        <a:pt x="10" y="22"/>
                        <a:pt x="11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0"/>
                        <a:pt x="12" y="20"/>
                        <a:pt x="12" y="19"/>
                      </a:cubicBezTo>
                      <a:cubicBezTo>
                        <a:pt x="8" y="20"/>
                        <a:pt x="7" y="19"/>
                        <a:pt x="4" y="18"/>
                      </a:cubicBezTo>
                      <a:cubicBezTo>
                        <a:pt x="8" y="17"/>
                        <a:pt x="12" y="15"/>
                        <a:pt x="15" y="13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9" y="14"/>
                        <a:pt x="7" y="13"/>
                      </a:cubicBezTo>
                      <a:cubicBezTo>
                        <a:pt x="7" y="12"/>
                        <a:pt x="12" y="12"/>
                        <a:pt x="14" y="12"/>
                      </a:cubicBezTo>
                      <a:cubicBezTo>
                        <a:pt x="16" y="11"/>
                        <a:pt x="7" y="10"/>
                        <a:pt x="10" y="9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5" y="8"/>
                        <a:pt x="9" y="6"/>
                        <a:pt x="8" y="5"/>
                      </a:cubicBezTo>
                      <a:cubicBezTo>
                        <a:pt x="13" y="4"/>
                        <a:pt x="12" y="6"/>
                        <a:pt x="15" y="7"/>
                      </a:cubicBezTo>
                      <a:cubicBezTo>
                        <a:pt x="16" y="6"/>
                        <a:pt x="16" y="5"/>
                        <a:pt x="18" y="5"/>
                      </a:cubicBezTo>
                      <a:cubicBezTo>
                        <a:pt x="15" y="4"/>
                        <a:pt x="11" y="3"/>
                        <a:pt x="9" y="2"/>
                      </a:cubicBezTo>
                      <a:cubicBezTo>
                        <a:pt x="15" y="3"/>
                        <a:pt x="14" y="1"/>
                        <a:pt x="15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8" name="Freeform 717"/>
                <p:cNvSpPr>
                  <a:spLocks/>
                </p:cNvSpPr>
                <p:nvPr/>
              </p:nvSpPr>
              <p:spPr bwMode="auto">
                <a:xfrm>
                  <a:off x="3520" y="277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9" name="Freeform 718"/>
                <p:cNvSpPr>
                  <a:spLocks/>
                </p:cNvSpPr>
                <p:nvPr/>
              </p:nvSpPr>
              <p:spPr bwMode="auto">
                <a:xfrm>
                  <a:off x="3518" y="277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0" name="Rectangle 719"/>
                <p:cNvSpPr>
                  <a:spLocks noChangeArrowheads="1"/>
                </p:cNvSpPr>
                <p:nvPr/>
              </p:nvSpPr>
              <p:spPr bwMode="auto">
                <a:xfrm>
                  <a:off x="3506" y="2781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1" name="Freeform 720"/>
                <p:cNvSpPr>
                  <a:spLocks/>
                </p:cNvSpPr>
                <p:nvPr/>
              </p:nvSpPr>
              <p:spPr bwMode="auto">
                <a:xfrm>
                  <a:off x="3518" y="2782"/>
                  <a:ext cx="3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2" name="Freeform 721"/>
                <p:cNvSpPr>
                  <a:spLocks/>
                </p:cNvSpPr>
                <p:nvPr/>
              </p:nvSpPr>
              <p:spPr bwMode="auto">
                <a:xfrm>
                  <a:off x="3518" y="2791"/>
                  <a:ext cx="2" cy="0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1 h 1"/>
                    <a:gd name="T4" fmla="*/ 0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3" name="Freeform 722"/>
                <p:cNvSpPr>
                  <a:spLocks/>
                </p:cNvSpPr>
                <p:nvPr/>
              </p:nvSpPr>
              <p:spPr bwMode="auto">
                <a:xfrm>
                  <a:off x="3519" y="2772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1 h 2"/>
                    <a:gd name="T4" fmla="*/ 0 w 1"/>
                    <a:gd name="T5" fmla="*/ 0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4" name="Freeform 723"/>
                <p:cNvSpPr>
                  <a:spLocks/>
                </p:cNvSpPr>
                <p:nvPr/>
              </p:nvSpPr>
              <p:spPr bwMode="auto">
                <a:xfrm>
                  <a:off x="3500" y="2749"/>
                  <a:ext cx="20" cy="22"/>
                </a:xfrm>
                <a:custGeom>
                  <a:avLst/>
                  <a:gdLst>
                    <a:gd name="T0" fmla="*/ 4 w 24"/>
                    <a:gd name="T1" fmla="*/ 2 h 25"/>
                    <a:gd name="T2" fmla="*/ 2 w 24"/>
                    <a:gd name="T3" fmla="*/ 6 h 25"/>
                    <a:gd name="T4" fmla="*/ 12 w 24"/>
                    <a:gd name="T5" fmla="*/ 9 h 25"/>
                    <a:gd name="T6" fmla="*/ 3 w 24"/>
                    <a:gd name="T7" fmla="*/ 9 h 25"/>
                    <a:gd name="T8" fmla="*/ 10 w 24"/>
                    <a:gd name="T9" fmla="*/ 17 h 25"/>
                    <a:gd name="T10" fmla="*/ 6 w 24"/>
                    <a:gd name="T11" fmla="*/ 17 h 25"/>
                    <a:gd name="T12" fmla="*/ 16 w 24"/>
                    <a:gd name="T13" fmla="*/ 20 h 25"/>
                    <a:gd name="T14" fmla="*/ 5 w 24"/>
                    <a:gd name="T15" fmla="*/ 21 h 25"/>
                    <a:gd name="T16" fmla="*/ 4 w 24"/>
                    <a:gd name="T17" fmla="*/ 20 h 25"/>
                    <a:gd name="T18" fmla="*/ 8 w 24"/>
                    <a:gd name="T19" fmla="*/ 25 h 25"/>
                    <a:gd name="T20" fmla="*/ 14 w 24"/>
                    <a:gd name="T21" fmla="*/ 25 h 25"/>
                    <a:gd name="T22" fmla="*/ 20 w 24"/>
                    <a:gd name="T23" fmla="*/ 24 h 25"/>
                    <a:gd name="T24" fmla="*/ 15 w 24"/>
                    <a:gd name="T25" fmla="*/ 22 h 25"/>
                    <a:gd name="T26" fmla="*/ 19 w 24"/>
                    <a:gd name="T27" fmla="*/ 21 h 25"/>
                    <a:gd name="T28" fmla="*/ 17 w 24"/>
                    <a:gd name="T29" fmla="*/ 20 h 25"/>
                    <a:gd name="T30" fmla="*/ 20 w 24"/>
                    <a:gd name="T31" fmla="*/ 20 h 25"/>
                    <a:gd name="T32" fmla="*/ 17 w 24"/>
                    <a:gd name="T33" fmla="*/ 18 h 25"/>
                    <a:gd name="T34" fmla="*/ 18 w 24"/>
                    <a:gd name="T35" fmla="*/ 18 h 25"/>
                    <a:gd name="T36" fmla="*/ 13 w 24"/>
                    <a:gd name="T37" fmla="*/ 17 h 25"/>
                    <a:gd name="T38" fmla="*/ 18 w 24"/>
                    <a:gd name="T39" fmla="*/ 16 h 25"/>
                    <a:gd name="T40" fmla="*/ 15 w 24"/>
                    <a:gd name="T41" fmla="*/ 16 h 25"/>
                    <a:gd name="T42" fmla="*/ 20 w 24"/>
                    <a:gd name="T43" fmla="*/ 10 h 25"/>
                    <a:gd name="T44" fmla="*/ 16 w 24"/>
                    <a:gd name="T45" fmla="*/ 10 h 25"/>
                    <a:gd name="T46" fmla="*/ 20 w 24"/>
                    <a:gd name="T47" fmla="*/ 13 h 25"/>
                    <a:gd name="T48" fmla="*/ 10 w 24"/>
                    <a:gd name="T49" fmla="*/ 12 h 25"/>
                    <a:gd name="T50" fmla="*/ 18 w 24"/>
                    <a:gd name="T51" fmla="*/ 9 h 25"/>
                    <a:gd name="T52" fmla="*/ 16 w 24"/>
                    <a:gd name="T53" fmla="*/ 5 h 25"/>
                    <a:gd name="T54" fmla="*/ 17 w 24"/>
                    <a:gd name="T55" fmla="*/ 5 h 25"/>
                    <a:gd name="T56" fmla="*/ 14 w 24"/>
                    <a:gd name="T57" fmla="*/ 3 h 25"/>
                    <a:gd name="T58" fmla="*/ 13 w 24"/>
                    <a:gd name="T59" fmla="*/ 3 h 25"/>
                    <a:gd name="T60" fmla="*/ 10 w 24"/>
                    <a:gd name="T61" fmla="*/ 2 h 25"/>
                    <a:gd name="T62" fmla="*/ 12 w 24"/>
                    <a:gd name="T63" fmla="*/ 2 h 25"/>
                    <a:gd name="T64" fmla="*/ 6 w 24"/>
                    <a:gd name="T65" fmla="*/ 0 h 25"/>
                    <a:gd name="T66" fmla="*/ 10 w 24"/>
                    <a:gd name="T67" fmla="*/ 3 h 25"/>
                    <a:gd name="T68" fmla="*/ 4 w 24"/>
                    <a:gd name="T69" fmla="*/ 2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5">
                      <a:moveTo>
                        <a:pt x="4" y="2"/>
                      </a:moveTo>
                      <a:cubicBezTo>
                        <a:pt x="0" y="3"/>
                        <a:pt x="3" y="5"/>
                        <a:pt x="2" y="6"/>
                      </a:cubicBezTo>
                      <a:cubicBezTo>
                        <a:pt x="4" y="9"/>
                        <a:pt x="12" y="6"/>
                        <a:pt x="12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4" y="11"/>
                        <a:pt x="2" y="15"/>
                        <a:pt x="10" y="17"/>
                      </a:cubicBezTo>
                      <a:cubicBezTo>
                        <a:pt x="9" y="17"/>
                        <a:pt x="7" y="18"/>
                        <a:pt x="6" y="17"/>
                      </a:cubicBezTo>
                      <a:cubicBezTo>
                        <a:pt x="7" y="19"/>
                        <a:pt x="19" y="18"/>
                        <a:pt x="16" y="20"/>
                      </a:cubicBezTo>
                      <a:cubicBezTo>
                        <a:pt x="11" y="18"/>
                        <a:pt x="11" y="21"/>
                        <a:pt x="5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5" y="22"/>
                        <a:pt x="8" y="24"/>
                        <a:pt x="8" y="25"/>
                      </a:cubicBezTo>
                      <a:cubicBezTo>
                        <a:pt x="10" y="25"/>
                        <a:pt x="14" y="24"/>
                        <a:pt x="14" y="25"/>
                      </a:cubicBezTo>
                      <a:cubicBezTo>
                        <a:pt x="15" y="24"/>
                        <a:pt x="17" y="25"/>
                        <a:pt x="20" y="24"/>
                      </a:cubicBezTo>
                      <a:cubicBezTo>
                        <a:pt x="17" y="23"/>
                        <a:pt x="19" y="22"/>
                        <a:pt x="15" y="22"/>
                      </a:cubicBezTo>
                      <a:cubicBezTo>
                        <a:pt x="18" y="21"/>
                        <a:pt x="16" y="22"/>
                        <a:pt x="19" y="21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7" y="20"/>
                        <a:pt x="20" y="21"/>
                        <a:pt x="20" y="20"/>
                      </a:cubicBezTo>
                      <a:cubicBezTo>
                        <a:pt x="19" y="20"/>
                        <a:pt x="17" y="19"/>
                        <a:pt x="17" y="18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7" y="17"/>
                        <a:pt x="18" y="16"/>
                        <a:pt x="13" y="17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6" y="14"/>
                        <a:pt x="24" y="13"/>
                        <a:pt x="20" y="10"/>
                      </a:cubicBezTo>
                      <a:cubicBezTo>
                        <a:pt x="19" y="11"/>
                        <a:pt x="17" y="11"/>
                        <a:pt x="16" y="10"/>
                      </a:cubicBezTo>
                      <a:cubicBezTo>
                        <a:pt x="14" y="11"/>
                        <a:pt x="19" y="12"/>
                        <a:pt x="20" y="13"/>
                      </a:cubicBezTo>
                      <a:cubicBezTo>
                        <a:pt x="16" y="13"/>
                        <a:pt x="12" y="11"/>
                        <a:pt x="10" y="12"/>
                      </a:cubicBezTo>
                      <a:cubicBezTo>
                        <a:pt x="14" y="11"/>
                        <a:pt x="9" y="10"/>
                        <a:pt x="18" y="9"/>
                      </a:cubicBezTo>
                      <a:cubicBezTo>
                        <a:pt x="18" y="7"/>
                        <a:pt x="14" y="7"/>
                        <a:pt x="16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2" y="5"/>
                        <a:pt x="20" y="4"/>
                        <a:pt x="14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0" y="3"/>
                        <a:pt x="10" y="3"/>
                        <a:pt x="10" y="2"/>
                      </a:cubicBezTo>
                      <a:cubicBezTo>
                        <a:pt x="11" y="2"/>
                        <a:pt x="11" y="2"/>
                        <a:pt x="12" y="2"/>
                      </a:cubicBezTo>
                      <a:cubicBezTo>
                        <a:pt x="8" y="2"/>
                        <a:pt x="7" y="0"/>
                        <a:pt x="6" y="0"/>
                      </a:cubicBezTo>
                      <a:cubicBezTo>
                        <a:pt x="5" y="1"/>
                        <a:pt x="9" y="2"/>
                        <a:pt x="10" y="3"/>
                      </a:cubicBezTo>
                      <a:cubicBezTo>
                        <a:pt x="7" y="2"/>
                        <a:pt x="4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5" name="Freeform 724"/>
                <p:cNvSpPr>
                  <a:spLocks/>
                </p:cNvSpPr>
                <p:nvPr/>
              </p:nvSpPr>
              <p:spPr bwMode="auto">
                <a:xfrm>
                  <a:off x="3515" y="276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6" name="Freeform 725"/>
                <p:cNvSpPr>
                  <a:spLocks/>
                </p:cNvSpPr>
                <p:nvPr/>
              </p:nvSpPr>
              <p:spPr bwMode="auto">
                <a:xfrm>
                  <a:off x="3497" y="2732"/>
                  <a:ext cx="25" cy="16"/>
                </a:xfrm>
                <a:custGeom>
                  <a:avLst/>
                  <a:gdLst>
                    <a:gd name="T0" fmla="*/ 15 w 29"/>
                    <a:gd name="T1" fmla="*/ 14 h 19"/>
                    <a:gd name="T2" fmla="*/ 20 w 29"/>
                    <a:gd name="T3" fmla="*/ 13 h 19"/>
                    <a:gd name="T4" fmla="*/ 10 w 29"/>
                    <a:gd name="T5" fmla="*/ 13 h 19"/>
                    <a:gd name="T6" fmla="*/ 8 w 29"/>
                    <a:gd name="T7" fmla="*/ 11 h 19"/>
                    <a:gd name="T8" fmla="*/ 17 w 29"/>
                    <a:gd name="T9" fmla="*/ 11 h 19"/>
                    <a:gd name="T10" fmla="*/ 18 w 29"/>
                    <a:gd name="T11" fmla="*/ 9 h 19"/>
                    <a:gd name="T12" fmla="*/ 12 w 29"/>
                    <a:gd name="T13" fmla="*/ 9 h 19"/>
                    <a:gd name="T14" fmla="*/ 9 w 29"/>
                    <a:gd name="T15" fmla="*/ 7 h 19"/>
                    <a:gd name="T16" fmla="*/ 11 w 29"/>
                    <a:gd name="T17" fmla="*/ 8 h 19"/>
                    <a:gd name="T18" fmla="*/ 18 w 29"/>
                    <a:gd name="T19" fmla="*/ 7 h 19"/>
                    <a:gd name="T20" fmla="*/ 2 w 29"/>
                    <a:gd name="T21" fmla="*/ 1 h 19"/>
                    <a:gd name="T22" fmla="*/ 3 w 29"/>
                    <a:gd name="T23" fmla="*/ 3 h 19"/>
                    <a:gd name="T24" fmla="*/ 10 w 29"/>
                    <a:gd name="T25" fmla="*/ 3 h 19"/>
                    <a:gd name="T26" fmla="*/ 8 w 29"/>
                    <a:gd name="T27" fmla="*/ 5 h 19"/>
                    <a:gd name="T28" fmla="*/ 4 w 29"/>
                    <a:gd name="T29" fmla="*/ 4 h 19"/>
                    <a:gd name="T30" fmla="*/ 5 w 29"/>
                    <a:gd name="T31" fmla="*/ 17 h 19"/>
                    <a:gd name="T32" fmla="*/ 5 w 29"/>
                    <a:gd name="T33" fmla="*/ 15 h 19"/>
                    <a:gd name="T34" fmla="*/ 9 w 29"/>
                    <a:gd name="T35" fmla="*/ 17 h 19"/>
                    <a:gd name="T36" fmla="*/ 16 w 29"/>
                    <a:gd name="T37" fmla="*/ 16 h 19"/>
                    <a:gd name="T38" fmla="*/ 14 w 29"/>
                    <a:gd name="T39" fmla="*/ 17 h 19"/>
                    <a:gd name="T40" fmla="*/ 20 w 29"/>
                    <a:gd name="T41" fmla="*/ 16 h 19"/>
                    <a:gd name="T42" fmla="*/ 23 w 29"/>
                    <a:gd name="T43" fmla="*/ 19 h 19"/>
                    <a:gd name="T44" fmla="*/ 24 w 29"/>
                    <a:gd name="T45" fmla="*/ 15 h 19"/>
                    <a:gd name="T46" fmla="*/ 15 w 29"/>
                    <a:gd name="T47" fmla="*/ 1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9" h="19">
                      <a:moveTo>
                        <a:pt x="15" y="14"/>
                      </a:moveTo>
                      <a:cubicBezTo>
                        <a:pt x="16" y="13"/>
                        <a:pt x="18" y="14"/>
                        <a:pt x="20" y="13"/>
                      </a:cubicBezTo>
                      <a:cubicBezTo>
                        <a:pt x="17" y="12"/>
                        <a:pt x="14" y="14"/>
                        <a:pt x="10" y="13"/>
                      </a:cubicBezTo>
                      <a:cubicBezTo>
                        <a:pt x="12" y="13"/>
                        <a:pt x="8" y="12"/>
                        <a:pt x="8" y="11"/>
                      </a:cubicBezTo>
                      <a:cubicBezTo>
                        <a:pt x="10" y="12"/>
                        <a:pt x="16" y="11"/>
                        <a:pt x="17" y="11"/>
                      </a:cubicBezTo>
                      <a:cubicBezTo>
                        <a:pt x="15" y="11"/>
                        <a:pt x="18" y="10"/>
                        <a:pt x="18" y="9"/>
                      </a:cubicBezTo>
                      <a:cubicBezTo>
                        <a:pt x="15" y="11"/>
                        <a:pt x="16" y="8"/>
                        <a:pt x="12" y="9"/>
                      </a:cubicBezTo>
                      <a:cubicBezTo>
                        <a:pt x="9" y="9"/>
                        <a:pt x="7" y="8"/>
                        <a:pt x="9" y="7"/>
                      </a:cubicBezTo>
                      <a:cubicBezTo>
                        <a:pt x="12" y="7"/>
                        <a:pt x="11" y="8"/>
                        <a:pt x="11" y="8"/>
                      </a:cubicBezTo>
                      <a:cubicBezTo>
                        <a:pt x="16" y="8"/>
                        <a:pt x="14" y="7"/>
                        <a:pt x="18" y="7"/>
                      </a:cubicBezTo>
                      <a:cubicBezTo>
                        <a:pt x="11" y="5"/>
                        <a:pt x="12" y="0"/>
                        <a:pt x="2" y="1"/>
                      </a:cubicBezTo>
                      <a:cubicBezTo>
                        <a:pt x="0" y="2"/>
                        <a:pt x="2" y="2"/>
                        <a:pt x="3" y="3"/>
                      </a:cubicBezTo>
                      <a:cubicBezTo>
                        <a:pt x="5" y="1"/>
                        <a:pt x="8" y="3"/>
                        <a:pt x="10" y="3"/>
                      </a:cubicBezTo>
                      <a:cubicBezTo>
                        <a:pt x="8" y="4"/>
                        <a:pt x="11" y="5"/>
                        <a:pt x="8" y="5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2" y="7"/>
                        <a:pt x="3" y="12"/>
                        <a:pt x="5" y="17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8" y="15"/>
                        <a:pt x="8" y="16"/>
                        <a:pt x="9" y="17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15" y="16"/>
                        <a:pt x="16" y="17"/>
                        <a:pt x="14" y="17"/>
                      </a:cubicBezTo>
                      <a:cubicBezTo>
                        <a:pt x="17" y="17"/>
                        <a:pt x="18" y="17"/>
                        <a:pt x="20" y="16"/>
                      </a:cubicBezTo>
                      <a:cubicBezTo>
                        <a:pt x="22" y="18"/>
                        <a:pt x="19" y="18"/>
                        <a:pt x="23" y="19"/>
                      </a:cubicBezTo>
                      <a:cubicBezTo>
                        <a:pt x="29" y="17"/>
                        <a:pt x="19" y="17"/>
                        <a:pt x="24" y="15"/>
                      </a:cubicBez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7" name="Freeform 726"/>
                <p:cNvSpPr>
                  <a:spLocks/>
                </p:cNvSpPr>
                <p:nvPr/>
              </p:nvSpPr>
              <p:spPr bwMode="auto">
                <a:xfrm>
                  <a:off x="3510" y="274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8" name="Freeform 727"/>
                <p:cNvSpPr>
                  <a:spLocks/>
                </p:cNvSpPr>
                <p:nvPr/>
              </p:nvSpPr>
              <p:spPr bwMode="auto">
                <a:xfrm>
                  <a:off x="3500" y="2747"/>
                  <a:ext cx="4" cy="0"/>
                </a:xfrm>
                <a:custGeom>
                  <a:avLst/>
                  <a:gdLst>
                    <a:gd name="T0" fmla="*/ 0 w 4"/>
                    <a:gd name="T1" fmla="*/ 1 h 1"/>
                    <a:gd name="T2" fmla="*/ 3 w 4"/>
                    <a:gd name="T3" fmla="*/ 1 h 1"/>
                    <a:gd name="T4" fmla="*/ 0 w 4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9" name="Freeform 728"/>
                <p:cNvSpPr>
                  <a:spLocks/>
                </p:cNvSpPr>
                <p:nvPr/>
              </p:nvSpPr>
              <p:spPr bwMode="auto">
                <a:xfrm>
                  <a:off x="3511" y="2735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0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0" name="Freeform 729"/>
                <p:cNvSpPr>
                  <a:spLocks/>
                </p:cNvSpPr>
                <p:nvPr/>
              </p:nvSpPr>
              <p:spPr bwMode="auto">
                <a:xfrm>
                  <a:off x="3498" y="2728"/>
                  <a:ext cx="11" cy="6"/>
                </a:xfrm>
                <a:custGeom>
                  <a:avLst/>
                  <a:gdLst>
                    <a:gd name="T0" fmla="*/ 0 w 13"/>
                    <a:gd name="T1" fmla="*/ 0 h 6"/>
                    <a:gd name="T2" fmla="*/ 0 w 13"/>
                    <a:gd name="T3" fmla="*/ 5 h 6"/>
                    <a:gd name="T4" fmla="*/ 12 w 13"/>
                    <a:gd name="T5" fmla="*/ 4 h 6"/>
                    <a:gd name="T6" fmla="*/ 4 w 13"/>
                    <a:gd name="T7" fmla="*/ 2 h 6"/>
                    <a:gd name="T8" fmla="*/ 4 w 13"/>
                    <a:gd name="T9" fmla="*/ 0 h 6"/>
                    <a:gd name="T10" fmla="*/ 0 w 13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6">
                      <a:moveTo>
                        <a:pt x="0" y="0"/>
                      </a:moveTo>
                      <a:cubicBezTo>
                        <a:pt x="0" y="2"/>
                        <a:pt x="3" y="2"/>
                        <a:pt x="0" y="5"/>
                      </a:cubicBezTo>
                      <a:cubicBezTo>
                        <a:pt x="4" y="6"/>
                        <a:pt x="8" y="4"/>
                        <a:pt x="12" y="4"/>
                      </a:cubicBezTo>
                      <a:cubicBezTo>
                        <a:pt x="13" y="3"/>
                        <a:pt x="6" y="3"/>
                        <a:pt x="4" y="2"/>
                      </a:cubicBezTo>
                      <a:cubicBezTo>
                        <a:pt x="8" y="2"/>
                        <a:pt x="3" y="1"/>
                        <a:pt x="4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1" name="Freeform 730"/>
                <p:cNvSpPr>
                  <a:spLocks/>
                </p:cNvSpPr>
                <p:nvPr/>
              </p:nvSpPr>
              <p:spPr bwMode="auto">
                <a:xfrm>
                  <a:off x="3499" y="2689"/>
                  <a:ext cx="20" cy="41"/>
                </a:xfrm>
                <a:custGeom>
                  <a:avLst/>
                  <a:gdLst>
                    <a:gd name="T0" fmla="*/ 13 w 23"/>
                    <a:gd name="T1" fmla="*/ 39 h 48"/>
                    <a:gd name="T2" fmla="*/ 12 w 23"/>
                    <a:gd name="T3" fmla="*/ 36 h 48"/>
                    <a:gd name="T4" fmla="*/ 14 w 23"/>
                    <a:gd name="T5" fmla="*/ 38 h 48"/>
                    <a:gd name="T6" fmla="*/ 17 w 23"/>
                    <a:gd name="T7" fmla="*/ 36 h 48"/>
                    <a:gd name="T8" fmla="*/ 14 w 23"/>
                    <a:gd name="T9" fmla="*/ 36 h 48"/>
                    <a:gd name="T10" fmla="*/ 13 w 23"/>
                    <a:gd name="T11" fmla="*/ 31 h 48"/>
                    <a:gd name="T12" fmla="*/ 8 w 23"/>
                    <a:gd name="T13" fmla="*/ 31 h 48"/>
                    <a:gd name="T14" fmla="*/ 16 w 23"/>
                    <a:gd name="T15" fmla="*/ 28 h 48"/>
                    <a:gd name="T16" fmla="*/ 5 w 23"/>
                    <a:gd name="T17" fmla="*/ 29 h 48"/>
                    <a:gd name="T18" fmla="*/ 9 w 23"/>
                    <a:gd name="T19" fmla="*/ 24 h 48"/>
                    <a:gd name="T20" fmla="*/ 10 w 23"/>
                    <a:gd name="T21" fmla="*/ 25 h 48"/>
                    <a:gd name="T22" fmla="*/ 10 w 23"/>
                    <a:gd name="T23" fmla="*/ 22 h 48"/>
                    <a:gd name="T24" fmla="*/ 15 w 23"/>
                    <a:gd name="T25" fmla="*/ 22 h 48"/>
                    <a:gd name="T26" fmla="*/ 14 w 23"/>
                    <a:gd name="T27" fmla="*/ 18 h 48"/>
                    <a:gd name="T28" fmla="*/ 17 w 23"/>
                    <a:gd name="T29" fmla="*/ 18 h 48"/>
                    <a:gd name="T30" fmla="*/ 13 w 23"/>
                    <a:gd name="T31" fmla="*/ 11 h 48"/>
                    <a:gd name="T32" fmla="*/ 16 w 23"/>
                    <a:gd name="T33" fmla="*/ 10 h 48"/>
                    <a:gd name="T34" fmla="*/ 7 w 23"/>
                    <a:gd name="T35" fmla="*/ 11 h 48"/>
                    <a:gd name="T36" fmla="*/ 7 w 23"/>
                    <a:gd name="T37" fmla="*/ 7 h 48"/>
                    <a:gd name="T38" fmla="*/ 14 w 23"/>
                    <a:gd name="T39" fmla="*/ 8 h 48"/>
                    <a:gd name="T40" fmla="*/ 11 w 23"/>
                    <a:gd name="T41" fmla="*/ 7 h 48"/>
                    <a:gd name="T42" fmla="*/ 17 w 23"/>
                    <a:gd name="T43" fmla="*/ 5 h 48"/>
                    <a:gd name="T44" fmla="*/ 8 w 23"/>
                    <a:gd name="T45" fmla="*/ 2 h 48"/>
                    <a:gd name="T46" fmla="*/ 10 w 23"/>
                    <a:gd name="T47" fmla="*/ 0 h 48"/>
                    <a:gd name="T48" fmla="*/ 0 w 23"/>
                    <a:gd name="T49" fmla="*/ 2 h 48"/>
                    <a:gd name="T50" fmla="*/ 2 w 23"/>
                    <a:gd name="T51" fmla="*/ 12 h 48"/>
                    <a:gd name="T52" fmla="*/ 7 w 23"/>
                    <a:gd name="T53" fmla="*/ 15 h 48"/>
                    <a:gd name="T54" fmla="*/ 1 w 23"/>
                    <a:gd name="T55" fmla="*/ 15 h 48"/>
                    <a:gd name="T56" fmla="*/ 7 w 23"/>
                    <a:gd name="T57" fmla="*/ 15 h 48"/>
                    <a:gd name="T58" fmla="*/ 2 w 23"/>
                    <a:gd name="T59" fmla="*/ 17 h 48"/>
                    <a:gd name="T60" fmla="*/ 7 w 23"/>
                    <a:gd name="T61" fmla="*/ 18 h 48"/>
                    <a:gd name="T62" fmla="*/ 0 w 23"/>
                    <a:gd name="T63" fmla="*/ 19 h 48"/>
                    <a:gd name="T64" fmla="*/ 3 w 23"/>
                    <a:gd name="T65" fmla="*/ 36 h 48"/>
                    <a:gd name="T66" fmla="*/ 7 w 23"/>
                    <a:gd name="T67" fmla="*/ 36 h 48"/>
                    <a:gd name="T68" fmla="*/ 8 w 23"/>
                    <a:gd name="T69" fmla="*/ 42 h 48"/>
                    <a:gd name="T70" fmla="*/ 11 w 23"/>
                    <a:gd name="T71" fmla="*/ 43 h 48"/>
                    <a:gd name="T72" fmla="*/ 2 w 23"/>
                    <a:gd name="T73" fmla="*/ 43 h 48"/>
                    <a:gd name="T74" fmla="*/ 3 w 23"/>
                    <a:gd name="T75" fmla="*/ 45 h 48"/>
                    <a:gd name="T76" fmla="*/ 5 w 23"/>
                    <a:gd name="T77" fmla="*/ 44 h 48"/>
                    <a:gd name="T78" fmla="*/ 3 w 23"/>
                    <a:gd name="T79" fmla="*/ 46 h 48"/>
                    <a:gd name="T80" fmla="*/ 15 w 23"/>
                    <a:gd name="T81" fmla="*/ 44 h 48"/>
                    <a:gd name="T82" fmla="*/ 19 w 23"/>
                    <a:gd name="T83" fmla="*/ 39 h 48"/>
                    <a:gd name="T84" fmla="*/ 13 w 23"/>
                    <a:gd name="T85" fmla="*/ 39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3" h="48">
                      <a:moveTo>
                        <a:pt x="13" y="39"/>
                      </a:moveTo>
                      <a:cubicBezTo>
                        <a:pt x="13" y="38"/>
                        <a:pt x="10" y="37"/>
                        <a:pt x="12" y="36"/>
                      </a:cubicBezTo>
                      <a:cubicBezTo>
                        <a:pt x="14" y="37"/>
                        <a:pt x="15" y="37"/>
                        <a:pt x="14" y="38"/>
                      </a:cubicBezTo>
                      <a:cubicBezTo>
                        <a:pt x="19" y="37"/>
                        <a:pt x="13" y="37"/>
                        <a:pt x="17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5" y="34"/>
                        <a:pt x="10" y="35"/>
                        <a:pt x="13" y="31"/>
                      </a:cubicBezTo>
                      <a:cubicBezTo>
                        <a:pt x="11" y="31"/>
                        <a:pt x="11" y="31"/>
                        <a:pt x="8" y="31"/>
                      </a:cubicBezTo>
                      <a:cubicBezTo>
                        <a:pt x="12" y="29"/>
                        <a:pt x="12" y="30"/>
                        <a:pt x="16" y="28"/>
                      </a:cubicBezTo>
                      <a:cubicBezTo>
                        <a:pt x="14" y="28"/>
                        <a:pt x="9" y="29"/>
                        <a:pt x="5" y="29"/>
                      </a:cubicBezTo>
                      <a:cubicBezTo>
                        <a:pt x="11" y="26"/>
                        <a:pt x="4" y="25"/>
                        <a:pt x="9" y="24"/>
                      </a:cubicBezTo>
                      <a:cubicBezTo>
                        <a:pt x="9" y="24"/>
                        <a:pt x="10" y="24"/>
                        <a:pt x="10" y="25"/>
                      </a:cubicBezTo>
                      <a:cubicBezTo>
                        <a:pt x="16" y="24"/>
                        <a:pt x="8" y="23"/>
                        <a:pt x="10" y="22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4" y="21"/>
                        <a:pt x="11" y="19"/>
                        <a:pt x="14" y="18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3" y="16"/>
                        <a:pt x="15" y="13"/>
                        <a:pt x="13" y="11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2" y="7"/>
                        <a:pt x="14" y="13"/>
                        <a:pt x="7" y="11"/>
                      </a:cubicBezTo>
                      <a:cubicBezTo>
                        <a:pt x="16" y="10"/>
                        <a:pt x="3" y="9"/>
                        <a:pt x="7" y="7"/>
                      </a:cubicBezTo>
                      <a:cubicBezTo>
                        <a:pt x="11" y="7"/>
                        <a:pt x="9" y="9"/>
                        <a:pt x="14" y="8"/>
                      </a:cubicBezTo>
                      <a:cubicBezTo>
                        <a:pt x="9" y="8"/>
                        <a:pt x="12" y="7"/>
                        <a:pt x="11" y="7"/>
                      </a:cubicBezTo>
                      <a:cubicBezTo>
                        <a:pt x="15" y="7"/>
                        <a:pt x="11" y="5"/>
                        <a:pt x="17" y="5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1" y="2"/>
                        <a:pt x="10" y="1"/>
                        <a:pt x="10" y="0"/>
                      </a:cubicBezTo>
                      <a:cubicBezTo>
                        <a:pt x="9" y="2"/>
                        <a:pt x="3" y="0"/>
                        <a:pt x="0" y="2"/>
                      </a:cubicBezTo>
                      <a:cubicBezTo>
                        <a:pt x="3" y="4"/>
                        <a:pt x="4" y="9"/>
                        <a:pt x="2" y="12"/>
                      </a:cubicBezTo>
                      <a:cubicBezTo>
                        <a:pt x="8" y="13"/>
                        <a:pt x="2" y="14"/>
                        <a:pt x="7" y="15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2" y="18"/>
                        <a:pt x="5" y="15"/>
                        <a:pt x="7" y="15"/>
                      </a:cubicBezTo>
                      <a:cubicBezTo>
                        <a:pt x="8" y="16"/>
                        <a:pt x="4" y="17"/>
                        <a:pt x="2" y="17"/>
                      </a:cubicBezTo>
                      <a:cubicBezTo>
                        <a:pt x="1" y="19"/>
                        <a:pt x="3" y="17"/>
                        <a:pt x="7" y="18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" y="24"/>
                        <a:pt x="7" y="30"/>
                        <a:pt x="3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5" y="38"/>
                        <a:pt x="17" y="40"/>
                        <a:pt x="8" y="42"/>
                      </a:cubicBezTo>
                      <a:cubicBezTo>
                        <a:pt x="11" y="43"/>
                        <a:pt x="11" y="43"/>
                        <a:pt x="11" y="43"/>
                      </a:cubicBezTo>
                      <a:cubicBezTo>
                        <a:pt x="9" y="42"/>
                        <a:pt x="5" y="43"/>
                        <a:pt x="2" y="43"/>
                      </a:cubicBezTo>
                      <a:cubicBezTo>
                        <a:pt x="3" y="43"/>
                        <a:pt x="2" y="44"/>
                        <a:pt x="3" y="45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9" y="44"/>
                        <a:pt x="7" y="45"/>
                        <a:pt x="3" y="46"/>
                      </a:cubicBezTo>
                      <a:cubicBezTo>
                        <a:pt x="8" y="48"/>
                        <a:pt x="11" y="45"/>
                        <a:pt x="15" y="44"/>
                      </a:cubicBezTo>
                      <a:cubicBezTo>
                        <a:pt x="6" y="41"/>
                        <a:pt x="23" y="41"/>
                        <a:pt x="19" y="39"/>
                      </a:cubicBezTo>
                      <a:cubicBezTo>
                        <a:pt x="17" y="37"/>
                        <a:pt x="15" y="39"/>
                        <a:pt x="13" y="3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2" name="Freeform 731"/>
                <p:cNvSpPr>
                  <a:spLocks/>
                </p:cNvSpPr>
                <p:nvPr/>
              </p:nvSpPr>
              <p:spPr bwMode="auto">
                <a:xfrm>
                  <a:off x="3500" y="272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3" name="Freeform 732"/>
                <p:cNvSpPr>
                  <a:spLocks/>
                </p:cNvSpPr>
                <p:nvPr/>
              </p:nvSpPr>
              <p:spPr bwMode="auto">
                <a:xfrm>
                  <a:off x="3506" y="2688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4" name="Rectangle 733"/>
                <p:cNvSpPr>
                  <a:spLocks noChangeArrowheads="1"/>
                </p:cNvSpPr>
                <p:nvPr/>
              </p:nvSpPr>
              <p:spPr bwMode="auto">
                <a:xfrm>
                  <a:off x="3501" y="272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5" name="Freeform 734"/>
                <p:cNvSpPr>
                  <a:spLocks/>
                </p:cNvSpPr>
                <p:nvPr/>
              </p:nvSpPr>
              <p:spPr bwMode="auto">
                <a:xfrm>
                  <a:off x="3509" y="2728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6" name="Freeform 735"/>
                <p:cNvSpPr>
                  <a:spLocks/>
                </p:cNvSpPr>
                <p:nvPr/>
              </p:nvSpPr>
              <p:spPr bwMode="auto">
                <a:xfrm>
                  <a:off x="3510" y="2683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7" name="Freeform 736"/>
                <p:cNvSpPr>
                  <a:spLocks/>
                </p:cNvSpPr>
                <p:nvPr/>
              </p:nvSpPr>
              <p:spPr bwMode="auto">
                <a:xfrm>
                  <a:off x="3512" y="266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8" name="Freeform 737"/>
                <p:cNvSpPr>
                  <a:spLocks/>
                </p:cNvSpPr>
                <p:nvPr/>
              </p:nvSpPr>
              <p:spPr bwMode="auto">
                <a:xfrm>
                  <a:off x="3488" y="2617"/>
                  <a:ext cx="28" cy="71"/>
                </a:xfrm>
                <a:custGeom>
                  <a:avLst/>
                  <a:gdLst>
                    <a:gd name="T0" fmla="*/ 16 w 32"/>
                    <a:gd name="T1" fmla="*/ 3 h 82"/>
                    <a:gd name="T2" fmla="*/ 10 w 32"/>
                    <a:gd name="T3" fmla="*/ 2 h 82"/>
                    <a:gd name="T4" fmla="*/ 7 w 32"/>
                    <a:gd name="T5" fmla="*/ 5 h 82"/>
                    <a:gd name="T6" fmla="*/ 11 w 32"/>
                    <a:gd name="T7" fmla="*/ 8 h 82"/>
                    <a:gd name="T8" fmla="*/ 11 w 32"/>
                    <a:gd name="T9" fmla="*/ 18 h 82"/>
                    <a:gd name="T10" fmla="*/ 9 w 32"/>
                    <a:gd name="T11" fmla="*/ 24 h 82"/>
                    <a:gd name="T12" fmla="*/ 16 w 32"/>
                    <a:gd name="T13" fmla="*/ 32 h 82"/>
                    <a:gd name="T14" fmla="*/ 14 w 32"/>
                    <a:gd name="T15" fmla="*/ 33 h 82"/>
                    <a:gd name="T16" fmla="*/ 12 w 32"/>
                    <a:gd name="T17" fmla="*/ 38 h 82"/>
                    <a:gd name="T18" fmla="*/ 22 w 32"/>
                    <a:gd name="T19" fmla="*/ 39 h 82"/>
                    <a:gd name="T20" fmla="*/ 22 w 32"/>
                    <a:gd name="T21" fmla="*/ 44 h 82"/>
                    <a:gd name="T22" fmla="*/ 18 w 32"/>
                    <a:gd name="T23" fmla="*/ 47 h 82"/>
                    <a:gd name="T24" fmla="*/ 18 w 32"/>
                    <a:gd name="T25" fmla="*/ 52 h 82"/>
                    <a:gd name="T26" fmla="*/ 16 w 32"/>
                    <a:gd name="T27" fmla="*/ 58 h 82"/>
                    <a:gd name="T28" fmla="*/ 19 w 32"/>
                    <a:gd name="T29" fmla="*/ 62 h 82"/>
                    <a:gd name="T30" fmla="*/ 23 w 32"/>
                    <a:gd name="T31" fmla="*/ 66 h 82"/>
                    <a:gd name="T32" fmla="*/ 18 w 32"/>
                    <a:gd name="T33" fmla="*/ 67 h 82"/>
                    <a:gd name="T34" fmla="*/ 19 w 32"/>
                    <a:gd name="T35" fmla="*/ 70 h 82"/>
                    <a:gd name="T36" fmla="*/ 18 w 32"/>
                    <a:gd name="T37" fmla="*/ 81 h 82"/>
                    <a:gd name="T38" fmla="*/ 20 w 32"/>
                    <a:gd name="T39" fmla="*/ 76 h 82"/>
                    <a:gd name="T40" fmla="*/ 17 w 32"/>
                    <a:gd name="T41" fmla="*/ 75 h 82"/>
                    <a:gd name="T42" fmla="*/ 28 w 32"/>
                    <a:gd name="T43" fmla="*/ 73 h 82"/>
                    <a:gd name="T44" fmla="*/ 30 w 32"/>
                    <a:gd name="T45" fmla="*/ 72 h 82"/>
                    <a:gd name="T46" fmla="*/ 28 w 32"/>
                    <a:gd name="T47" fmla="*/ 68 h 82"/>
                    <a:gd name="T48" fmla="*/ 30 w 32"/>
                    <a:gd name="T49" fmla="*/ 64 h 82"/>
                    <a:gd name="T50" fmla="*/ 30 w 32"/>
                    <a:gd name="T51" fmla="*/ 59 h 82"/>
                    <a:gd name="T52" fmla="*/ 27 w 32"/>
                    <a:gd name="T53" fmla="*/ 55 h 82"/>
                    <a:gd name="T54" fmla="*/ 29 w 32"/>
                    <a:gd name="T55" fmla="*/ 55 h 82"/>
                    <a:gd name="T56" fmla="*/ 29 w 32"/>
                    <a:gd name="T57" fmla="*/ 53 h 82"/>
                    <a:gd name="T58" fmla="*/ 27 w 32"/>
                    <a:gd name="T59" fmla="*/ 50 h 82"/>
                    <a:gd name="T60" fmla="*/ 24 w 32"/>
                    <a:gd name="T61" fmla="*/ 46 h 82"/>
                    <a:gd name="T62" fmla="*/ 30 w 32"/>
                    <a:gd name="T63" fmla="*/ 45 h 82"/>
                    <a:gd name="T64" fmla="*/ 30 w 32"/>
                    <a:gd name="T65" fmla="*/ 40 h 82"/>
                    <a:gd name="T66" fmla="*/ 24 w 32"/>
                    <a:gd name="T67" fmla="*/ 39 h 82"/>
                    <a:gd name="T68" fmla="*/ 22 w 32"/>
                    <a:gd name="T69" fmla="*/ 33 h 82"/>
                    <a:gd name="T70" fmla="*/ 20 w 32"/>
                    <a:gd name="T71" fmla="*/ 26 h 82"/>
                    <a:gd name="T72" fmla="*/ 21 w 32"/>
                    <a:gd name="T73" fmla="*/ 23 h 82"/>
                    <a:gd name="T74" fmla="*/ 19 w 32"/>
                    <a:gd name="T75" fmla="*/ 15 h 82"/>
                    <a:gd name="T76" fmla="*/ 13 w 32"/>
                    <a:gd name="T77" fmla="*/ 19 h 82"/>
                    <a:gd name="T78" fmla="*/ 23 w 32"/>
                    <a:gd name="T79" fmla="*/ 14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82">
                      <a:moveTo>
                        <a:pt x="23" y="7"/>
                      </a:moveTo>
                      <a:cubicBezTo>
                        <a:pt x="22" y="5"/>
                        <a:pt x="20" y="4"/>
                        <a:pt x="16" y="3"/>
                      </a:cubicBezTo>
                      <a:cubicBezTo>
                        <a:pt x="19" y="3"/>
                        <a:pt x="19" y="3"/>
                        <a:pt x="19" y="3"/>
                      </a:cubicBezTo>
                      <a:cubicBezTo>
                        <a:pt x="18" y="2"/>
                        <a:pt x="14" y="0"/>
                        <a:pt x="10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5" y="3"/>
                        <a:pt x="8" y="3"/>
                        <a:pt x="7" y="5"/>
                      </a:cubicBezTo>
                      <a:cubicBezTo>
                        <a:pt x="8" y="6"/>
                        <a:pt x="17" y="7"/>
                        <a:pt x="15" y="8"/>
                      </a:cubicBezTo>
                      <a:cubicBezTo>
                        <a:pt x="15" y="9"/>
                        <a:pt x="13" y="9"/>
                        <a:pt x="11" y="8"/>
                      </a:cubicBezTo>
                      <a:cubicBezTo>
                        <a:pt x="10" y="10"/>
                        <a:pt x="17" y="10"/>
                        <a:pt x="18" y="11"/>
                      </a:cubicBezTo>
                      <a:cubicBezTo>
                        <a:pt x="0" y="12"/>
                        <a:pt x="23" y="16"/>
                        <a:pt x="11" y="18"/>
                      </a:cubicBezTo>
                      <a:cubicBezTo>
                        <a:pt x="13" y="19"/>
                        <a:pt x="11" y="21"/>
                        <a:pt x="15" y="22"/>
                      </a:cubicBezTo>
                      <a:cubicBezTo>
                        <a:pt x="10" y="22"/>
                        <a:pt x="14" y="24"/>
                        <a:pt x="9" y="24"/>
                      </a:cubicBezTo>
                      <a:cubicBezTo>
                        <a:pt x="20" y="24"/>
                        <a:pt x="5" y="29"/>
                        <a:pt x="18" y="29"/>
                      </a:cubicBezTo>
                      <a:cubicBezTo>
                        <a:pt x="14" y="31"/>
                        <a:pt x="19" y="29"/>
                        <a:pt x="16" y="32"/>
                      </a:cubicBezTo>
                      <a:cubicBezTo>
                        <a:pt x="14" y="32"/>
                        <a:pt x="14" y="31"/>
                        <a:pt x="14" y="31"/>
                      </a:cubicBezTo>
                      <a:cubicBezTo>
                        <a:pt x="11" y="32"/>
                        <a:pt x="19" y="32"/>
                        <a:pt x="14" y="33"/>
                      </a:cubicBezTo>
                      <a:cubicBezTo>
                        <a:pt x="13" y="35"/>
                        <a:pt x="17" y="34"/>
                        <a:pt x="20" y="35"/>
                      </a:cubicBezTo>
                      <a:cubicBezTo>
                        <a:pt x="19" y="37"/>
                        <a:pt x="17" y="36"/>
                        <a:pt x="12" y="38"/>
                      </a:cubicBezTo>
                      <a:cubicBezTo>
                        <a:pt x="18" y="38"/>
                        <a:pt x="15" y="39"/>
                        <a:pt x="18" y="40"/>
                      </a:cubicBezTo>
                      <a:cubicBezTo>
                        <a:pt x="19" y="40"/>
                        <a:pt x="20" y="38"/>
                        <a:pt x="22" y="39"/>
                      </a:cubicBezTo>
                      <a:cubicBezTo>
                        <a:pt x="21" y="42"/>
                        <a:pt x="26" y="41"/>
                        <a:pt x="28" y="44"/>
                      </a:cubicBezTo>
                      <a:cubicBezTo>
                        <a:pt x="21" y="45"/>
                        <a:pt x="28" y="41"/>
                        <a:pt x="22" y="44"/>
                      </a:cubicBezTo>
                      <a:cubicBezTo>
                        <a:pt x="19" y="42"/>
                        <a:pt x="19" y="41"/>
                        <a:pt x="14" y="40"/>
                      </a:cubicBezTo>
                      <a:cubicBezTo>
                        <a:pt x="14" y="42"/>
                        <a:pt x="15" y="45"/>
                        <a:pt x="18" y="47"/>
                      </a:cubicBezTo>
                      <a:cubicBezTo>
                        <a:pt x="17" y="48"/>
                        <a:pt x="15" y="46"/>
                        <a:pt x="14" y="47"/>
                      </a:cubicBezTo>
                      <a:cubicBezTo>
                        <a:pt x="11" y="49"/>
                        <a:pt x="21" y="50"/>
                        <a:pt x="18" y="52"/>
                      </a:cubicBezTo>
                      <a:cubicBezTo>
                        <a:pt x="15" y="52"/>
                        <a:pt x="15" y="52"/>
                        <a:pt x="15" y="52"/>
                      </a:cubicBezTo>
                      <a:cubicBezTo>
                        <a:pt x="19" y="53"/>
                        <a:pt x="14" y="56"/>
                        <a:pt x="16" y="58"/>
                      </a:cubicBezTo>
                      <a:cubicBezTo>
                        <a:pt x="18" y="58"/>
                        <a:pt x="19" y="57"/>
                        <a:pt x="20" y="58"/>
                      </a:cubicBezTo>
                      <a:cubicBezTo>
                        <a:pt x="12" y="58"/>
                        <a:pt x="25" y="60"/>
                        <a:pt x="19" y="62"/>
                      </a:cubicBezTo>
                      <a:cubicBezTo>
                        <a:pt x="24" y="62"/>
                        <a:pt x="27" y="64"/>
                        <a:pt x="28" y="65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26" y="64"/>
                        <a:pt x="17" y="64"/>
                        <a:pt x="14" y="62"/>
                      </a:cubicBezTo>
                      <a:cubicBezTo>
                        <a:pt x="17" y="64"/>
                        <a:pt x="14" y="66"/>
                        <a:pt x="18" y="67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13" y="68"/>
                        <a:pt x="23" y="68"/>
                        <a:pt x="19" y="70"/>
                      </a:cubicBezTo>
                      <a:cubicBezTo>
                        <a:pt x="16" y="70"/>
                        <a:pt x="16" y="70"/>
                        <a:pt x="16" y="70"/>
                      </a:cubicBezTo>
                      <a:cubicBezTo>
                        <a:pt x="17" y="74"/>
                        <a:pt x="11" y="78"/>
                        <a:pt x="18" y="81"/>
                      </a:cubicBezTo>
                      <a:cubicBezTo>
                        <a:pt x="21" y="82"/>
                        <a:pt x="27" y="80"/>
                        <a:pt x="29" y="80"/>
                      </a:cubicBezTo>
                      <a:cubicBezTo>
                        <a:pt x="27" y="78"/>
                        <a:pt x="22" y="77"/>
                        <a:pt x="20" y="76"/>
                      </a:cubicBezTo>
                      <a:cubicBezTo>
                        <a:pt x="25" y="76"/>
                        <a:pt x="25" y="76"/>
                        <a:pt x="25" y="76"/>
                      </a:cubicBezTo>
                      <a:cubicBezTo>
                        <a:pt x="21" y="75"/>
                        <a:pt x="19" y="74"/>
                        <a:pt x="17" y="75"/>
                      </a:cubicBezTo>
                      <a:cubicBezTo>
                        <a:pt x="14" y="73"/>
                        <a:pt x="21" y="74"/>
                        <a:pt x="18" y="72"/>
                      </a:cubicBezTo>
                      <a:cubicBezTo>
                        <a:pt x="23" y="72"/>
                        <a:pt x="24" y="73"/>
                        <a:pt x="28" y="73"/>
                      </a:cubicBezTo>
                      <a:cubicBezTo>
                        <a:pt x="26" y="72"/>
                        <a:pt x="26" y="72"/>
                        <a:pt x="26" y="72"/>
                      </a:cubicBezTo>
                      <a:cubicBezTo>
                        <a:pt x="28" y="72"/>
                        <a:pt x="27" y="71"/>
                        <a:pt x="30" y="72"/>
                      </a:cubicBezTo>
                      <a:cubicBezTo>
                        <a:pt x="23" y="70"/>
                        <a:pt x="32" y="69"/>
                        <a:pt x="29" y="67"/>
                      </a:cubicBezTo>
                      <a:cubicBezTo>
                        <a:pt x="28" y="68"/>
                        <a:pt x="28" y="68"/>
                        <a:pt x="28" y="68"/>
                      </a:cubicBezTo>
                      <a:cubicBezTo>
                        <a:pt x="25" y="68"/>
                        <a:pt x="26" y="67"/>
                        <a:pt x="25" y="67"/>
                      </a:cubicBezTo>
                      <a:cubicBezTo>
                        <a:pt x="29" y="66"/>
                        <a:pt x="28" y="66"/>
                        <a:pt x="30" y="64"/>
                      </a:cubicBezTo>
                      <a:cubicBezTo>
                        <a:pt x="28" y="63"/>
                        <a:pt x="22" y="63"/>
                        <a:pt x="23" y="62"/>
                      </a:cubicBezTo>
                      <a:cubicBezTo>
                        <a:pt x="28" y="62"/>
                        <a:pt x="26" y="59"/>
                        <a:pt x="30" y="59"/>
                      </a:cubicBezTo>
                      <a:cubicBezTo>
                        <a:pt x="25" y="59"/>
                        <a:pt x="28" y="57"/>
                        <a:pt x="25" y="56"/>
                      </a:cubicBezTo>
                      <a:cubicBezTo>
                        <a:pt x="24" y="56"/>
                        <a:pt x="25" y="55"/>
                        <a:pt x="27" y="55"/>
                      </a:cubicBezTo>
                      <a:cubicBezTo>
                        <a:pt x="28" y="55"/>
                        <a:pt x="28" y="55"/>
                        <a:pt x="28" y="55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30" y="55"/>
                        <a:pt x="30" y="55"/>
                        <a:pt x="30" y="55"/>
                      </a:cubicBezTo>
                      <a:cubicBezTo>
                        <a:pt x="30" y="54"/>
                        <a:pt x="26" y="54"/>
                        <a:pt x="29" y="53"/>
                      </a:cubicBezTo>
                      <a:cubicBezTo>
                        <a:pt x="30" y="53"/>
                        <a:pt x="30" y="54"/>
                        <a:pt x="31" y="54"/>
                      </a:cubicBezTo>
                      <a:cubicBezTo>
                        <a:pt x="32" y="52"/>
                        <a:pt x="22" y="51"/>
                        <a:pt x="27" y="50"/>
                      </a:cubicBezTo>
                      <a:cubicBezTo>
                        <a:pt x="25" y="50"/>
                        <a:pt x="24" y="48"/>
                        <a:pt x="19" y="48"/>
                      </a:cubicBezTo>
                      <a:cubicBezTo>
                        <a:pt x="21" y="48"/>
                        <a:pt x="25" y="48"/>
                        <a:pt x="24" y="46"/>
                      </a:cubicBezTo>
                      <a:cubicBezTo>
                        <a:pt x="20" y="45"/>
                        <a:pt x="26" y="45"/>
                        <a:pt x="23" y="44"/>
                      </a:cubicBezTo>
                      <a:cubicBezTo>
                        <a:pt x="28" y="45"/>
                        <a:pt x="25" y="44"/>
                        <a:pt x="30" y="45"/>
                      </a:cubicBezTo>
                      <a:cubicBezTo>
                        <a:pt x="32" y="44"/>
                        <a:pt x="25" y="42"/>
                        <a:pt x="26" y="41"/>
                      </a:cubicBezTo>
                      <a:cubicBezTo>
                        <a:pt x="30" y="40"/>
                        <a:pt x="30" y="40"/>
                        <a:pt x="30" y="40"/>
                      </a:cubicBezTo>
                      <a:cubicBezTo>
                        <a:pt x="28" y="40"/>
                        <a:pt x="24" y="39"/>
                        <a:pt x="28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6" y="37"/>
                        <a:pt x="25" y="36"/>
                        <a:pt x="29" y="35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9" y="31"/>
                        <a:pt x="23" y="29"/>
                        <a:pt x="17" y="27"/>
                      </a:cubicBezTo>
                      <a:cubicBezTo>
                        <a:pt x="17" y="27"/>
                        <a:pt x="18" y="26"/>
                        <a:pt x="20" y="26"/>
                      </a:cubicBez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3" y="25"/>
                        <a:pt x="26" y="24"/>
                        <a:pt x="21" y="23"/>
                      </a:cubicBezTo>
                      <a:cubicBezTo>
                        <a:pt x="19" y="22"/>
                        <a:pt x="25" y="23"/>
                        <a:pt x="26" y="22"/>
                      </a:cubicBezTo>
                      <a:cubicBezTo>
                        <a:pt x="18" y="20"/>
                        <a:pt x="31" y="16"/>
                        <a:pt x="19" y="15"/>
                      </a:cubicBezTo>
                      <a:cubicBezTo>
                        <a:pt x="19" y="16"/>
                        <a:pt x="17" y="18"/>
                        <a:pt x="17" y="19"/>
                      </a:cubicBezTo>
                      <a:cubicBezTo>
                        <a:pt x="16" y="19"/>
                        <a:pt x="14" y="19"/>
                        <a:pt x="13" y="19"/>
                      </a:cubicBezTo>
                      <a:cubicBezTo>
                        <a:pt x="13" y="17"/>
                        <a:pt x="17" y="16"/>
                        <a:pt x="15" y="14"/>
                      </a:cubicBezTo>
                      <a:cubicBezTo>
                        <a:pt x="23" y="14"/>
                        <a:pt x="23" y="14"/>
                        <a:pt x="23" y="14"/>
                      </a:cubicBezTo>
                      <a:cubicBezTo>
                        <a:pt x="31" y="11"/>
                        <a:pt x="13" y="9"/>
                        <a:pt x="23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9" name="Freeform 738"/>
                <p:cNvSpPr>
                  <a:spLocks/>
                </p:cNvSpPr>
                <p:nvPr/>
              </p:nvSpPr>
              <p:spPr bwMode="auto">
                <a:xfrm>
                  <a:off x="3508" y="2641"/>
                  <a:ext cx="4" cy="0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0" name="Freeform 739"/>
                <p:cNvSpPr>
                  <a:spLocks/>
                </p:cNvSpPr>
                <p:nvPr/>
              </p:nvSpPr>
              <p:spPr bwMode="auto">
                <a:xfrm>
                  <a:off x="3507" y="2640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1" name="Freeform 740"/>
                <p:cNvSpPr>
                  <a:spLocks/>
                </p:cNvSpPr>
                <p:nvPr/>
              </p:nvSpPr>
              <p:spPr bwMode="auto">
                <a:xfrm>
                  <a:off x="3506" y="2617"/>
                  <a:ext cx="2" cy="2"/>
                </a:xfrm>
                <a:custGeom>
                  <a:avLst/>
                  <a:gdLst>
                    <a:gd name="T0" fmla="*/ 2 w 3"/>
                    <a:gd name="T1" fmla="*/ 2 h 2"/>
                    <a:gd name="T2" fmla="*/ 2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2" y="1"/>
                        <a:pt x="3" y="1"/>
                        <a:pt x="2" y="0"/>
                      </a:cubicBezTo>
                      <a:cubicBezTo>
                        <a:pt x="1" y="1"/>
                        <a:pt x="0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2" name="Freeform 741"/>
                <p:cNvSpPr>
                  <a:spLocks/>
                </p:cNvSpPr>
                <p:nvPr/>
              </p:nvSpPr>
              <p:spPr bwMode="auto">
                <a:xfrm>
                  <a:off x="3504" y="261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3" name="Freeform 742"/>
                <p:cNvSpPr>
                  <a:spLocks/>
                </p:cNvSpPr>
                <p:nvPr/>
              </p:nvSpPr>
              <p:spPr bwMode="auto">
                <a:xfrm>
                  <a:off x="3486" y="2580"/>
                  <a:ext cx="23" cy="38"/>
                </a:xfrm>
                <a:custGeom>
                  <a:avLst/>
                  <a:gdLst>
                    <a:gd name="T0" fmla="*/ 13 w 27"/>
                    <a:gd name="T1" fmla="*/ 8 h 44"/>
                    <a:gd name="T2" fmla="*/ 8 w 27"/>
                    <a:gd name="T3" fmla="*/ 6 h 44"/>
                    <a:gd name="T4" fmla="*/ 12 w 27"/>
                    <a:gd name="T5" fmla="*/ 4 h 44"/>
                    <a:gd name="T6" fmla="*/ 4 w 27"/>
                    <a:gd name="T7" fmla="*/ 1 h 44"/>
                    <a:gd name="T8" fmla="*/ 10 w 27"/>
                    <a:gd name="T9" fmla="*/ 23 h 44"/>
                    <a:gd name="T10" fmla="*/ 6 w 27"/>
                    <a:gd name="T11" fmla="*/ 22 h 44"/>
                    <a:gd name="T12" fmla="*/ 13 w 27"/>
                    <a:gd name="T13" fmla="*/ 29 h 44"/>
                    <a:gd name="T14" fmla="*/ 6 w 27"/>
                    <a:gd name="T15" fmla="*/ 29 h 44"/>
                    <a:gd name="T16" fmla="*/ 9 w 27"/>
                    <a:gd name="T17" fmla="*/ 34 h 44"/>
                    <a:gd name="T18" fmla="*/ 12 w 27"/>
                    <a:gd name="T19" fmla="*/ 33 h 44"/>
                    <a:gd name="T20" fmla="*/ 11 w 27"/>
                    <a:gd name="T21" fmla="*/ 35 h 44"/>
                    <a:gd name="T22" fmla="*/ 12 w 27"/>
                    <a:gd name="T23" fmla="*/ 34 h 44"/>
                    <a:gd name="T24" fmla="*/ 13 w 27"/>
                    <a:gd name="T25" fmla="*/ 37 h 44"/>
                    <a:gd name="T26" fmla="*/ 11 w 27"/>
                    <a:gd name="T27" fmla="*/ 36 h 44"/>
                    <a:gd name="T28" fmla="*/ 14 w 27"/>
                    <a:gd name="T29" fmla="*/ 38 h 44"/>
                    <a:gd name="T30" fmla="*/ 10 w 27"/>
                    <a:gd name="T31" fmla="*/ 39 h 44"/>
                    <a:gd name="T32" fmla="*/ 16 w 27"/>
                    <a:gd name="T33" fmla="*/ 43 h 44"/>
                    <a:gd name="T34" fmla="*/ 20 w 27"/>
                    <a:gd name="T35" fmla="*/ 44 h 44"/>
                    <a:gd name="T36" fmla="*/ 16 w 27"/>
                    <a:gd name="T37" fmla="*/ 39 h 44"/>
                    <a:gd name="T38" fmla="*/ 16 w 27"/>
                    <a:gd name="T39" fmla="*/ 40 h 44"/>
                    <a:gd name="T40" fmla="*/ 14 w 27"/>
                    <a:gd name="T41" fmla="*/ 37 h 44"/>
                    <a:gd name="T42" fmla="*/ 20 w 27"/>
                    <a:gd name="T43" fmla="*/ 38 h 44"/>
                    <a:gd name="T44" fmla="*/ 23 w 27"/>
                    <a:gd name="T45" fmla="*/ 33 h 44"/>
                    <a:gd name="T46" fmla="*/ 23 w 27"/>
                    <a:gd name="T47" fmla="*/ 33 h 44"/>
                    <a:gd name="T48" fmla="*/ 22 w 27"/>
                    <a:gd name="T49" fmla="*/ 32 h 44"/>
                    <a:gd name="T50" fmla="*/ 19 w 27"/>
                    <a:gd name="T51" fmla="*/ 33 h 44"/>
                    <a:gd name="T52" fmla="*/ 12 w 27"/>
                    <a:gd name="T53" fmla="*/ 33 h 44"/>
                    <a:gd name="T54" fmla="*/ 12 w 27"/>
                    <a:gd name="T55" fmla="*/ 31 h 44"/>
                    <a:gd name="T56" fmla="*/ 18 w 27"/>
                    <a:gd name="T57" fmla="*/ 31 h 44"/>
                    <a:gd name="T58" fmla="*/ 15 w 27"/>
                    <a:gd name="T59" fmla="*/ 31 h 44"/>
                    <a:gd name="T60" fmla="*/ 21 w 27"/>
                    <a:gd name="T61" fmla="*/ 28 h 44"/>
                    <a:gd name="T62" fmla="*/ 15 w 27"/>
                    <a:gd name="T63" fmla="*/ 29 h 44"/>
                    <a:gd name="T64" fmla="*/ 14 w 27"/>
                    <a:gd name="T65" fmla="*/ 21 h 44"/>
                    <a:gd name="T66" fmla="*/ 17 w 27"/>
                    <a:gd name="T67" fmla="*/ 21 h 44"/>
                    <a:gd name="T68" fmla="*/ 13 w 27"/>
                    <a:gd name="T69" fmla="*/ 20 h 44"/>
                    <a:gd name="T70" fmla="*/ 15 w 27"/>
                    <a:gd name="T71" fmla="*/ 15 h 44"/>
                    <a:gd name="T72" fmla="*/ 12 w 27"/>
                    <a:gd name="T73" fmla="*/ 16 h 44"/>
                    <a:gd name="T74" fmla="*/ 12 w 27"/>
                    <a:gd name="T75" fmla="*/ 10 h 44"/>
                    <a:gd name="T76" fmla="*/ 12 w 27"/>
                    <a:gd name="T77" fmla="*/ 10 h 44"/>
                    <a:gd name="T78" fmla="*/ 6 w 27"/>
                    <a:gd name="T79" fmla="*/ 7 h 44"/>
                    <a:gd name="T80" fmla="*/ 13 w 27"/>
                    <a:gd name="T81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" h="44">
                      <a:moveTo>
                        <a:pt x="13" y="8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6"/>
                        <a:pt x="8" y="3"/>
                        <a:pt x="12" y="4"/>
                      </a:cubicBezTo>
                      <a:cubicBezTo>
                        <a:pt x="6" y="3"/>
                        <a:pt x="12" y="0"/>
                        <a:pt x="4" y="1"/>
                      </a:cubicBezTo>
                      <a:cubicBezTo>
                        <a:pt x="6" y="7"/>
                        <a:pt x="1" y="17"/>
                        <a:pt x="10" y="23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13" y="25"/>
                        <a:pt x="0" y="27"/>
                        <a:pt x="13" y="29"/>
                      </a:cubicBezTo>
                      <a:cubicBezTo>
                        <a:pt x="6" y="29"/>
                        <a:pt x="6" y="29"/>
                        <a:pt x="6" y="29"/>
                      </a:cubicBezTo>
                      <a:cubicBezTo>
                        <a:pt x="5" y="31"/>
                        <a:pt x="16" y="31"/>
                        <a:pt x="9" y="34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2" y="34"/>
                        <a:pt x="11" y="34"/>
                        <a:pt x="11" y="35"/>
                      </a:cubicBezTo>
                      <a:cubicBezTo>
                        <a:pt x="12" y="34"/>
                        <a:pt x="12" y="34"/>
                        <a:pt x="12" y="34"/>
                      </a:cubicBezTo>
                      <a:cubicBezTo>
                        <a:pt x="15" y="35"/>
                        <a:pt x="14" y="36"/>
                        <a:pt x="13" y="37"/>
                      </a:cubicBezTo>
                      <a:cubicBezTo>
                        <a:pt x="11" y="37"/>
                        <a:pt x="12" y="37"/>
                        <a:pt x="11" y="36"/>
                      </a:cubicBezTo>
                      <a:cubicBezTo>
                        <a:pt x="9" y="37"/>
                        <a:pt x="13" y="37"/>
                        <a:pt x="14" y="38"/>
                      </a:cubicBezTo>
                      <a:cubicBezTo>
                        <a:pt x="12" y="39"/>
                        <a:pt x="11" y="39"/>
                        <a:pt x="10" y="39"/>
                      </a:cubicBezTo>
                      <a:cubicBezTo>
                        <a:pt x="13" y="41"/>
                        <a:pt x="6" y="42"/>
                        <a:pt x="16" y="43"/>
                      </a:cubicBezTo>
                      <a:cubicBezTo>
                        <a:pt x="18" y="44"/>
                        <a:pt x="19" y="43"/>
                        <a:pt x="20" y="44"/>
                      </a:cubicBezTo>
                      <a:cubicBezTo>
                        <a:pt x="23" y="42"/>
                        <a:pt x="19" y="40"/>
                        <a:pt x="16" y="39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7" y="39"/>
                        <a:pt x="18" y="38"/>
                        <a:pt x="14" y="37"/>
                      </a:cubicBezTo>
                      <a:cubicBezTo>
                        <a:pt x="18" y="37"/>
                        <a:pt x="18" y="38"/>
                        <a:pt x="20" y="38"/>
                      </a:cubicBezTo>
                      <a:cubicBezTo>
                        <a:pt x="27" y="35"/>
                        <a:pt x="14" y="35"/>
                        <a:pt x="23" y="33"/>
                      </a:cubicBezTo>
                      <a:cubicBezTo>
                        <a:pt x="23" y="33"/>
                        <a:pt x="23" y="33"/>
                        <a:pt x="23" y="33"/>
                      </a:cubicBezTo>
                      <a:cubicBezTo>
                        <a:pt x="24" y="32"/>
                        <a:pt x="23" y="32"/>
                        <a:pt x="22" y="32"/>
                      </a:cubicBezTo>
                      <a:cubicBezTo>
                        <a:pt x="19" y="33"/>
                        <a:pt x="19" y="33"/>
                        <a:pt x="19" y="33"/>
                      </a:cubicBezTo>
                      <a:cubicBezTo>
                        <a:pt x="18" y="32"/>
                        <a:pt x="14" y="33"/>
                        <a:pt x="12" y="33"/>
                      </a:cubicBezTo>
                      <a:cubicBezTo>
                        <a:pt x="16" y="32"/>
                        <a:pt x="10" y="32"/>
                        <a:pt x="12" y="31"/>
                      </a:cubicBezTo>
                      <a:cubicBezTo>
                        <a:pt x="16" y="30"/>
                        <a:pt x="16" y="31"/>
                        <a:pt x="18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0"/>
                        <a:pt x="19" y="29"/>
                        <a:pt x="21" y="28"/>
                      </a:cubicBezTo>
                      <a:cubicBezTo>
                        <a:pt x="18" y="28"/>
                        <a:pt x="19" y="29"/>
                        <a:pt x="15" y="29"/>
                      </a:cubicBezTo>
                      <a:cubicBezTo>
                        <a:pt x="20" y="27"/>
                        <a:pt x="18" y="23"/>
                        <a:pt x="14" y="21"/>
                      </a:cubicBezTo>
                      <a:cubicBezTo>
                        <a:pt x="14" y="21"/>
                        <a:pt x="18" y="20"/>
                        <a:pt x="17" y="21"/>
                      </a:cubicBezTo>
                      <a:cubicBezTo>
                        <a:pt x="18" y="21"/>
                        <a:pt x="16" y="20"/>
                        <a:pt x="13" y="20"/>
                      </a:cubicBezTo>
                      <a:cubicBezTo>
                        <a:pt x="10" y="19"/>
                        <a:pt x="12" y="17"/>
                        <a:pt x="15" y="15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7" y="15"/>
                        <a:pt x="15" y="12"/>
                        <a:pt x="12" y="10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2" y="9"/>
                        <a:pt x="5" y="9"/>
                        <a:pt x="6" y="7"/>
                      </a:cubicBezTo>
                      <a:cubicBezTo>
                        <a:pt x="10" y="8"/>
                        <a:pt x="9" y="8"/>
                        <a:pt x="13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4" name="Freeform 743"/>
                <p:cNvSpPr>
                  <a:spLocks/>
                </p:cNvSpPr>
                <p:nvPr/>
              </p:nvSpPr>
              <p:spPr bwMode="auto">
                <a:xfrm>
                  <a:off x="3487" y="2578"/>
                  <a:ext cx="8" cy="3"/>
                </a:xfrm>
                <a:custGeom>
                  <a:avLst/>
                  <a:gdLst>
                    <a:gd name="T0" fmla="*/ 4 w 9"/>
                    <a:gd name="T1" fmla="*/ 2 h 3"/>
                    <a:gd name="T2" fmla="*/ 8 w 9"/>
                    <a:gd name="T3" fmla="*/ 3 h 3"/>
                    <a:gd name="T4" fmla="*/ 1 w 9"/>
                    <a:gd name="T5" fmla="*/ 0 h 3"/>
                    <a:gd name="T6" fmla="*/ 3 w 9"/>
                    <a:gd name="T7" fmla="*/ 2 h 3"/>
                    <a:gd name="T8" fmla="*/ 4 w 9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3">
                      <a:moveTo>
                        <a:pt x="4" y="2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2"/>
                        <a:pt x="4" y="0"/>
                        <a:pt x="1" y="0"/>
                      </a:cubicBezTo>
                      <a:cubicBezTo>
                        <a:pt x="2" y="1"/>
                        <a:pt x="0" y="2"/>
                        <a:pt x="3" y="2"/>
                      </a:cubicBezTo>
                      <a:cubicBezTo>
                        <a:pt x="3" y="2"/>
                        <a:pt x="5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5" name="Freeform 744"/>
                <p:cNvSpPr>
                  <a:spLocks/>
                </p:cNvSpPr>
                <p:nvPr/>
              </p:nvSpPr>
              <p:spPr bwMode="auto">
                <a:xfrm>
                  <a:off x="3486" y="2553"/>
                  <a:ext cx="14" cy="25"/>
                </a:xfrm>
                <a:custGeom>
                  <a:avLst/>
                  <a:gdLst>
                    <a:gd name="T0" fmla="*/ 10 w 17"/>
                    <a:gd name="T1" fmla="*/ 13 h 30"/>
                    <a:gd name="T2" fmla="*/ 7 w 17"/>
                    <a:gd name="T3" fmla="*/ 12 h 30"/>
                    <a:gd name="T4" fmla="*/ 2 w 17"/>
                    <a:gd name="T5" fmla="*/ 23 h 30"/>
                    <a:gd name="T6" fmla="*/ 7 w 17"/>
                    <a:gd name="T7" fmla="*/ 27 h 30"/>
                    <a:gd name="T8" fmla="*/ 3 w 17"/>
                    <a:gd name="T9" fmla="*/ 27 h 30"/>
                    <a:gd name="T10" fmla="*/ 8 w 17"/>
                    <a:gd name="T11" fmla="*/ 30 h 30"/>
                    <a:gd name="T12" fmla="*/ 6 w 17"/>
                    <a:gd name="T13" fmla="*/ 28 h 30"/>
                    <a:gd name="T14" fmla="*/ 9 w 17"/>
                    <a:gd name="T15" fmla="*/ 29 h 30"/>
                    <a:gd name="T16" fmla="*/ 8 w 17"/>
                    <a:gd name="T17" fmla="*/ 27 h 30"/>
                    <a:gd name="T18" fmla="*/ 11 w 17"/>
                    <a:gd name="T19" fmla="*/ 28 h 30"/>
                    <a:gd name="T20" fmla="*/ 6 w 17"/>
                    <a:gd name="T21" fmla="*/ 23 h 30"/>
                    <a:gd name="T22" fmla="*/ 11 w 17"/>
                    <a:gd name="T23" fmla="*/ 24 h 30"/>
                    <a:gd name="T24" fmla="*/ 15 w 17"/>
                    <a:gd name="T25" fmla="*/ 20 h 30"/>
                    <a:gd name="T26" fmla="*/ 13 w 17"/>
                    <a:gd name="T27" fmla="*/ 20 h 30"/>
                    <a:gd name="T28" fmla="*/ 8 w 17"/>
                    <a:gd name="T29" fmla="*/ 19 h 30"/>
                    <a:gd name="T30" fmla="*/ 15 w 17"/>
                    <a:gd name="T31" fmla="*/ 19 h 30"/>
                    <a:gd name="T32" fmla="*/ 15 w 17"/>
                    <a:gd name="T33" fmla="*/ 10 h 30"/>
                    <a:gd name="T34" fmla="*/ 10 w 17"/>
                    <a:gd name="T35" fmla="*/ 5 h 30"/>
                    <a:gd name="T36" fmla="*/ 14 w 17"/>
                    <a:gd name="T37" fmla="*/ 8 h 30"/>
                    <a:gd name="T38" fmla="*/ 16 w 17"/>
                    <a:gd name="T39" fmla="*/ 7 h 30"/>
                    <a:gd name="T40" fmla="*/ 9 w 17"/>
                    <a:gd name="T41" fmla="*/ 0 h 30"/>
                    <a:gd name="T42" fmla="*/ 10 w 17"/>
                    <a:gd name="T43" fmla="*/ 1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7" h="30">
                      <a:moveTo>
                        <a:pt x="10" y="13"/>
                      </a:move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6" y="16"/>
                        <a:pt x="6" y="21"/>
                        <a:pt x="2" y="23"/>
                      </a:cubicBezTo>
                      <a:cubicBezTo>
                        <a:pt x="0" y="24"/>
                        <a:pt x="6" y="25"/>
                        <a:pt x="7" y="27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6" y="28"/>
                        <a:pt x="1" y="30"/>
                        <a:pt x="8" y="30"/>
                      </a:cubicBezTo>
                      <a:cubicBezTo>
                        <a:pt x="9" y="30"/>
                        <a:pt x="5" y="29"/>
                        <a:pt x="6" y="28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8" y="27"/>
                        <a:pt x="8" y="27"/>
                        <a:pt x="8" y="27"/>
                      </a:cubicBezTo>
                      <a:cubicBezTo>
                        <a:pt x="11" y="28"/>
                        <a:pt x="11" y="28"/>
                        <a:pt x="11" y="28"/>
                      </a:cubicBezTo>
                      <a:cubicBezTo>
                        <a:pt x="15" y="26"/>
                        <a:pt x="2" y="25"/>
                        <a:pt x="6" y="23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12" y="22"/>
                        <a:pt x="11" y="21"/>
                        <a:pt x="15" y="20"/>
                      </a:cubicBezTo>
                      <a:cubicBezTo>
                        <a:pt x="15" y="20"/>
                        <a:pt x="12" y="19"/>
                        <a:pt x="13" y="20"/>
                      </a:cubicBezTo>
                      <a:cubicBezTo>
                        <a:pt x="12" y="20"/>
                        <a:pt x="10" y="20"/>
                        <a:pt x="8" y="19"/>
                      </a:cubicBezTo>
                      <a:cubicBezTo>
                        <a:pt x="5" y="15"/>
                        <a:pt x="12" y="20"/>
                        <a:pt x="15" y="19"/>
                      </a:cubicBezTo>
                      <a:cubicBezTo>
                        <a:pt x="12" y="16"/>
                        <a:pt x="11" y="9"/>
                        <a:pt x="15" y="10"/>
                      </a:cubicBezTo>
                      <a:cubicBezTo>
                        <a:pt x="12" y="10"/>
                        <a:pt x="9" y="6"/>
                        <a:pt x="10" y="5"/>
                      </a:cubicBezTo>
                      <a:cubicBezTo>
                        <a:pt x="12" y="5"/>
                        <a:pt x="13" y="7"/>
                        <a:pt x="14" y="8"/>
                      </a:cubicBezTo>
                      <a:cubicBezTo>
                        <a:pt x="15" y="8"/>
                        <a:pt x="17" y="8"/>
                        <a:pt x="16" y="7"/>
                      </a:cubicBezTo>
                      <a:cubicBezTo>
                        <a:pt x="13" y="6"/>
                        <a:pt x="10" y="3"/>
                        <a:pt x="9" y="0"/>
                      </a:cubicBezTo>
                      <a:cubicBezTo>
                        <a:pt x="4" y="2"/>
                        <a:pt x="12" y="11"/>
                        <a:pt x="1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6" name="Freeform 745"/>
                <p:cNvSpPr>
                  <a:spLocks/>
                </p:cNvSpPr>
                <p:nvPr/>
              </p:nvSpPr>
              <p:spPr bwMode="auto">
                <a:xfrm>
                  <a:off x="3491" y="2561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7" name="Freeform 746"/>
                <p:cNvSpPr>
                  <a:spLocks/>
                </p:cNvSpPr>
                <p:nvPr/>
              </p:nvSpPr>
              <p:spPr bwMode="auto">
                <a:xfrm>
                  <a:off x="3550" y="3251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0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8" name="Freeform 747"/>
                <p:cNvSpPr>
                  <a:spLocks/>
                </p:cNvSpPr>
                <p:nvPr/>
              </p:nvSpPr>
              <p:spPr bwMode="auto">
                <a:xfrm>
                  <a:off x="3549" y="3240"/>
                  <a:ext cx="13" cy="11"/>
                </a:xfrm>
                <a:custGeom>
                  <a:avLst/>
                  <a:gdLst>
                    <a:gd name="T0" fmla="*/ 15 w 15"/>
                    <a:gd name="T1" fmla="*/ 4 h 13"/>
                    <a:gd name="T2" fmla="*/ 14 w 15"/>
                    <a:gd name="T3" fmla="*/ 1 h 13"/>
                    <a:gd name="T4" fmla="*/ 0 w 15"/>
                    <a:gd name="T5" fmla="*/ 7 h 13"/>
                    <a:gd name="T6" fmla="*/ 10 w 15"/>
                    <a:gd name="T7" fmla="*/ 11 h 13"/>
                    <a:gd name="T8" fmla="*/ 6 w 15"/>
                    <a:gd name="T9" fmla="*/ 6 h 13"/>
                    <a:gd name="T10" fmla="*/ 13 w 15"/>
                    <a:gd name="T11" fmla="*/ 8 h 13"/>
                    <a:gd name="T12" fmla="*/ 11 w 15"/>
                    <a:gd name="T13" fmla="*/ 4 h 13"/>
                    <a:gd name="T14" fmla="*/ 15 w 15"/>
                    <a:gd name="T15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3">
                      <a:moveTo>
                        <a:pt x="15" y="4"/>
                      </a:move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3" y="3"/>
                        <a:pt x="6" y="0"/>
                        <a:pt x="0" y="7"/>
                      </a:cubicBezTo>
                      <a:cubicBezTo>
                        <a:pt x="2" y="9"/>
                        <a:pt x="6" y="13"/>
                        <a:pt x="10" y="11"/>
                      </a:cubicBezTo>
                      <a:cubicBezTo>
                        <a:pt x="9" y="10"/>
                        <a:pt x="5" y="8"/>
                        <a:pt x="6" y="6"/>
                      </a:cubicBezTo>
                      <a:cubicBezTo>
                        <a:pt x="9" y="6"/>
                        <a:pt x="9" y="9"/>
                        <a:pt x="13" y="8"/>
                      </a:cubicBezTo>
                      <a:cubicBezTo>
                        <a:pt x="15" y="5"/>
                        <a:pt x="10" y="7"/>
                        <a:pt x="11" y="4"/>
                      </a:cubicBezTo>
                      <a:lnTo>
                        <a:pt x="15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9" name="Freeform 748"/>
                <p:cNvSpPr>
                  <a:spLocks/>
                </p:cNvSpPr>
                <p:nvPr/>
              </p:nvSpPr>
              <p:spPr bwMode="auto">
                <a:xfrm>
                  <a:off x="3553" y="3239"/>
                  <a:ext cx="4" cy="1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0" name="Freeform 749"/>
                <p:cNvSpPr>
                  <a:spLocks/>
                </p:cNvSpPr>
                <p:nvPr/>
              </p:nvSpPr>
              <p:spPr bwMode="auto">
                <a:xfrm>
                  <a:off x="3550" y="3235"/>
                  <a:ext cx="6" cy="3"/>
                </a:xfrm>
                <a:custGeom>
                  <a:avLst/>
                  <a:gdLst>
                    <a:gd name="T0" fmla="*/ 2 w 6"/>
                    <a:gd name="T1" fmla="*/ 3 h 3"/>
                    <a:gd name="T2" fmla="*/ 6 w 6"/>
                    <a:gd name="T3" fmla="*/ 3 h 3"/>
                    <a:gd name="T4" fmla="*/ 0 w 6"/>
                    <a:gd name="T5" fmla="*/ 0 h 3"/>
                    <a:gd name="T6" fmla="*/ 2 w 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3">
                      <a:moveTo>
                        <a:pt x="2" y="3"/>
                      </a:moveTo>
                      <a:cubicBezTo>
                        <a:pt x="2" y="1"/>
                        <a:pt x="6" y="3"/>
                        <a:pt x="6" y="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1" name="Freeform 750"/>
                <p:cNvSpPr>
                  <a:spLocks/>
                </p:cNvSpPr>
                <p:nvPr/>
              </p:nvSpPr>
              <p:spPr bwMode="auto">
                <a:xfrm>
                  <a:off x="3552" y="322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2" name="Freeform 751"/>
                <p:cNvSpPr>
                  <a:spLocks/>
                </p:cNvSpPr>
                <p:nvPr/>
              </p:nvSpPr>
              <p:spPr bwMode="auto">
                <a:xfrm>
                  <a:off x="3551" y="3225"/>
                  <a:ext cx="9" cy="9"/>
                </a:xfrm>
                <a:custGeom>
                  <a:avLst/>
                  <a:gdLst>
                    <a:gd name="T0" fmla="*/ 2 w 10"/>
                    <a:gd name="T1" fmla="*/ 0 h 10"/>
                    <a:gd name="T2" fmla="*/ 2 w 10"/>
                    <a:gd name="T3" fmla="*/ 4 h 10"/>
                    <a:gd name="T4" fmla="*/ 2 w 10"/>
                    <a:gd name="T5" fmla="*/ 4 h 10"/>
                    <a:gd name="T6" fmla="*/ 7 w 10"/>
                    <a:gd name="T7" fmla="*/ 7 h 10"/>
                    <a:gd name="T8" fmla="*/ 6 w 10"/>
                    <a:gd name="T9" fmla="*/ 10 h 10"/>
                    <a:gd name="T10" fmla="*/ 10 w 10"/>
                    <a:gd name="T11" fmla="*/ 8 h 10"/>
                    <a:gd name="T12" fmla="*/ 2 w 10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0">
                      <a:moveTo>
                        <a:pt x="2" y="0"/>
                      </a:moveTo>
                      <a:cubicBezTo>
                        <a:pt x="0" y="1"/>
                        <a:pt x="1" y="2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4" y="3"/>
                        <a:pt x="9" y="5"/>
                        <a:pt x="7" y="7"/>
                      </a:cubicBezTo>
                      <a:cubicBezTo>
                        <a:pt x="8" y="9"/>
                        <a:pt x="3" y="8"/>
                        <a:pt x="6" y="10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0" y="5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3" name="Freeform 752"/>
                <p:cNvSpPr>
                  <a:spLocks/>
                </p:cNvSpPr>
                <p:nvPr/>
              </p:nvSpPr>
              <p:spPr bwMode="auto">
                <a:xfrm>
                  <a:off x="3553" y="3229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4" name="Freeform 753"/>
                <p:cNvSpPr>
                  <a:spLocks/>
                </p:cNvSpPr>
                <p:nvPr/>
              </p:nvSpPr>
              <p:spPr bwMode="auto">
                <a:xfrm>
                  <a:off x="3552" y="3234"/>
                  <a:ext cx="3" cy="0"/>
                </a:xfrm>
                <a:custGeom>
                  <a:avLst/>
                  <a:gdLst>
                    <a:gd name="T0" fmla="*/ 0 w 3"/>
                    <a:gd name="T1" fmla="*/ 1 w 3"/>
                    <a:gd name="T2" fmla="*/ 3 w 3"/>
                    <a:gd name="T3" fmla="*/ 0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5" name="Freeform 754"/>
                <p:cNvSpPr>
                  <a:spLocks/>
                </p:cNvSpPr>
                <p:nvPr/>
              </p:nvSpPr>
              <p:spPr bwMode="auto">
                <a:xfrm>
                  <a:off x="3553" y="3216"/>
                  <a:ext cx="11" cy="8"/>
                </a:xfrm>
                <a:custGeom>
                  <a:avLst/>
                  <a:gdLst>
                    <a:gd name="T0" fmla="*/ 1 w 13"/>
                    <a:gd name="T1" fmla="*/ 2 h 9"/>
                    <a:gd name="T2" fmla="*/ 5 w 13"/>
                    <a:gd name="T3" fmla="*/ 9 h 9"/>
                    <a:gd name="T4" fmla="*/ 13 w 13"/>
                    <a:gd name="T5" fmla="*/ 5 h 9"/>
                    <a:gd name="T6" fmla="*/ 12 w 13"/>
                    <a:gd name="T7" fmla="*/ 1 h 9"/>
                    <a:gd name="T8" fmla="*/ 1 w 13"/>
                    <a:gd name="T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2"/>
                      </a:moveTo>
                      <a:cubicBezTo>
                        <a:pt x="8" y="4"/>
                        <a:pt x="0" y="7"/>
                        <a:pt x="5" y="9"/>
                      </a:cubicBezTo>
                      <a:cubicBezTo>
                        <a:pt x="5" y="6"/>
                        <a:pt x="10" y="4"/>
                        <a:pt x="13" y="5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0" y="0"/>
                        <a:pt x="5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6" name="Freeform 755"/>
                <p:cNvSpPr>
                  <a:spLocks/>
                </p:cNvSpPr>
                <p:nvPr/>
              </p:nvSpPr>
              <p:spPr bwMode="auto">
                <a:xfrm>
                  <a:off x="3569" y="321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7" name="Freeform 756"/>
                <p:cNvSpPr>
                  <a:spLocks/>
                </p:cNvSpPr>
                <p:nvPr/>
              </p:nvSpPr>
              <p:spPr bwMode="auto">
                <a:xfrm>
                  <a:off x="3559" y="3197"/>
                  <a:ext cx="15" cy="18"/>
                </a:xfrm>
                <a:custGeom>
                  <a:avLst/>
                  <a:gdLst>
                    <a:gd name="T0" fmla="*/ 3 w 17"/>
                    <a:gd name="T1" fmla="*/ 0 h 21"/>
                    <a:gd name="T2" fmla="*/ 9 w 17"/>
                    <a:gd name="T3" fmla="*/ 9 h 21"/>
                    <a:gd name="T4" fmla="*/ 4 w 17"/>
                    <a:gd name="T5" fmla="*/ 6 h 21"/>
                    <a:gd name="T6" fmla="*/ 6 w 17"/>
                    <a:gd name="T7" fmla="*/ 14 h 21"/>
                    <a:gd name="T8" fmla="*/ 0 w 17"/>
                    <a:gd name="T9" fmla="*/ 10 h 21"/>
                    <a:gd name="T10" fmla="*/ 5 w 17"/>
                    <a:gd name="T11" fmla="*/ 18 h 21"/>
                    <a:gd name="T12" fmla="*/ 0 w 17"/>
                    <a:gd name="T13" fmla="*/ 21 h 21"/>
                    <a:gd name="T14" fmla="*/ 7 w 17"/>
                    <a:gd name="T15" fmla="*/ 20 h 21"/>
                    <a:gd name="T16" fmla="*/ 7 w 17"/>
                    <a:gd name="T17" fmla="*/ 16 h 21"/>
                    <a:gd name="T18" fmla="*/ 11 w 17"/>
                    <a:gd name="T19" fmla="*/ 19 h 21"/>
                    <a:gd name="T20" fmla="*/ 16 w 17"/>
                    <a:gd name="T21" fmla="*/ 8 h 21"/>
                    <a:gd name="T22" fmla="*/ 3 w 17"/>
                    <a:gd name="T2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1">
                      <a:moveTo>
                        <a:pt x="3" y="0"/>
                      </a:move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7" y="8"/>
                        <a:pt x="4" y="8"/>
                        <a:pt x="4" y="6"/>
                      </a:cubicBezTo>
                      <a:cubicBezTo>
                        <a:pt x="3" y="10"/>
                        <a:pt x="7" y="11"/>
                        <a:pt x="6" y="14"/>
                      </a:cubicBezTo>
                      <a:cubicBezTo>
                        <a:pt x="0" y="14"/>
                        <a:pt x="6" y="8"/>
                        <a:pt x="0" y="10"/>
                      </a:cubicBezTo>
                      <a:cubicBezTo>
                        <a:pt x="0" y="12"/>
                        <a:pt x="0" y="15"/>
                        <a:pt x="5" y="18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7" y="20"/>
                        <a:pt x="7" y="20"/>
                        <a:pt x="7" y="20"/>
                      </a:cubicBezTo>
                      <a:cubicBezTo>
                        <a:pt x="9" y="19"/>
                        <a:pt x="2" y="17"/>
                        <a:pt x="7" y="16"/>
                      </a:cubicBezTo>
                      <a:cubicBezTo>
                        <a:pt x="10" y="16"/>
                        <a:pt x="10" y="18"/>
                        <a:pt x="11" y="19"/>
                      </a:cubicBezTo>
                      <a:cubicBezTo>
                        <a:pt x="10" y="16"/>
                        <a:pt x="17" y="13"/>
                        <a:pt x="16" y="8"/>
                      </a:cubicBezTo>
                      <a:cubicBezTo>
                        <a:pt x="16" y="3"/>
                        <a:pt x="6" y="4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8" name="Freeform 757"/>
                <p:cNvSpPr>
                  <a:spLocks/>
                </p:cNvSpPr>
                <p:nvPr/>
              </p:nvSpPr>
              <p:spPr bwMode="auto">
                <a:xfrm>
                  <a:off x="3567" y="3197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9" name="Freeform 758"/>
                <p:cNvSpPr>
                  <a:spLocks/>
                </p:cNvSpPr>
                <p:nvPr/>
              </p:nvSpPr>
              <p:spPr bwMode="auto">
                <a:xfrm>
                  <a:off x="3561" y="3179"/>
                  <a:ext cx="14" cy="15"/>
                </a:xfrm>
                <a:custGeom>
                  <a:avLst/>
                  <a:gdLst>
                    <a:gd name="T0" fmla="*/ 0 w 17"/>
                    <a:gd name="T1" fmla="*/ 11 h 17"/>
                    <a:gd name="T2" fmla="*/ 4 w 17"/>
                    <a:gd name="T3" fmla="*/ 15 h 17"/>
                    <a:gd name="T4" fmla="*/ 1 w 17"/>
                    <a:gd name="T5" fmla="*/ 16 h 17"/>
                    <a:gd name="T6" fmla="*/ 6 w 17"/>
                    <a:gd name="T7" fmla="*/ 17 h 17"/>
                    <a:gd name="T8" fmla="*/ 4 w 17"/>
                    <a:gd name="T9" fmla="*/ 9 h 17"/>
                    <a:gd name="T10" fmla="*/ 13 w 17"/>
                    <a:gd name="T11" fmla="*/ 8 h 17"/>
                    <a:gd name="T12" fmla="*/ 10 w 17"/>
                    <a:gd name="T13" fmla="*/ 12 h 17"/>
                    <a:gd name="T14" fmla="*/ 10 w 17"/>
                    <a:gd name="T15" fmla="*/ 1 h 17"/>
                    <a:gd name="T16" fmla="*/ 8 w 17"/>
                    <a:gd name="T17" fmla="*/ 3 h 17"/>
                    <a:gd name="T18" fmla="*/ 6 w 17"/>
                    <a:gd name="T19" fmla="*/ 0 h 17"/>
                    <a:gd name="T20" fmla="*/ 0 w 17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7">
                      <a:moveTo>
                        <a:pt x="0" y="11"/>
                      </a:move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3" y="16"/>
                        <a:pt x="2" y="16"/>
                        <a:pt x="1" y="16"/>
                      </a:cubicBezTo>
                      <a:cubicBezTo>
                        <a:pt x="2" y="16"/>
                        <a:pt x="5" y="17"/>
                        <a:pt x="6" y="17"/>
                      </a:cubicBezTo>
                      <a:cubicBezTo>
                        <a:pt x="12" y="16"/>
                        <a:pt x="4" y="12"/>
                        <a:pt x="4" y="9"/>
                      </a:cubicBezTo>
                      <a:cubicBezTo>
                        <a:pt x="7" y="3"/>
                        <a:pt x="7" y="10"/>
                        <a:pt x="13" y="8"/>
                      </a:cubicBezTo>
                      <a:cubicBezTo>
                        <a:pt x="12" y="10"/>
                        <a:pt x="11" y="10"/>
                        <a:pt x="10" y="12"/>
                      </a:cubicBezTo>
                      <a:cubicBezTo>
                        <a:pt x="17" y="9"/>
                        <a:pt x="12" y="4"/>
                        <a:pt x="10" y="1"/>
                      </a:cubicBezTo>
                      <a:cubicBezTo>
                        <a:pt x="9" y="2"/>
                        <a:pt x="7" y="2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0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0" name="Freeform 759"/>
                <p:cNvSpPr>
                  <a:spLocks/>
                </p:cNvSpPr>
                <p:nvPr/>
              </p:nvSpPr>
              <p:spPr bwMode="auto">
                <a:xfrm>
                  <a:off x="3559" y="3193"/>
                  <a:ext cx="3" cy="2"/>
                </a:xfrm>
                <a:custGeom>
                  <a:avLst/>
                  <a:gdLst>
                    <a:gd name="T0" fmla="*/ 1 w 3"/>
                    <a:gd name="T1" fmla="*/ 2 h 2"/>
                    <a:gd name="T2" fmla="*/ 3 w 3"/>
                    <a:gd name="T3" fmla="*/ 0 h 2"/>
                    <a:gd name="T4" fmla="*/ 1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1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1" name="Freeform 760"/>
                <p:cNvSpPr>
                  <a:spLocks/>
                </p:cNvSpPr>
                <p:nvPr/>
              </p:nvSpPr>
              <p:spPr bwMode="auto">
                <a:xfrm>
                  <a:off x="3569" y="317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2" name="Freeform 761"/>
                <p:cNvSpPr>
                  <a:spLocks/>
                </p:cNvSpPr>
                <p:nvPr/>
              </p:nvSpPr>
              <p:spPr bwMode="auto">
                <a:xfrm>
                  <a:off x="3562" y="3178"/>
                  <a:ext cx="2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3" name="Freeform 762"/>
                <p:cNvSpPr>
                  <a:spLocks/>
                </p:cNvSpPr>
                <p:nvPr/>
              </p:nvSpPr>
              <p:spPr bwMode="auto">
                <a:xfrm>
                  <a:off x="3559" y="3078"/>
                  <a:ext cx="22" cy="100"/>
                </a:xfrm>
                <a:custGeom>
                  <a:avLst/>
                  <a:gdLst>
                    <a:gd name="T0" fmla="*/ 23 w 25"/>
                    <a:gd name="T1" fmla="*/ 3 h 115"/>
                    <a:gd name="T2" fmla="*/ 20 w 25"/>
                    <a:gd name="T3" fmla="*/ 6 h 115"/>
                    <a:gd name="T4" fmla="*/ 16 w 25"/>
                    <a:gd name="T5" fmla="*/ 1 h 115"/>
                    <a:gd name="T6" fmla="*/ 9 w 25"/>
                    <a:gd name="T7" fmla="*/ 1 h 115"/>
                    <a:gd name="T8" fmla="*/ 11 w 25"/>
                    <a:gd name="T9" fmla="*/ 10 h 115"/>
                    <a:gd name="T10" fmla="*/ 8 w 25"/>
                    <a:gd name="T11" fmla="*/ 10 h 115"/>
                    <a:gd name="T12" fmla="*/ 9 w 25"/>
                    <a:gd name="T13" fmla="*/ 27 h 115"/>
                    <a:gd name="T14" fmla="*/ 9 w 25"/>
                    <a:gd name="T15" fmla="*/ 39 h 115"/>
                    <a:gd name="T16" fmla="*/ 4 w 25"/>
                    <a:gd name="T17" fmla="*/ 86 h 115"/>
                    <a:gd name="T18" fmla="*/ 10 w 25"/>
                    <a:gd name="T19" fmla="*/ 89 h 115"/>
                    <a:gd name="T20" fmla="*/ 6 w 25"/>
                    <a:gd name="T21" fmla="*/ 92 h 115"/>
                    <a:gd name="T22" fmla="*/ 6 w 25"/>
                    <a:gd name="T23" fmla="*/ 89 h 115"/>
                    <a:gd name="T24" fmla="*/ 3 w 25"/>
                    <a:gd name="T25" fmla="*/ 103 h 115"/>
                    <a:gd name="T26" fmla="*/ 11 w 25"/>
                    <a:gd name="T27" fmla="*/ 103 h 115"/>
                    <a:gd name="T28" fmla="*/ 3 w 25"/>
                    <a:gd name="T29" fmla="*/ 109 h 115"/>
                    <a:gd name="T30" fmla="*/ 7 w 25"/>
                    <a:gd name="T31" fmla="*/ 114 h 115"/>
                    <a:gd name="T32" fmla="*/ 13 w 25"/>
                    <a:gd name="T33" fmla="*/ 109 h 115"/>
                    <a:gd name="T34" fmla="*/ 15 w 25"/>
                    <a:gd name="T35" fmla="*/ 113 h 115"/>
                    <a:gd name="T36" fmla="*/ 9 w 25"/>
                    <a:gd name="T37" fmla="*/ 82 h 115"/>
                    <a:gd name="T38" fmla="*/ 13 w 25"/>
                    <a:gd name="T39" fmla="*/ 83 h 115"/>
                    <a:gd name="T40" fmla="*/ 18 w 25"/>
                    <a:gd name="T41" fmla="*/ 65 h 115"/>
                    <a:gd name="T42" fmla="*/ 12 w 25"/>
                    <a:gd name="T43" fmla="*/ 57 h 115"/>
                    <a:gd name="T44" fmla="*/ 15 w 25"/>
                    <a:gd name="T45" fmla="*/ 53 h 115"/>
                    <a:gd name="T46" fmla="*/ 12 w 25"/>
                    <a:gd name="T47" fmla="*/ 53 h 115"/>
                    <a:gd name="T48" fmla="*/ 16 w 25"/>
                    <a:gd name="T49" fmla="*/ 47 h 115"/>
                    <a:gd name="T50" fmla="*/ 9 w 25"/>
                    <a:gd name="T51" fmla="*/ 45 h 115"/>
                    <a:gd name="T52" fmla="*/ 21 w 25"/>
                    <a:gd name="T53" fmla="*/ 35 h 115"/>
                    <a:gd name="T54" fmla="*/ 16 w 25"/>
                    <a:gd name="T55" fmla="*/ 36 h 115"/>
                    <a:gd name="T56" fmla="*/ 13 w 25"/>
                    <a:gd name="T57" fmla="*/ 34 h 115"/>
                    <a:gd name="T58" fmla="*/ 20 w 25"/>
                    <a:gd name="T59" fmla="*/ 33 h 115"/>
                    <a:gd name="T60" fmla="*/ 16 w 25"/>
                    <a:gd name="T61" fmla="*/ 23 h 115"/>
                    <a:gd name="T62" fmla="*/ 13 w 25"/>
                    <a:gd name="T63" fmla="*/ 24 h 115"/>
                    <a:gd name="T64" fmla="*/ 16 w 25"/>
                    <a:gd name="T65" fmla="*/ 12 h 115"/>
                    <a:gd name="T66" fmla="*/ 22 w 25"/>
                    <a:gd name="T67" fmla="*/ 19 h 115"/>
                    <a:gd name="T68" fmla="*/ 25 w 25"/>
                    <a:gd name="T69" fmla="*/ 15 h 115"/>
                    <a:gd name="T70" fmla="*/ 17 w 25"/>
                    <a:gd name="T71" fmla="*/ 7 h 115"/>
                    <a:gd name="T72" fmla="*/ 23 w 25"/>
                    <a:gd name="T73" fmla="*/ 3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" h="115">
                      <a:moveTo>
                        <a:pt x="23" y="3"/>
                      </a:moveTo>
                      <a:cubicBezTo>
                        <a:pt x="21" y="3"/>
                        <a:pt x="20" y="4"/>
                        <a:pt x="20" y="6"/>
                      </a:cubicBezTo>
                      <a:cubicBezTo>
                        <a:pt x="17" y="5"/>
                        <a:pt x="18" y="2"/>
                        <a:pt x="16" y="1"/>
                      </a:cubicBezTo>
                      <a:cubicBezTo>
                        <a:pt x="14" y="4"/>
                        <a:pt x="12" y="0"/>
                        <a:pt x="9" y="1"/>
                      </a:cubicBezTo>
                      <a:cubicBezTo>
                        <a:pt x="8" y="4"/>
                        <a:pt x="12" y="6"/>
                        <a:pt x="1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9" y="15"/>
                        <a:pt x="12" y="23"/>
                        <a:pt x="9" y="27"/>
                      </a:cubicBezTo>
                      <a:cubicBezTo>
                        <a:pt x="7" y="31"/>
                        <a:pt x="8" y="34"/>
                        <a:pt x="9" y="39"/>
                      </a:cubicBezTo>
                      <a:cubicBezTo>
                        <a:pt x="6" y="54"/>
                        <a:pt x="8" y="70"/>
                        <a:pt x="4" y="86"/>
                      </a:cubicBezTo>
                      <a:cubicBezTo>
                        <a:pt x="10" y="89"/>
                        <a:pt x="10" y="89"/>
                        <a:pt x="10" y="89"/>
                      </a:cubicBezTo>
                      <a:cubicBezTo>
                        <a:pt x="7" y="89"/>
                        <a:pt x="10" y="93"/>
                        <a:pt x="6" y="92"/>
                      </a:cubicBezTo>
                      <a:cubicBezTo>
                        <a:pt x="7" y="91"/>
                        <a:pt x="6" y="90"/>
                        <a:pt x="6" y="89"/>
                      </a:cubicBezTo>
                      <a:cubicBezTo>
                        <a:pt x="0" y="92"/>
                        <a:pt x="6" y="99"/>
                        <a:pt x="3" y="103"/>
                      </a:cubicBezTo>
                      <a:cubicBezTo>
                        <a:pt x="5" y="102"/>
                        <a:pt x="10" y="102"/>
                        <a:pt x="11" y="103"/>
                      </a:cubicBezTo>
                      <a:cubicBezTo>
                        <a:pt x="4" y="102"/>
                        <a:pt x="11" y="108"/>
                        <a:pt x="3" y="109"/>
                      </a:cubicBezTo>
                      <a:cubicBezTo>
                        <a:pt x="0" y="113"/>
                        <a:pt x="9" y="110"/>
                        <a:pt x="7" y="114"/>
                      </a:cubicBezTo>
                      <a:cubicBezTo>
                        <a:pt x="11" y="115"/>
                        <a:pt x="10" y="110"/>
                        <a:pt x="13" y="109"/>
                      </a:cubicBezTo>
                      <a:cubicBezTo>
                        <a:pt x="16" y="111"/>
                        <a:pt x="11" y="113"/>
                        <a:pt x="15" y="113"/>
                      </a:cubicBezTo>
                      <a:cubicBezTo>
                        <a:pt x="18" y="106"/>
                        <a:pt x="10" y="93"/>
                        <a:pt x="9" y="82"/>
                      </a:cubicBezTo>
                      <a:cubicBezTo>
                        <a:pt x="13" y="83"/>
                        <a:pt x="13" y="83"/>
                        <a:pt x="13" y="83"/>
                      </a:cubicBezTo>
                      <a:cubicBezTo>
                        <a:pt x="10" y="77"/>
                        <a:pt x="11" y="69"/>
                        <a:pt x="18" y="65"/>
                      </a:cubicBezTo>
                      <a:cubicBezTo>
                        <a:pt x="14" y="65"/>
                        <a:pt x="20" y="57"/>
                        <a:pt x="12" y="57"/>
                      </a:cubicBezTo>
                      <a:cubicBezTo>
                        <a:pt x="14" y="56"/>
                        <a:pt x="14" y="55"/>
                        <a:pt x="15" y="53"/>
                      </a:cubicBezTo>
                      <a:cubicBezTo>
                        <a:pt x="12" y="53"/>
                        <a:pt x="12" y="53"/>
                        <a:pt x="12" y="53"/>
                      </a:cubicBezTo>
                      <a:cubicBezTo>
                        <a:pt x="12" y="50"/>
                        <a:pt x="16" y="51"/>
                        <a:pt x="16" y="47"/>
                      </a:cubicBezTo>
                      <a:cubicBezTo>
                        <a:pt x="13" y="49"/>
                        <a:pt x="12" y="47"/>
                        <a:pt x="9" y="45"/>
                      </a:cubicBezTo>
                      <a:cubicBezTo>
                        <a:pt x="13" y="42"/>
                        <a:pt x="17" y="38"/>
                        <a:pt x="21" y="35"/>
                      </a:cubicBezTo>
                      <a:cubicBezTo>
                        <a:pt x="19" y="35"/>
                        <a:pt x="18" y="36"/>
                        <a:pt x="16" y="36"/>
                      </a:cubicBezTo>
                      <a:cubicBezTo>
                        <a:pt x="18" y="34"/>
                        <a:pt x="14" y="34"/>
                        <a:pt x="13" y="34"/>
                      </a:cubicBezTo>
                      <a:cubicBezTo>
                        <a:pt x="13" y="32"/>
                        <a:pt x="18" y="32"/>
                        <a:pt x="20" y="33"/>
                      </a:cubicBezTo>
                      <a:cubicBezTo>
                        <a:pt x="22" y="29"/>
                        <a:pt x="13" y="26"/>
                        <a:pt x="16" y="23"/>
                      </a:cubicBezTo>
                      <a:cubicBezTo>
                        <a:pt x="13" y="24"/>
                        <a:pt x="13" y="24"/>
                        <a:pt x="13" y="24"/>
                      </a:cubicBezTo>
                      <a:cubicBezTo>
                        <a:pt x="12" y="20"/>
                        <a:pt x="16" y="17"/>
                        <a:pt x="16" y="12"/>
                      </a:cubicBezTo>
                      <a:cubicBezTo>
                        <a:pt x="21" y="11"/>
                        <a:pt x="20" y="17"/>
                        <a:pt x="22" y="19"/>
                      </a:cubicBezTo>
                      <a:cubicBezTo>
                        <a:pt x="23" y="18"/>
                        <a:pt x="23" y="16"/>
                        <a:pt x="25" y="15"/>
                      </a:cubicBezTo>
                      <a:cubicBezTo>
                        <a:pt x="23" y="13"/>
                        <a:pt x="19" y="10"/>
                        <a:pt x="17" y="7"/>
                      </a:cubicBezTo>
                      <a:cubicBezTo>
                        <a:pt x="23" y="10"/>
                        <a:pt x="23" y="4"/>
                        <a:pt x="2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4" name="Freeform 763"/>
                <p:cNvSpPr>
                  <a:spLocks/>
                </p:cNvSpPr>
                <p:nvPr/>
              </p:nvSpPr>
              <p:spPr bwMode="auto">
                <a:xfrm>
                  <a:off x="3581" y="3091"/>
                  <a:ext cx="1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1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5" name="Freeform 764"/>
                <p:cNvSpPr>
                  <a:spLocks/>
                </p:cNvSpPr>
                <p:nvPr/>
              </p:nvSpPr>
              <p:spPr bwMode="auto">
                <a:xfrm>
                  <a:off x="3579" y="308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6" name="Freeform 765"/>
                <p:cNvSpPr>
                  <a:spLocks/>
                </p:cNvSpPr>
                <p:nvPr/>
              </p:nvSpPr>
              <p:spPr bwMode="auto">
                <a:xfrm>
                  <a:off x="3566" y="310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7" name="Freeform 766"/>
                <p:cNvSpPr>
                  <a:spLocks/>
                </p:cNvSpPr>
                <p:nvPr/>
              </p:nvSpPr>
              <p:spPr bwMode="auto">
                <a:xfrm>
                  <a:off x="3577" y="3106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8" name="Freeform 767"/>
                <p:cNvSpPr>
                  <a:spLocks/>
                </p:cNvSpPr>
                <p:nvPr/>
              </p:nvSpPr>
              <p:spPr bwMode="auto">
                <a:xfrm>
                  <a:off x="3575" y="3128"/>
                  <a:ext cx="3" cy="2"/>
                </a:xfrm>
                <a:custGeom>
                  <a:avLst/>
                  <a:gdLst>
                    <a:gd name="T0" fmla="*/ 0 w 4"/>
                    <a:gd name="T1" fmla="*/ 1 h 2"/>
                    <a:gd name="T2" fmla="*/ 3 w 4"/>
                    <a:gd name="T3" fmla="*/ 2 h 2"/>
                    <a:gd name="T4" fmla="*/ 0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0" y="1"/>
                      </a:move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4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9" name="Rectangle 768"/>
                <p:cNvSpPr>
                  <a:spLocks noChangeArrowheads="1"/>
                </p:cNvSpPr>
                <p:nvPr/>
              </p:nvSpPr>
              <p:spPr bwMode="auto">
                <a:xfrm>
                  <a:off x="3581" y="3084"/>
                  <a:ext cx="1" cy="4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0" name="Freeform 769"/>
                <p:cNvSpPr>
                  <a:spLocks/>
                </p:cNvSpPr>
                <p:nvPr/>
              </p:nvSpPr>
              <p:spPr bwMode="auto">
                <a:xfrm>
                  <a:off x="3565" y="3022"/>
                  <a:ext cx="20" cy="55"/>
                </a:xfrm>
                <a:custGeom>
                  <a:avLst/>
                  <a:gdLst>
                    <a:gd name="T0" fmla="*/ 6 w 23"/>
                    <a:gd name="T1" fmla="*/ 4 h 63"/>
                    <a:gd name="T2" fmla="*/ 2 w 23"/>
                    <a:gd name="T3" fmla="*/ 15 h 63"/>
                    <a:gd name="T4" fmla="*/ 12 w 23"/>
                    <a:gd name="T5" fmla="*/ 23 h 63"/>
                    <a:gd name="T6" fmla="*/ 3 w 23"/>
                    <a:gd name="T7" fmla="*/ 22 h 63"/>
                    <a:gd name="T8" fmla="*/ 8 w 23"/>
                    <a:gd name="T9" fmla="*/ 43 h 63"/>
                    <a:gd name="T10" fmla="*/ 4 w 23"/>
                    <a:gd name="T11" fmla="*/ 43 h 63"/>
                    <a:gd name="T12" fmla="*/ 13 w 23"/>
                    <a:gd name="T13" fmla="*/ 52 h 63"/>
                    <a:gd name="T14" fmla="*/ 2 w 23"/>
                    <a:gd name="T15" fmla="*/ 51 h 63"/>
                    <a:gd name="T16" fmla="*/ 2 w 23"/>
                    <a:gd name="T17" fmla="*/ 50 h 63"/>
                    <a:gd name="T18" fmla="*/ 4 w 23"/>
                    <a:gd name="T19" fmla="*/ 61 h 63"/>
                    <a:gd name="T20" fmla="*/ 10 w 23"/>
                    <a:gd name="T21" fmla="*/ 63 h 63"/>
                    <a:gd name="T22" fmla="*/ 16 w 23"/>
                    <a:gd name="T23" fmla="*/ 63 h 63"/>
                    <a:gd name="T24" fmla="*/ 12 w 23"/>
                    <a:gd name="T25" fmla="*/ 56 h 63"/>
                    <a:gd name="T26" fmla="*/ 16 w 23"/>
                    <a:gd name="T27" fmla="*/ 55 h 63"/>
                    <a:gd name="T28" fmla="*/ 14 w 23"/>
                    <a:gd name="T29" fmla="*/ 52 h 63"/>
                    <a:gd name="T30" fmla="*/ 17 w 23"/>
                    <a:gd name="T31" fmla="*/ 52 h 63"/>
                    <a:gd name="T32" fmla="*/ 14 w 23"/>
                    <a:gd name="T33" fmla="*/ 46 h 63"/>
                    <a:gd name="T34" fmla="*/ 15 w 23"/>
                    <a:gd name="T35" fmla="*/ 47 h 63"/>
                    <a:gd name="T36" fmla="*/ 11 w 23"/>
                    <a:gd name="T37" fmla="*/ 43 h 63"/>
                    <a:gd name="T38" fmla="*/ 16 w 23"/>
                    <a:gd name="T39" fmla="*/ 41 h 63"/>
                    <a:gd name="T40" fmla="*/ 13 w 23"/>
                    <a:gd name="T41" fmla="*/ 41 h 63"/>
                    <a:gd name="T42" fmla="*/ 19 w 23"/>
                    <a:gd name="T43" fmla="*/ 28 h 63"/>
                    <a:gd name="T44" fmla="*/ 16 w 23"/>
                    <a:gd name="T45" fmla="*/ 27 h 63"/>
                    <a:gd name="T46" fmla="*/ 18 w 23"/>
                    <a:gd name="T47" fmla="*/ 33 h 63"/>
                    <a:gd name="T48" fmla="*/ 9 w 23"/>
                    <a:gd name="T49" fmla="*/ 32 h 63"/>
                    <a:gd name="T50" fmla="*/ 17 w 23"/>
                    <a:gd name="T51" fmla="*/ 24 h 63"/>
                    <a:gd name="T52" fmla="*/ 16 w 23"/>
                    <a:gd name="T53" fmla="*/ 14 h 63"/>
                    <a:gd name="T54" fmla="*/ 18 w 23"/>
                    <a:gd name="T55" fmla="*/ 14 h 63"/>
                    <a:gd name="T56" fmla="*/ 15 w 23"/>
                    <a:gd name="T57" fmla="*/ 8 h 63"/>
                    <a:gd name="T58" fmla="*/ 13 w 23"/>
                    <a:gd name="T59" fmla="*/ 10 h 63"/>
                    <a:gd name="T60" fmla="*/ 11 w 23"/>
                    <a:gd name="T61" fmla="*/ 7 h 63"/>
                    <a:gd name="T62" fmla="*/ 13 w 23"/>
                    <a:gd name="T63" fmla="*/ 7 h 63"/>
                    <a:gd name="T64" fmla="*/ 7 w 23"/>
                    <a:gd name="T65" fmla="*/ 0 h 63"/>
                    <a:gd name="T66" fmla="*/ 11 w 23"/>
                    <a:gd name="T67" fmla="*/ 7 h 63"/>
                    <a:gd name="T68" fmla="*/ 6 w 23"/>
                    <a:gd name="T69" fmla="*/ 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3">
                      <a:moveTo>
                        <a:pt x="6" y="4"/>
                      </a:moveTo>
                      <a:cubicBezTo>
                        <a:pt x="1" y="7"/>
                        <a:pt x="3" y="12"/>
                        <a:pt x="2" y="15"/>
                      </a:cubicBezTo>
                      <a:cubicBezTo>
                        <a:pt x="4" y="22"/>
                        <a:pt x="12" y="17"/>
                        <a:pt x="12" y="23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3" y="28"/>
                        <a:pt x="0" y="37"/>
                        <a:pt x="8" y="43"/>
                      </a:cubicBezTo>
                      <a:cubicBezTo>
                        <a:pt x="7" y="44"/>
                        <a:pt x="5" y="45"/>
                        <a:pt x="4" y="43"/>
                      </a:cubicBezTo>
                      <a:cubicBezTo>
                        <a:pt x="4" y="47"/>
                        <a:pt x="17" y="46"/>
                        <a:pt x="13" y="52"/>
                      </a:cubicBezTo>
                      <a:cubicBezTo>
                        <a:pt x="8" y="46"/>
                        <a:pt x="8" y="53"/>
                        <a:pt x="2" y="51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2" y="54"/>
                        <a:pt x="5" y="59"/>
                        <a:pt x="4" y="61"/>
                      </a:cubicBezTo>
                      <a:cubicBezTo>
                        <a:pt x="6" y="62"/>
                        <a:pt x="10" y="60"/>
                        <a:pt x="10" y="63"/>
                      </a:cubicBezTo>
                      <a:cubicBezTo>
                        <a:pt x="11" y="62"/>
                        <a:pt x="13" y="63"/>
                        <a:pt x="16" y="63"/>
                      </a:cubicBezTo>
                      <a:cubicBezTo>
                        <a:pt x="13" y="60"/>
                        <a:pt x="15" y="58"/>
                        <a:pt x="12" y="56"/>
                      </a:cubicBezTo>
                      <a:cubicBezTo>
                        <a:pt x="15" y="54"/>
                        <a:pt x="13" y="57"/>
                        <a:pt x="16" y="55"/>
                      </a:cubicBezTo>
                      <a:cubicBezTo>
                        <a:pt x="14" y="52"/>
                        <a:pt x="14" y="52"/>
                        <a:pt x="14" y="52"/>
                      </a:cubicBezTo>
                      <a:cubicBezTo>
                        <a:pt x="14" y="50"/>
                        <a:pt x="16" y="55"/>
                        <a:pt x="17" y="52"/>
                      </a:cubicBezTo>
                      <a:cubicBezTo>
                        <a:pt x="16" y="51"/>
                        <a:pt x="14" y="48"/>
                        <a:pt x="14" y="46"/>
                      </a:cubicBezTo>
                      <a:cubicBezTo>
                        <a:pt x="15" y="47"/>
                        <a:pt x="15" y="47"/>
                        <a:pt x="15" y="47"/>
                      </a:cubicBezTo>
                      <a:cubicBezTo>
                        <a:pt x="14" y="45"/>
                        <a:pt x="16" y="42"/>
                        <a:pt x="11" y="43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4" y="36"/>
                        <a:pt x="23" y="35"/>
                        <a:pt x="19" y="28"/>
                      </a:cubicBezTo>
                      <a:cubicBezTo>
                        <a:pt x="18" y="29"/>
                        <a:pt x="16" y="28"/>
                        <a:pt x="16" y="27"/>
                      </a:cubicBezTo>
                      <a:cubicBezTo>
                        <a:pt x="13" y="30"/>
                        <a:pt x="18" y="31"/>
                        <a:pt x="18" y="33"/>
                      </a:cubicBezTo>
                      <a:cubicBezTo>
                        <a:pt x="15" y="33"/>
                        <a:pt x="11" y="29"/>
                        <a:pt x="9" y="32"/>
                      </a:cubicBezTo>
                      <a:cubicBezTo>
                        <a:pt x="13" y="28"/>
                        <a:pt x="9" y="25"/>
                        <a:pt x="17" y="24"/>
                      </a:cubicBezTo>
                      <a:cubicBezTo>
                        <a:pt x="18" y="20"/>
                        <a:pt x="14" y="18"/>
                        <a:pt x="16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2" y="13"/>
                        <a:pt x="21" y="11"/>
                        <a:pt x="15" y="8"/>
                      </a:cubicBez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11" y="9"/>
                        <a:pt x="11" y="8"/>
                        <a:pt x="11" y="7"/>
                      </a:cubicBezTo>
                      <a:cubicBezTo>
                        <a:pt x="12" y="7"/>
                        <a:pt x="12" y="7"/>
                        <a:pt x="13" y="7"/>
                      </a:cubicBezTo>
                      <a:cubicBezTo>
                        <a:pt x="9" y="6"/>
                        <a:pt x="8" y="1"/>
                        <a:pt x="7" y="0"/>
                      </a:cubicBezTo>
                      <a:cubicBezTo>
                        <a:pt x="6" y="2"/>
                        <a:pt x="10" y="5"/>
                        <a:pt x="11" y="7"/>
                      </a:cubicBezTo>
                      <a:cubicBezTo>
                        <a:pt x="8" y="6"/>
                        <a:pt x="5" y="6"/>
                        <a:pt x="6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1" name="Freeform 770"/>
                <p:cNvSpPr>
                  <a:spLocks/>
                </p:cNvSpPr>
                <p:nvPr/>
              </p:nvSpPr>
              <p:spPr bwMode="auto">
                <a:xfrm>
                  <a:off x="3578" y="3063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2" name="Freeform 771"/>
                <p:cNvSpPr>
                  <a:spLocks/>
                </p:cNvSpPr>
                <p:nvPr/>
              </p:nvSpPr>
              <p:spPr bwMode="auto">
                <a:xfrm>
                  <a:off x="3566" y="2979"/>
                  <a:ext cx="23" cy="43"/>
                </a:xfrm>
                <a:custGeom>
                  <a:avLst/>
                  <a:gdLst>
                    <a:gd name="T0" fmla="*/ 13 w 27"/>
                    <a:gd name="T1" fmla="*/ 36 h 50"/>
                    <a:gd name="T2" fmla="*/ 18 w 27"/>
                    <a:gd name="T3" fmla="*/ 34 h 50"/>
                    <a:gd name="T4" fmla="*/ 8 w 27"/>
                    <a:gd name="T5" fmla="*/ 34 h 50"/>
                    <a:gd name="T6" fmla="*/ 7 w 27"/>
                    <a:gd name="T7" fmla="*/ 29 h 50"/>
                    <a:gd name="T8" fmla="*/ 16 w 27"/>
                    <a:gd name="T9" fmla="*/ 29 h 50"/>
                    <a:gd name="T10" fmla="*/ 17 w 27"/>
                    <a:gd name="T11" fmla="*/ 24 h 50"/>
                    <a:gd name="T12" fmla="*/ 11 w 27"/>
                    <a:gd name="T13" fmla="*/ 24 h 50"/>
                    <a:gd name="T14" fmla="*/ 8 w 27"/>
                    <a:gd name="T15" fmla="*/ 18 h 50"/>
                    <a:gd name="T16" fmla="*/ 10 w 27"/>
                    <a:gd name="T17" fmla="*/ 21 h 50"/>
                    <a:gd name="T18" fmla="*/ 17 w 27"/>
                    <a:gd name="T19" fmla="*/ 18 h 50"/>
                    <a:gd name="T20" fmla="*/ 2 w 27"/>
                    <a:gd name="T21" fmla="*/ 4 h 50"/>
                    <a:gd name="T22" fmla="*/ 2 w 27"/>
                    <a:gd name="T23" fmla="*/ 8 h 50"/>
                    <a:gd name="T24" fmla="*/ 9 w 27"/>
                    <a:gd name="T25" fmla="*/ 9 h 50"/>
                    <a:gd name="T26" fmla="*/ 7 w 27"/>
                    <a:gd name="T27" fmla="*/ 13 h 50"/>
                    <a:gd name="T28" fmla="*/ 4 w 27"/>
                    <a:gd name="T29" fmla="*/ 10 h 50"/>
                    <a:gd name="T30" fmla="*/ 3 w 27"/>
                    <a:gd name="T31" fmla="*/ 42 h 50"/>
                    <a:gd name="T32" fmla="*/ 3 w 27"/>
                    <a:gd name="T33" fmla="*/ 37 h 50"/>
                    <a:gd name="T34" fmla="*/ 7 w 27"/>
                    <a:gd name="T35" fmla="*/ 42 h 50"/>
                    <a:gd name="T36" fmla="*/ 14 w 27"/>
                    <a:gd name="T37" fmla="*/ 40 h 50"/>
                    <a:gd name="T38" fmla="*/ 12 w 27"/>
                    <a:gd name="T39" fmla="*/ 42 h 50"/>
                    <a:gd name="T40" fmla="*/ 18 w 27"/>
                    <a:gd name="T41" fmla="*/ 43 h 50"/>
                    <a:gd name="T42" fmla="*/ 21 w 27"/>
                    <a:gd name="T43" fmla="*/ 50 h 50"/>
                    <a:gd name="T44" fmla="*/ 22 w 27"/>
                    <a:gd name="T45" fmla="*/ 38 h 50"/>
                    <a:gd name="T46" fmla="*/ 13 w 27"/>
                    <a:gd name="T47" fmla="*/ 36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7" h="50">
                      <a:moveTo>
                        <a:pt x="13" y="36"/>
                      </a:moveTo>
                      <a:cubicBezTo>
                        <a:pt x="14" y="33"/>
                        <a:pt x="17" y="37"/>
                        <a:pt x="18" y="34"/>
                      </a:cubicBezTo>
                      <a:cubicBezTo>
                        <a:pt x="16" y="32"/>
                        <a:pt x="12" y="37"/>
                        <a:pt x="8" y="34"/>
                      </a:cubicBezTo>
                      <a:cubicBezTo>
                        <a:pt x="11" y="33"/>
                        <a:pt x="7" y="30"/>
                        <a:pt x="7" y="29"/>
                      </a:cubicBezTo>
                      <a:cubicBezTo>
                        <a:pt x="9" y="30"/>
                        <a:pt x="14" y="30"/>
                        <a:pt x="16" y="29"/>
                      </a:cubicBezTo>
                      <a:cubicBezTo>
                        <a:pt x="14" y="28"/>
                        <a:pt x="17" y="26"/>
                        <a:pt x="17" y="24"/>
                      </a:cubicBezTo>
                      <a:cubicBezTo>
                        <a:pt x="14" y="29"/>
                        <a:pt x="15" y="21"/>
                        <a:pt x="11" y="24"/>
                      </a:cubicBezTo>
                      <a:cubicBezTo>
                        <a:pt x="8" y="24"/>
                        <a:pt x="6" y="20"/>
                        <a:pt x="8" y="18"/>
                      </a:cubicBezTo>
                      <a:cubicBezTo>
                        <a:pt x="11" y="19"/>
                        <a:pt x="10" y="20"/>
                        <a:pt x="10" y="21"/>
                      </a:cubicBezTo>
                      <a:cubicBezTo>
                        <a:pt x="15" y="22"/>
                        <a:pt x="13" y="18"/>
                        <a:pt x="17" y="18"/>
                      </a:cubicBezTo>
                      <a:cubicBezTo>
                        <a:pt x="11" y="14"/>
                        <a:pt x="12" y="0"/>
                        <a:pt x="2" y="4"/>
                      </a:cubicBezTo>
                      <a:cubicBezTo>
                        <a:pt x="0" y="5"/>
                        <a:pt x="2" y="6"/>
                        <a:pt x="2" y="8"/>
                      </a:cubicBezTo>
                      <a:cubicBezTo>
                        <a:pt x="5" y="4"/>
                        <a:pt x="8" y="8"/>
                        <a:pt x="9" y="9"/>
                      </a:cubicBezTo>
                      <a:cubicBezTo>
                        <a:pt x="8" y="10"/>
                        <a:pt x="11" y="14"/>
                        <a:pt x="7" y="13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1" y="19"/>
                        <a:pt x="2" y="31"/>
                        <a:pt x="3" y="42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6" y="38"/>
                        <a:pt x="6" y="40"/>
                        <a:pt x="7" y="42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3" y="41"/>
                        <a:pt x="14" y="43"/>
                        <a:pt x="12" y="42"/>
                      </a:cubicBezTo>
                      <a:cubicBezTo>
                        <a:pt x="14" y="44"/>
                        <a:pt x="16" y="44"/>
                        <a:pt x="18" y="43"/>
                      </a:cubicBezTo>
                      <a:cubicBezTo>
                        <a:pt x="20" y="46"/>
                        <a:pt x="17" y="47"/>
                        <a:pt x="21" y="50"/>
                      </a:cubicBezTo>
                      <a:cubicBezTo>
                        <a:pt x="27" y="44"/>
                        <a:pt x="17" y="45"/>
                        <a:pt x="22" y="38"/>
                      </a:cubicBezTo>
                      <a:lnTo>
                        <a:pt x="13" y="36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3" name="Freeform 772"/>
                <p:cNvSpPr>
                  <a:spLocks/>
                </p:cNvSpPr>
                <p:nvPr/>
              </p:nvSpPr>
              <p:spPr bwMode="auto">
                <a:xfrm>
                  <a:off x="3577" y="3020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1 w 3"/>
                    <a:gd name="T5" fmla="*/ 2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4" name="Freeform 773"/>
                <p:cNvSpPr>
                  <a:spLocks/>
                </p:cNvSpPr>
                <p:nvPr/>
              </p:nvSpPr>
              <p:spPr bwMode="auto">
                <a:xfrm>
                  <a:off x="3568" y="3017"/>
                  <a:ext cx="3" cy="3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5" name="Freeform 774"/>
                <p:cNvSpPr>
                  <a:spLocks/>
                </p:cNvSpPr>
                <p:nvPr/>
              </p:nvSpPr>
              <p:spPr bwMode="auto">
                <a:xfrm>
                  <a:off x="3579" y="2989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6" name="Freeform 775"/>
                <p:cNvSpPr>
                  <a:spLocks/>
                </p:cNvSpPr>
                <p:nvPr/>
              </p:nvSpPr>
              <p:spPr bwMode="auto">
                <a:xfrm>
                  <a:off x="3567" y="2971"/>
                  <a:ext cx="11" cy="13"/>
                </a:xfrm>
                <a:custGeom>
                  <a:avLst/>
                  <a:gdLst>
                    <a:gd name="T0" fmla="*/ 0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5 w 13"/>
                    <a:gd name="T7" fmla="*/ 7 h 15"/>
                    <a:gd name="T8" fmla="*/ 5 w 13"/>
                    <a:gd name="T9" fmla="*/ 0 h 15"/>
                    <a:gd name="T10" fmla="*/ 0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0" y="0"/>
                      </a:moveTo>
                      <a:cubicBezTo>
                        <a:pt x="1" y="4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5" y="7"/>
                      </a:cubicBezTo>
                      <a:cubicBezTo>
                        <a:pt x="8" y="6"/>
                        <a:pt x="4" y="3"/>
                        <a:pt x="5" y="0"/>
                      </a:cubicBezTo>
                      <a:cubicBezTo>
                        <a:pt x="3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7" name="Freeform 776"/>
                <p:cNvSpPr>
                  <a:spLocks/>
                </p:cNvSpPr>
                <p:nvPr/>
              </p:nvSpPr>
              <p:spPr bwMode="auto">
                <a:xfrm>
                  <a:off x="3569" y="2872"/>
                  <a:ext cx="19" cy="103"/>
                </a:xfrm>
                <a:custGeom>
                  <a:avLst/>
                  <a:gdLst>
                    <a:gd name="T0" fmla="*/ 12 w 22"/>
                    <a:gd name="T1" fmla="*/ 98 h 119"/>
                    <a:gd name="T2" fmla="*/ 11 w 22"/>
                    <a:gd name="T3" fmla="*/ 92 h 119"/>
                    <a:gd name="T4" fmla="*/ 14 w 22"/>
                    <a:gd name="T5" fmla="*/ 95 h 119"/>
                    <a:gd name="T6" fmla="*/ 16 w 22"/>
                    <a:gd name="T7" fmla="*/ 90 h 119"/>
                    <a:gd name="T8" fmla="*/ 14 w 22"/>
                    <a:gd name="T9" fmla="*/ 90 h 119"/>
                    <a:gd name="T10" fmla="*/ 13 w 22"/>
                    <a:gd name="T11" fmla="*/ 79 h 119"/>
                    <a:gd name="T12" fmla="*/ 8 w 22"/>
                    <a:gd name="T13" fmla="*/ 77 h 119"/>
                    <a:gd name="T14" fmla="*/ 16 w 22"/>
                    <a:gd name="T15" fmla="*/ 70 h 119"/>
                    <a:gd name="T16" fmla="*/ 5 w 22"/>
                    <a:gd name="T17" fmla="*/ 72 h 119"/>
                    <a:gd name="T18" fmla="*/ 9 w 22"/>
                    <a:gd name="T19" fmla="*/ 60 h 119"/>
                    <a:gd name="T20" fmla="*/ 10 w 22"/>
                    <a:gd name="T21" fmla="*/ 62 h 119"/>
                    <a:gd name="T22" fmla="*/ 10 w 22"/>
                    <a:gd name="T23" fmla="*/ 56 h 119"/>
                    <a:gd name="T24" fmla="*/ 15 w 22"/>
                    <a:gd name="T25" fmla="*/ 56 h 119"/>
                    <a:gd name="T26" fmla="*/ 15 w 22"/>
                    <a:gd name="T27" fmla="*/ 46 h 119"/>
                    <a:gd name="T28" fmla="*/ 17 w 22"/>
                    <a:gd name="T29" fmla="*/ 47 h 119"/>
                    <a:gd name="T30" fmla="*/ 13 w 22"/>
                    <a:gd name="T31" fmla="*/ 28 h 119"/>
                    <a:gd name="T32" fmla="*/ 17 w 22"/>
                    <a:gd name="T33" fmla="*/ 26 h 119"/>
                    <a:gd name="T34" fmla="*/ 7 w 22"/>
                    <a:gd name="T35" fmla="*/ 27 h 119"/>
                    <a:gd name="T36" fmla="*/ 8 w 22"/>
                    <a:gd name="T37" fmla="*/ 20 h 119"/>
                    <a:gd name="T38" fmla="*/ 14 w 22"/>
                    <a:gd name="T39" fmla="*/ 22 h 119"/>
                    <a:gd name="T40" fmla="*/ 11 w 22"/>
                    <a:gd name="T41" fmla="*/ 17 h 119"/>
                    <a:gd name="T42" fmla="*/ 17 w 22"/>
                    <a:gd name="T43" fmla="*/ 14 h 119"/>
                    <a:gd name="T44" fmla="*/ 8 w 22"/>
                    <a:gd name="T45" fmla="*/ 6 h 119"/>
                    <a:gd name="T46" fmla="*/ 10 w 22"/>
                    <a:gd name="T47" fmla="*/ 1 h 119"/>
                    <a:gd name="T48" fmla="*/ 1 w 22"/>
                    <a:gd name="T49" fmla="*/ 5 h 119"/>
                    <a:gd name="T50" fmla="*/ 2 w 22"/>
                    <a:gd name="T51" fmla="*/ 31 h 119"/>
                    <a:gd name="T52" fmla="*/ 7 w 22"/>
                    <a:gd name="T53" fmla="*/ 38 h 119"/>
                    <a:gd name="T54" fmla="*/ 1 w 22"/>
                    <a:gd name="T55" fmla="*/ 39 h 119"/>
                    <a:gd name="T56" fmla="*/ 7 w 22"/>
                    <a:gd name="T57" fmla="*/ 39 h 119"/>
                    <a:gd name="T58" fmla="*/ 2 w 22"/>
                    <a:gd name="T59" fmla="*/ 43 h 119"/>
                    <a:gd name="T60" fmla="*/ 7 w 22"/>
                    <a:gd name="T61" fmla="*/ 46 h 119"/>
                    <a:gd name="T62" fmla="*/ 0 w 22"/>
                    <a:gd name="T63" fmla="*/ 48 h 119"/>
                    <a:gd name="T64" fmla="*/ 2 w 22"/>
                    <a:gd name="T65" fmla="*/ 90 h 119"/>
                    <a:gd name="T66" fmla="*/ 7 w 22"/>
                    <a:gd name="T67" fmla="*/ 89 h 119"/>
                    <a:gd name="T68" fmla="*/ 7 w 22"/>
                    <a:gd name="T69" fmla="*/ 105 h 119"/>
                    <a:gd name="T70" fmla="*/ 10 w 22"/>
                    <a:gd name="T71" fmla="*/ 107 h 119"/>
                    <a:gd name="T72" fmla="*/ 1 w 22"/>
                    <a:gd name="T73" fmla="*/ 107 h 119"/>
                    <a:gd name="T74" fmla="*/ 2 w 22"/>
                    <a:gd name="T75" fmla="*/ 112 h 119"/>
                    <a:gd name="T76" fmla="*/ 4 w 22"/>
                    <a:gd name="T77" fmla="*/ 109 h 119"/>
                    <a:gd name="T78" fmla="*/ 2 w 22"/>
                    <a:gd name="T79" fmla="*/ 114 h 119"/>
                    <a:gd name="T80" fmla="*/ 13 w 22"/>
                    <a:gd name="T81" fmla="*/ 111 h 119"/>
                    <a:gd name="T82" fmla="*/ 18 w 22"/>
                    <a:gd name="T83" fmla="*/ 98 h 119"/>
                    <a:gd name="T84" fmla="*/ 12 w 22"/>
                    <a:gd name="T85" fmla="*/ 98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9">
                      <a:moveTo>
                        <a:pt x="12" y="98"/>
                      </a:moveTo>
                      <a:cubicBezTo>
                        <a:pt x="12" y="96"/>
                        <a:pt x="9" y="93"/>
                        <a:pt x="11" y="92"/>
                      </a:cubicBezTo>
                      <a:cubicBezTo>
                        <a:pt x="14" y="92"/>
                        <a:pt x="14" y="93"/>
                        <a:pt x="14" y="95"/>
                      </a:cubicBezTo>
                      <a:cubicBezTo>
                        <a:pt x="19" y="94"/>
                        <a:pt x="13" y="92"/>
                        <a:pt x="16" y="90"/>
                      </a:cubicBezTo>
                      <a:cubicBezTo>
                        <a:pt x="16" y="90"/>
                        <a:pt x="15" y="91"/>
                        <a:pt x="14" y="90"/>
                      </a:cubicBezTo>
                      <a:cubicBezTo>
                        <a:pt x="15" y="84"/>
                        <a:pt x="10" y="87"/>
                        <a:pt x="13" y="79"/>
                      </a:cubicBezTo>
                      <a:cubicBezTo>
                        <a:pt x="11" y="78"/>
                        <a:pt x="11" y="77"/>
                        <a:pt x="8" y="77"/>
                      </a:cubicBezTo>
                      <a:cubicBezTo>
                        <a:pt x="12" y="73"/>
                        <a:pt x="12" y="75"/>
                        <a:pt x="16" y="70"/>
                      </a:cubicBezTo>
                      <a:cubicBezTo>
                        <a:pt x="14" y="70"/>
                        <a:pt x="9" y="72"/>
                        <a:pt x="5" y="72"/>
                      </a:cubicBezTo>
                      <a:cubicBezTo>
                        <a:pt x="11" y="65"/>
                        <a:pt x="4" y="64"/>
                        <a:pt x="9" y="60"/>
                      </a:cubicBezTo>
                      <a:cubicBezTo>
                        <a:pt x="9" y="60"/>
                        <a:pt x="10" y="61"/>
                        <a:pt x="10" y="62"/>
                      </a:cubicBezTo>
                      <a:cubicBezTo>
                        <a:pt x="16" y="62"/>
                        <a:pt x="8" y="58"/>
                        <a:pt x="10" y="56"/>
                      </a:cubicBezTo>
                      <a:cubicBezTo>
                        <a:pt x="15" y="56"/>
                        <a:pt x="15" y="56"/>
                        <a:pt x="15" y="56"/>
                      </a:cubicBezTo>
                      <a:cubicBezTo>
                        <a:pt x="14" y="53"/>
                        <a:pt x="11" y="49"/>
                        <a:pt x="15" y="46"/>
                      </a:cubicBezTo>
                      <a:cubicBezTo>
                        <a:pt x="17" y="47"/>
                        <a:pt x="17" y="47"/>
                        <a:pt x="17" y="47"/>
                      </a:cubicBezTo>
                      <a:cubicBezTo>
                        <a:pt x="13" y="41"/>
                        <a:pt x="15" y="34"/>
                        <a:pt x="13" y="28"/>
                      </a:cubicBezTo>
                      <a:cubicBezTo>
                        <a:pt x="17" y="26"/>
                        <a:pt x="17" y="26"/>
                        <a:pt x="17" y="26"/>
                      </a:cubicBezTo>
                      <a:cubicBezTo>
                        <a:pt x="13" y="18"/>
                        <a:pt x="15" y="33"/>
                        <a:pt x="7" y="27"/>
                      </a:cubicBezTo>
                      <a:cubicBezTo>
                        <a:pt x="17" y="27"/>
                        <a:pt x="4" y="24"/>
                        <a:pt x="8" y="20"/>
                      </a:cubicBezTo>
                      <a:cubicBezTo>
                        <a:pt x="12" y="18"/>
                        <a:pt x="10" y="24"/>
                        <a:pt x="14" y="22"/>
                      </a:cubicBezTo>
                      <a:cubicBezTo>
                        <a:pt x="9" y="21"/>
                        <a:pt x="13" y="19"/>
                        <a:pt x="11" y="17"/>
                      </a:cubicBezTo>
                      <a:cubicBezTo>
                        <a:pt x="16" y="18"/>
                        <a:pt x="12" y="13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1" y="3"/>
                        <a:pt x="10" y="1"/>
                      </a:cubicBezTo>
                      <a:cubicBezTo>
                        <a:pt x="10" y="5"/>
                        <a:pt x="3" y="0"/>
                        <a:pt x="1" y="5"/>
                      </a:cubicBezTo>
                      <a:cubicBezTo>
                        <a:pt x="3" y="12"/>
                        <a:pt x="5" y="23"/>
                        <a:pt x="2" y="31"/>
                      </a:cubicBezTo>
                      <a:cubicBezTo>
                        <a:pt x="9" y="32"/>
                        <a:pt x="2" y="37"/>
                        <a:pt x="7" y="38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3" y="45"/>
                        <a:pt x="5" y="38"/>
                        <a:pt x="7" y="39"/>
                      </a:cubicBezTo>
                      <a:cubicBezTo>
                        <a:pt x="8" y="42"/>
                        <a:pt x="4" y="43"/>
                        <a:pt x="2" y="43"/>
                      </a:cubicBezTo>
                      <a:cubicBezTo>
                        <a:pt x="1" y="47"/>
                        <a:pt x="4" y="44"/>
                        <a:pt x="7" y="46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60"/>
                        <a:pt x="7" y="77"/>
                        <a:pt x="2" y="90"/>
                      </a:cubicBezTo>
                      <a:cubicBezTo>
                        <a:pt x="7" y="89"/>
                        <a:pt x="7" y="89"/>
                        <a:pt x="7" y="89"/>
                      </a:cubicBezTo>
                      <a:cubicBezTo>
                        <a:pt x="4" y="96"/>
                        <a:pt x="16" y="100"/>
                        <a:pt x="7" y="105"/>
                      </a:cubicBezTo>
                      <a:cubicBezTo>
                        <a:pt x="10" y="107"/>
                        <a:pt x="10" y="107"/>
                        <a:pt x="10" y="107"/>
                      </a:cubicBezTo>
                      <a:cubicBezTo>
                        <a:pt x="8" y="106"/>
                        <a:pt x="4" y="108"/>
                        <a:pt x="1" y="107"/>
                      </a:cubicBezTo>
                      <a:cubicBezTo>
                        <a:pt x="2" y="108"/>
                        <a:pt x="0" y="110"/>
                        <a:pt x="2" y="112"/>
                      </a:cubicBezTo>
                      <a:cubicBezTo>
                        <a:pt x="4" y="109"/>
                        <a:pt x="4" y="109"/>
                        <a:pt x="4" y="109"/>
                      </a:cubicBezTo>
                      <a:cubicBezTo>
                        <a:pt x="8" y="111"/>
                        <a:pt x="5" y="114"/>
                        <a:pt x="2" y="114"/>
                      </a:cubicBezTo>
                      <a:cubicBezTo>
                        <a:pt x="6" y="119"/>
                        <a:pt x="10" y="112"/>
                        <a:pt x="13" y="111"/>
                      </a:cubicBezTo>
                      <a:cubicBezTo>
                        <a:pt x="5" y="104"/>
                        <a:pt x="22" y="104"/>
                        <a:pt x="18" y="98"/>
                      </a:cubicBezTo>
                      <a:cubicBezTo>
                        <a:pt x="16" y="94"/>
                        <a:pt x="14" y="98"/>
                        <a:pt x="12" y="9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8" name="Freeform 777"/>
                <p:cNvSpPr>
                  <a:spLocks/>
                </p:cNvSpPr>
                <p:nvPr/>
              </p:nvSpPr>
              <p:spPr bwMode="auto">
                <a:xfrm>
                  <a:off x="3569" y="296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9" name="Freeform 778"/>
                <p:cNvSpPr>
                  <a:spLocks/>
                </p:cNvSpPr>
                <p:nvPr/>
              </p:nvSpPr>
              <p:spPr bwMode="auto">
                <a:xfrm>
                  <a:off x="3577" y="2872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0" name="Rectangle 779"/>
                <p:cNvSpPr>
                  <a:spLocks noChangeArrowheads="1"/>
                </p:cNvSpPr>
                <p:nvPr/>
              </p:nvSpPr>
              <p:spPr bwMode="auto">
                <a:xfrm>
                  <a:off x="3571" y="2971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1" name="Freeform 780"/>
                <p:cNvSpPr>
                  <a:spLocks/>
                </p:cNvSpPr>
                <p:nvPr/>
              </p:nvSpPr>
              <p:spPr bwMode="auto">
                <a:xfrm>
                  <a:off x="3579" y="297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2" name="Freeform 781"/>
                <p:cNvSpPr>
                  <a:spLocks/>
                </p:cNvSpPr>
                <p:nvPr/>
              </p:nvSpPr>
              <p:spPr bwMode="auto">
                <a:xfrm>
                  <a:off x="3581" y="285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3" name="Freeform 782"/>
                <p:cNvSpPr>
                  <a:spLocks/>
                </p:cNvSpPr>
                <p:nvPr/>
              </p:nvSpPr>
              <p:spPr bwMode="auto">
                <a:xfrm>
                  <a:off x="3583" y="281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4" name="Freeform 783"/>
                <p:cNvSpPr>
                  <a:spLocks/>
                </p:cNvSpPr>
                <p:nvPr/>
              </p:nvSpPr>
              <p:spPr bwMode="auto">
                <a:xfrm>
                  <a:off x="3557" y="2696"/>
                  <a:ext cx="30" cy="175"/>
                </a:xfrm>
                <a:custGeom>
                  <a:avLst/>
                  <a:gdLst>
                    <a:gd name="T0" fmla="*/ 17 w 34"/>
                    <a:gd name="T1" fmla="*/ 7 h 203"/>
                    <a:gd name="T2" fmla="*/ 10 w 34"/>
                    <a:gd name="T3" fmla="*/ 4 h 203"/>
                    <a:gd name="T4" fmla="*/ 7 w 34"/>
                    <a:gd name="T5" fmla="*/ 11 h 203"/>
                    <a:gd name="T6" fmla="*/ 11 w 34"/>
                    <a:gd name="T7" fmla="*/ 22 h 203"/>
                    <a:gd name="T8" fmla="*/ 12 w 34"/>
                    <a:gd name="T9" fmla="*/ 45 h 203"/>
                    <a:gd name="T10" fmla="*/ 10 w 34"/>
                    <a:gd name="T11" fmla="*/ 59 h 203"/>
                    <a:gd name="T12" fmla="*/ 17 w 34"/>
                    <a:gd name="T13" fmla="*/ 79 h 203"/>
                    <a:gd name="T14" fmla="*/ 15 w 34"/>
                    <a:gd name="T15" fmla="*/ 83 h 203"/>
                    <a:gd name="T16" fmla="*/ 13 w 34"/>
                    <a:gd name="T17" fmla="*/ 94 h 203"/>
                    <a:gd name="T18" fmla="*/ 23 w 34"/>
                    <a:gd name="T19" fmla="*/ 98 h 203"/>
                    <a:gd name="T20" fmla="*/ 24 w 34"/>
                    <a:gd name="T21" fmla="*/ 108 h 203"/>
                    <a:gd name="T22" fmla="*/ 20 w 34"/>
                    <a:gd name="T23" fmla="*/ 117 h 203"/>
                    <a:gd name="T24" fmla="*/ 20 w 34"/>
                    <a:gd name="T25" fmla="*/ 130 h 203"/>
                    <a:gd name="T26" fmla="*/ 18 w 34"/>
                    <a:gd name="T27" fmla="*/ 144 h 203"/>
                    <a:gd name="T28" fmla="*/ 21 w 34"/>
                    <a:gd name="T29" fmla="*/ 155 h 203"/>
                    <a:gd name="T30" fmla="*/ 25 w 34"/>
                    <a:gd name="T31" fmla="*/ 163 h 203"/>
                    <a:gd name="T32" fmla="*/ 20 w 34"/>
                    <a:gd name="T33" fmla="*/ 166 h 203"/>
                    <a:gd name="T34" fmla="*/ 22 w 34"/>
                    <a:gd name="T35" fmla="*/ 174 h 203"/>
                    <a:gd name="T36" fmla="*/ 20 w 34"/>
                    <a:gd name="T37" fmla="*/ 202 h 203"/>
                    <a:gd name="T38" fmla="*/ 22 w 34"/>
                    <a:gd name="T39" fmla="*/ 188 h 203"/>
                    <a:gd name="T40" fmla="*/ 19 w 34"/>
                    <a:gd name="T41" fmla="*/ 185 h 203"/>
                    <a:gd name="T42" fmla="*/ 31 w 34"/>
                    <a:gd name="T43" fmla="*/ 182 h 203"/>
                    <a:gd name="T44" fmla="*/ 32 w 34"/>
                    <a:gd name="T45" fmla="*/ 178 h 203"/>
                    <a:gd name="T46" fmla="*/ 30 w 34"/>
                    <a:gd name="T47" fmla="*/ 168 h 203"/>
                    <a:gd name="T48" fmla="*/ 32 w 34"/>
                    <a:gd name="T49" fmla="*/ 160 h 203"/>
                    <a:gd name="T50" fmla="*/ 32 w 34"/>
                    <a:gd name="T51" fmla="*/ 147 h 203"/>
                    <a:gd name="T52" fmla="*/ 29 w 34"/>
                    <a:gd name="T53" fmla="*/ 136 h 203"/>
                    <a:gd name="T54" fmla="*/ 31 w 34"/>
                    <a:gd name="T55" fmla="*/ 136 h 203"/>
                    <a:gd name="T56" fmla="*/ 31 w 34"/>
                    <a:gd name="T57" fmla="*/ 133 h 203"/>
                    <a:gd name="T58" fmla="*/ 29 w 34"/>
                    <a:gd name="T59" fmla="*/ 124 h 203"/>
                    <a:gd name="T60" fmla="*/ 26 w 34"/>
                    <a:gd name="T61" fmla="*/ 115 h 203"/>
                    <a:gd name="T62" fmla="*/ 31 w 34"/>
                    <a:gd name="T63" fmla="*/ 112 h 203"/>
                    <a:gd name="T64" fmla="*/ 31 w 34"/>
                    <a:gd name="T65" fmla="*/ 101 h 203"/>
                    <a:gd name="T66" fmla="*/ 26 w 34"/>
                    <a:gd name="T67" fmla="*/ 96 h 203"/>
                    <a:gd name="T68" fmla="*/ 23 w 34"/>
                    <a:gd name="T69" fmla="*/ 83 h 203"/>
                    <a:gd name="T70" fmla="*/ 21 w 34"/>
                    <a:gd name="T71" fmla="*/ 64 h 203"/>
                    <a:gd name="T72" fmla="*/ 22 w 34"/>
                    <a:gd name="T73" fmla="*/ 59 h 203"/>
                    <a:gd name="T74" fmla="*/ 20 w 34"/>
                    <a:gd name="T75" fmla="*/ 38 h 203"/>
                    <a:gd name="T76" fmla="*/ 14 w 34"/>
                    <a:gd name="T77" fmla="*/ 46 h 203"/>
                    <a:gd name="T78" fmla="*/ 23 w 34"/>
                    <a:gd name="T79" fmla="*/ 36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203">
                      <a:moveTo>
                        <a:pt x="24" y="17"/>
                      </a:moveTo>
                      <a:cubicBezTo>
                        <a:pt x="22" y="14"/>
                        <a:pt x="21" y="10"/>
                        <a:pt x="17" y="7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6" y="9"/>
                        <a:pt x="8" y="8"/>
                        <a:pt x="7" y="11"/>
                      </a:cubicBezTo>
                      <a:cubicBezTo>
                        <a:pt x="8" y="15"/>
                        <a:pt x="17" y="17"/>
                        <a:pt x="15" y="21"/>
                      </a:cubicBezTo>
                      <a:cubicBezTo>
                        <a:pt x="15" y="22"/>
                        <a:pt x="13" y="22"/>
                        <a:pt x="11" y="22"/>
                      </a:cubicBezTo>
                      <a:cubicBezTo>
                        <a:pt x="10" y="25"/>
                        <a:pt x="17" y="26"/>
                        <a:pt x="18" y="29"/>
                      </a:cubicBezTo>
                      <a:cubicBezTo>
                        <a:pt x="0" y="30"/>
                        <a:pt x="23" y="39"/>
                        <a:pt x="12" y="45"/>
                      </a:cubicBezTo>
                      <a:cubicBezTo>
                        <a:pt x="13" y="48"/>
                        <a:pt x="12" y="52"/>
                        <a:pt x="15" y="56"/>
                      </a:cubicBezTo>
                      <a:cubicBezTo>
                        <a:pt x="11" y="54"/>
                        <a:pt x="15" y="60"/>
                        <a:pt x="10" y="59"/>
                      </a:cubicBezTo>
                      <a:cubicBezTo>
                        <a:pt x="20" y="60"/>
                        <a:pt x="6" y="71"/>
                        <a:pt x="19" y="72"/>
                      </a:cubicBezTo>
                      <a:cubicBezTo>
                        <a:pt x="15" y="77"/>
                        <a:pt x="20" y="72"/>
                        <a:pt x="17" y="79"/>
                      </a:cubicBezTo>
                      <a:cubicBezTo>
                        <a:pt x="15" y="79"/>
                        <a:pt x="15" y="77"/>
                        <a:pt x="15" y="77"/>
                      </a:cubicBezTo>
                      <a:cubicBezTo>
                        <a:pt x="12" y="80"/>
                        <a:pt x="20" y="81"/>
                        <a:pt x="15" y="83"/>
                      </a:cubicBezTo>
                      <a:cubicBezTo>
                        <a:pt x="14" y="88"/>
                        <a:pt x="18" y="84"/>
                        <a:pt x="22" y="87"/>
                      </a:cubicBezTo>
                      <a:cubicBezTo>
                        <a:pt x="20" y="92"/>
                        <a:pt x="18" y="91"/>
                        <a:pt x="13" y="94"/>
                      </a:cubicBezTo>
                      <a:cubicBezTo>
                        <a:pt x="19" y="94"/>
                        <a:pt x="16" y="98"/>
                        <a:pt x="20" y="100"/>
                      </a:cubicBezTo>
                      <a:cubicBezTo>
                        <a:pt x="20" y="100"/>
                        <a:pt x="21" y="96"/>
                        <a:pt x="23" y="98"/>
                      </a:cubicBezTo>
                      <a:cubicBezTo>
                        <a:pt x="23" y="105"/>
                        <a:pt x="28" y="103"/>
                        <a:pt x="29" y="109"/>
                      </a:cubicBezTo>
                      <a:cubicBezTo>
                        <a:pt x="23" y="112"/>
                        <a:pt x="29" y="103"/>
                        <a:pt x="24" y="108"/>
                      </a:cubicBezTo>
                      <a:cubicBezTo>
                        <a:pt x="21" y="105"/>
                        <a:pt x="21" y="102"/>
                        <a:pt x="16" y="100"/>
                      </a:cubicBezTo>
                      <a:cubicBezTo>
                        <a:pt x="16" y="105"/>
                        <a:pt x="17" y="111"/>
                        <a:pt x="20" y="117"/>
                      </a:cubicBezTo>
                      <a:cubicBezTo>
                        <a:pt x="19" y="120"/>
                        <a:pt x="16" y="115"/>
                        <a:pt x="16" y="117"/>
                      </a:cubicBezTo>
                      <a:cubicBezTo>
                        <a:pt x="13" y="123"/>
                        <a:pt x="23" y="126"/>
                        <a:pt x="20" y="130"/>
                      </a:cubicBezTo>
                      <a:cubicBezTo>
                        <a:pt x="16" y="129"/>
                        <a:pt x="16" y="129"/>
                        <a:pt x="16" y="129"/>
                      </a:cubicBezTo>
                      <a:cubicBezTo>
                        <a:pt x="21" y="132"/>
                        <a:pt x="16" y="139"/>
                        <a:pt x="18" y="144"/>
                      </a:cubicBezTo>
                      <a:cubicBezTo>
                        <a:pt x="20" y="143"/>
                        <a:pt x="21" y="143"/>
                        <a:pt x="22" y="143"/>
                      </a:cubicBezTo>
                      <a:cubicBezTo>
                        <a:pt x="14" y="143"/>
                        <a:pt x="27" y="150"/>
                        <a:pt x="21" y="155"/>
                      </a:cubicBezTo>
                      <a:cubicBezTo>
                        <a:pt x="26" y="155"/>
                        <a:pt x="30" y="159"/>
                        <a:pt x="30" y="163"/>
                      </a:cubicBezTo>
                      <a:cubicBezTo>
                        <a:pt x="29" y="164"/>
                        <a:pt x="26" y="163"/>
                        <a:pt x="25" y="163"/>
                      </a:cubicBezTo>
                      <a:cubicBezTo>
                        <a:pt x="28" y="158"/>
                        <a:pt x="19" y="159"/>
                        <a:pt x="16" y="155"/>
                      </a:cubicBezTo>
                      <a:cubicBezTo>
                        <a:pt x="19" y="158"/>
                        <a:pt x="16" y="163"/>
                        <a:pt x="20" y="166"/>
                      </a:cubicBezTo>
                      <a:cubicBezTo>
                        <a:pt x="16" y="165"/>
                        <a:pt x="16" y="165"/>
                        <a:pt x="16" y="165"/>
                      </a:cubicBezTo>
                      <a:cubicBezTo>
                        <a:pt x="15" y="170"/>
                        <a:pt x="26" y="169"/>
                        <a:pt x="22" y="174"/>
                      </a:cubicBezTo>
                      <a:cubicBezTo>
                        <a:pt x="18" y="173"/>
                        <a:pt x="18" y="173"/>
                        <a:pt x="18" y="173"/>
                      </a:cubicBezTo>
                      <a:cubicBezTo>
                        <a:pt x="19" y="183"/>
                        <a:pt x="13" y="194"/>
                        <a:pt x="20" y="202"/>
                      </a:cubicBezTo>
                      <a:cubicBezTo>
                        <a:pt x="23" y="203"/>
                        <a:pt x="29" y="199"/>
                        <a:pt x="31" y="198"/>
                      </a:cubicBezTo>
                      <a:cubicBezTo>
                        <a:pt x="29" y="194"/>
                        <a:pt x="24" y="191"/>
                        <a:pt x="22" y="188"/>
                      </a:cubicBezTo>
                      <a:cubicBezTo>
                        <a:pt x="27" y="188"/>
                        <a:pt x="27" y="188"/>
                        <a:pt x="27" y="188"/>
                      </a:cubicBezTo>
                      <a:cubicBezTo>
                        <a:pt x="24" y="187"/>
                        <a:pt x="22" y="183"/>
                        <a:pt x="19" y="185"/>
                      </a:cubicBezTo>
                      <a:cubicBezTo>
                        <a:pt x="16" y="182"/>
                        <a:pt x="23" y="183"/>
                        <a:pt x="20" y="180"/>
                      </a:cubicBezTo>
                      <a:cubicBezTo>
                        <a:pt x="26" y="180"/>
                        <a:pt x="26" y="182"/>
                        <a:pt x="31" y="182"/>
                      </a:cubicBezTo>
                      <a:cubicBezTo>
                        <a:pt x="28" y="179"/>
                        <a:pt x="28" y="179"/>
                        <a:pt x="28" y="179"/>
                      </a:cubicBezTo>
                      <a:cubicBezTo>
                        <a:pt x="30" y="180"/>
                        <a:pt x="30" y="177"/>
                        <a:pt x="32" y="178"/>
                      </a:cubicBezTo>
                      <a:cubicBezTo>
                        <a:pt x="25" y="173"/>
                        <a:pt x="34" y="171"/>
                        <a:pt x="31" y="165"/>
                      </a:cubicBezTo>
                      <a:cubicBezTo>
                        <a:pt x="30" y="168"/>
                        <a:pt x="30" y="168"/>
                        <a:pt x="30" y="168"/>
                      </a:cubicBezTo>
                      <a:cubicBezTo>
                        <a:pt x="27" y="168"/>
                        <a:pt x="28" y="167"/>
                        <a:pt x="27" y="165"/>
                      </a:cubicBezTo>
                      <a:cubicBezTo>
                        <a:pt x="31" y="164"/>
                        <a:pt x="30" y="163"/>
                        <a:pt x="32" y="160"/>
                      </a:cubicBezTo>
                      <a:cubicBezTo>
                        <a:pt x="30" y="158"/>
                        <a:pt x="25" y="156"/>
                        <a:pt x="25" y="153"/>
                      </a:cubicBezTo>
                      <a:cubicBezTo>
                        <a:pt x="30" y="154"/>
                        <a:pt x="28" y="148"/>
                        <a:pt x="32" y="147"/>
                      </a:cubicBezTo>
                      <a:cubicBezTo>
                        <a:pt x="27" y="146"/>
                        <a:pt x="30" y="141"/>
                        <a:pt x="27" y="140"/>
                      </a:cubicBezTo>
                      <a:cubicBezTo>
                        <a:pt x="26" y="139"/>
                        <a:pt x="26" y="136"/>
                        <a:pt x="29" y="136"/>
                      </a:cubicBezTo>
                      <a:cubicBezTo>
                        <a:pt x="30" y="138"/>
                        <a:pt x="30" y="138"/>
                        <a:pt x="30" y="138"/>
                      </a:cubicBezTo>
                      <a:cubicBezTo>
                        <a:pt x="31" y="136"/>
                        <a:pt x="31" y="136"/>
                        <a:pt x="31" y="136"/>
                      </a:cubicBezTo>
                      <a:cubicBezTo>
                        <a:pt x="32" y="136"/>
                        <a:pt x="32" y="136"/>
                        <a:pt x="32" y="136"/>
                      </a:cubicBezTo>
                      <a:cubicBezTo>
                        <a:pt x="32" y="135"/>
                        <a:pt x="28" y="135"/>
                        <a:pt x="31" y="133"/>
                      </a:cubicBezTo>
                      <a:cubicBezTo>
                        <a:pt x="32" y="133"/>
                        <a:pt x="32" y="134"/>
                        <a:pt x="33" y="134"/>
                      </a:cubicBezTo>
                      <a:cubicBezTo>
                        <a:pt x="33" y="130"/>
                        <a:pt x="24" y="127"/>
                        <a:pt x="29" y="124"/>
                      </a:cubicBezTo>
                      <a:cubicBezTo>
                        <a:pt x="26" y="123"/>
                        <a:pt x="26" y="118"/>
                        <a:pt x="20" y="120"/>
                      </a:cubicBezTo>
                      <a:cubicBezTo>
                        <a:pt x="22" y="118"/>
                        <a:pt x="27" y="119"/>
                        <a:pt x="26" y="115"/>
                      </a:cubicBezTo>
                      <a:cubicBezTo>
                        <a:pt x="21" y="113"/>
                        <a:pt x="28" y="111"/>
                        <a:pt x="25" y="109"/>
                      </a:cubicBezTo>
                      <a:cubicBezTo>
                        <a:pt x="30" y="112"/>
                        <a:pt x="26" y="109"/>
                        <a:pt x="31" y="112"/>
                      </a:cubicBezTo>
                      <a:cubicBezTo>
                        <a:pt x="33" y="109"/>
                        <a:pt x="26" y="106"/>
                        <a:pt x="27" y="102"/>
                      </a:cubicBezTo>
                      <a:cubicBezTo>
                        <a:pt x="31" y="101"/>
                        <a:pt x="31" y="101"/>
                        <a:pt x="31" y="101"/>
                      </a:cubicBezTo>
                      <a:cubicBezTo>
                        <a:pt x="29" y="99"/>
                        <a:pt x="25" y="98"/>
                        <a:pt x="29" y="96"/>
                      </a:cubicBezTo>
                      <a:cubicBezTo>
                        <a:pt x="26" y="96"/>
                        <a:pt x="26" y="96"/>
                        <a:pt x="26" y="96"/>
                      </a:cubicBezTo>
                      <a:cubicBezTo>
                        <a:pt x="28" y="93"/>
                        <a:pt x="26" y="90"/>
                        <a:pt x="30" y="86"/>
                      </a:cubicBezTo>
                      <a:cubicBezTo>
                        <a:pt x="23" y="83"/>
                        <a:pt x="23" y="83"/>
                        <a:pt x="23" y="83"/>
                      </a:cubicBezTo>
                      <a:cubicBezTo>
                        <a:pt x="30" y="78"/>
                        <a:pt x="24" y="72"/>
                        <a:pt x="18" y="68"/>
                      </a:cubicBezTo>
                      <a:cubicBezTo>
                        <a:pt x="18" y="67"/>
                        <a:pt x="19" y="64"/>
                        <a:pt x="21" y="64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23" y="63"/>
                        <a:pt x="27" y="60"/>
                        <a:pt x="22" y="59"/>
                      </a:cubicBezTo>
                      <a:cubicBezTo>
                        <a:pt x="20" y="56"/>
                        <a:pt x="25" y="57"/>
                        <a:pt x="26" y="55"/>
                      </a:cubicBezTo>
                      <a:cubicBezTo>
                        <a:pt x="18" y="50"/>
                        <a:pt x="32" y="39"/>
                        <a:pt x="20" y="38"/>
                      </a:cubicBezTo>
                      <a:cubicBezTo>
                        <a:pt x="20" y="40"/>
                        <a:pt x="17" y="44"/>
                        <a:pt x="18" y="48"/>
                      </a:cubicBezTo>
                      <a:cubicBezTo>
                        <a:pt x="17" y="47"/>
                        <a:pt x="14" y="48"/>
                        <a:pt x="14" y="46"/>
                      </a:cubicBezTo>
                      <a:cubicBezTo>
                        <a:pt x="13" y="42"/>
                        <a:pt x="18" y="40"/>
                        <a:pt x="16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31" y="29"/>
                        <a:pt x="13" y="23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5" name="Freeform 784"/>
                <p:cNvSpPr>
                  <a:spLocks/>
                </p:cNvSpPr>
                <p:nvPr/>
              </p:nvSpPr>
              <p:spPr bwMode="auto">
                <a:xfrm>
                  <a:off x="3578" y="2753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6" name="Freeform 785"/>
                <p:cNvSpPr>
                  <a:spLocks/>
                </p:cNvSpPr>
                <p:nvPr/>
              </p:nvSpPr>
              <p:spPr bwMode="auto">
                <a:xfrm>
                  <a:off x="3577" y="2753"/>
                  <a:ext cx="2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7" name="Freeform 786"/>
                <p:cNvSpPr>
                  <a:spLocks/>
                </p:cNvSpPr>
                <p:nvPr/>
              </p:nvSpPr>
              <p:spPr bwMode="auto">
                <a:xfrm>
                  <a:off x="3575" y="2697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8" name="Freeform 787"/>
                <p:cNvSpPr>
                  <a:spLocks/>
                </p:cNvSpPr>
                <p:nvPr/>
              </p:nvSpPr>
              <p:spPr bwMode="auto">
                <a:xfrm>
                  <a:off x="3574" y="2697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0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9" name="Freeform 788"/>
                <p:cNvSpPr>
                  <a:spLocks/>
                </p:cNvSpPr>
                <p:nvPr/>
              </p:nvSpPr>
              <p:spPr bwMode="auto">
                <a:xfrm>
                  <a:off x="3556" y="2606"/>
                  <a:ext cx="23" cy="91"/>
                </a:xfrm>
                <a:custGeom>
                  <a:avLst/>
                  <a:gdLst>
                    <a:gd name="T0" fmla="*/ 14 w 26"/>
                    <a:gd name="T1" fmla="*/ 18 h 106"/>
                    <a:gd name="T2" fmla="*/ 9 w 26"/>
                    <a:gd name="T3" fmla="*/ 13 h 106"/>
                    <a:gd name="T4" fmla="*/ 13 w 26"/>
                    <a:gd name="T5" fmla="*/ 9 h 106"/>
                    <a:gd name="T6" fmla="*/ 5 w 26"/>
                    <a:gd name="T7" fmla="*/ 2 h 106"/>
                    <a:gd name="T8" fmla="*/ 10 w 26"/>
                    <a:gd name="T9" fmla="*/ 52 h 106"/>
                    <a:gd name="T10" fmla="*/ 6 w 26"/>
                    <a:gd name="T11" fmla="*/ 49 h 106"/>
                    <a:gd name="T12" fmla="*/ 12 w 26"/>
                    <a:gd name="T13" fmla="*/ 68 h 106"/>
                    <a:gd name="T14" fmla="*/ 6 w 26"/>
                    <a:gd name="T15" fmla="*/ 67 h 106"/>
                    <a:gd name="T16" fmla="*/ 8 w 26"/>
                    <a:gd name="T17" fmla="*/ 79 h 106"/>
                    <a:gd name="T18" fmla="*/ 11 w 26"/>
                    <a:gd name="T19" fmla="*/ 78 h 106"/>
                    <a:gd name="T20" fmla="*/ 10 w 26"/>
                    <a:gd name="T21" fmla="*/ 81 h 106"/>
                    <a:gd name="T22" fmla="*/ 11 w 26"/>
                    <a:gd name="T23" fmla="*/ 80 h 106"/>
                    <a:gd name="T24" fmla="*/ 11 w 26"/>
                    <a:gd name="T25" fmla="*/ 88 h 106"/>
                    <a:gd name="T26" fmla="*/ 10 w 26"/>
                    <a:gd name="T27" fmla="*/ 86 h 106"/>
                    <a:gd name="T28" fmla="*/ 12 w 26"/>
                    <a:gd name="T29" fmla="*/ 91 h 106"/>
                    <a:gd name="T30" fmla="*/ 8 w 26"/>
                    <a:gd name="T31" fmla="*/ 91 h 106"/>
                    <a:gd name="T32" fmla="*/ 14 w 26"/>
                    <a:gd name="T33" fmla="*/ 105 h 106"/>
                    <a:gd name="T34" fmla="*/ 18 w 26"/>
                    <a:gd name="T35" fmla="*/ 106 h 106"/>
                    <a:gd name="T36" fmla="*/ 15 w 26"/>
                    <a:gd name="T37" fmla="*/ 94 h 106"/>
                    <a:gd name="T38" fmla="*/ 15 w 26"/>
                    <a:gd name="T39" fmla="*/ 95 h 106"/>
                    <a:gd name="T40" fmla="*/ 13 w 26"/>
                    <a:gd name="T41" fmla="*/ 88 h 106"/>
                    <a:gd name="T42" fmla="*/ 19 w 26"/>
                    <a:gd name="T43" fmla="*/ 92 h 106"/>
                    <a:gd name="T44" fmla="*/ 22 w 26"/>
                    <a:gd name="T45" fmla="*/ 80 h 106"/>
                    <a:gd name="T46" fmla="*/ 23 w 26"/>
                    <a:gd name="T47" fmla="*/ 80 h 106"/>
                    <a:gd name="T48" fmla="*/ 21 w 26"/>
                    <a:gd name="T49" fmla="*/ 77 h 106"/>
                    <a:gd name="T50" fmla="*/ 18 w 26"/>
                    <a:gd name="T51" fmla="*/ 79 h 106"/>
                    <a:gd name="T52" fmla="*/ 11 w 26"/>
                    <a:gd name="T53" fmla="*/ 77 h 106"/>
                    <a:gd name="T54" fmla="*/ 12 w 26"/>
                    <a:gd name="T55" fmla="*/ 72 h 106"/>
                    <a:gd name="T56" fmla="*/ 17 w 26"/>
                    <a:gd name="T57" fmla="*/ 75 h 106"/>
                    <a:gd name="T58" fmla="*/ 14 w 26"/>
                    <a:gd name="T59" fmla="*/ 72 h 106"/>
                    <a:gd name="T60" fmla="*/ 21 w 26"/>
                    <a:gd name="T61" fmla="*/ 69 h 106"/>
                    <a:gd name="T62" fmla="*/ 15 w 26"/>
                    <a:gd name="T63" fmla="*/ 68 h 106"/>
                    <a:gd name="T64" fmla="*/ 14 w 26"/>
                    <a:gd name="T65" fmla="*/ 48 h 106"/>
                    <a:gd name="T66" fmla="*/ 18 w 26"/>
                    <a:gd name="T67" fmla="*/ 51 h 106"/>
                    <a:gd name="T68" fmla="*/ 14 w 26"/>
                    <a:gd name="T69" fmla="*/ 47 h 106"/>
                    <a:gd name="T70" fmla="*/ 15 w 26"/>
                    <a:gd name="T71" fmla="*/ 34 h 106"/>
                    <a:gd name="T72" fmla="*/ 12 w 26"/>
                    <a:gd name="T73" fmla="*/ 35 h 106"/>
                    <a:gd name="T74" fmla="*/ 13 w 26"/>
                    <a:gd name="T75" fmla="*/ 22 h 106"/>
                    <a:gd name="T76" fmla="*/ 13 w 26"/>
                    <a:gd name="T77" fmla="*/ 22 h 106"/>
                    <a:gd name="T78" fmla="*/ 7 w 26"/>
                    <a:gd name="T79" fmla="*/ 16 h 106"/>
                    <a:gd name="T80" fmla="*/ 14 w 26"/>
                    <a:gd name="T81" fmla="*/ 18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6">
                      <a:moveTo>
                        <a:pt x="14" y="18"/>
                      </a:move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1" y="12"/>
                        <a:pt x="9" y="7"/>
                        <a:pt x="13" y="9"/>
                      </a:cubicBezTo>
                      <a:cubicBezTo>
                        <a:pt x="7" y="6"/>
                        <a:pt x="13" y="0"/>
                        <a:pt x="5" y="2"/>
                      </a:cubicBezTo>
                      <a:cubicBezTo>
                        <a:pt x="7" y="16"/>
                        <a:pt x="2" y="36"/>
                        <a:pt x="10" y="52"/>
                      </a:cubicBezTo>
                      <a:cubicBezTo>
                        <a:pt x="6" y="49"/>
                        <a:pt x="6" y="49"/>
                        <a:pt x="6" y="49"/>
                      </a:cubicBezTo>
                      <a:cubicBezTo>
                        <a:pt x="13" y="58"/>
                        <a:pt x="0" y="61"/>
                        <a:pt x="12" y="68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4" y="71"/>
                        <a:pt x="15" y="74"/>
                        <a:pt x="8" y="79"/>
                      </a:cubicBezTo>
                      <a:cubicBezTo>
                        <a:pt x="11" y="78"/>
                        <a:pt x="11" y="78"/>
                        <a:pt x="11" y="78"/>
                      </a:cubicBezTo>
                      <a:cubicBezTo>
                        <a:pt x="11" y="79"/>
                        <a:pt x="10" y="80"/>
                        <a:pt x="10" y="81"/>
                      </a:cubicBezTo>
                      <a:cubicBezTo>
                        <a:pt x="11" y="80"/>
                        <a:pt x="11" y="80"/>
                        <a:pt x="11" y="80"/>
                      </a:cubicBezTo>
                      <a:cubicBezTo>
                        <a:pt x="13" y="83"/>
                        <a:pt x="13" y="85"/>
                        <a:pt x="11" y="88"/>
                      </a:cubicBezTo>
                      <a:cubicBezTo>
                        <a:pt x="9" y="88"/>
                        <a:pt x="11" y="86"/>
                        <a:pt x="10" y="86"/>
                      </a:cubicBezTo>
                      <a:cubicBezTo>
                        <a:pt x="8" y="87"/>
                        <a:pt x="12" y="89"/>
                        <a:pt x="12" y="91"/>
                      </a:cubicBezTo>
                      <a:cubicBezTo>
                        <a:pt x="10" y="93"/>
                        <a:pt x="9" y="91"/>
                        <a:pt x="8" y="91"/>
                      </a:cubicBezTo>
                      <a:cubicBezTo>
                        <a:pt x="11" y="97"/>
                        <a:pt x="5" y="101"/>
                        <a:pt x="14" y="105"/>
                      </a:cubicBezTo>
                      <a:cubicBezTo>
                        <a:pt x="16" y="105"/>
                        <a:pt x="17" y="103"/>
                        <a:pt x="18" y="106"/>
                      </a:cubicBezTo>
                      <a:cubicBezTo>
                        <a:pt x="21" y="101"/>
                        <a:pt x="17" y="98"/>
                        <a:pt x="15" y="94"/>
                      </a:cubicBezTo>
                      <a:cubicBezTo>
                        <a:pt x="15" y="95"/>
                        <a:pt x="15" y="95"/>
                        <a:pt x="15" y="95"/>
                      </a:cubicBezTo>
                      <a:cubicBezTo>
                        <a:pt x="5" y="92"/>
                        <a:pt x="17" y="93"/>
                        <a:pt x="13" y="88"/>
                      </a:cubicBezTo>
                      <a:cubicBezTo>
                        <a:pt x="17" y="89"/>
                        <a:pt x="17" y="91"/>
                        <a:pt x="19" y="92"/>
                      </a:cubicBezTo>
                      <a:cubicBezTo>
                        <a:pt x="26" y="86"/>
                        <a:pt x="13" y="84"/>
                        <a:pt x="22" y="80"/>
                      </a:cubicBezTo>
                      <a:cubicBezTo>
                        <a:pt x="23" y="80"/>
                        <a:pt x="23" y="80"/>
                        <a:pt x="23" y="80"/>
                      </a:cubicBezTo>
                      <a:cubicBezTo>
                        <a:pt x="23" y="79"/>
                        <a:pt x="22" y="78"/>
                        <a:pt x="21" y="77"/>
                      </a:cubicBezTo>
                      <a:cubicBezTo>
                        <a:pt x="20" y="77"/>
                        <a:pt x="19" y="78"/>
                        <a:pt x="18" y="79"/>
                      </a:cubicBezTo>
                      <a:cubicBezTo>
                        <a:pt x="17" y="78"/>
                        <a:pt x="13" y="77"/>
                        <a:pt x="11" y="77"/>
                      </a:cubicBezTo>
                      <a:cubicBezTo>
                        <a:pt x="16" y="75"/>
                        <a:pt x="9" y="75"/>
                        <a:pt x="12" y="72"/>
                      </a:cubicBezTo>
                      <a:cubicBezTo>
                        <a:pt x="15" y="72"/>
                        <a:pt x="15" y="74"/>
                        <a:pt x="17" y="75"/>
                      </a:cubicBezTo>
                      <a:cubicBezTo>
                        <a:pt x="14" y="72"/>
                        <a:pt x="14" y="72"/>
                        <a:pt x="14" y="72"/>
                      </a:cubicBezTo>
                      <a:cubicBezTo>
                        <a:pt x="14" y="70"/>
                        <a:pt x="19" y="70"/>
                        <a:pt x="21" y="69"/>
                      </a:cubicBezTo>
                      <a:cubicBezTo>
                        <a:pt x="18" y="66"/>
                        <a:pt x="19" y="70"/>
                        <a:pt x="15" y="68"/>
                      </a:cubicBezTo>
                      <a:cubicBezTo>
                        <a:pt x="19" y="65"/>
                        <a:pt x="18" y="53"/>
                        <a:pt x="14" y="48"/>
                      </a:cubicBezTo>
                      <a:cubicBezTo>
                        <a:pt x="15" y="50"/>
                        <a:pt x="18" y="48"/>
                        <a:pt x="18" y="51"/>
                      </a:cubicBezTo>
                      <a:cubicBezTo>
                        <a:pt x="18" y="50"/>
                        <a:pt x="16" y="47"/>
                        <a:pt x="14" y="47"/>
                      </a:cubicBezTo>
                      <a:cubicBezTo>
                        <a:pt x="11" y="43"/>
                        <a:pt x="13" y="38"/>
                        <a:pt x="15" y="34"/>
                      </a:cubicBezTo>
                      <a:cubicBezTo>
                        <a:pt x="12" y="35"/>
                        <a:pt x="12" y="35"/>
                        <a:pt x="12" y="35"/>
                      </a:cubicBezTo>
                      <a:cubicBezTo>
                        <a:pt x="7" y="32"/>
                        <a:pt x="16" y="28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2" y="20"/>
                        <a:pt x="5" y="19"/>
                        <a:pt x="7" y="16"/>
                      </a:cubicBezTo>
                      <a:cubicBezTo>
                        <a:pt x="10" y="17"/>
                        <a:pt x="10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0" name="Freeform 789"/>
                <p:cNvSpPr>
                  <a:spLocks/>
                </p:cNvSpPr>
                <p:nvPr/>
              </p:nvSpPr>
              <p:spPr bwMode="auto">
                <a:xfrm>
                  <a:off x="3559" y="2603"/>
                  <a:ext cx="8" cy="4"/>
                </a:xfrm>
                <a:custGeom>
                  <a:avLst/>
                  <a:gdLst>
                    <a:gd name="T0" fmla="*/ 4 w 9"/>
                    <a:gd name="T1" fmla="*/ 3 h 5"/>
                    <a:gd name="T2" fmla="*/ 8 w 9"/>
                    <a:gd name="T3" fmla="*/ 5 h 5"/>
                    <a:gd name="T4" fmla="*/ 1 w 9"/>
                    <a:gd name="T5" fmla="*/ 1 h 5"/>
                    <a:gd name="T6" fmla="*/ 3 w 9"/>
                    <a:gd name="T7" fmla="*/ 4 h 5"/>
                    <a:gd name="T8" fmla="*/ 4 w 9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4" y="3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3"/>
                        <a:pt x="4" y="0"/>
                        <a:pt x="1" y="1"/>
                      </a:cubicBezTo>
                      <a:cubicBezTo>
                        <a:pt x="2" y="2"/>
                        <a:pt x="0" y="4"/>
                        <a:pt x="3" y="4"/>
                      </a:cubicBezTo>
                      <a:cubicBezTo>
                        <a:pt x="3" y="4"/>
                        <a:pt x="5" y="4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1" name="Freeform 790"/>
                <p:cNvSpPr>
                  <a:spLocks/>
                </p:cNvSpPr>
                <p:nvPr/>
              </p:nvSpPr>
              <p:spPr bwMode="auto">
                <a:xfrm>
                  <a:off x="3554" y="2557"/>
                  <a:ext cx="16" cy="46"/>
                </a:xfrm>
                <a:custGeom>
                  <a:avLst/>
                  <a:gdLst>
                    <a:gd name="T0" fmla="*/ 10 w 19"/>
                    <a:gd name="T1" fmla="*/ 19 h 54"/>
                    <a:gd name="T2" fmla="*/ 6 w 19"/>
                    <a:gd name="T3" fmla="*/ 18 h 54"/>
                    <a:gd name="T4" fmla="*/ 5 w 19"/>
                    <a:gd name="T5" fmla="*/ 39 h 54"/>
                    <a:gd name="T6" fmla="*/ 11 w 19"/>
                    <a:gd name="T7" fmla="*/ 45 h 54"/>
                    <a:gd name="T8" fmla="*/ 7 w 19"/>
                    <a:gd name="T9" fmla="*/ 47 h 54"/>
                    <a:gd name="T10" fmla="*/ 12 w 19"/>
                    <a:gd name="T11" fmla="*/ 52 h 54"/>
                    <a:gd name="T12" fmla="*/ 10 w 19"/>
                    <a:gd name="T13" fmla="*/ 49 h 54"/>
                    <a:gd name="T14" fmla="*/ 12 w 19"/>
                    <a:gd name="T15" fmla="*/ 49 h 54"/>
                    <a:gd name="T16" fmla="*/ 12 w 19"/>
                    <a:gd name="T17" fmla="*/ 46 h 54"/>
                    <a:gd name="T18" fmla="*/ 14 w 19"/>
                    <a:gd name="T19" fmla="*/ 47 h 54"/>
                    <a:gd name="T20" fmla="*/ 9 w 19"/>
                    <a:gd name="T21" fmla="*/ 38 h 54"/>
                    <a:gd name="T22" fmla="*/ 14 w 19"/>
                    <a:gd name="T23" fmla="*/ 38 h 54"/>
                    <a:gd name="T24" fmla="*/ 16 w 19"/>
                    <a:gd name="T25" fmla="*/ 28 h 54"/>
                    <a:gd name="T26" fmla="*/ 15 w 19"/>
                    <a:gd name="T27" fmla="*/ 29 h 54"/>
                    <a:gd name="T28" fmla="*/ 10 w 19"/>
                    <a:gd name="T29" fmla="*/ 30 h 54"/>
                    <a:gd name="T30" fmla="*/ 16 w 19"/>
                    <a:gd name="T31" fmla="*/ 27 h 54"/>
                    <a:gd name="T32" fmla="*/ 14 w 19"/>
                    <a:gd name="T33" fmla="*/ 9 h 54"/>
                    <a:gd name="T34" fmla="*/ 7 w 19"/>
                    <a:gd name="T35" fmla="*/ 5 h 54"/>
                    <a:gd name="T36" fmla="*/ 12 w 19"/>
                    <a:gd name="T37" fmla="*/ 7 h 54"/>
                    <a:gd name="T38" fmla="*/ 13 w 19"/>
                    <a:gd name="T39" fmla="*/ 3 h 54"/>
                    <a:gd name="T40" fmla="*/ 4 w 19"/>
                    <a:gd name="T41" fmla="*/ 0 h 54"/>
                    <a:gd name="T42" fmla="*/ 10 w 19"/>
                    <a:gd name="T43" fmla="*/ 19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54">
                      <a:moveTo>
                        <a:pt x="10" y="19"/>
                      </a:moveTo>
                      <a:cubicBezTo>
                        <a:pt x="9" y="19"/>
                        <a:pt x="7" y="19"/>
                        <a:pt x="6" y="18"/>
                      </a:cubicBezTo>
                      <a:cubicBezTo>
                        <a:pt x="7" y="26"/>
                        <a:pt x="8" y="36"/>
                        <a:pt x="5" y="39"/>
                      </a:cubicBezTo>
                      <a:cubicBezTo>
                        <a:pt x="4" y="41"/>
                        <a:pt x="10" y="42"/>
                        <a:pt x="11" y="45"/>
                      </a:cubicBezTo>
                      <a:cubicBezTo>
                        <a:pt x="7" y="47"/>
                        <a:pt x="7" y="47"/>
                        <a:pt x="7" y="47"/>
                      </a:cubicBezTo>
                      <a:cubicBezTo>
                        <a:pt x="10" y="48"/>
                        <a:pt x="5" y="54"/>
                        <a:pt x="12" y="52"/>
                      </a:cubicBezTo>
                      <a:cubicBezTo>
                        <a:pt x="13" y="52"/>
                        <a:pt x="9" y="50"/>
                        <a:pt x="10" y="49"/>
                      </a:cubicBezTo>
                      <a:cubicBezTo>
                        <a:pt x="12" y="49"/>
                        <a:pt x="12" y="49"/>
                        <a:pt x="12" y="49"/>
                      </a:cubicBezTo>
                      <a:cubicBezTo>
                        <a:pt x="12" y="46"/>
                        <a:pt x="12" y="46"/>
                        <a:pt x="12" y="46"/>
                      </a:cubicBezTo>
                      <a:cubicBezTo>
                        <a:pt x="14" y="47"/>
                        <a:pt x="14" y="47"/>
                        <a:pt x="14" y="47"/>
                      </a:cubicBezTo>
                      <a:cubicBezTo>
                        <a:pt x="19" y="42"/>
                        <a:pt x="6" y="43"/>
                        <a:pt x="9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4"/>
                        <a:pt x="13" y="32"/>
                        <a:pt x="16" y="28"/>
                      </a:cubicBezTo>
                      <a:cubicBezTo>
                        <a:pt x="16" y="28"/>
                        <a:pt x="13" y="28"/>
                        <a:pt x="15" y="29"/>
                      </a:cubicBezTo>
                      <a:cubicBezTo>
                        <a:pt x="14" y="30"/>
                        <a:pt x="12" y="30"/>
                        <a:pt x="10" y="30"/>
                      </a:cubicBezTo>
                      <a:cubicBezTo>
                        <a:pt x="6" y="24"/>
                        <a:pt x="14" y="31"/>
                        <a:pt x="16" y="27"/>
                      </a:cubicBezTo>
                      <a:cubicBezTo>
                        <a:pt x="12" y="22"/>
                        <a:pt x="9" y="12"/>
                        <a:pt x="14" y="9"/>
                      </a:cubicBezTo>
                      <a:cubicBezTo>
                        <a:pt x="10" y="12"/>
                        <a:pt x="6" y="8"/>
                        <a:pt x="7" y="5"/>
                      </a:cubicBezTo>
                      <a:cubicBezTo>
                        <a:pt x="9" y="4"/>
                        <a:pt x="10" y="6"/>
                        <a:pt x="12" y="7"/>
                      </a:cubicBezTo>
                      <a:cubicBezTo>
                        <a:pt x="13" y="5"/>
                        <a:pt x="14" y="4"/>
                        <a:pt x="13" y="3"/>
                      </a:cubicBezTo>
                      <a:cubicBezTo>
                        <a:pt x="10" y="5"/>
                        <a:pt x="6" y="3"/>
                        <a:pt x="4" y="0"/>
                      </a:cubicBezTo>
                      <a:cubicBezTo>
                        <a:pt x="0" y="7"/>
                        <a:pt x="11" y="13"/>
                        <a:pt x="10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2" name="Freeform 791"/>
                <p:cNvSpPr>
                  <a:spLocks/>
                </p:cNvSpPr>
                <p:nvPr/>
              </p:nvSpPr>
              <p:spPr bwMode="auto">
                <a:xfrm>
                  <a:off x="3558" y="257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3" name="Freeform 792"/>
                <p:cNvSpPr>
                  <a:spLocks/>
                </p:cNvSpPr>
                <p:nvPr/>
              </p:nvSpPr>
              <p:spPr bwMode="auto">
                <a:xfrm>
                  <a:off x="3634" y="3244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3 w 3"/>
                    <a:gd name="T3" fmla="*/ 0 h 2"/>
                    <a:gd name="T4" fmla="*/ 0 w 3"/>
                    <a:gd name="T5" fmla="*/ 0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4" name="Freeform 793"/>
                <p:cNvSpPr>
                  <a:spLocks/>
                </p:cNvSpPr>
                <p:nvPr/>
              </p:nvSpPr>
              <p:spPr bwMode="auto">
                <a:xfrm>
                  <a:off x="3632" y="3232"/>
                  <a:ext cx="13" cy="11"/>
                </a:xfrm>
                <a:custGeom>
                  <a:avLst/>
                  <a:gdLst>
                    <a:gd name="T0" fmla="*/ 15 w 15"/>
                    <a:gd name="T1" fmla="*/ 3 h 13"/>
                    <a:gd name="T2" fmla="*/ 13 w 15"/>
                    <a:gd name="T3" fmla="*/ 0 h 13"/>
                    <a:gd name="T4" fmla="*/ 0 w 15"/>
                    <a:gd name="T5" fmla="*/ 8 h 13"/>
                    <a:gd name="T6" fmla="*/ 10 w 15"/>
                    <a:gd name="T7" fmla="*/ 12 h 13"/>
                    <a:gd name="T8" fmla="*/ 6 w 15"/>
                    <a:gd name="T9" fmla="*/ 7 h 13"/>
                    <a:gd name="T10" fmla="*/ 13 w 15"/>
                    <a:gd name="T11" fmla="*/ 10 h 13"/>
                    <a:gd name="T12" fmla="*/ 11 w 15"/>
                    <a:gd name="T13" fmla="*/ 4 h 13"/>
                    <a:gd name="T14" fmla="*/ 15 w 15"/>
                    <a:gd name="T15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3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4"/>
                        <a:pt x="6" y="1"/>
                        <a:pt x="0" y="8"/>
                      </a:cubicBezTo>
                      <a:cubicBezTo>
                        <a:pt x="2" y="10"/>
                        <a:pt x="6" y="13"/>
                        <a:pt x="10" y="12"/>
                      </a:cubicBezTo>
                      <a:cubicBezTo>
                        <a:pt x="9" y="10"/>
                        <a:pt x="5" y="9"/>
                        <a:pt x="6" y="7"/>
                      </a:cubicBezTo>
                      <a:cubicBezTo>
                        <a:pt x="9" y="7"/>
                        <a:pt x="9" y="9"/>
                        <a:pt x="13" y="10"/>
                      </a:cubicBezTo>
                      <a:cubicBezTo>
                        <a:pt x="15" y="5"/>
                        <a:pt x="10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5" name="Freeform 794"/>
                <p:cNvSpPr>
                  <a:spLocks/>
                </p:cNvSpPr>
                <p:nvPr/>
              </p:nvSpPr>
              <p:spPr bwMode="auto">
                <a:xfrm>
                  <a:off x="3636" y="3231"/>
                  <a:ext cx="4" cy="2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6" name="Freeform 795"/>
                <p:cNvSpPr>
                  <a:spLocks/>
                </p:cNvSpPr>
                <p:nvPr/>
              </p:nvSpPr>
              <p:spPr bwMode="auto">
                <a:xfrm>
                  <a:off x="3632" y="3229"/>
                  <a:ext cx="6" cy="2"/>
                </a:xfrm>
                <a:custGeom>
                  <a:avLst/>
                  <a:gdLst>
                    <a:gd name="T0" fmla="*/ 3 w 7"/>
                    <a:gd name="T1" fmla="*/ 2 h 2"/>
                    <a:gd name="T2" fmla="*/ 7 w 7"/>
                    <a:gd name="T3" fmla="*/ 1 h 2"/>
                    <a:gd name="T4" fmla="*/ 0 w 7"/>
                    <a:gd name="T5" fmla="*/ 0 h 2"/>
                    <a:gd name="T6" fmla="*/ 3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3" y="2"/>
                      </a:moveTo>
                      <a:cubicBezTo>
                        <a:pt x="3" y="0"/>
                        <a:pt x="7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7" name="Freeform 796"/>
                <p:cNvSpPr>
                  <a:spLocks/>
                </p:cNvSpPr>
                <p:nvPr/>
              </p:nvSpPr>
              <p:spPr bwMode="auto">
                <a:xfrm>
                  <a:off x="3632" y="3222"/>
                  <a:ext cx="1" cy="0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8" name="Freeform 797"/>
                <p:cNvSpPr>
                  <a:spLocks/>
                </p:cNvSpPr>
                <p:nvPr/>
              </p:nvSpPr>
              <p:spPr bwMode="auto">
                <a:xfrm>
                  <a:off x="3631" y="3219"/>
                  <a:ext cx="10" cy="7"/>
                </a:xfrm>
                <a:custGeom>
                  <a:avLst/>
                  <a:gdLst>
                    <a:gd name="T0" fmla="*/ 2 w 12"/>
                    <a:gd name="T1" fmla="*/ 0 h 8"/>
                    <a:gd name="T2" fmla="*/ 3 w 12"/>
                    <a:gd name="T3" fmla="*/ 3 h 8"/>
                    <a:gd name="T4" fmla="*/ 3 w 12"/>
                    <a:gd name="T5" fmla="*/ 3 h 8"/>
                    <a:gd name="T6" fmla="*/ 9 w 12"/>
                    <a:gd name="T7" fmla="*/ 4 h 8"/>
                    <a:gd name="T8" fmla="*/ 9 w 12"/>
                    <a:gd name="T9" fmla="*/ 8 h 8"/>
                    <a:gd name="T10" fmla="*/ 12 w 12"/>
                    <a:gd name="T11" fmla="*/ 5 h 8"/>
                    <a:gd name="T12" fmla="*/ 2 w 12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8">
                      <a:moveTo>
                        <a:pt x="2" y="0"/>
                      </a:moveTo>
                      <a:cubicBezTo>
                        <a:pt x="0" y="1"/>
                        <a:pt x="1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1"/>
                        <a:pt x="10" y="2"/>
                        <a:pt x="9" y="4"/>
                      </a:cubicBezTo>
                      <a:cubicBezTo>
                        <a:pt x="10" y="6"/>
                        <a:pt x="5" y="7"/>
                        <a:pt x="9" y="8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9" name="Freeform 798"/>
                <p:cNvSpPr>
                  <a:spLocks/>
                </p:cNvSpPr>
                <p:nvPr/>
              </p:nvSpPr>
              <p:spPr bwMode="auto">
                <a:xfrm>
                  <a:off x="3633" y="3222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1 w 2"/>
                    <a:gd name="T3" fmla="*/ 2 h 2"/>
                    <a:gd name="T4" fmla="*/ 0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0" name="Freeform 799"/>
                <p:cNvSpPr>
                  <a:spLocks/>
                </p:cNvSpPr>
                <p:nvPr/>
              </p:nvSpPr>
              <p:spPr bwMode="auto">
                <a:xfrm>
                  <a:off x="3634" y="3227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1" name="Freeform 800"/>
                <p:cNvSpPr>
                  <a:spLocks/>
                </p:cNvSpPr>
                <p:nvPr/>
              </p:nvSpPr>
              <p:spPr bwMode="auto">
                <a:xfrm>
                  <a:off x="3631" y="3209"/>
                  <a:ext cx="11" cy="7"/>
                </a:xfrm>
                <a:custGeom>
                  <a:avLst/>
                  <a:gdLst>
                    <a:gd name="T0" fmla="*/ 0 w 12"/>
                    <a:gd name="T1" fmla="*/ 4 h 9"/>
                    <a:gd name="T2" fmla="*/ 5 w 12"/>
                    <a:gd name="T3" fmla="*/ 9 h 9"/>
                    <a:gd name="T4" fmla="*/ 12 w 12"/>
                    <a:gd name="T5" fmla="*/ 4 h 9"/>
                    <a:gd name="T6" fmla="*/ 10 w 12"/>
                    <a:gd name="T7" fmla="*/ 0 h 9"/>
                    <a:gd name="T8" fmla="*/ 0 w 12"/>
                    <a:gd name="T9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9">
                      <a:moveTo>
                        <a:pt x="0" y="4"/>
                      </a:moveTo>
                      <a:cubicBezTo>
                        <a:pt x="6" y="3"/>
                        <a:pt x="0" y="9"/>
                        <a:pt x="5" y="9"/>
                      </a:cubicBezTo>
                      <a:cubicBezTo>
                        <a:pt x="4" y="6"/>
                        <a:pt x="9" y="3"/>
                        <a:pt x="12" y="4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3" y="1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2" name="Freeform 801"/>
                <p:cNvSpPr>
                  <a:spLocks/>
                </p:cNvSpPr>
                <p:nvPr/>
              </p:nvSpPr>
              <p:spPr bwMode="auto">
                <a:xfrm>
                  <a:off x="3644" y="32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3" name="Freeform 802"/>
                <p:cNvSpPr>
                  <a:spLocks/>
                </p:cNvSpPr>
                <p:nvPr/>
              </p:nvSpPr>
              <p:spPr bwMode="auto">
                <a:xfrm>
                  <a:off x="3633" y="3190"/>
                  <a:ext cx="15" cy="17"/>
                </a:xfrm>
                <a:custGeom>
                  <a:avLst/>
                  <a:gdLst>
                    <a:gd name="T0" fmla="*/ 1 w 17"/>
                    <a:gd name="T1" fmla="*/ 0 h 19"/>
                    <a:gd name="T2" fmla="*/ 8 w 17"/>
                    <a:gd name="T3" fmla="*/ 7 h 19"/>
                    <a:gd name="T4" fmla="*/ 3 w 17"/>
                    <a:gd name="T5" fmla="*/ 5 h 19"/>
                    <a:gd name="T6" fmla="*/ 6 w 17"/>
                    <a:gd name="T7" fmla="*/ 12 h 19"/>
                    <a:gd name="T8" fmla="*/ 0 w 17"/>
                    <a:gd name="T9" fmla="*/ 9 h 19"/>
                    <a:gd name="T10" fmla="*/ 6 w 17"/>
                    <a:gd name="T11" fmla="*/ 16 h 19"/>
                    <a:gd name="T12" fmla="*/ 2 w 17"/>
                    <a:gd name="T13" fmla="*/ 19 h 19"/>
                    <a:gd name="T14" fmla="*/ 9 w 17"/>
                    <a:gd name="T15" fmla="*/ 18 h 19"/>
                    <a:gd name="T16" fmla="*/ 8 w 17"/>
                    <a:gd name="T17" fmla="*/ 14 h 19"/>
                    <a:gd name="T18" fmla="*/ 12 w 17"/>
                    <a:gd name="T19" fmla="*/ 16 h 19"/>
                    <a:gd name="T20" fmla="*/ 16 w 17"/>
                    <a:gd name="T21" fmla="*/ 5 h 19"/>
                    <a:gd name="T22" fmla="*/ 1 w 17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9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6" y="7"/>
                        <a:pt x="4" y="7"/>
                        <a:pt x="3" y="5"/>
                      </a:cubicBezTo>
                      <a:cubicBezTo>
                        <a:pt x="2" y="9"/>
                        <a:pt x="7" y="9"/>
                        <a:pt x="6" y="12"/>
                      </a:cubicBezTo>
                      <a:cubicBezTo>
                        <a:pt x="0" y="14"/>
                        <a:pt x="5" y="7"/>
                        <a:pt x="0" y="9"/>
                      </a:cubicBezTo>
                      <a:cubicBezTo>
                        <a:pt x="0" y="11"/>
                        <a:pt x="1" y="14"/>
                        <a:pt x="6" y="16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1" y="16"/>
                        <a:pt x="3" y="15"/>
                        <a:pt x="8" y="14"/>
                      </a:cubicBezTo>
                      <a:cubicBezTo>
                        <a:pt x="11" y="13"/>
                        <a:pt x="11" y="15"/>
                        <a:pt x="12" y="16"/>
                      </a:cubicBezTo>
                      <a:cubicBezTo>
                        <a:pt x="10" y="14"/>
                        <a:pt x="17" y="10"/>
                        <a:pt x="16" y="5"/>
                      </a:cubicBezTo>
                      <a:cubicBezTo>
                        <a:pt x="15" y="1"/>
                        <a:pt x="5" y="3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4" name="Freeform 803"/>
                <p:cNvSpPr>
                  <a:spLocks/>
                </p:cNvSpPr>
                <p:nvPr/>
              </p:nvSpPr>
              <p:spPr bwMode="auto">
                <a:xfrm>
                  <a:off x="3640" y="3189"/>
                  <a:ext cx="3" cy="1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0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5" name="Freeform 804"/>
                <p:cNvSpPr>
                  <a:spLocks/>
                </p:cNvSpPr>
                <p:nvPr/>
              </p:nvSpPr>
              <p:spPr bwMode="auto">
                <a:xfrm>
                  <a:off x="3631" y="3173"/>
                  <a:ext cx="16" cy="15"/>
                </a:xfrm>
                <a:custGeom>
                  <a:avLst/>
                  <a:gdLst>
                    <a:gd name="T0" fmla="*/ 1 w 18"/>
                    <a:gd name="T1" fmla="*/ 11 h 17"/>
                    <a:gd name="T2" fmla="*/ 6 w 18"/>
                    <a:gd name="T3" fmla="*/ 15 h 17"/>
                    <a:gd name="T4" fmla="*/ 3 w 18"/>
                    <a:gd name="T5" fmla="*/ 16 h 17"/>
                    <a:gd name="T6" fmla="*/ 8 w 18"/>
                    <a:gd name="T7" fmla="*/ 16 h 17"/>
                    <a:gd name="T8" fmla="*/ 5 w 18"/>
                    <a:gd name="T9" fmla="*/ 9 h 17"/>
                    <a:gd name="T10" fmla="*/ 14 w 18"/>
                    <a:gd name="T11" fmla="*/ 7 h 17"/>
                    <a:gd name="T12" fmla="*/ 12 w 18"/>
                    <a:gd name="T13" fmla="*/ 11 h 17"/>
                    <a:gd name="T14" fmla="*/ 11 w 18"/>
                    <a:gd name="T15" fmla="*/ 0 h 17"/>
                    <a:gd name="T16" fmla="*/ 9 w 18"/>
                    <a:gd name="T17" fmla="*/ 2 h 17"/>
                    <a:gd name="T18" fmla="*/ 7 w 18"/>
                    <a:gd name="T19" fmla="*/ 0 h 17"/>
                    <a:gd name="T20" fmla="*/ 1 w 18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7">
                      <a:moveTo>
                        <a:pt x="1" y="11"/>
                      </a:move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5"/>
                        <a:pt x="4" y="15"/>
                        <a:pt x="3" y="16"/>
                      </a:cubicBezTo>
                      <a:cubicBezTo>
                        <a:pt x="4" y="16"/>
                        <a:pt x="7" y="17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7"/>
                      </a:cubicBezTo>
                      <a:cubicBezTo>
                        <a:pt x="13" y="8"/>
                        <a:pt x="12" y="9"/>
                        <a:pt x="12" y="11"/>
                      </a:cubicBezTo>
                      <a:cubicBezTo>
                        <a:pt x="18" y="7"/>
                        <a:pt x="12" y="3"/>
                        <a:pt x="11" y="0"/>
                      </a:cubicBezTo>
                      <a:cubicBezTo>
                        <a:pt x="10" y="1"/>
                        <a:pt x="8" y="1"/>
                        <a:pt x="9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" y="3"/>
                        <a:pt x="0" y="5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grpSp>
            <p:nvGrpSpPr>
              <p:cNvPr id="8" name="Group 1006"/>
              <p:cNvGrpSpPr>
                <a:grpSpLocks/>
              </p:cNvGrpSpPr>
              <p:nvPr/>
            </p:nvGrpSpPr>
            <p:grpSpPr bwMode="auto">
              <a:xfrm>
                <a:off x="3618" y="2560"/>
                <a:ext cx="314" cy="688"/>
                <a:chOff x="3618" y="2560"/>
                <a:chExt cx="314" cy="688"/>
              </a:xfrm>
            </p:grpSpPr>
            <p:sp>
              <p:nvSpPr>
                <p:cNvPr id="664" name="Freeform 806"/>
                <p:cNvSpPr>
                  <a:spLocks/>
                </p:cNvSpPr>
                <p:nvPr/>
              </p:nvSpPr>
              <p:spPr bwMode="auto">
                <a:xfrm>
                  <a:off x="3631" y="3187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5" name="Freeform 807"/>
                <p:cNvSpPr>
                  <a:spLocks/>
                </p:cNvSpPr>
                <p:nvPr/>
              </p:nvSpPr>
              <p:spPr bwMode="auto">
                <a:xfrm>
                  <a:off x="3640" y="3172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6" name="Freeform 808"/>
                <p:cNvSpPr>
                  <a:spLocks/>
                </p:cNvSpPr>
                <p:nvPr/>
              </p:nvSpPr>
              <p:spPr bwMode="auto">
                <a:xfrm>
                  <a:off x="3632" y="3172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7" name="Freeform 809"/>
                <p:cNvSpPr>
                  <a:spLocks/>
                </p:cNvSpPr>
                <p:nvPr/>
              </p:nvSpPr>
              <p:spPr bwMode="auto">
                <a:xfrm>
                  <a:off x="3629" y="3075"/>
                  <a:ext cx="18" cy="96"/>
                </a:xfrm>
                <a:custGeom>
                  <a:avLst/>
                  <a:gdLst>
                    <a:gd name="T0" fmla="*/ 19 w 21"/>
                    <a:gd name="T1" fmla="*/ 1 h 111"/>
                    <a:gd name="T2" fmla="*/ 16 w 21"/>
                    <a:gd name="T3" fmla="*/ 5 h 111"/>
                    <a:gd name="T4" fmla="*/ 11 w 21"/>
                    <a:gd name="T5" fmla="*/ 0 h 111"/>
                    <a:gd name="T6" fmla="*/ 4 w 21"/>
                    <a:gd name="T7" fmla="*/ 0 h 111"/>
                    <a:gd name="T8" fmla="*/ 7 w 21"/>
                    <a:gd name="T9" fmla="*/ 9 h 111"/>
                    <a:gd name="T10" fmla="*/ 4 w 21"/>
                    <a:gd name="T11" fmla="*/ 9 h 111"/>
                    <a:gd name="T12" fmla="*/ 5 w 21"/>
                    <a:gd name="T13" fmla="*/ 26 h 111"/>
                    <a:gd name="T14" fmla="*/ 7 w 21"/>
                    <a:gd name="T15" fmla="*/ 37 h 111"/>
                    <a:gd name="T16" fmla="*/ 3 w 21"/>
                    <a:gd name="T17" fmla="*/ 84 h 111"/>
                    <a:gd name="T18" fmla="*/ 10 w 21"/>
                    <a:gd name="T19" fmla="*/ 86 h 111"/>
                    <a:gd name="T20" fmla="*/ 5 w 21"/>
                    <a:gd name="T21" fmla="*/ 90 h 111"/>
                    <a:gd name="T22" fmla="*/ 6 w 21"/>
                    <a:gd name="T23" fmla="*/ 87 h 111"/>
                    <a:gd name="T24" fmla="*/ 4 w 21"/>
                    <a:gd name="T25" fmla="*/ 100 h 111"/>
                    <a:gd name="T26" fmla="*/ 11 w 21"/>
                    <a:gd name="T27" fmla="*/ 100 h 111"/>
                    <a:gd name="T28" fmla="*/ 3 w 21"/>
                    <a:gd name="T29" fmla="*/ 106 h 111"/>
                    <a:gd name="T30" fmla="*/ 8 w 21"/>
                    <a:gd name="T31" fmla="*/ 111 h 111"/>
                    <a:gd name="T32" fmla="*/ 14 w 21"/>
                    <a:gd name="T33" fmla="*/ 106 h 111"/>
                    <a:gd name="T34" fmla="*/ 17 w 21"/>
                    <a:gd name="T35" fmla="*/ 110 h 111"/>
                    <a:gd name="T36" fmla="*/ 8 w 21"/>
                    <a:gd name="T37" fmla="*/ 80 h 111"/>
                    <a:gd name="T38" fmla="*/ 12 w 21"/>
                    <a:gd name="T39" fmla="*/ 81 h 111"/>
                    <a:gd name="T40" fmla="*/ 16 w 21"/>
                    <a:gd name="T41" fmla="*/ 63 h 111"/>
                    <a:gd name="T42" fmla="*/ 10 w 21"/>
                    <a:gd name="T43" fmla="*/ 55 h 111"/>
                    <a:gd name="T44" fmla="*/ 13 w 21"/>
                    <a:gd name="T45" fmla="*/ 52 h 111"/>
                    <a:gd name="T46" fmla="*/ 10 w 21"/>
                    <a:gd name="T47" fmla="*/ 51 h 111"/>
                    <a:gd name="T48" fmla="*/ 14 w 21"/>
                    <a:gd name="T49" fmla="*/ 46 h 111"/>
                    <a:gd name="T50" fmla="*/ 6 w 21"/>
                    <a:gd name="T51" fmla="*/ 44 h 111"/>
                    <a:gd name="T52" fmla="*/ 18 w 21"/>
                    <a:gd name="T53" fmla="*/ 33 h 111"/>
                    <a:gd name="T54" fmla="*/ 14 w 21"/>
                    <a:gd name="T55" fmla="*/ 35 h 111"/>
                    <a:gd name="T56" fmla="*/ 10 w 21"/>
                    <a:gd name="T57" fmla="*/ 32 h 111"/>
                    <a:gd name="T58" fmla="*/ 17 w 21"/>
                    <a:gd name="T59" fmla="*/ 31 h 111"/>
                    <a:gd name="T60" fmla="*/ 13 w 21"/>
                    <a:gd name="T61" fmla="*/ 22 h 111"/>
                    <a:gd name="T62" fmla="*/ 9 w 21"/>
                    <a:gd name="T63" fmla="*/ 23 h 111"/>
                    <a:gd name="T64" fmla="*/ 12 w 21"/>
                    <a:gd name="T65" fmla="*/ 11 h 111"/>
                    <a:gd name="T66" fmla="*/ 18 w 21"/>
                    <a:gd name="T67" fmla="*/ 17 h 111"/>
                    <a:gd name="T68" fmla="*/ 21 w 21"/>
                    <a:gd name="T69" fmla="*/ 13 h 111"/>
                    <a:gd name="T70" fmla="*/ 13 w 21"/>
                    <a:gd name="T71" fmla="*/ 6 h 111"/>
                    <a:gd name="T72" fmla="*/ 19 w 21"/>
                    <a:gd name="T73" fmla="*/ 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111">
                      <a:moveTo>
                        <a:pt x="19" y="1"/>
                      </a:moveTo>
                      <a:cubicBezTo>
                        <a:pt x="16" y="1"/>
                        <a:pt x="15" y="2"/>
                        <a:pt x="16" y="5"/>
                      </a:cubicBezTo>
                      <a:cubicBezTo>
                        <a:pt x="12" y="4"/>
                        <a:pt x="13" y="1"/>
                        <a:pt x="11" y="0"/>
                      </a:cubicBezTo>
                      <a:cubicBezTo>
                        <a:pt x="9" y="3"/>
                        <a:pt x="7" y="0"/>
                        <a:pt x="4" y="0"/>
                      </a:cubicBezTo>
                      <a:cubicBezTo>
                        <a:pt x="4" y="4"/>
                        <a:pt x="8" y="5"/>
                        <a:pt x="7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6" y="14"/>
                        <a:pt x="8" y="21"/>
                        <a:pt x="5" y="26"/>
                      </a:cubicBezTo>
                      <a:cubicBezTo>
                        <a:pt x="4" y="30"/>
                        <a:pt x="5" y="33"/>
                        <a:pt x="7" y="37"/>
                      </a:cubicBezTo>
                      <a:cubicBezTo>
                        <a:pt x="4" y="52"/>
                        <a:pt x="7" y="68"/>
                        <a:pt x="3" y="84"/>
                      </a:cubicBezTo>
                      <a:cubicBezTo>
                        <a:pt x="10" y="86"/>
                        <a:pt x="10" y="86"/>
                        <a:pt x="10" y="86"/>
                      </a:cubicBezTo>
                      <a:cubicBezTo>
                        <a:pt x="7" y="87"/>
                        <a:pt x="10" y="90"/>
                        <a:pt x="5" y="90"/>
                      </a:cubicBezTo>
                      <a:cubicBezTo>
                        <a:pt x="6" y="89"/>
                        <a:pt x="6" y="88"/>
                        <a:pt x="6" y="87"/>
                      </a:cubicBezTo>
                      <a:cubicBezTo>
                        <a:pt x="0" y="90"/>
                        <a:pt x="6" y="96"/>
                        <a:pt x="4" y="100"/>
                      </a:cubicBezTo>
                      <a:cubicBezTo>
                        <a:pt x="5" y="100"/>
                        <a:pt x="10" y="99"/>
                        <a:pt x="11" y="100"/>
                      </a:cubicBezTo>
                      <a:cubicBezTo>
                        <a:pt x="4" y="100"/>
                        <a:pt x="12" y="105"/>
                        <a:pt x="3" y="106"/>
                      </a:cubicBezTo>
                      <a:cubicBezTo>
                        <a:pt x="1" y="110"/>
                        <a:pt x="10" y="107"/>
                        <a:pt x="8" y="111"/>
                      </a:cubicBezTo>
                      <a:cubicBezTo>
                        <a:pt x="13" y="111"/>
                        <a:pt x="10" y="107"/>
                        <a:pt x="14" y="106"/>
                      </a:cubicBezTo>
                      <a:cubicBezTo>
                        <a:pt x="17" y="107"/>
                        <a:pt x="12" y="110"/>
                        <a:pt x="17" y="110"/>
                      </a:cubicBezTo>
                      <a:cubicBezTo>
                        <a:pt x="19" y="103"/>
                        <a:pt x="10" y="90"/>
                        <a:pt x="8" y="80"/>
                      </a:cubicBezTo>
                      <a:cubicBezTo>
                        <a:pt x="12" y="81"/>
                        <a:pt x="12" y="81"/>
                        <a:pt x="12" y="81"/>
                      </a:cubicBezTo>
                      <a:cubicBezTo>
                        <a:pt x="9" y="75"/>
                        <a:pt x="10" y="67"/>
                        <a:pt x="16" y="63"/>
                      </a:cubicBezTo>
                      <a:cubicBezTo>
                        <a:pt x="12" y="63"/>
                        <a:pt x="19" y="55"/>
                        <a:pt x="10" y="55"/>
                      </a:cubicBezTo>
                      <a:cubicBezTo>
                        <a:pt x="12" y="54"/>
                        <a:pt x="12" y="53"/>
                        <a:pt x="13" y="52"/>
                      </a:cubicBezTo>
                      <a:cubicBezTo>
                        <a:pt x="10" y="51"/>
                        <a:pt x="10" y="51"/>
                        <a:pt x="10" y="51"/>
                      </a:cubicBezTo>
                      <a:cubicBezTo>
                        <a:pt x="10" y="48"/>
                        <a:pt x="14" y="49"/>
                        <a:pt x="14" y="46"/>
                      </a:cubicBezTo>
                      <a:cubicBezTo>
                        <a:pt x="10" y="47"/>
                        <a:pt x="9" y="45"/>
                        <a:pt x="6" y="44"/>
                      </a:cubicBezTo>
                      <a:cubicBezTo>
                        <a:pt x="11" y="41"/>
                        <a:pt x="14" y="37"/>
                        <a:pt x="18" y="33"/>
                      </a:cubicBezTo>
                      <a:cubicBezTo>
                        <a:pt x="17" y="34"/>
                        <a:pt x="15" y="34"/>
                        <a:pt x="14" y="35"/>
                      </a:cubicBezTo>
                      <a:cubicBezTo>
                        <a:pt x="15" y="33"/>
                        <a:pt x="12" y="33"/>
                        <a:pt x="10" y="32"/>
                      </a:cubicBezTo>
                      <a:cubicBezTo>
                        <a:pt x="10" y="30"/>
                        <a:pt x="15" y="31"/>
                        <a:pt x="17" y="31"/>
                      </a:cubicBezTo>
                      <a:cubicBezTo>
                        <a:pt x="19" y="27"/>
                        <a:pt x="10" y="25"/>
                        <a:pt x="13" y="22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19"/>
                        <a:pt x="13" y="16"/>
                        <a:pt x="12" y="11"/>
                      </a:cubicBezTo>
                      <a:cubicBezTo>
                        <a:pt x="17" y="9"/>
                        <a:pt x="16" y="15"/>
                        <a:pt x="18" y="17"/>
                      </a:cubicBezTo>
                      <a:cubicBezTo>
                        <a:pt x="19" y="16"/>
                        <a:pt x="20" y="14"/>
                        <a:pt x="21" y="13"/>
                      </a:cubicBezTo>
                      <a:cubicBezTo>
                        <a:pt x="19" y="11"/>
                        <a:pt x="15" y="8"/>
                        <a:pt x="13" y="6"/>
                      </a:cubicBezTo>
                      <a:cubicBezTo>
                        <a:pt x="19" y="8"/>
                        <a:pt x="18" y="2"/>
                        <a:pt x="19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8" name="Freeform 810"/>
                <p:cNvSpPr>
                  <a:spLocks/>
                </p:cNvSpPr>
                <p:nvPr/>
              </p:nvSpPr>
              <p:spPr bwMode="auto">
                <a:xfrm>
                  <a:off x="3647" y="3086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9" name="Freeform 811"/>
                <p:cNvSpPr>
                  <a:spLocks/>
                </p:cNvSpPr>
                <p:nvPr/>
              </p:nvSpPr>
              <p:spPr bwMode="auto">
                <a:xfrm>
                  <a:off x="3645" y="307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0" name="Freeform 812"/>
                <p:cNvSpPr>
                  <a:spLocks/>
                </p:cNvSpPr>
                <p:nvPr/>
              </p:nvSpPr>
              <p:spPr bwMode="auto">
                <a:xfrm>
                  <a:off x="3633" y="3097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1" name="Freeform 813"/>
                <p:cNvSpPr>
                  <a:spLocks/>
                </p:cNvSpPr>
                <p:nvPr/>
              </p:nvSpPr>
              <p:spPr bwMode="auto">
                <a:xfrm>
                  <a:off x="3644" y="3101"/>
                  <a:ext cx="4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2" name="Freeform 814"/>
                <p:cNvSpPr>
                  <a:spLocks/>
                </p:cNvSpPr>
                <p:nvPr/>
              </p:nvSpPr>
              <p:spPr bwMode="auto">
                <a:xfrm>
                  <a:off x="3644" y="3123"/>
                  <a:ext cx="2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0" y="2"/>
                        <a:pt x="1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3" name="Freeform 815"/>
                <p:cNvSpPr>
                  <a:spLocks/>
                </p:cNvSpPr>
                <p:nvPr/>
              </p:nvSpPr>
              <p:spPr bwMode="auto">
                <a:xfrm>
                  <a:off x="3646" y="3078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1 w 2"/>
                    <a:gd name="T3" fmla="*/ 1 h 5"/>
                    <a:gd name="T4" fmla="*/ 0 w 2"/>
                    <a:gd name="T5" fmla="*/ 0 h 5"/>
                    <a:gd name="T6" fmla="*/ 2 w 2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4" name="Freeform 816"/>
                <p:cNvSpPr>
                  <a:spLocks/>
                </p:cNvSpPr>
                <p:nvPr/>
              </p:nvSpPr>
              <p:spPr bwMode="auto">
                <a:xfrm>
                  <a:off x="3628" y="3020"/>
                  <a:ext cx="21" cy="52"/>
                </a:xfrm>
                <a:custGeom>
                  <a:avLst/>
                  <a:gdLst>
                    <a:gd name="T0" fmla="*/ 4 w 24"/>
                    <a:gd name="T1" fmla="*/ 4 h 61"/>
                    <a:gd name="T2" fmla="*/ 1 w 24"/>
                    <a:gd name="T3" fmla="*/ 15 h 61"/>
                    <a:gd name="T4" fmla="*/ 12 w 24"/>
                    <a:gd name="T5" fmla="*/ 22 h 61"/>
                    <a:gd name="T6" fmla="*/ 2 w 24"/>
                    <a:gd name="T7" fmla="*/ 21 h 61"/>
                    <a:gd name="T8" fmla="*/ 9 w 24"/>
                    <a:gd name="T9" fmla="*/ 42 h 61"/>
                    <a:gd name="T10" fmla="*/ 5 w 24"/>
                    <a:gd name="T11" fmla="*/ 42 h 61"/>
                    <a:gd name="T12" fmla="*/ 16 w 24"/>
                    <a:gd name="T13" fmla="*/ 50 h 61"/>
                    <a:gd name="T14" fmla="*/ 4 w 24"/>
                    <a:gd name="T15" fmla="*/ 50 h 61"/>
                    <a:gd name="T16" fmla="*/ 4 w 24"/>
                    <a:gd name="T17" fmla="*/ 49 h 61"/>
                    <a:gd name="T18" fmla="*/ 7 w 24"/>
                    <a:gd name="T19" fmla="*/ 60 h 61"/>
                    <a:gd name="T20" fmla="*/ 13 w 24"/>
                    <a:gd name="T21" fmla="*/ 61 h 61"/>
                    <a:gd name="T22" fmla="*/ 19 w 24"/>
                    <a:gd name="T23" fmla="*/ 61 h 61"/>
                    <a:gd name="T24" fmla="*/ 15 w 24"/>
                    <a:gd name="T25" fmla="*/ 53 h 61"/>
                    <a:gd name="T26" fmla="*/ 19 w 24"/>
                    <a:gd name="T27" fmla="*/ 53 h 61"/>
                    <a:gd name="T28" fmla="*/ 16 w 24"/>
                    <a:gd name="T29" fmla="*/ 50 h 61"/>
                    <a:gd name="T30" fmla="*/ 20 w 24"/>
                    <a:gd name="T31" fmla="*/ 49 h 61"/>
                    <a:gd name="T32" fmla="*/ 16 w 24"/>
                    <a:gd name="T33" fmla="*/ 44 h 61"/>
                    <a:gd name="T34" fmla="*/ 17 w 24"/>
                    <a:gd name="T35" fmla="*/ 45 h 61"/>
                    <a:gd name="T36" fmla="*/ 12 w 24"/>
                    <a:gd name="T37" fmla="*/ 41 h 61"/>
                    <a:gd name="T38" fmla="*/ 18 w 24"/>
                    <a:gd name="T39" fmla="*/ 39 h 61"/>
                    <a:gd name="T40" fmla="*/ 14 w 24"/>
                    <a:gd name="T41" fmla="*/ 39 h 61"/>
                    <a:gd name="T42" fmla="*/ 19 w 24"/>
                    <a:gd name="T43" fmla="*/ 26 h 61"/>
                    <a:gd name="T44" fmla="*/ 16 w 24"/>
                    <a:gd name="T45" fmla="*/ 25 h 61"/>
                    <a:gd name="T46" fmla="*/ 19 w 24"/>
                    <a:gd name="T47" fmla="*/ 31 h 61"/>
                    <a:gd name="T48" fmla="*/ 9 w 24"/>
                    <a:gd name="T49" fmla="*/ 30 h 61"/>
                    <a:gd name="T50" fmla="*/ 17 w 24"/>
                    <a:gd name="T51" fmla="*/ 23 h 61"/>
                    <a:gd name="T52" fmla="*/ 16 w 24"/>
                    <a:gd name="T53" fmla="*/ 13 h 61"/>
                    <a:gd name="T54" fmla="*/ 17 w 24"/>
                    <a:gd name="T55" fmla="*/ 13 h 61"/>
                    <a:gd name="T56" fmla="*/ 14 w 24"/>
                    <a:gd name="T57" fmla="*/ 7 h 61"/>
                    <a:gd name="T58" fmla="*/ 12 w 24"/>
                    <a:gd name="T59" fmla="*/ 9 h 61"/>
                    <a:gd name="T60" fmla="*/ 9 w 24"/>
                    <a:gd name="T61" fmla="*/ 6 h 61"/>
                    <a:gd name="T62" fmla="*/ 11 w 24"/>
                    <a:gd name="T63" fmla="*/ 6 h 61"/>
                    <a:gd name="T64" fmla="*/ 5 w 24"/>
                    <a:gd name="T65" fmla="*/ 0 h 61"/>
                    <a:gd name="T66" fmla="*/ 9 w 24"/>
                    <a:gd name="T67" fmla="*/ 7 h 61"/>
                    <a:gd name="T68" fmla="*/ 4 w 24"/>
                    <a:gd name="T6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61">
                      <a:moveTo>
                        <a:pt x="4" y="4"/>
                      </a:moveTo>
                      <a:cubicBezTo>
                        <a:pt x="0" y="7"/>
                        <a:pt x="2" y="11"/>
                        <a:pt x="1" y="15"/>
                      </a:cubicBezTo>
                      <a:cubicBezTo>
                        <a:pt x="4" y="22"/>
                        <a:pt x="11" y="16"/>
                        <a:pt x="12" y="22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8"/>
                        <a:pt x="1" y="37"/>
                        <a:pt x="9" y="42"/>
                      </a:cubicBezTo>
                      <a:cubicBezTo>
                        <a:pt x="8" y="42"/>
                        <a:pt x="7" y="44"/>
                        <a:pt x="5" y="42"/>
                      </a:cubicBezTo>
                      <a:cubicBezTo>
                        <a:pt x="6" y="46"/>
                        <a:pt x="19" y="44"/>
                        <a:pt x="16" y="50"/>
                      </a:cubicBezTo>
                      <a:cubicBezTo>
                        <a:pt x="10" y="44"/>
                        <a:pt x="10" y="51"/>
                        <a:pt x="4" y="50"/>
                      </a:cubicBezTo>
                      <a:cubicBezTo>
                        <a:pt x="4" y="49"/>
                        <a:pt x="4" y="49"/>
                        <a:pt x="4" y="49"/>
                      </a:cubicBezTo>
                      <a:cubicBezTo>
                        <a:pt x="4" y="53"/>
                        <a:pt x="7" y="58"/>
                        <a:pt x="7" y="60"/>
                      </a:cubicBezTo>
                      <a:cubicBezTo>
                        <a:pt x="9" y="60"/>
                        <a:pt x="13" y="58"/>
                        <a:pt x="13" y="61"/>
                      </a:cubicBezTo>
                      <a:cubicBezTo>
                        <a:pt x="14" y="60"/>
                        <a:pt x="16" y="60"/>
                        <a:pt x="19" y="61"/>
                      </a:cubicBezTo>
                      <a:cubicBezTo>
                        <a:pt x="16" y="57"/>
                        <a:pt x="18" y="55"/>
                        <a:pt x="15" y="53"/>
                      </a:cubicBezTo>
                      <a:cubicBezTo>
                        <a:pt x="18" y="52"/>
                        <a:pt x="16" y="55"/>
                        <a:pt x="19" y="53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17" y="48"/>
                        <a:pt x="19" y="52"/>
                        <a:pt x="20" y="49"/>
                      </a:cubicBezTo>
                      <a:cubicBezTo>
                        <a:pt x="18" y="49"/>
                        <a:pt x="16" y="46"/>
                        <a:pt x="16" y="44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16" y="43"/>
                        <a:pt x="18" y="40"/>
                        <a:pt x="12" y="41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4" y="39"/>
                        <a:pt x="14" y="39"/>
                        <a:pt x="14" y="39"/>
                      </a:cubicBezTo>
                      <a:cubicBezTo>
                        <a:pt x="15" y="34"/>
                        <a:pt x="24" y="33"/>
                        <a:pt x="19" y="26"/>
                      </a:cubicBezTo>
                      <a:cubicBezTo>
                        <a:pt x="18" y="28"/>
                        <a:pt x="16" y="26"/>
                        <a:pt x="16" y="25"/>
                      </a:cubicBezTo>
                      <a:cubicBezTo>
                        <a:pt x="13" y="28"/>
                        <a:pt x="18" y="29"/>
                        <a:pt x="19" y="31"/>
                      </a:cubicBezTo>
                      <a:cubicBezTo>
                        <a:pt x="15" y="32"/>
                        <a:pt x="11" y="27"/>
                        <a:pt x="9" y="30"/>
                      </a:cubicBezTo>
                      <a:cubicBezTo>
                        <a:pt x="13" y="27"/>
                        <a:pt x="9" y="24"/>
                        <a:pt x="17" y="23"/>
                      </a:cubicBezTo>
                      <a:cubicBezTo>
                        <a:pt x="18" y="19"/>
                        <a:pt x="14" y="17"/>
                        <a:pt x="16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1" y="12"/>
                        <a:pt x="19" y="10"/>
                        <a:pt x="14" y="7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0" y="9"/>
                        <a:pt x="10" y="8"/>
                        <a:pt x="9" y="6"/>
                      </a:cubicBezTo>
                      <a:cubicBezTo>
                        <a:pt x="10" y="6"/>
                        <a:pt x="10" y="6"/>
                        <a:pt x="11" y="6"/>
                      </a:cubicBezTo>
                      <a:cubicBezTo>
                        <a:pt x="7" y="5"/>
                        <a:pt x="7" y="1"/>
                        <a:pt x="5" y="0"/>
                      </a:cubicBezTo>
                      <a:cubicBezTo>
                        <a:pt x="5" y="2"/>
                        <a:pt x="8" y="4"/>
                        <a:pt x="9" y="7"/>
                      </a:cubicBezTo>
                      <a:cubicBezTo>
                        <a:pt x="7" y="6"/>
                        <a:pt x="3" y="6"/>
                        <a:pt x="4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5" name="Freeform 817"/>
                <p:cNvSpPr>
                  <a:spLocks/>
                </p:cNvSpPr>
                <p:nvPr/>
              </p:nvSpPr>
              <p:spPr bwMode="auto">
                <a:xfrm>
                  <a:off x="3643" y="3059"/>
                  <a:ext cx="1" cy="0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6" name="Freeform 818"/>
                <p:cNvSpPr>
                  <a:spLocks/>
                </p:cNvSpPr>
                <p:nvPr/>
              </p:nvSpPr>
              <p:spPr bwMode="auto">
                <a:xfrm>
                  <a:off x="3625" y="2978"/>
                  <a:ext cx="25" cy="40"/>
                </a:xfrm>
                <a:custGeom>
                  <a:avLst/>
                  <a:gdLst>
                    <a:gd name="T0" fmla="*/ 14 w 28"/>
                    <a:gd name="T1" fmla="*/ 35 h 47"/>
                    <a:gd name="T2" fmla="*/ 20 w 28"/>
                    <a:gd name="T3" fmla="*/ 33 h 47"/>
                    <a:gd name="T4" fmla="*/ 9 w 28"/>
                    <a:gd name="T5" fmla="*/ 33 h 47"/>
                    <a:gd name="T6" fmla="*/ 7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8 h 47"/>
                    <a:gd name="T16" fmla="*/ 11 w 28"/>
                    <a:gd name="T17" fmla="*/ 20 h 47"/>
                    <a:gd name="T18" fmla="*/ 17 w 28"/>
                    <a:gd name="T19" fmla="*/ 17 h 47"/>
                    <a:gd name="T20" fmla="*/ 1 w 28"/>
                    <a:gd name="T21" fmla="*/ 4 h 47"/>
                    <a:gd name="T22" fmla="*/ 2 w 28"/>
                    <a:gd name="T23" fmla="*/ 8 h 47"/>
                    <a:gd name="T24" fmla="*/ 9 w 28"/>
                    <a:gd name="T25" fmla="*/ 8 h 47"/>
                    <a:gd name="T26" fmla="*/ 7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1 h 47"/>
                    <a:gd name="T32" fmla="*/ 4 w 28"/>
                    <a:gd name="T33" fmla="*/ 37 h 47"/>
                    <a:gd name="T34" fmla="*/ 9 w 28"/>
                    <a:gd name="T35" fmla="*/ 41 h 47"/>
                    <a:gd name="T36" fmla="*/ 15 w 28"/>
                    <a:gd name="T37" fmla="*/ 39 h 47"/>
                    <a:gd name="T38" fmla="*/ 13 w 28"/>
                    <a:gd name="T39" fmla="*/ 41 h 47"/>
                    <a:gd name="T40" fmla="*/ 20 w 28"/>
                    <a:gd name="T41" fmla="*/ 41 h 47"/>
                    <a:gd name="T42" fmla="*/ 23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5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6"/>
                        <a:pt x="9" y="33"/>
                      </a:cubicBezTo>
                      <a:cubicBezTo>
                        <a:pt x="12" y="32"/>
                        <a:pt x="7" y="29"/>
                        <a:pt x="7" y="28"/>
                      </a:cubicBezTo>
                      <a:cubicBezTo>
                        <a:pt x="10" y="29"/>
                        <a:pt x="15" y="29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4" y="27"/>
                        <a:pt x="16" y="20"/>
                        <a:pt x="12" y="23"/>
                      </a:cubicBezTo>
                      <a:cubicBezTo>
                        <a:pt x="9" y="23"/>
                        <a:pt x="6" y="19"/>
                        <a:pt x="9" y="18"/>
                      </a:cubicBezTo>
                      <a:cubicBezTo>
                        <a:pt x="11" y="18"/>
                        <a:pt x="11" y="19"/>
                        <a:pt x="11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3"/>
                        <a:pt x="11" y="0"/>
                        <a:pt x="1" y="4"/>
                      </a:cubicBezTo>
                      <a:cubicBezTo>
                        <a:pt x="0" y="5"/>
                        <a:pt x="2" y="6"/>
                        <a:pt x="2" y="8"/>
                      </a:cubicBezTo>
                      <a:cubicBezTo>
                        <a:pt x="4" y="4"/>
                        <a:pt x="8" y="8"/>
                        <a:pt x="9" y="8"/>
                      </a:cubicBezTo>
                      <a:cubicBezTo>
                        <a:pt x="8" y="10"/>
                        <a:pt x="11" y="13"/>
                        <a:pt x="7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1"/>
                        <a:pt x="4" y="41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7" y="37"/>
                        <a:pt x="7" y="39"/>
                        <a:pt x="9" y="41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5" y="40"/>
                        <a:pt x="16" y="41"/>
                        <a:pt x="13" y="41"/>
                      </a:cubicBezTo>
                      <a:cubicBezTo>
                        <a:pt x="16" y="43"/>
                        <a:pt x="18" y="42"/>
                        <a:pt x="20" y="41"/>
                      </a:cubicBezTo>
                      <a:cubicBezTo>
                        <a:pt x="21" y="44"/>
                        <a:pt x="19" y="45"/>
                        <a:pt x="23" y="47"/>
                      </a:cubicBezTo>
                      <a:cubicBezTo>
                        <a:pt x="28" y="42"/>
                        <a:pt x="18" y="43"/>
                        <a:pt x="23" y="36"/>
                      </a:cubicBezTo>
                      <a:lnTo>
                        <a:pt x="14" y="3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7" name="Freeform 819"/>
                <p:cNvSpPr>
                  <a:spLocks/>
                </p:cNvSpPr>
                <p:nvPr/>
              </p:nvSpPr>
              <p:spPr bwMode="auto">
                <a:xfrm>
                  <a:off x="3637" y="3016"/>
                  <a:ext cx="4" cy="2"/>
                </a:xfrm>
                <a:custGeom>
                  <a:avLst/>
                  <a:gdLst>
                    <a:gd name="T0" fmla="*/ 4 w 4"/>
                    <a:gd name="T1" fmla="*/ 2 h 2"/>
                    <a:gd name="T2" fmla="*/ 0 w 4"/>
                    <a:gd name="T3" fmla="*/ 0 h 2"/>
                    <a:gd name="T4" fmla="*/ 2 w 4"/>
                    <a:gd name="T5" fmla="*/ 2 h 2"/>
                    <a:gd name="T6" fmla="*/ 4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2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8" name="Freeform 820"/>
                <p:cNvSpPr>
                  <a:spLocks/>
                </p:cNvSpPr>
                <p:nvPr/>
              </p:nvSpPr>
              <p:spPr bwMode="auto">
                <a:xfrm>
                  <a:off x="3628" y="3015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4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9" name="Freeform 821"/>
                <p:cNvSpPr>
                  <a:spLocks/>
                </p:cNvSpPr>
                <p:nvPr/>
              </p:nvSpPr>
              <p:spPr bwMode="auto">
                <a:xfrm>
                  <a:off x="3638" y="2986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1 w 3"/>
                    <a:gd name="T3" fmla="*/ 0 h 3"/>
                    <a:gd name="T4" fmla="*/ 0 w 3"/>
                    <a:gd name="T5" fmla="*/ 2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2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0" name="Freeform 822"/>
                <p:cNvSpPr>
                  <a:spLocks/>
                </p:cNvSpPr>
                <p:nvPr/>
              </p:nvSpPr>
              <p:spPr bwMode="auto">
                <a:xfrm>
                  <a:off x="3625" y="2969"/>
                  <a:ext cx="12" cy="1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2 h 14"/>
                    <a:gd name="T4" fmla="*/ 13 w 14"/>
                    <a:gd name="T5" fmla="*/ 12 h 14"/>
                    <a:gd name="T6" fmla="*/ 5 w 14"/>
                    <a:gd name="T7" fmla="*/ 7 h 14"/>
                    <a:gd name="T8" fmla="*/ 5 w 14"/>
                    <a:gd name="T9" fmla="*/ 0 h 14"/>
                    <a:gd name="T10" fmla="*/ 0 w 14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cubicBezTo>
                        <a:pt x="1" y="5"/>
                        <a:pt x="4" y="7"/>
                        <a:pt x="1" y="12"/>
                      </a:cubicBezTo>
                      <a:cubicBezTo>
                        <a:pt x="5" y="14"/>
                        <a:pt x="9" y="11"/>
                        <a:pt x="13" y="12"/>
                      </a:cubicBezTo>
                      <a:cubicBezTo>
                        <a:pt x="14" y="9"/>
                        <a:pt x="6" y="9"/>
                        <a:pt x="5" y="7"/>
                      </a:cubicBezTo>
                      <a:cubicBezTo>
                        <a:pt x="9" y="6"/>
                        <a:pt x="4" y="3"/>
                        <a:pt x="5" y="0"/>
                      </a:cubicBezTo>
                      <a:cubicBezTo>
                        <a:pt x="3" y="0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1" name="Freeform 823"/>
                <p:cNvSpPr>
                  <a:spLocks/>
                </p:cNvSpPr>
                <p:nvPr/>
              </p:nvSpPr>
              <p:spPr bwMode="auto">
                <a:xfrm>
                  <a:off x="3627" y="2872"/>
                  <a:ext cx="19" cy="101"/>
                </a:xfrm>
                <a:custGeom>
                  <a:avLst/>
                  <a:gdLst>
                    <a:gd name="T0" fmla="*/ 12 w 22"/>
                    <a:gd name="T1" fmla="*/ 96 h 117"/>
                    <a:gd name="T2" fmla="*/ 11 w 22"/>
                    <a:gd name="T3" fmla="*/ 90 h 117"/>
                    <a:gd name="T4" fmla="*/ 14 w 22"/>
                    <a:gd name="T5" fmla="*/ 93 h 117"/>
                    <a:gd name="T6" fmla="*/ 17 w 22"/>
                    <a:gd name="T7" fmla="*/ 88 h 117"/>
                    <a:gd name="T8" fmla="*/ 14 w 22"/>
                    <a:gd name="T9" fmla="*/ 88 h 117"/>
                    <a:gd name="T10" fmla="*/ 13 w 22"/>
                    <a:gd name="T11" fmla="*/ 78 h 117"/>
                    <a:gd name="T12" fmla="*/ 8 w 22"/>
                    <a:gd name="T13" fmla="*/ 76 h 117"/>
                    <a:gd name="T14" fmla="*/ 16 w 22"/>
                    <a:gd name="T15" fmla="*/ 69 h 117"/>
                    <a:gd name="T16" fmla="*/ 5 w 22"/>
                    <a:gd name="T17" fmla="*/ 71 h 117"/>
                    <a:gd name="T18" fmla="*/ 9 w 22"/>
                    <a:gd name="T19" fmla="*/ 59 h 117"/>
                    <a:gd name="T20" fmla="*/ 9 w 22"/>
                    <a:gd name="T21" fmla="*/ 61 h 117"/>
                    <a:gd name="T22" fmla="*/ 9 w 22"/>
                    <a:gd name="T23" fmla="*/ 55 h 117"/>
                    <a:gd name="T24" fmla="*/ 15 w 22"/>
                    <a:gd name="T25" fmla="*/ 55 h 117"/>
                    <a:gd name="T26" fmla="*/ 14 w 22"/>
                    <a:gd name="T27" fmla="*/ 46 h 117"/>
                    <a:gd name="T28" fmla="*/ 17 w 22"/>
                    <a:gd name="T29" fmla="*/ 46 h 117"/>
                    <a:gd name="T30" fmla="*/ 13 w 22"/>
                    <a:gd name="T31" fmla="*/ 28 h 117"/>
                    <a:gd name="T32" fmla="*/ 16 w 22"/>
                    <a:gd name="T33" fmla="*/ 25 h 117"/>
                    <a:gd name="T34" fmla="*/ 7 w 22"/>
                    <a:gd name="T35" fmla="*/ 27 h 117"/>
                    <a:gd name="T36" fmla="*/ 7 w 22"/>
                    <a:gd name="T37" fmla="*/ 20 h 117"/>
                    <a:gd name="T38" fmla="*/ 14 w 22"/>
                    <a:gd name="T39" fmla="*/ 22 h 117"/>
                    <a:gd name="T40" fmla="*/ 11 w 22"/>
                    <a:gd name="T41" fmla="*/ 17 h 117"/>
                    <a:gd name="T42" fmla="*/ 17 w 22"/>
                    <a:gd name="T43" fmla="*/ 14 h 117"/>
                    <a:gd name="T44" fmla="*/ 8 w 22"/>
                    <a:gd name="T45" fmla="*/ 7 h 117"/>
                    <a:gd name="T46" fmla="*/ 10 w 22"/>
                    <a:gd name="T47" fmla="*/ 2 h 117"/>
                    <a:gd name="T48" fmla="*/ 1 w 22"/>
                    <a:gd name="T49" fmla="*/ 5 h 117"/>
                    <a:gd name="T50" fmla="*/ 2 w 22"/>
                    <a:gd name="T51" fmla="*/ 31 h 117"/>
                    <a:gd name="T52" fmla="*/ 7 w 22"/>
                    <a:gd name="T53" fmla="*/ 38 h 117"/>
                    <a:gd name="T54" fmla="*/ 1 w 22"/>
                    <a:gd name="T55" fmla="*/ 39 h 117"/>
                    <a:gd name="T56" fmla="*/ 7 w 22"/>
                    <a:gd name="T57" fmla="*/ 39 h 117"/>
                    <a:gd name="T58" fmla="*/ 2 w 22"/>
                    <a:gd name="T59" fmla="*/ 43 h 117"/>
                    <a:gd name="T60" fmla="*/ 7 w 22"/>
                    <a:gd name="T61" fmla="*/ 45 h 117"/>
                    <a:gd name="T62" fmla="*/ 0 w 22"/>
                    <a:gd name="T63" fmla="*/ 48 h 117"/>
                    <a:gd name="T64" fmla="*/ 3 w 22"/>
                    <a:gd name="T65" fmla="*/ 89 h 117"/>
                    <a:gd name="T66" fmla="*/ 7 w 22"/>
                    <a:gd name="T67" fmla="*/ 88 h 117"/>
                    <a:gd name="T68" fmla="*/ 7 w 22"/>
                    <a:gd name="T69" fmla="*/ 103 h 117"/>
                    <a:gd name="T70" fmla="*/ 11 w 22"/>
                    <a:gd name="T71" fmla="*/ 105 h 117"/>
                    <a:gd name="T72" fmla="*/ 2 w 22"/>
                    <a:gd name="T73" fmla="*/ 105 h 117"/>
                    <a:gd name="T74" fmla="*/ 3 w 22"/>
                    <a:gd name="T75" fmla="*/ 110 h 117"/>
                    <a:gd name="T76" fmla="*/ 5 w 22"/>
                    <a:gd name="T77" fmla="*/ 107 h 117"/>
                    <a:gd name="T78" fmla="*/ 3 w 22"/>
                    <a:gd name="T79" fmla="*/ 112 h 117"/>
                    <a:gd name="T80" fmla="*/ 14 w 22"/>
                    <a:gd name="T81" fmla="*/ 108 h 117"/>
                    <a:gd name="T82" fmla="*/ 19 w 22"/>
                    <a:gd name="T83" fmla="*/ 96 h 117"/>
                    <a:gd name="T84" fmla="*/ 12 w 22"/>
                    <a:gd name="T85" fmla="*/ 9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7">
                      <a:moveTo>
                        <a:pt x="12" y="96"/>
                      </a:moveTo>
                      <a:cubicBezTo>
                        <a:pt x="12" y="94"/>
                        <a:pt x="10" y="92"/>
                        <a:pt x="11" y="90"/>
                      </a:cubicBezTo>
                      <a:cubicBezTo>
                        <a:pt x="14" y="90"/>
                        <a:pt x="15" y="91"/>
                        <a:pt x="14" y="93"/>
                      </a:cubicBezTo>
                      <a:cubicBezTo>
                        <a:pt x="19" y="92"/>
                        <a:pt x="13" y="90"/>
                        <a:pt x="17" y="88"/>
                      </a:cubicBezTo>
                      <a:cubicBezTo>
                        <a:pt x="16" y="88"/>
                        <a:pt x="15" y="89"/>
                        <a:pt x="14" y="88"/>
                      </a:cubicBezTo>
                      <a:cubicBezTo>
                        <a:pt x="15" y="83"/>
                        <a:pt x="10" y="85"/>
                        <a:pt x="13" y="78"/>
                      </a:cubicBezTo>
                      <a:cubicBezTo>
                        <a:pt x="11" y="77"/>
                        <a:pt x="11" y="76"/>
                        <a:pt x="8" y="76"/>
                      </a:cubicBezTo>
                      <a:cubicBezTo>
                        <a:pt x="12" y="72"/>
                        <a:pt x="12" y="74"/>
                        <a:pt x="16" y="69"/>
                      </a:cubicBezTo>
                      <a:cubicBezTo>
                        <a:pt x="14" y="69"/>
                        <a:pt x="9" y="71"/>
                        <a:pt x="5" y="71"/>
                      </a:cubicBezTo>
                      <a:cubicBezTo>
                        <a:pt x="11" y="63"/>
                        <a:pt x="4" y="63"/>
                        <a:pt x="9" y="59"/>
                      </a:cubicBezTo>
                      <a:cubicBezTo>
                        <a:pt x="9" y="59"/>
                        <a:pt x="10" y="60"/>
                        <a:pt x="9" y="61"/>
                      </a:cubicBezTo>
                      <a:cubicBezTo>
                        <a:pt x="15" y="60"/>
                        <a:pt x="8" y="57"/>
                        <a:pt x="9" y="55"/>
                      </a:cubicBezTo>
                      <a:cubicBezTo>
                        <a:pt x="15" y="55"/>
                        <a:pt x="15" y="55"/>
                        <a:pt x="15" y="55"/>
                      </a:cubicBezTo>
                      <a:cubicBezTo>
                        <a:pt x="14" y="53"/>
                        <a:pt x="10" y="48"/>
                        <a:pt x="14" y="46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7" y="27"/>
                      </a:cubicBezTo>
                      <a:cubicBezTo>
                        <a:pt x="16" y="26"/>
                        <a:pt x="3" y="24"/>
                        <a:pt x="7" y="20"/>
                      </a:cubicBezTo>
                      <a:cubicBezTo>
                        <a:pt x="11" y="18"/>
                        <a:pt x="9" y="24"/>
                        <a:pt x="14" y="22"/>
                      </a:cubicBezTo>
                      <a:cubicBezTo>
                        <a:pt x="9" y="21"/>
                        <a:pt x="12" y="19"/>
                        <a:pt x="11" y="17"/>
                      </a:cubicBezTo>
                      <a:cubicBezTo>
                        <a:pt x="16" y="18"/>
                        <a:pt x="12" y="13"/>
                        <a:pt x="17" y="14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11" y="5"/>
                        <a:pt x="10" y="3"/>
                        <a:pt x="10" y="2"/>
                      </a:cubicBezTo>
                      <a:cubicBezTo>
                        <a:pt x="10" y="6"/>
                        <a:pt x="3" y="0"/>
                        <a:pt x="1" y="5"/>
                      </a:cubicBezTo>
                      <a:cubicBezTo>
                        <a:pt x="3" y="12"/>
                        <a:pt x="4" y="23"/>
                        <a:pt x="2" y="31"/>
                      </a:cubicBezTo>
                      <a:cubicBezTo>
                        <a:pt x="8" y="32"/>
                        <a:pt x="2" y="36"/>
                        <a:pt x="7" y="38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2" y="44"/>
                        <a:pt x="5" y="37"/>
                        <a:pt x="7" y="39"/>
                      </a:cubicBezTo>
                      <a:cubicBezTo>
                        <a:pt x="8" y="41"/>
                        <a:pt x="4" y="43"/>
                        <a:pt x="2" y="43"/>
                      </a:cubicBezTo>
                      <a:cubicBezTo>
                        <a:pt x="1" y="46"/>
                        <a:pt x="3" y="43"/>
                        <a:pt x="7" y="45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59"/>
                        <a:pt x="7" y="75"/>
                        <a:pt x="3" y="89"/>
                      </a:cubicBezTo>
                      <a:cubicBezTo>
                        <a:pt x="7" y="88"/>
                        <a:pt x="7" y="88"/>
                        <a:pt x="7" y="88"/>
                      </a:cubicBezTo>
                      <a:cubicBezTo>
                        <a:pt x="5" y="94"/>
                        <a:pt x="17" y="98"/>
                        <a:pt x="7" y="103"/>
                      </a:cubicBezTo>
                      <a:cubicBezTo>
                        <a:pt x="11" y="105"/>
                        <a:pt x="11" y="105"/>
                        <a:pt x="11" y="105"/>
                      </a:cubicBezTo>
                      <a:cubicBezTo>
                        <a:pt x="9" y="104"/>
                        <a:pt x="5" y="106"/>
                        <a:pt x="2" y="105"/>
                      </a:cubicBezTo>
                      <a:cubicBezTo>
                        <a:pt x="3" y="106"/>
                        <a:pt x="1" y="108"/>
                        <a:pt x="3" y="110"/>
                      </a:cubicBezTo>
                      <a:cubicBezTo>
                        <a:pt x="5" y="107"/>
                        <a:pt x="5" y="107"/>
                        <a:pt x="5" y="107"/>
                      </a:cubicBezTo>
                      <a:cubicBezTo>
                        <a:pt x="9" y="109"/>
                        <a:pt x="6" y="111"/>
                        <a:pt x="3" y="112"/>
                      </a:cubicBezTo>
                      <a:cubicBezTo>
                        <a:pt x="8" y="117"/>
                        <a:pt x="11" y="109"/>
                        <a:pt x="14" y="108"/>
                      </a:cubicBezTo>
                      <a:cubicBezTo>
                        <a:pt x="6" y="102"/>
                        <a:pt x="22" y="102"/>
                        <a:pt x="19" y="96"/>
                      </a:cubicBezTo>
                      <a:cubicBezTo>
                        <a:pt x="16" y="92"/>
                        <a:pt x="15" y="96"/>
                        <a:pt x="12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2" name="Freeform 824"/>
                <p:cNvSpPr>
                  <a:spLocks/>
                </p:cNvSpPr>
                <p:nvPr/>
              </p:nvSpPr>
              <p:spPr bwMode="auto">
                <a:xfrm>
                  <a:off x="3627" y="2962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3" name="Freeform 825"/>
                <p:cNvSpPr>
                  <a:spLocks/>
                </p:cNvSpPr>
                <p:nvPr/>
              </p:nvSpPr>
              <p:spPr bwMode="auto">
                <a:xfrm>
                  <a:off x="3634" y="2872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4" name="Rectangle 826"/>
                <p:cNvSpPr>
                  <a:spLocks noChangeArrowheads="1"/>
                </p:cNvSpPr>
                <p:nvPr/>
              </p:nvSpPr>
              <p:spPr bwMode="auto">
                <a:xfrm>
                  <a:off x="3630" y="296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5" name="Freeform 827"/>
                <p:cNvSpPr>
                  <a:spLocks/>
                </p:cNvSpPr>
                <p:nvPr/>
              </p:nvSpPr>
              <p:spPr bwMode="auto">
                <a:xfrm>
                  <a:off x="3637" y="297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6" name="Freeform 828"/>
                <p:cNvSpPr>
                  <a:spLocks/>
                </p:cNvSpPr>
                <p:nvPr/>
              </p:nvSpPr>
              <p:spPr bwMode="auto">
                <a:xfrm>
                  <a:off x="3638" y="2859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7" name="Freeform 829"/>
                <p:cNvSpPr>
                  <a:spLocks/>
                </p:cNvSpPr>
                <p:nvPr/>
              </p:nvSpPr>
              <p:spPr bwMode="auto">
                <a:xfrm>
                  <a:off x="3643" y="281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8" name="Freeform 830"/>
                <p:cNvSpPr>
                  <a:spLocks/>
                </p:cNvSpPr>
                <p:nvPr/>
              </p:nvSpPr>
              <p:spPr bwMode="auto">
                <a:xfrm>
                  <a:off x="3621" y="2700"/>
                  <a:ext cx="27" cy="171"/>
                </a:xfrm>
                <a:custGeom>
                  <a:avLst/>
                  <a:gdLst>
                    <a:gd name="T0" fmla="*/ 18 w 31"/>
                    <a:gd name="T1" fmla="*/ 7 h 198"/>
                    <a:gd name="T2" fmla="*/ 11 w 31"/>
                    <a:gd name="T3" fmla="*/ 3 h 198"/>
                    <a:gd name="T4" fmla="*/ 8 w 31"/>
                    <a:gd name="T5" fmla="*/ 10 h 198"/>
                    <a:gd name="T6" fmla="*/ 11 w 31"/>
                    <a:gd name="T7" fmla="*/ 20 h 198"/>
                    <a:gd name="T8" fmla="*/ 11 w 31"/>
                    <a:gd name="T9" fmla="*/ 43 h 198"/>
                    <a:gd name="T10" fmla="*/ 9 w 31"/>
                    <a:gd name="T11" fmla="*/ 57 h 198"/>
                    <a:gd name="T12" fmla="*/ 14 w 31"/>
                    <a:gd name="T13" fmla="*/ 76 h 198"/>
                    <a:gd name="T14" fmla="*/ 12 w 31"/>
                    <a:gd name="T15" fmla="*/ 81 h 198"/>
                    <a:gd name="T16" fmla="*/ 10 w 31"/>
                    <a:gd name="T17" fmla="*/ 91 h 198"/>
                    <a:gd name="T18" fmla="*/ 20 w 31"/>
                    <a:gd name="T19" fmla="*/ 96 h 198"/>
                    <a:gd name="T20" fmla="*/ 20 w 31"/>
                    <a:gd name="T21" fmla="*/ 106 h 198"/>
                    <a:gd name="T22" fmla="*/ 15 w 31"/>
                    <a:gd name="T23" fmla="*/ 114 h 198"/>
                    <a:gd name="T24" fmla="*/ 15 w 31"/>
                    <a:gd name="T25" fmla="*/ 127 h 198"/>
                    <a:gd name="T26" fmla="*/ 13 w 31"/>
                    <a:gd name="T27" fmla="*/ 140 h 198"/>
                    <a:gd name="T28" fmla="*/ 15 w 31"/>
                    <a:gd name="T29" fmla="*/ 152 h 198"/>
                    <a:gd name="T30" fmla="*/ 19 w 31"/>
                    <a:gd name="T31" fmla="*/ 160 h 198"/>
                    <a:gd name="T32" fmla="*/ 14 w 31"/>
                    <a:gd name="T33" fmla="*/ 162 h 198"/>
                    <a:gd name="T34" fmla="*/ 15 w 31"/>
                    <a:gd name="T35" fmla="*/ 170 h 198"/>
                    <a:gd name="T36" fmla="*/ 13 w 31"/>
                    <a:gd name="T37" fmla="*/ 197 h 198"/>
                    <a:gd name="T38" fmla="*/ 15 w 31"/>
                    <a:gd name="T39" fmla="*/ 183 h 198"/>
                    <a:gd name="T40" fmla="*/ 12 w 31"/>
                    <a:gd name="T41" fmla="*/ 181 h 198"/>
                    <a:gd name="T42" fmla="*/ 24 w 31"/>
                    <a:gd name="T43" fmla="*/ 178 h 198"/>
                    <a:gd name="T44" fmla="*/ 25 w 31"/>
                    <a:gd name="T45" fmla="*/ 174 h 198"/>
                    <a:gd name="T46" fmla="*/ 24 w 31"/>
                    <a:gd name="T47" fmla="*/ 165 h 198"/>
                    <a:gd name="T48" fmla="*/ 26 w 31"/>
                    <a:gd name="T49" fmla="*/ 157 h 198"/>
                    <a:gd name="T50" fmla="*/ 27 w 31"/>
                    <a:gd name="T51" fmla="*/ 144 h 198"/>
                    <a:gd name="T52" fmla="*/ 24 w 31"/>
                    <a:gd name="T53" fmla="*/ 133 h 198"/>
                    <a:gd name="T54" fmla="*/ 25 w 31"/>
                    <a:gd name="T55" fmla="*/ 133 h 198"/>
                    <a:gd name="T56" fmla="*/ 25 w 31"/>
                    <a:gd name="T57" fmla="*/ 130 h 198"/>
                    <a:gd name="T58" fmla="*/ 24 w 31"/>
                    <a:gd name="T59" fmla="*/ 121 h 198"/>
                    <a:gd name="T60" fmla="*/ 22 w 31"/>
                    <a:gd name="T61" fmla="*/ 113 h 198"/>
                    <a:gd name="T62" fmla="*/ 27 w 31"/>
                    <a:gd name="T63" fmla="*/ 110 h 198"/>
                    <a:gd name="T64" fmla="*/ 27 w 31"/>
                    <a:gd name="T65" fmla="*/ 99 h 198"/>
                    <a:gd name="T66" fmla="*/ 22 w 31"/>
                    <a:gd name="T67" fmla="*/ 94 h 198"/>
                    <a:gd name="T68" fmla="*/ 21 w 31"/>
                    <a:gd name="T69" fmla="*/ 81 h 198"/>
                    <a:gd name="T70" fmla="*/ 19 w 31"/>
                    <a:gd name="T71" fmla="*/ 62 h 198"/>
                    <a:gd name="T72" fmla="*/ 20 w 31"/>
                    <a:gd name="T73" fmla="*/ 57 h 198"/>
                    <a:gd name="T74" fmla="*/ 19 w 31"/>
                    <a:gd name="T75" fmla="*/ 37 h 198"/>
                    <a:gd name="T76" fmla="*/ 13 w 31"/>
                    <a:gd name="T77" fmla="*/ 45 h 198"/>
                    <a:gd name="T78" fmla="*/ 23 w 31"/>
                    <a:gd name="T79" fmla="*/ 35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198">
                      <a:moveTo>
                        <a:pt x="24" y="17"/>
                      </a:moveTo>
                      <a:cubicBezTo>
                        <a:pt x="23" y="14"/>
                        <a:pt x="22" y="9"/>
                        <a:pt x="18" y="7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19" y="5"/>
                        <a:pt x="16" y="0"/>
                        <a:pt x="11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7" y="8"/>
                        <a:pt x="9" y="7"/>
                        <a:pt x="8" y="10"/>
                      </a:cubicBezTo>
                      <a:cubicBezTo>
                        <a:pt x="9" y="14"/>
                        <a:pt x="17" y="16"/>
                        <a:pt x="15" y="20"/>
                      </a:cubicBezTo>
                      <a:cubicBezTo>
                        <a:pt x="15" y="21"/>
                        <a:pt x="13" y="21"/>
                        <a:pt x="11" y="20"/>
                      </a:cubicBezTo>
                      <a:cubicBezTo>
                        <a:pt x="11" y="24"/>
                        <a:pt x="17" y="25"/>
                        <a:pt x="18" y="28"/>
                      </a:cubicBezTo>
                      <a:cubicBezTo>
                        <a:pt x="0" y="28"/>
                        <a:pt x="22" y="38"/>
                        <a:pt x="11" y="43"/>
                      </a:cubicBezTo>
                      <a:cubicBezTo>
                        <a:pt x="12" y="46"/>
                        <a:pt x="11" y="50"/>
                        <a:pt x="14" y="54"/>
                      </a:cubicBezTo>
                      <a:cubicBezTo>
                        <a:pt x="10" y="52"/>
                        <a:pt x="13" y="58"/>
                        <a:pt x="9" y="57"/>
                      </a:cubicBezTo>
                      <a:cubicBezTo>
                        <a:pt x="19" y="59"/>
                        <a:pt x="4" y="69"/>
                        <a:pt x="16" y="70"/>
                      </a:cubicBezTo>
                      <a:cubicBezTo>
                        <a:pt x="13" y="75"/>
                        <a:pt x="17" y="70"/>
                        <a:pt x="14" y="76"/>
                      </a:cubicBezTo>
                      <a:cubicBezTo>
                        <a:pt x="13" y="76"/>
                        <a:pt x="13" y="75"/>
                        <a:pt x="12" y="75"/>
                      </a:cubicBezTo>
                      <a:cubicBezTo>
                        <a:pt x="10" y="77"/>
                        <a:pt x="18" y="79"/>
                        <a:pt x="12" y="81"/>
                      </a:cubicBezTo>
                      <a:cubicBezTo>
                        <a:pt x="11" y="86"/>
                        <a:pt x="15" y="82"/>
                        <a:pt x="19" y="85"/>
                      </a:cubicBezTo>
                      <a:cubicBezTo>
                        <a:pt x="17" y="90"/>
                        <a:pt x="15" y="89"/>
                        <a:pt x="10" y="91"/>
                      </a:cubicBezTo>
                      <a:cubicBezTo>
                        <a:pt x="16" y="92"/>
                        <a:pt x="13" y="95"/>
                        <a:pt x="16" y="98"/>
                      </a:cubicBezTo>
                      <a:cubicBezTo>
                        <a:pt x="16" y="97"/>
                        <a:pt x="18" y="94"/>
                        <a:pt x="20" y="96"/>
                      </a:cubicBezTo>
                      <a:cubicBezTo>
                        <a:pt x="19" y="102"/>
                        <a:pt x="24" y="101"/>
                        <a:pt x="25" y="107"/>
                      </a:cubicBezTo>
                      <a:cubicBezTo>
                        <a:pt x="18" y="110"/>
                        <a:pt x="25" y="101"/>
                        <a:pt x="20" y="106"/>
                      </a:cubicBezTo>
                      <a:cubicBezTo>
                        <a:pt x="17" y="102"/>
                        <a:pt x="17" y="99"/>
                        <a:pt x="12" y="97"/>
                      </a:cubicBezTo>
                      <a:cubicBezTo>
                        <a:pt x="12" y="102"/>
                        <a:pt x="13" y="108"/>
                        <a:pt x="15" y="114"/>
                      </a:cubicBezTo>
                      <a:cubicBezTo>
                        <a:pt x="14" y="117"/>
                        <a:pt x="12" y="112"/>
                        <a:pt x="11" y="114"/>
                      </a:cubicBezTo>
                      <a:cubicBezTo>
                        <a:pt x="8" y="120"/>
                        <a:pt x="18" y="123"/>
                        <a:pt x="15" y="127"/>
                      </a:cubicBezTo>
                      <a:cubicBezTo>
                        <a:pt x="12" y="126"/>
                        <a:pt x="12" y="126"/>
                        <a:pt x="12" y="126"/>
                      </a:cubicBezTo>
                      <a:cubicBezTo>
                        <a:pt x="16" y="129"/>
                        <a:pt x="10" y="135"/>
                        <a:pt x="13" y="140"/>
                      </a:cubicBezTo>
                      <a:cubicBezTo>
                        <a:pt x="14" y="140"/>
                        <a:pt x="16" y="139"/>
                        <a:pt x="17" y="140"/>
                      </a:cubicBezTo>
                      <a:cubicBezTo>
                        <a:pt x="8" y="140"/>
                        <a:pt x="21" y="147"/>
                        <a:pt x="15" y="152"/>
                      </a:cubicBezTo>
                      <a:cubicBezTo>
                        <a:pt x="20" y="151"/>
                        <a:pt x="23" y="156"/>
                        <a:pt x="24" y="159"/>
                      </a:cubicBezTo>
                      <a:cubicBezTo>
                        <a:pt x="22" y="160"/>
                        <a:pt x="20" y="160"/>
                        <a:pt x="19" y="160"/>
                      </a:cubicBezTo>
                      <a:cubicBezTo>
                        <a:pt x="22" y="155"/>
                        <a:pt x="13" y="155"/>
                        <a:pt x="10" y="151"/>
                      </a:cubicBezTo>
                      <a:cubicBezTo>
                        <a:pt x="13" y="154"/>
                        <a:pt x="10" y="159"/>
                        <a:pt x="14" y="162"/>
                      </a:cubicBezTo>
                      <a:cubicBezTo>
                        <a:pt x="9" y="161"/>
                        <a:pt x="9" y="161"/>
                        <a:pt x="9" y="161"/>
                      </a:cubicBezTo>
                      <a:cubicBezTo>
                        <a:pt x="9" y="166"/>
                        <a:pt x="19" y="165"/>
                        <a:pt x="15" y="170"/>
                      </a:cubicBezTo>
                      <a:cubicBezTo>
                        <a:pt x="12" y="169"/>
                        <a:pt x="12" y="169"/>
                        <a:pt x="12" y="169"/>
                      </a:cubicBezTo>
                      <a:cubicBezTo>
                        <a:pt x="12" y="179"/>
                        <a:pt x="6" y="190"/>
                        <a:pt x="13" y="197"/>
                      </a:cubicBezTo>
                      <a:cubicBezTo>
                        <a:pt x="16" y="198"/>
                        <a:pt x="22" y="194"/>
                        <a:pt x="24" y="194"/>
                      </a:cubicBezTo>
                      <a:cubicBezTo>
                        <a:pt x="22" y="190"/>
                        <a:pt x="17" y="187"/>
                        <a:pt x="15" y="183"/>
                      </a:cubicBezTo>
                      <a:cubicBezTo>
                        <a:pt x="20" y="184"/>
                        <a:pt x="20" y="184"/>
                        <a:pt x="20" y="184"/>
                      </a:cubicBezTo>
                      <a:cubicBezTo>
                        <a:pt x="17" y="183"/>
                        <a:pt x="15" y="179"/>
                        <a:pt x="12" y="181"/>
                      </a:cubicBezTo>
                      <a:cubicBezTo>
                        <a:pt x="9" y="178"/>
                        <a:pt x="16" y="179"/>
                        <a:pt x="14" y="176"/>
                      </a:cubicBezTo>
                      <a:cubicBezTo>
                        <a:pt x="19" y="176"/>
                        <a:pt x="19" y="178"/>
                        <a:pt x="24" y="178"/>
                      </a:cubicBezTo>
                      <a:cubicBezTo>
                        <a:pt x="21" y="175"/>
                        <a:pt x="21" y="175"/>
                        <a:pt x="21" y="175"/>
                      </a:cubicBezTo>
                      <a:cubicBezTo>
                        <a:pt x="23" y="176"/>
                        <a:pt x="23" y="173"/>
                        <a:pt x="25" y="174"/>
                      </a:cubicBezTo>
                      <a:cubicBezTo>
                        <a:pt x="19" y="169"/>
                        <a:pt x="28" y="167"/>
                        <a:pt x="25" y="162"/>
                      </a:cubicBezTo>
                      <a:cubicBezTo>
                        <a:pt x="24" y="165"/>
                        <a:pt x="24" y="165"/>
                        <a:pt x="24" y="165"/>
                      </a:cubicBezTo>
                      <a:cubicBezTo>
                        <a:pt x="21" y="165"/>
                        <a:pt x="21" y="163"/>
                        <a:pt x="21" y="162"/>
                      </a:cubicBezTo>
                      <a:cubicBezTo>
                        <a:pt x="25" y="160"/>
                        <a:pt x="24" y="159"/>
                        <a:pt x="26" y="157"/>
                      </a:cubicBezTo>
                      <a:cubicBezTo>
                        <a:pt x="24" y="154"/>
                        <a:pt x="19" y="153"/>
                        <a:pt x="19" y="150"/>
                      </a:cubicBezTo>
                      <a:cubicBezTo>
                        <a:pt x="24" y="151"/>
                        <a:pt x="22" y="145"/>
                        <a:pt x="27" y="144"/>
                      </a:cubicBezTo>
                      <a:cubicBezTo>
                        <a:pt x="21" y="143"/>
                        <a:pt x="25" y="138"/>
                        <a:pt x="22" y="137"/>
                      </a:cubicBezTo>
                      <a:cubicBezTo>
                        <a:pt x="20" y="136"/>
                        <a:pt x="21" y="133"/>
                        <a:pt x="24" y="133"/>
                      </a:cubicBezTo>
                      <a:cubicBezTo>
                        <a:pt x="25" y="135"/>
                        <a:pt x="25" y="135"/>
                        <a:pt x="25" y="135"/>
                      </a:cubicBezTo>
                      <a:cubicBezTo>
                        <a:pt x="25" y="133"/>
                        <a:pt x="25" y="133"/>
                        <a:pt x="25" y="133"/>
                      </a:cubicBezTo>
                      <a:cubicBezTo>
                        <a:pt x="26" y="133"/>
                        <a:pt x="26" y="133"/>
                        <a:pt x="26" y="133"/>
                      </a:cubicBezTo>
                      <a:cubicBezTo>
                        <a:pt x="27" y="132"/>
                        <a:pt x="23" y="132"/>
                        <a:pt x="25" y="130"/>
                      </a:cubicBezTo>
                      <a:cubicBezTo>
                        <a:pt x="27" y="130"/>
                        <a:pt x="27" y="131"/>
                        <a:pt x="27" y="132"/>
                      </a:cubicBezTo>
                      <a:cubicBezTo>
                        <a:pt x="28" y="128"/>
                        <a:pt x="19" y="124"/>
                        <a:pt x="24" y="121"/>
                      </a:cubicBezTo>
                      <a:cubicBezTo>
                        <a:pt x="22" y="121"/>
                        <a:pt x="22" y="116"/>
                        <a:pt x="16" y="117"/>
                      </a:cubicBezTo>
                      <a:cubicBezTo>
                        <a:pt x="18" y="115"/>
                        <a:pt x="22" y="116"/>
                        <a:pt x="22" y="113"/>
                      </a:cubicBezTo>
                      <a:cubicBezTo>
                        <a:pt x="17" y="111"/>
                        <a:pt x="24" y="109"/>
                        <a:pt x="21" y="106"/>
                      </a:cubicBezTo>
                      <a:cubicBezTo>
                        <a:pt x="26" y="110"/>
                        <a:pt x="22" y="106"/>
                        <a:pt x="27" y="110"/>
                      </a:cubicBezTo>
                      <a:cubicBezTo>
                        <a:pt x="29" y="107"/>
                        <a:pt x="22" y="104"/>
                        <a:pt x="23" y="100"/>
                      </a:cubicBezTo>
                      <a:cubicBezTo>
                        <a:pt x="27" y="99"/>
                        <a:pt x="27" y="99"/>
                        <a:pt x="27" y="99"/>
                      </a:cubicBezTo>
                      <a:cubicBezTo>
                        <a:pt x="26" y="97"/>
                        <a:pt x="22" y="95"/>
                        <a:pt x="26" y="94"/>
                      </a:cubicBezTo>
                      <a:cubicBezTo>
                        <a:pt x="22" y="94"/>
                        <a:pt x="22" y="94"/>
                        <a:pt x="22" y="94"/>
                      </a:cubicBezTo>
                      <a:cubicBezTo>
                        <a:pt x="24" y="92"/>
                        <a:pt x="23" y="88"/>
                        <a:pt x="27" y="85"/>
                      </a:cubicBezTo>
                      <a:cubicBezTo>
                        <a:pt x="21" y="81"/>
                        <a:pt x="21" y="81"/>
                        <a:pt x="21" y="81"/>
                      </a:cubicBezTo>
                      <a:cubicBezTo>
                        <a:pt x="28" y="77"/>
                        <a:pt x="22" y="70"/>
                        <a:pt x="16" y="66"/>
                      </a:cubicBezTo>
                      <a:cubicBezTo>
                        <a:pt x="16" y="65"/>
                        <a:pt x="17" y="62"/>
                        <a:pt x="19" y="62"/>
                      </a:cubicBezTo>
                      <a:cubicBezTo>
                        <a:pt x="21" y="64"/>
                        <a:pt x="21" y="64"/>
                        <a:pt x="21" y="64"/>
                      </a:cubicBezTo>
                      <a:cubicBezTo>
                        <a:pt x="22" y="62"/>
                        <a:pt x="26" y="59"/>
                        <a:pt x="20" y="57"/>
                      </a:cubicBezTo>
                      <a:cubicBezTo>
                        <a:pt x="18" y="55"/>
                        <a:pt x="24" y="56"/>
                        <a:pt x="25" y="54"/>
                      </a:cubicBezTo>
                      <a:cubicBezTo>
                        <a:pt x="17" y="48"/>
                        <a:pt x="31" y="39"/>
                        <a:pt x="19" y="37"/>
                      </a:cubicBezTo>
                      <a:cubicBezTo>
                        <a:pt x="19" y="39"/>
                        <a:pt x="17" y="43"/>
                        <a:pt x="17" y="47"/>
                      </a:cubicBezTo>
                      <a:cubicBezTo>
                        <a:pt x="16" y="46"/>
                        <a:pt x="13" y="46"/>
                        <a:pt x="13" y="45"/>
                      </a:cubicBezTo>
                      <a:cubicBezTo>
                        <a:pt x="13" y="41"/>
                        <a:pt x="17" y="39"/>
                        <a:pt x="15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9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9" name="Freeform 831"/>
                <p:cNvSpPr>
                  <a:spLocks/>
                </p:cNvSpPr>
                <p:nvPr/>
              </p:nvSpPr>
              <p:spPr bwMode="auto">
                <a:xfrm>
                  <a:off x="3640" y="2757"/>
                  <a:ext cx="4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0" name="Freeform 832"/>
                <p:cNvSpPr>
                  <a:spLocks/>
                </p:cNvSpPr>
                <p:nvPr/>
              </p:nvSpPr>
              <p:spPr bwMode="auto">
                <a:xfrm>
                  <a:off x="3639" y="2755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2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1" name="Freeform 833"/>
                <p:cNvSpPr>
                  <a:spLocks/>
                </p:cNvSpPr>
                <p:nvPr/>
              </p:nvSpPr>
              <p:spPr bwMode="auto">
                <a:xfrm>
                  <a:off x="3640" y="2702"/>
                  <a:ext cx="2" cy="2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2" y="1"/>
                        <a:pt x="1" y="0"/>
                      </a:cubicBezTo>
                      <a:cubicBezTo>
                        <a:pt x="0" y="1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2" name="Freeform 834"/>
                <p:cNvSpPr>
                  <a:spLocks/>
                </p:cNvSpPr>
                <p:nvPr/>
              </p:nvSpPr>
              <p:spPr bwMode="auto">
                <a:xfrm>
                  <a:off x="3638" y="2702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3" name="Freeform 835"/>
                <p:cNvSpPr>
                  <a:spLocks/>
                </p:cNvSpPr>
                <p:nvPr/>
              </p:nvSpPr>
              <p:spPr bwMode="auto">
                <a:xfrm>
                  <a:off x="3621" y="2612"/>
                  <a:ext cx="23" cy="89"/>
                </a:xfrm>
                <a:custGeom>
                  <a:avLst/>
                  <a:gdLst>
                    <a:gd name="T0" fmla="*/ 14 w 26"/>
                    <a:gd name="T1" fmla="*/ 18 h 103"/>
                    <a:gd name="T2" fmla="*/ 10 w 26"/>
                    <a:gd name="T3" fmla="*/ 13 h 103"/>
                    <a:gd name="T4" fmla="*/ 13 w 26"/>
                    <a:gd name="T5" fmla="*/ 9 h 103"/>
                    <a:gd name="T6" fmla="*/ 5 w 26"/>
                    <a:gd name="T7" fmla="*/ 2 h 103"/>
                    <a:gd name="T8" fmla="*/ 10 w 26"/>
                    <a:gd name="T9" fmla="*/ 51 h 103"/>
                    <a:gd name="T10" fmla="*/ 7 w 26"/>
                    <a:gd name="T11" fmla="*/ 48 h 103"/>
                    <a:gd name="T12" fmla="*/ 13 w 26"/>
                    <a:gd name="T13" fmla="*/ 66 h 103"/>
                    <a:gd name="T14" fmla="*/ 6 w 26"/>
                    <a:gd name="T15" fmla="*/ 65 h 103"/>
                    <a:gd name="T16" fmla="*/ 9 w 26"/>
                    <a:gd name="T17" fmla="*/ 77 h 103"/>
                    <a:gd name="T18" fmla="*/ 12 w 26"/>
                    <a:gd name="T19" fmla="*/ 76 h 103"/>
                    <a:gd name="T20" fmla="*/ 10 w 26"/>
                    <a:gd name="T21" fmla="*/ 79 h 103"/>
                    <a:gd name="T22" fmla="*/ 11 w 26"/>
                    <a:gd name="T23" fmla="*/ 78 h 103"/>
                    <a:gd name="T24" fmla="*/ 12 w 26"/>
                    <a:gd name="T25" fmla="*/ 86 h 103"/>
                    <a:gd name="T26" fmla="*/ 11 w 26"/>
                    <a:gd name="T27" fmla="*/ 83 h 103"/>
                    <a:gd name="T28" fmla="*/ 13 w 26"/>
                    <a:gd name="T29" fmla="*/ 89 h 103"/>
                    <a:gd name="T30" fmla="*/ 9 w 26"/>
                    <a:gd name="T31" fmla="*/ 89 h 103"/>
                    <a:gd name="T32" fmla="*/ 15 w 26"/>
                    <a:gd name="T33" fmla="*/ 103 h 103"/>
                    <a:gd name="T34" fmla="*/ 19 w 26"/>
                    <a:gd name="T35" fmla="*/ 103 h 103"/>
                    <a:gd name="T36" fmla="*/ 15 w 26"/>
                    <a:gd name="T37" fmla="*/ 92 h 103"/>
                    <a:gd name="T38" fmla="*/ 15 w 26"/>
                    <a:gd name="T39" fmla="*/ 93 h 103"/>
                    <a:gd name="T40" fmla="*/ 13 w 26"/>
                    <a:gd name="T41" fmla="*/ 86 h 103"/>
                    <a:gd name="T42" fmla="*/ 19 w 26"/>
                    <a:gd name="T43" fmla="*/ 90 h 103"/>
                    <a:gd name="T44" fmla="*/ 23 w 26"/>
                    <a:gd name="T45" fmla="*/ 78 h 103"/>
                    <a:gd name="T46" fmla="*/ 23 w 26"/>
                    <a:gd name="T47" fmla="*/ 79 h 103"/>
                    <a:gd name="T48" fmla="*/ 22 w 26"/>
                    <a:gd name="T49" fmla="*/ 75 h 103"/>
                    <a:gd name="T50" fmla="*/ 19 w 26"/>
                    <a:gd name="T51" fmla="*/ 77 h 103"/>
                    <a:gd name="T52" fmla="*/ 12 w 26"/>
                    <a:gd name="T53" fmla="*/ 75 h 103"/>
                    <a:gd name="T54" fmla="*/ 12 w 26"/>
                    <a:gd name="T55" fmla="*/ 71 h 103"/>
                    <a:gd name="T56" fmla="*/ 18 w 26"/>
                    <a:gd name="T57" fmla="*/ 74 h 103"/>
                    <a:gd name="T58" fmla="*/ 15 w 26"/>
                    <a:gd name="T59" fmla="*/ 71 h 103"/>
                    <a:gd name="T60" fmla="*/ 21 w 26"/>
                    <a:gd name="T61" fmla="*/ 67 h 103"/>
                    <a:gd name="T62" fmla="*/ 15 w 26"/>
                    <a:gd name="T63" fmla="*/ 66 h 103"/>
                    <a:gd name="T64" fmla="*/ 15 w 26"/>
                    <a:gd name="T65" fmla="*/ 47 h 103"/>
                    <a:gd name="T66" fmla="*/ 18 w 26"/>
                    <a:gd name="T67" fmla="*/ 50 h 103"/>
                    <a:gd name="T68" fmla="*/ 14 w 26"/>
                    <a:gd name="T69" fmla="*/ 46 h 103"/>
                    <a:gd name="T70" fmla="*/ 16 w 26"/>
                    <a:gd name="T71" fmla="*/ 33 h 103"/>
                    <a:gd name="T72" fmla="*/ 13 w 26"/>
                    <a:gd name="T73" fmla="*/ 34 h 103"/>
                    <a:gd name="T74" fmla="*/ 14 w 26"/>
                    <a:gd name="T75" fmla="*/ 22 h 103"/>
                    <a:gd name="T76" fmla="*/ 14 w 26"/>
                    <a:gd name="T77" fmla="*/ 22 h 103"/>
                    <a:gd name="T78" fmla="*/ 8 w 26"/>
                    <a:gd name="T79" fmla="*/ 15 h 103"/>
                    <a:gd name="T80" fmla="*/ 14 w 26"/>
                    <a:gd name="T81" fmla="*/ 1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3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2"/>
                        <a:pt x="9" y="7"/>
                        <a:pt x="13" y="9"/>
                      </a:cubicBezTo>
                      <a:cubicBezTo>
                        <a:pt x="8" y="6"/>
                        <a:pt x="13" y="0"/>
                        <a:pt x="5" y="2"/>
                      </a:cubicBezTo>
                      <a:cubicBezTo>
                        <a:pt x="8" y="16"/>
                        <a:pt x="3" y="35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7"/>
                        <a:pt x="0" y="60"/>
                        <a:pt x="13" y="66"/>
                      </a:cubicBezTo>
                      <a:cubicBezTo>
                        <a:pt x="6" y="65"/>
                        <a:pt x="6" y="65"/>
                        <a:pt x="6" y="65"/>
                      </a:cubicBezTo>
                      <a:cubicBezTo>
                        <a:pt x="5" y="69"/>
                        <a:pt x="16" y="73"/>
                        <a:pt x="9" y="77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0" y="79"/>
                        <a:pt x="10" y="79"/>
                        <a:pt x="10" y="79"/>
                      </a:cubicBezTo>
                      <a:cubicBezTo>
                        <a:pt x="11" y="78"/>
                        <a:pt x="11" y="78"/>
                        <a:pt x="11" y="78"/>
                      </a:cubicBezTo>
                      <a:cubicBezTo>
                        <a:pt x="14" y="81"/>
                        <a:pt x="14" y="83"/>
                        <a:pt x="12" y="86"/>
                      </a:cubicBezTo>
                      <a:cubicBezTo>
                        <a:pt x="10" y="86"/>
                        <a:pt x="11" y="84"/>
                        <a:pt x="11" y="83"/>
                      </a:cubicBezTo>
                      <a:cubicBezTo>
                        <a:pt x="8" y="85"/>
                        <a:pt x="13" y="87"/>
                        <a:pt x="13" y="89"/>
                      </a:cubicBezTo>
                      <a:cubicBezTo>
                        <a:pt x="11" y="91"/>
                        <a:pt x="10" y="89"/>
                        <a:pt x="9" y="89"/>
                      </a:cubicBezTo>
                      <a:cubicBezTo>
                        <a:pt x="12" y="95"/>
                        <a:pt x="5" y="98"/>
                        <a:pt x="15" y="103"/>
                      </a:cubicBezTo>
                      <a:cubicBezTo>
                        <a:pt x="16" y="103"/>
                        <a:pt x="18" y="101"/>
                        <a:pt x="19" y="103"/>
                      </a:cubicBezTo>
                      <a:cubicBezTo>
                        <a:pt x="22" y="99"/>
                        <a:pt x="18" y="96"/>
                        <a:pt x="15" y="92"/>
                      </a:cubicBezTo>
                      <a:cubicBezTo>
                        <a:pt x="15" y="93"/>
                        <a:pt x="15" y="93"/>
                        <a:pt x="15" y="93"/>
                      </a:cubicBezTo>
                      <a:cubicBezTo>
                        <a:pt x="6" y="90"/>
                        <a:pt x="17" y="91"/>
                        <a:pt x="13" y="86"/>
                      </a:cubicBezTo>
                      <a:cubicBezTo>
                        <a:pt x="17" y="87"/>
                        <a:pt x="17" y="89"/>
                        <a:pt x="19" y="90"/>
                      </a:cubicBezTo>
                      <a:cubicBezTo>
                        <a:pt x="26" y="84"/>
                        <a:pt x="14" y="82"/>
                        <a:pt x="23" y="78"/>
                      </a:cubicBezTo>
                      <a:cubicBezTo>
                        <a:pt x="23" y="79"/>
                        <a:pt x="23" y="79"/>
                        <a:pt x="23" y="79"/>
                      </a:cubicBezTo>
                      <a:cubicBezTo>
                        <a:pt x="24" y="78"/>
                        <a:pt x="22" y="76"/>
                        <a:pt x="22" y="75"/>
                      </a:cubicBezTo>
                      <a:cubicBezTo>
                        <a:pt x="20" y="75"/>
                        <a:pt x="20" y="77"/>
                        <a:pt x="19" y="77"/>
                      </a:cubicBezTo>
                      <a:cubicBezTo>
                        <a:pt x="18" y="76"/>
                        <a:pt x="14" y="75"/>
                        <a:pt x="12" y="75"/>
                      </a:cubicBezTo>
                      <a:cubicBezTo>
                        <a:pt x="16" y="73"/>
                        <a:pt x="10" y="73"/>
                        <a:pt x="12" y="71"/>
                      </a:cubicBezTo>
                      <a:cubicBezTo>
                        <a:pt x="16" y="70"/>
                        <a:pt x="16" y="73"/>
                        <a:pt x="18" y="74"/>
                      </a:cubicBezTo>
                      <a:cubicBezTo>
                        <a:pt x="15" y="71"/>
                        <a:pt x="15" y="71"/>
                        <a:pt x="15" y="71"/>
                      </a:cubicBezTo>
                      <a:cubicBezTo>
                        <a:pt x="15" y="68"/>
                        <a:pt x="19" y="68"/>
                        <a:pt x="21" y="67"/>
                      </a:cubicBezTo>
                      <a:cubicBezTo>
                        <a:pt x="18" y="65"/>
                        <a:pt x="19" y="68"/>
                        <a:pt x="15" y="66"/>
                      </a:cubicBezTo>
                      <a:cubicBezTo>
                        <a:pt x="20" y="64"/>
                        <a:pt x="19" y="52"/>
                        <a:pt x="15" y="47"/>
                      </a:cubicBezTo>
                      <a:cubicBezTo>
                        <a:pt x="15" y="48"/>
                        <a:pt x="19" y="47"/>
                        <a:pt x="18" y="50"/>
                      </a:cubicBezTo>
                      <a:cubicBezTo>
                        <a:pt x="19" y="49"/>
                        <a:pt x="17" y="46"/>
                        <a:pt x="14" y="46"/>
                      </a:cubicBezTo>
                      <a:cubicBezTo>
                        <a:pt x="12" y="42"/>
                        <a:pt x="14" y="37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2"/>
                        <a:pt x="17" y="27"/>
                        <a:pt x="14" y="22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13" y="20"/>
                        <a:pt x="6" y="19"/>
                        <a:pt x="8" y="15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4" name="Freeform 836"/>
                <p:cNvSpPr>
                  <a:spLocks/>
                </p:cNvSpPr>
                <p:nvPr/>
              </p:nvSpPr>
              <p:spPr bwMode="auto">
                <a:xfrm>
                  <a:off x="3625" y="2610"/>
                  <a:ext cx="6" cy="3"/>
                </a:xfrm>
                <a:custGeom>
                  <a:avLst/>
                  <a:gdLst>
                    <a:gd name="T0" fmla="*/ 3 w 8"/>
                    <a:gd name="T1" fmla="*/ 3 h 4"/>
                    <a:gd name="T2" fmla="*/ 8 w 8"/>
                    <a:gd name="T3" fmla="*/ 4 h 4"/>
                    <a:gd name="T4" fmla="*/ 0 w 8"/>
                    <a:gd name="T5" fmla="*/ 1 h 4"/>
                    <a:gd name="T6" fmla="*/ 2 w 8"/>
                    <a:gd name="T7" fmla="*/ 4 h 4"/>
                    <a:gd name="T8" fmla="*/ 3 w 8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3" y="3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2"/>
                        <a:pt x="3" y="0"/>
                        <a:pt x="0" y="1"/>
                      </a:cubicBezTo>
                      <a:cubicBezTo>
                        <a:pt x="1" y="2"/>
                        <a:pt x="0" y="3"/>
                        <a:pt x="2" y="4"/>
                      </a:cubicBezTo>
                      <a:cubicBezTo>
                        <a:pt x="2" y="3"/>
                        <a:pt x="4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5" name="Freeform 837"/>
                <p:cNvSpPr>
                  <a:spLocks/>
                </p:cNvSpPr>
                <p:nvPr/>
              </p:nvSpPr>
              <p:spPr bwMode="auto">
                <a:xfrm>
                  <a:off x="3618" y="2560"/>
                  <a:ext cx="16" cy="50"/>
                </a:xfrm>
                <a:custGeom>
                  <a:avLst/>
                  <a:gdLst>
                    <a:gd name="T0" fmla="*/ 9 w 19"/>
                    <a:gd name="T1" fmla="*/ 23 h 58"/>
                    <a:gd name="T2" fmla="*/ 5 w 19"/>
                    <a:gd name="T3" fmla="*/ 22 h 58"/>
                    <a:gd name="T4" fmla="*/ 5 w 19"/>
                    <a:gd name="T5" fmla="*/ 44 h 58"/>
                    <a:gd name="T6" fmla="*/ 12 w 19"/>
                    <a:gd name="T7" fmla="*/ 49 h 58"/>
                    <a:gd name="T8" fmla="*/ 8 w 19"/>
                    <a:gd name="T9" fmla="*/ 51 h 58"/>
                    <a:gd name="T10" fmla="*/ 13 w 19"/>
                    <a:gd name="T11" fmla="*/ 56 h 58"/>
                    <a:gd name="T12" fmla="*/ 11 w 19"/>
                    <a:gd name="T13" fmla="*/ 53 h 58"/>
                    <a:gd name="T14" fmla="*/ 13 w 19"/>
                    <a:gd name="T15" fmla="*/ 53 h 58"/>
                    <a:gd name="T16" fmla="*/ 12 w 19"/>
                    <a:gd name="T17" fmla="*/ 50 h 58"/>
                    <a:gd name="T18" fmla="*/ 15 w 19"/>
                    <a:gd name="T19" fmla="*/ 51 h 58"/>
                    <a:gd name="T20" fmla="*/ 8 w 19"/>
                    <a:gd name="T21" fmla="*/ 42 h 58"/>
                    <a:gd name="T22" fmla="*/ 14 w 19"/>
                    <a:gd name="T23" fmla="*/ 42 h 58"/>
                    <a:gd name="T24" fmla="*/ 15 w 19"/>
                    <a:gd name="T25" fmla="*/ 32 h 58"/>
                    <a:gd name="T26" fmla="*/ 14 w 19"/>
                    <a:gd name="T27" fmla="*/ 33 h 58"/>
                    <a:gd name="T28" fmla="*/ 9 w 19"/>
                    <a:gd name="T29" fmla="*/ 34 h 58"/>
                    <a:gd name="T30" fmla="*/ 15 w 19"/>
                    <a:gd name="T31" fmla="*/ 31 h 58"/>
                    <a:gd name="T32" fmla="*/ 13 w 19"/>
                    <a:gd name="T33" fmla="*/ 12 h 58"/>
                    <a:gd name="T34" fmla="*/ 7 w 19"/>
                    <a:gd name="T35" fmla="*/ 6 h 58"/>
                    <a:gd name="T36" fmla="*/ 12 w 19"/>
                    <a:gd name="T37" fmla="*/ 9 h 58"/>
                    <a:gd name="T38" fmla="*/ 14 w 19"/>
                    <a:gd name="T39" fmla="*/ 5 h 58"/>
                    <a:gd name="T40" fmla="*/ 5 w 19"/>
                    <a:gd name="T41" fmla="*/ 0 h 58"/>
                    <a:gd name="T42" fmla="*/ 9 w 19"/>
                    <a:gd name="T43" fmla="*/ 2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58">
                      <a:moveTo>
                        <a:pt x="9" y="23"/>
                      </a:moveTo>
                      <a:cubicBezTo>
                        <a:pt x="8" y="22"/>
                        <a:pt x="6" y="22"/>
                        <a:pt x="5" y="22"/>
                      </a:cubicBezTo>
                      <a:cubicBezTo>
                        <a:pt x="5" y="31"/>
                        <a:pt x="7" y="41"/>
                        <a:pt x="5" y="44"/>
                      </a:cubicBezTo>
                      <a:cubicBezTo>
                        <a:pt x="4" y="46"/>
                        <a:pt x="10" y="46"/>
                        <a:pt x="12" y="49"/>
                      </a:cubicBezTo>
                      <a:cubicBezTo>
                        <a:pt x="8" y="51"/>
                        <a:pt x="8" y="51"/>
                        <a:pt x="8" y="51"/>
                      </a:cubicBezTo>
                      <a:cubicBezTo>
                        <a:pt x="10" y="53"/>
                        <a:pt x="6" y="58"/>
                        <a:pt x="13" y="56"/>
                      </a:cubicBezTo>
                      <a:cubicBezTo>
                        <a:pt x="13" y="56"/>
                        <a:pt x="10" y="55"/>
                        <a:pt x="11" y="53"/>
                      </a:cubicBezTo>
                      <a:cubicBezTo>
                        <a:pt x="13" y="53"/>
                        <a:pt x="13" y="53"/>
                        <a:pt x="13" y="53"/>
                      </a:cubicBezTo>
                      <a:cubicBezTo>
                        <a:pt x="12" y="50"/>
                        <a:pt x="12" y="50"/>
                        <a:pt x="12" y="50"/>
                      </a:cubicBezTo>
                      <a:cubicBezTo>
                        <a:pt x="15" y="51"/>
                        <a:pt x="15" y="51"/>
                        <a:pt x="15" y="51"/>
                      </a:cubicBezTo>
                      <a:cubicBezTo>
                        <a:pt x="19" y="46"/>
                        <a:pt x="6" y="48"/>
                        <a:pt x="8" y="42"/>
                      </a:cubicBez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14" y="38"/>
                        <a:pt x="12" y="36"/>
                        <a:pt x="15" y="32"/>
                      </a:cubicBezTo>
                      <a:cubicBezTo>
                        <a:pt x="15" y="32"/>
                        <a:pt x="12" y="32"/>
                        <a:pt x="14" y="33"/>
                      </a:cubicBezTo>
                      <a:cubicBezTo>
                        <a:pt x="13" y="34"/>
                        <a:pt x="11" y="35"/>
                        <a:pt x="9" y="34"/>
                      </a:cubicBezTo>
                      <a:cubicBezTo>
                        <a:pt x="4" y="28"/>
                        <a:pt x="13" y="35"/>
                        <a:pt x="15" y="31"/>
                      </a:cubicBezTo>
                      <a:cubicBezTo>
                        <a:pt x="11" y="26"/>
                        <a:pt x="8" y="15"/>
                        <a:pt x="13" y="12"/>
                      </a:cubicBezTo>
                      <a:cubicBezTo>
                        <a:pt x="9" y="14"/>
                        <a:pt x="6" y="10"/>
                        <a:pt x="7" y="6"/>
                      </a:cubicBezTo>
                      <a:cubicBezTo>
                        <a:pt x="10" y="5"/>
                        <a:pt x="11" y="8"/>
                        <a:pt x="12" y="9"/>
                      </a:cubicBezTo>
                      <a:cubicBezTo>
                        <a:pt x="13" y="8"/>
                        <a:pt x="15" y="7"/>
                        <a:pt x="14" y="5"/>
                      </a:cubicBezTo>
                      <a:cubicBezTo>
                        <a:pt x="11" y="6"/>
                        <a:pt x="7" y="4"/>
                        <a:pt x="5" y="0"/>
                      </a:cubicBezTo>
                      <a:cubicBezTo>
                        <a:pt x="0" y="7"/>
                        <a:pt x="9" y="16"/>
                        <a:pt x="9" y="2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6" name="Freeform 838"/>
                <p:cNvSpPr>
                  <a:spLocks/>
                </p:cNvSpPr>
                <p:nvPr/>
              </p:nvSpPr>
              <p:spPr bwMode="auto">
                <a:xfrm>
                  <a:off x="3621" y="2577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7" name="Freeform 839"/>
                <p:cNvSpPr>
                  <a:spLocks/>
                </p:cNvSpPr>
                <p:nvPr/>
              </p:nvSpPr>
              <p:spPr bwMode="auto">
                <a:xfrm>
                  <a:off x="3681" y="3247"/>
                  <a:ext cx="4" cy="1"/>
                </a:xfrm>
                <a:custGeom>
                  <a:avLst/>
                  <a:gdLst>
                    <a:gd name="T0" fmla="*/ 3 w 4"/>
                    <a:gd name="T1" fmla="*/ 1 h 1"/>
                    <a:gd name="T2" fmla="*/ 4 w 4"/>
                    <a:gd name="T3" fmla="*/ 0 h 1"/>
                    <a:gd name="T4" fmla="*/ 0 w 4"/>
                    <a:gd name="T5" fmla="*/ 0 h 1"/>
                    <a:gd name="T6" fmla="*/ 3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3" y="1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8" name="Freeform 840"/>
                <p:cNvSpPr>
                  <a:spLocks/>
                </p:cNvSpPr>
                <p:nvPr/>
              </p:nvSpPr>
              <p:spPr bwMode="auto">
                <a:xfrm>
                  <a:off x="3679" y="3234"/>
                  <a:ext cx="14" cy="12"/>
                </a:xfrm>
                <a:custGeom>
                  <a:avLst/>
                  <a:gdLst>
                    <a:gd name="T0" fmla="*/ 15 w 16"/>
                    <a:gd name="T1" fmla="*/ 3 h 14"/>
                    <a:gd name="T2" fmla="*/ 13 w 16"/>
                    <a:gd name="T3" fmla="*/ 0 h 14"/>
                    <a:gd name="T4" fmla="*/ 0 w 16"/>
                    <a:gd name="T5" fmla="*/ 10 h 14"/>
                    <a:gd name="T6" fmla="*/ 11 w 16"/>
                    <a:gd name="T7" fmla="*/ 12 h 14"/>
                    <a:gd name="T8" fmla="*/ 6 w 16"/>
                    <a:gd name="T9" fmla="*/ 8 h 14"/>
                    <a:gd name="T10" fmla="*/ 14 w 16"/>
                    <a:gd name="T11" fmla="*/ 9 h 14"/>
                    <a:gd name="T12" fmla="*/ 11 w 16"/>
                    <a:gd name="T13" fmla="*/ 4 h 14"/>
                    <a:gd name="T14" fmla="*/ 15 w 16"/>
                    <a:gd name="T1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4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5"/>
                        <a:pt x="5" y="2"/>
                        <a:pt x="0" y="10"/>
                      </a:cubicBezTo>
                      <a:cubicBezTo>
                        <a:pt x="2" y="11"/>
                        <a:pt x="7" y="14"/>
                        <a:pt x="11" y="12"/>
                      </a:cubicBezTo>
                      <a:cubicBezTo>
                        <a:pt x="10" y="11"/>
                        <a:pt x="6" y="10"/>
                        <a:pt x="6" y="8"/>
                      </a:cubicBezTo>
                      <a:cubicBezTo>
                        <a:pt x="9" y="8"/>
                        <a:pt x="10" y="10"/>
                        <a:pt x="14" y="9"/>
                      </a:cubicBezTo>
                      <a:cubicBezTo>
                        <a:pt x="16" y="5"/>
                        <a:pt x="11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9" name="Freeform 841"/>
                <p:cNvSpPr>
                  <a:spLocks/>
                </p:cNvSpPr>
                <p:nvPr/>
              </p:nvSpPr>
              <p:spPr bwMode="auto">
                <a:xfrm>
                  <a:off x="3682" y="3234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0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0" name="Freeform 842"/>
                <p:cNvSpPr>
                  <a:spLocks/>
                </p:cNvSpPr>
                <p:nvPr/>
              </p:nvSpPr>
              <p:spPr bwMode="auto">
                <a:xfrm>
                  <a:off x="3678" y="3232"/>
                  <a:ext cx="6" cy="2"/>
                </a:xfrm>
                <a:custGeom>
                  <a:avLst/>
                  <a:gdLst>
                    <a:gd name="T0" fmla="*/ 3 w 7"/>
                    <a:gd name="T1" fmla="*/ 2 h 2"/>
                    <a:gd name="T2" fmla="*/ 7 w 7"/>
                    <a:gd name="T3" fmla="*/ 1 h 2"/>
                    <a:gd name="T4" fmla="*/ 0 w 7"/>
                    <a:gd name="T5" fmla="*/ 0 h 2"/>
                    <a:gd name="T6" fmla="*/ 3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3" y="2"/>
                      </a:moveTo>
                      <a:cubicBezTo>
                        <a:pt x="3" y="0"/>
                        <a:pt x="7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1" name="Freeform 843"/>
                <p:cNvSpPr>
                  <a:spLocks/>
                </p:cNvSpPr>
                <p:nvPr/>
              </p:nvSpPr>
              <p:spPr bwMode="auto">
                <a:xfrm>
                  <a:off x="3678" y="322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2" name="Freeform 844"/>
                <p:cNvSpPr>
                  <a:spLocks/>
                </p:cNvSpPr>
                <p:nvPr/>
              </p:nvSpPr>
              <p:spPr bwMode="auto">
                <a:xfrm>
                  <a:off x="3676" y="3222"/>
                  <a:ext cx="11" cy="6"/>
                </a:xfrm>
                <a:custGeom>
                  <a:avLst/>
                  <a:gdLst>
                    <a:gd name="T0" fmla="*/ 2 w 13"/>
                    <a:gd name="T1" fmla="*/ 0 h 8"/>
                    <a:gd name="T2" fmla="*/ 3 w 13"/>
                    <a:gd name="T3" fmla="*/ 4 h 8"/>
                    <a:gd name="T4" fmla="*/ 3 w 13"/>
                    <a:gd name="T5" fmla="*/ 3 h 8"/>
                    <a:gd name="T6" fmla="*/ 9 w 13"/>
                    <a:gd name="T7" fmla="*/ 4 h 8"/>
                    <a:gd name="T8" fmla="*/ 9 w 13"/>
                    <a:gd name="T9" fmla="*/ 8 h 8"/>
                    <a:gd name="T10" fmla="*/ 13 w 13"/>
                    <a:gd name="T11" fmla="*/ 5 h 8"/>
                    <a:gd name="T12" fmla="*/ 2 w 1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8">
                      <a:moveTo>
                        <a:pt x="2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2"/>
                        <a:pt x="10" y="2"/>
                        <a:pt x="9" y="4"/>
                      </a:cubicBezTo>
                      <a:cubicBezTo>
                        <a:pt x="11" y="6"/>
                        <a:pt x="6" y="7"/>
                        <a:pt x="9" y="8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3" name="Freeform 845"/>
                <p:cNvSpPr>
                  <a:spLocks/>
                </p:cNvSpPr>
                <p:nvPr/>
              </p:nvSpPr>
              <p:spPr bwMode="auto">
                <a:xfrm>
                  <a:off x="3680" y="322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4" name="Freeform 846"/>
                <p:cNvSpPr>
                  <a:spLocks/>
                </p:cNvSpPr>
                <p:nvPr/>
              </p:nvSpPr>
              <p:spPr bwMode="auto">
                <a:xfrm>
                  <a:off x="3680" y="323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5" name="Freeform 847"/>
                <p:cNvSpPr>
                  <a:spLocks/>
                </p:cNvSpPr>
                <p:nvPr/>
              </p:nvSpPr>
              <p:spPr bwMode="auto">
                <a:xfrm>
                  <a:off x="3676" y="3211"/>
                  <a:ext cx="11" cy="9"/>
                </a:xfrm>
                <a:custGeom>
                  <a:avLst/>
                  <a:gdLst>
                    <a:gd name="T0" fmla="*/ 0 w 13"/>
                    <a:gd name="T1" fmla="*/ 4 h 10"/>
                    <a:gd name="T2" fmla="*/ 6 w 13"/>
                    <a:gd name="T3" fmla="*/ 10 h 10"/>
                    <a:gd name="T4" fmla="*/ 13 w 13"/>
                    <a:gd name="T5" fmla="*/ 4 h 10"/>
                    <a:gd name="T6" fmla="*/ 11 w 13"/>
                    <a:gd name="T7" fmla="*/ 1 h 10"/>
                    <a:gd name="T8" fmla="*/ 0 w 13"/>
                    <a:gd name="T9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4"/>
                      </a:moveTo>
                      <a:cubicBezTo>
                        <a:pt x="7" y="4"/>
                        <a:pt x="1" y="10"/>
                        <a:pt x="6" y="10"/>
                      </a:cubicBezTo>
                      <a:cubicBezTo>
                        <a:pt x="5" y="7"/>
                        <a:pt x="9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2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6" name="Freeform 848"/>
                <p:cNvSpPr>
                  <a:spLocks/>
                </p:cNvSpPr>
                <p:nvPr/>
              </p:nvSpPr>
              <p:spPr bwMode="auto">
                <a:xfrm>
                  <a:off x="3689" y="3207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7" name="Freeform 849"/>
                <p:cNvSpPr>
                  <a:spLocks/>
                </p:cNvSpPr>
                <p:nvPr/>
              </p:nvSpPr>
              <p:spPr bwMode="auto">
                <a:xfrm>
                  <a:off x="3679" y="3193"/>
                  <a:ext cx="15" cy="17"/>
                </a:xfrm>
                <a:custGeom>
                  <a:avLst/>
                  <a:gdLst>
                    <a:gd name="T0" fmla="*/ 1 w 17"/>
                    <a:gd name="T1" fmla="*/ 0 h 20"/>
                    <a:gd name="T2" fmla="*/ 8 w 17"/>
                    <a:gd name="T3" fmla="*/ 8 h 20"/>
                    <a:gd name="T4" fmla="*/ 3 w 17"/>
                    <a:gd name="T5" fmla="*/ 6 h 20"/>
                    <a:gd name="T6" fmla="*/ 6 w 17"/>
                    <a:gd name="T7" fmla="*/ 13 h 20"/>
                    <a:gd name="T8" fmla="*/ 0 w 17"/>
                    <a:gd name="T9" fmla="*/ 10 h 20"/>
                    <a:gd name="T10" fmla="*/ 6 w 17"/>
                    <a:gd name="T11" fmla="*/ 16 h 20"/>
                    <a:gd name="T12" fmla="*/ 2 w 17"/>
                    <a:gd name="T13" fmla="*/ 20 h 20"/>
                    <a:gd name="T14" fmla="*/ 9 w 17"/>
                    <a:gd name="T15" fmla="*/ 18 h 20"/>
                    <a:gd name="T16" fmla="*/ 8 w 17"/>
                    <a:gd name="T17" fmla="*/ 15 h 20"/>
                    <a:gd name="T18" fmla="*/ 12 w 17"/>
                    <a:gd name="T19" fmla="*/ 16 h 20"/>
                    <a:gd name="T20" fmla="*/ 16 w 17"/>
                    <a:gd name="T21" fmla="*/ 6 h 20"/>
                    <a:gd name="T22" fmla="*/ 1 w 17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0">
                      <a:moveTo>
                        <a:pt x="1" y="0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6" y="7"/>
                        <a:pt x="4" y="8"/>
                        <a:pt x="3" y="6"/>
                      </a:cubicBezTo>
                      <a:cubicBezTo>
                        <a:pt x="2" y="10"/>
                        <a:pt x="6" y="10"/>
                        <a:pt x="6" y="13"/>
                      </a:cubicBezTo>
                      <a:cubicBezTo>
                        <a:pt x="0" y="14"/>
                        <a:pt x="5" y="8"/>
                        <a:pt x="0" y="10"/>
                      </a:cubicBezTo>
                      <a:cubicBezTo>
                        <a:pt x="0" y="12"/>
                        <a:pt x="1" y="15"/>
                        <a:pt x="6" y="16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0" y="16"/>
                        <a:pt x="3" y="16"/>
                        <a:pt x="8" y="15"/>
                      </a:cubicBezTo>
                      <a:cubicBezTo>
                        <a:pt x="11" y="14"/>
                        <a:pt x="11" y="15"/>
                        <a:pt x="12" y="16"/>
                      </a:cubicBezTo>
                      <a:cubicBezTo>
                        <a:pt x="10" y="14"/>
                        <a:pt x="17" y="10"/>
                        <a:pt x="16" y="6"/>
                      </a:cubicBezTo>
                      <a:cubicBezTo>
                        <a:pt x="15" y="2"/>
                        <a:pt x="4" y="3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8" name="Freeform 850"/>
                <p:cNvSpPr>
                  <a:spLocks/>
                </p:cNvSpPr>
                <p:nvPr/>
              </p:nvSpPr>
              <p:spPr bwMode="auto">
                <a:xfrm>
                  <a:off x="3685" y="3192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9" name="Freeform 851"/>
                <p:cNvSpPr>
                  <a:spLocks/>
                </p:cNvSpPr>
                <p:nvPr/>
              </p:nvSpPr>
              <p:spPr bwMode="auto">
                <a:xfrm>
                  <a:off x="3677" y="3177"/>
                  <a:ext cx="16" cy="13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8 w 18"/>
                    <a:gd name="T7" fmla="*/ 16 h 16"/>
                    <a:gd name="T8" fmla="*/ 5 w 18"/>
                    <a:gd name="T9" fmla="*/ 9 h 16"/>
                    <a:gd name="T10" fmla="*/ 14 w 18"/>
                    <a:gd name="T11" fmla="*/ 6 h 16"/>
                    <a:gd name="T12" fmla="*/ 12 w 18"/>
                    <a:gd name="T13" fmla="*/ 11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5"/>
                        <a:pt x="4" y="15"/>
                        <a:pt x="2" y="15"/>
                      </a:cubicBezTo>
                      <a:cubicBezTo>
                        <a:pt x="4" y="15"/>
                        <a:pt x="6" y="16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6"/>
                      </a:cubicBezTo>
                      <a:cubicBezTo>
                        <a:pt x="13" y="8"/>
                        <a:pt x="12" y="8"/>
                        <a:pt x="12" y="11"/>
                      </a:cubicBezTo>
                      <a:cubicBezTo>
                        <a:pt x="18" y="7"/>
                        <a:pt x="12" y="2"/>
                        <a:pt x="10" y="0"/>
                      </a:cubicBezTo>
                      <a:cubicBezTo>
                        <a:pt x="10" y="1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2"/>
                        <a:pt x="0" y="4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0" name="Freeform 852"/>
                <p:cNvSpPr>
                  <a:spLocks/>
                </p:cNvSpPr>
                <p:nvPr/>
              </p:nvSpPr>
              <p:spPr bwMode="auto">
                <a:xfrm>
                  <a:off x="3676" y="3190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2" y="1"/>
                        <a:pt x="2" y="1"/>
                        <a:pt x="3" y="0"/>
                      </a:cubicBezTo>
                      <a:cubicBezTo>
                        <a:pt x="2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1" name="Freeform 853"/>
                <p:cNvSpPr>
                  <a:spLocks/>
                </p:cNvSpPr>
                <p:nvPr/>
              </p:nvSpPr>
              <p:spPr bwMode="auto">
                <a:xfrm>
                  <a:off x="3686" y="317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2" name="Freeform 854"/>
                <p:cNvSpPr>
                  <a:spLocks/>
                </p:cNvSpPr>
                <p:nvPr/>
              </p:nvSpPr>
              <p:spPr bwMode="auto">
                <a:xfrm>
                  <a:off x="3678" y="3175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3" name="Freeform 855"/>
                <p:cNvSpPr>
                  <a:spLocks/>
                </p:cNvSpPr>
                <p:nvPr/>
              </p:nvSpPr>
              <p:spPr bwMode="auto">
                <a:xfrm>
                  <a:off x="3675" y="3078"/>
                  <a:ext cx="19" cy="96"/>
                </a:xfrm>
                <a:custGeom>
                  <a:avLst/>
                  <a:gdLst>
                    <a:gd name="T0" fmla="*/ 20 w 22"/>
                    <a:gd name="T1" fmla="*/ 1 h 111"/>
                    <a:gd name="T2" fmla="*/ 17 w 22"/>
                    <a:gd name="T3" fmla="*/ 5 h 111"/>
                    <a:gd name="T4" fmla="*/ 13 w 22"/>
                    <a:gd name="T5" fmla="*/ 0 h 111"/>
                    <a:gd name="T6" fmla="*/ 6 w 22"/>
                    <a:gd name="T7" fmla="*/ 0 h 111"/>
                    <a:gd name="T8" fmla="*/ 8 w 22"/>
                    <a:gd name="T9" fmla="*/ 9 h 111"/>
                    <a:gd name="T10" fmla="*/ 5 w 22"/>
                    <a:gd name="T11" fmla="*/ 9 h 111"/>
                    <a:gd name="T12" fmla="*/ 6 w 22"/>
                    <a:gd name="T13" fmla="*/ 26 h 111"/>
                    <a:gd name="T14" fmla="*/ 7 w 22"/>
                    <a:gd name="T15" fmla="*/ 37 h 111"/>
                    <a:gd name="T16" fmla="*/ 3 w 22"/>
                    <a:gd name="T17" fmla="*/ 84 h 111"/>
                    <a:gd name="T18" fmla="*/ 10 w 22"/>
                    <a:gd name="T19" fmla="*/ 86 h 111"/>
                    <a:gd name="T20" fmla="*/ 5 w 22"/>
                    <a:gd name="T21" fmla="*/ 89 h 111"/>
                    <a:gd name="T22" fmla="*/ 6 w 22"/>
                    <a:gd name="T23" fmla="*/ 87 h 111"/>
                    <a:gd name="T24" fmla="*/ 4 w 22"/>
                    <a:gd name="T25" fmla="*/ 100 h 111"/>
                    <a:gd name="T26" fmla="*/ 11 w 22"/>
                    <a:gd name="T27" fmla="*/ 100 h 111"/>
                    <a:gd name="T28" fmla="*/ 3 w 22"/>
                    <a:gd name="T29" fmla="*/ 106 h 111"/>
                    <a:gd name="T30" fmla="*/ 8 w 22"/>
                    <a:gd name="T31" fmla="*/ 110 h 111"/>
                    <a:gd name="T32" fmla="*/ 13 w 22"/>
                    <a:gd name="T33" fmla="*/ 106 h 111"/>
                    <a:gd name="T34" fmla="*/ 16 w 22"/>
                    <a:gd name="T35" fmla="*/ 109 h 111"/>
                    <a:gd name="T36" fmla="*/ 8 w 22"/>
                    <a:gd name="T37" fmla="*/ 79 h 111"/>
                    <a:gd name="T38" fmla="*/ 12 w 22"/>
                    <a:gd name="T39" fmla="*/ 81 h 111"/>
                    <a:gd name="T40" fmla="*/ 17 w 22"/>
                    <a:gd name="T41" fmla="*/ 63 h 111"/>
                    <a:gd name="T42" fmla="*/ 10 w 22"/>
                    <a:gd name="T43" fmla="*/ 55 h 111"/>
                    <a:gd name="T44" fmla="*/ 13 w 22"/>
                    <a:gd name="T45" fmla="*/ 51 h 111"/>
                    <a:gd name="T46" fmla="*/ 10 w 22"/>
                    <a:gd name="T47" fmla="*/ 51 h 111"/>
                    <a:gd name="T48" fmla="*/ 15 w 22"/>
                    <a:gd name="T49" fmla="*/ 46 h 111"/>
                    <a:gd name="T50" fmla="*/ 7 w 22"/>
                    <a:gd name="T51" fmla="*/ 44 h 111"/>
                    <a:gd name="T52" fmla="*/ 19 w 22"/>
                    <a:gd name="T53" fmla="*/ 33 h 111"/>
                    <a:gd name="T54" fmla="*/ 14 w 22"/>
                    <a:gd name="T55" fmla="*/ 35 h 111"/>
                    <a:gd name="T56" fmla="*/ 11 w 22"/>
                    <a:gd name="T57" fmla="*/ 32 h 111"/>
                    <a:gd name="T58" fmla="*/ 18 w 22"/>
                    <a:gd name="T59" fmla="*/ 31 h 111"/>
                    <a:gd name="T60" fmla="*/ 14 w 22"/>
                    <a:gd name="T61" fmla="*/ 22 h 111"/>
                    <a:gd name="T62" fmla="*/ 10 w 22"/>
                    <a:gd name="T63" fmla="*/ 23 h 111"/>
                    <a:gd name="T64" fmla="*/ 13 w 22"/>
                    <a:gd name="T65" fmla="*/ 11 h 111"/>
                    <a:gd name="T66" fmla="*/ 19 w 22"/>
                    <a:gd name="T67" fmla="*/ 17 h 111"/>
                    <a:gd name="T68" fmla="*/ 22 w 22"/>
                    <a:gd name="T69" fmla="*/ 14 h 111"/>
                    <a:gd name="T70" fmla="*/ 14 w 22"/>
                    <a:gd name="T71" fmla="*/ 6 h 111"/>
                    <a:gd name="T72" fmla="*/ 20 w 22"/>
                    <a:gd name="T73" fmla="*/ 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2" h="111">
                      <a:moveTo>
                        <a:pt x="20" y="1"/>
                      </a:moveTo>
                      <a:cubicBezTo>
                        <a:pt x="18" y="2"/>
                        <a:pt x="17" y="3"/>
                        <a:pt x="17" y="5"/>
                      </a:cubicBezTo>
                      <a:cubicBezTo>
                        <a:pt x="14" y="4"/>
                        <a:pt x="15" y="2"/>
                        <a:pt x="13" y="0"/>
                      </a:cubicBezTo>
                      <a:cubicBezTo>
                        <a:pt x="11" y="3"/>
                        <a:pt x="9" y="0"/>
                        <a:pt x="6" y="0"/>
                      </a:cubicBezTo>
                      <a:cubicBezTo>
                        <a:pt x="5" y="4"/>
                        <a:pt x="9" y="6"/>
                        <a:pt x="8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7" y="14"/>
                        <a:pt x="9" y="21"/>
                        <a:pt x="6" y="26"/>
                      </a:cubicBezTo>
                      <a:cubicBezTo>
                        <a:pt x="5" y="30"/>
                        <a:pt x="6" y="33"/>
                        <a:pt x="7" y="37"/>
                      </a:cubicBezTo>
                      <a:cubicBezTo>
                        <a:pt x="5" y="52"/>
                        <a:pt x="7" y="68"/>
                        <a:pt x="3" y="84"/>
                      </a:cubicBezTo>
                      <a:cubicBezTo>
                        <a:pt x="10" y="86"/>
                        <a:pt x="10" y="86"/>
                        <a:pt x="10" y="86"/>
                      </a:cubicBezTo>
                      <a:cubicBezTo>
                        <a:pt x="7" y="87"/>
                        <a:pt x="10" y="90"/>
                        <a:pt x="5" y="89"/>
                      </a:cubicBezTo>
                      <a:cubicBezTo>
                        <a:pt x="6" y="89"/>
                        <a:pt x="6" y="88"/>
                        <a:pt x="6" y="87"/>
                      </a:cubicBezTo>
                      <a:cubicBezTo>
                        <a:pt x="0" y="90"/>
                        <a:pt x="6" y="96"/>
                        <a:pt x="4" y="100"/>
                      </a:cubicBezTo>
                      <a:cubicBezTo>
                        <a:pt x="5" y="99"/>
                        <a:pt x="10" y="99"/>
                        <a:pt x="11" y="100"/>
                      </a:cubicBezTo>
                      <a:cubicBezTo>
                        <a:pt x="4" y="100"/>
                        <a:pt x="11" y="105"/>
                        <a:pt x="3" y="106"/>
                      </a:cubicBezTo>
                      <a:cubicBezTo>
                        <a:pt x="1" y="110"/>
                        <a:pt x="9" y="106"/>
                        <a:pt x="8" y="110"/>
                      </a:cubicBezTo>
                      <a:cubicBezTo>
                        <a:pt x="12" y="111"/>
                        <a:pt x="10" y="106"/>
                        <a:pt x="13" y="106"/>
                      </a:cubicBezTo>
                      <a:cubicBezTo>
                        <a:pt x="17" y="107"/>
                        <a:pt x="12" y="109"/>
                        <a:pt x="16" y="109"/>
                      </a:cubicBezTo>
                      <a:cubicBezTo>
                        <a:pt x="19" y="103"/>
                        <a:pt x="10" y="90"/>
                        <a:pt x="8" y="79"/>
                      </a:cubicBezTo>
                      <a:cubicBezTo>
                        <a:pt x="12" y="81"/>
                        <a:pt x="12" y="81"/>
                        <a:pt x="12" y="81"/>
                      </a:cubicBezTo>
                      <a:cubicBezTo>
                        <a:pt x="10" y="75"/>
                        <a:pt x="10" y="66"/>
                        <a:pt x="17" y="63"/>
                      </a:cubicBezTo>
                      <a:cubicBezTo>
                        <a:pt x="13" y="63"/>
                        <a:pt x="19" y="55"/>
                        <a:pt x="10" y="55"/>
                      </a:cubicBezTo>
                      <a:cubicBezTo>
                        <a:pt x="13" y="54"/>
                        <a:pt x="12" y="53"/>
                        <a:pt x="13" y="51"/>
                      </a:cubicBezTo>
                      <a:cubicBezTo>
                        <a:pt x="10" y="51"/>
                        <a:pt x="10" y="51"/>
                        <a:pt x="10" y="51"/>
                      </a:cubicBezTo>
                      <a:cubicBezTo>
                        <a:pt x="11" y="48"/>
                        <a:pt x="15" y="49"/>
                        <a:pt x="15" y="46"/>
                      </a:cubicBezTo>
                      <a:cubicBezTo>
                        <a:pt x="11" y="47"/>
                        <a:pt x="10" y="45"/>
                        <a:pt x="7" y="44"/>
                      </a:cubicBezTo>
                      <a:cubicBezTo>
                        <a:pt x="11" y="41"/>
                        <a:pt x="15" y="37"/>
                        <a:pt x="19" y="33"/>
                      </a:cubicBezTo>
                      <a:cubicBezTo>
                        <a:pt x="17" y="34"/>
                        <a:pt x="16" y="34"/>
                        <a:pt x="14" y="35"/>
                      </a:cubicBezTo>
                      <a:cubicBezTo>
                        <a:pt x="16" y="33"/>
                        <a:pt x="12" y="33"/>
                        <a:pt x="11" y="32"/>
                      </a:cubicBezTo>
                      <a:cubicBezTo>
                        <a:pt x="11" y="30"/>
                        <a:pt x="16" y="31"/>
                        <a:pt x="18" y="31"/>
                      </a:cubicBezTo>
                      <a:cubicBezTo>
                        <a:pt x="20" y="27"/>
                        <a:pt x="11" y="25"/>
                        <a:pt x="14" y="22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0" y="19"/>
                        <a:pt x="14" y="16"/>
                        <a:pt x="13" y="11"/>
                      </a:cubicBezTo>
                      <a:cubicBezTo>
                        <a:pt x="18" y="9"/>
                        <a:pt x="17" y="15"/>
                        <a:pt x="19" y="17"/>
                      </a:cubicBezTo>
                      <a:cubicBezTo>
                        <a:pt x="20" y="16"/>
                        <a:pt x="21" y="14"/>
                        <a:pt x="22" y="14"/>
                      </a:cubicBezTo>
                      <a:cubicBezTo>
                        <a:pt x="20" y="12"/>
                        <a:pt x="16" y="8"/>
                        <a:pt x="14" y="6"/>
                      </a:cubicBezTo>
                      <a:cubicBezTo>
                        <a:pt x="20" y="8"/>
                        <a:pt x="20" y="3"/>
                        <a:pt x="2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4" name="Freeform 856"/>
                <p:cNvSpPr>
                  <a:spLocks/>
                </p:cNvSpPr>
                <p:nvPr/>
              </p:nvSpPr>
              <p:spPr bwMode="auto">
                <a:xfrm>
                  <a:off x="3694" y="3090"/>
                  <a:ext cx="1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5" name="Freeform 857"/>
                <p:cNvSpPr>
                  <a:spLocks/>
                </p:cNvSpPr>
                <p:nvPr/>
              </p:nvSpPr>
              <p:spPr bwMode="auto">
                <a:xfrm>
                  <a:off x="3692" y="307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6" name="Freeform 858"/>
                <p:cNvSpPr>
                  <a:spLocks/>
                </p:cNvSpPr>
                <p:nvPr/>
              </p:nvSpPr>
              <p:spPr bwMode="auto">
                <a:xfrm>
                  <a:off x="3680" y="3100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7" name="Freeform 859"/>
                <p:cNvSpPr>
                  <a:spLocks/>
                </p:cNvSpPr>
                <p:nvPr/>
              </p:nvSpPr>
              <p:spPr bwMode="auto">
                <a:xfrm>
                  <a:off x="3691" y="3104"/>
                  <a:ext cx="3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8" name="Freeform 860"/>
                <p:cNvSpPr>
                  <a:spLocks/>
                </p:cNvSpPr>
                <p:nvPr/>
              </p:nvSpPr>
              <p:spPr bwMode="auto">
                <a:xfrm>
                  <a:off x="3689" y="3127"/>
                  <a:ext cx="3" cy="1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9" name="Freeform 861"/>
                <p:cNvSpPr>
                  <a:spLocks/>
                </p:cNvSpPr>
                <p:nvPr/>
              </p:nvSpPr>
              <p:spPr bwMode="auto">
                <a:xfrm>
                  <a:off x="3694" y="3082"/>
                  <a:ext cx="1" cy="4"/>
                </a:xfrm>
                <a:custGeom>
                  <a:avLst/>
                  <a:gdLst>
                    <a:gd name="T0" fmla="*/ 1 w 1"/>
                    <a:gd name="T1" fmla="*/ 4 h 4"/>
                    <a:gd name="T2" fmla="*/ 0 w 1"/>
                    <a:gd name="T3" fmla="*/ 2 h 4"/>
                    <a:gd name="T4" fmla="*/ 0 w 1"/>
                    <a:gd name="T5" fmla="*/ 0 h 4"/>
                    <a:gd name="T6" fmla="*/ 1 w 1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4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0" name="Freeform 862"/>
                <p:cNvSpPr>
                  <a:spLocks/>
                </p:cNvSpPr>
                <p:nvPr/>
              </p:nvSpPr>
              <p:spPr bwMode="auto">
                <a:xfrm>
                  <a:off x="3677" y="3023"/>
                  <a:ext cx="20" cy="53"/>
                </a:xfrm>
                <a:custGeom>
                  <a:avLst/>
                  <a:gdLst>
                    <a:gd name="T0" fmla="*/ 5 w 23"/>
                    <a:gd name="T1" fmla="*/ 4 h 61"/>
                    <a:gd name="T2" fmla="*/ 2 w 23"/>
                    <a:gd name="T3" fmla="*/ 15 h 61"/>
                    <a:gd name="T4" fmla="*/ 12 w 23"/>
                    <a:gd name="T5" fmla="*/ 23 h 61"/>
                    <a:gd name="T6" fmla="*/ 2 w 23"/>
                    <a:gd name="T7" fmla="*/ 21 h 61"/>
                    <a:gd name="T8" fmla="*/ 8 w 23"/>
                    <a:gd name="T9" fmla="*/ 42 h 61"/>
                    <a:gd name="T10" fmla="*/ 4 w 23"/>
                    <a:gd name="T11" fmla="*/ 42 h 61"/>
                    <a:gd name="T12" fmla="*/ 14 w 23"/>
                    <a:gd name="T13" fmla="*/ 50 h 61"/>
                    <a:gd name="T14" fmla="*/ 3 w 23"/>
                    <a:gd name="T15" fmla="*/ 50 h 61"/>
                    <a:gd name="T16" fmla="*/ 2 w 23"/>
                    <a:gd name="T17" fmla="*/ 49 h 61"/>
                    <a:gd name="T18" fmla="*/ 5 w 23"/>
                    <a:gd name="T19" fmla="*/ 60 h 61"/>
                    <a:gd name="T20" fmla="*/ 11 w 23"/>
                    <a:gd name="T21" fmla="*/ 61 h 61"/>
                    <a:gd name="T22" fmla="*/ 16 w 23"/>
                    <a:gd name="T23" fmla="*/ 61 h 61"/>
                    <a:gd name="T24" fmla="*/ 13 w 23"/>
                    <a:gd name="T25" fmla="*/ 54 h 61"/>
                    <a:gd name="T26" fmla="*/ 17 w 23"/>
                    <a:gd name="T27" fmla="*/ 53 h 61"/>
                    <a:gd name="T28" fmla="*/ 14 w 23"/>
                    <a:gd name="T29" fmla="*/ 51 h 61"/>
                    <a:gd name="T30" fmla="*/ 18 w 23"/>
                    <a:gd name="T31" fmla="*/ 50 h 61"/>
                    <a:gd name="T32" fmla="*/ 15 w 23"/>
                    <a:gd name="T33" fmla="*/ 45 h 61"/>
                    <a:gd name="T34" fmla="*/ 16 w 23"/>
                    <a:gd name="T35" fmla="*/ 45 h 61"/>
                    <a:gd name="T36" fmla="*/ 11 w 23"/>
                    <a:gd name="T37" fmla="*/ 42 h 61"/>
                    <a:gd name="T38" fmla="*/ 16 w 23"/>
                    <a:gd name="T39" fmla="*/ 40 h 61"/>
                    <a:gd name="T40" fmla="*/ 13 w 23"/>
                    <a:gd name="T41" fmla="*/ 40 h 61"/>
                    <a:gd name="T42" fmla="*/ 19 w 23"/>
                    <a:gd name="T43" fmla="*/ 27 h 61"/>
                    <a:gd name="T44" fmla="*/ 15 w 23"/>
                    <a:gd name="T45" fmla="*/ 26 h 61"/>
                    <a:gd name="T46" fmla="*/ 18 w 23"/>
                    <a:gd name="T47" fmla="*/ 32 h 61"/>
                    <a:gd name="T48" fmla="*/ 9 w 23"/>
                    <a:gd name="T49" fmla="*/ 31 h 61"/>
                    <a:gd name="T50" fmla="*/ 17 w 23"/>
                    <a:gd name="T51" fmla="*/ 23 h 61"/>
                    <a:gd name="T52" fmla="*/ 16 w 23"/>
                    <a:gd name="T53" fmla="*/ 14 h 61"/>
                    <a:gd name="T54" fmla="*/ 17 w 23"/>
                    <a:gd name="T55" fmla="*/ 14 h 61"/>
                    <a:gd name="T56" fmla="*/ 14 w 23"/>
                    <a:gd name="T57" fmla="*/ 7 h 61"/>
                    <a:gd name="T58" fmla="*/ 13 w 23"/>
                    <a:gd name="T59" fmla="*/ 9 h 61"/>
                    <a:gd name="T60" fmla="*/ 10 w 23"/>
                    <a:gd name="T61" fmla="*/ 7 h 61"/>
                    <a:gd name="T62" fmla="*/ 12 w 23"/>
                    <a:gd name="T63" fmla="*/ 6 h 61"/>
                    <a:gd name="T64" fmla="*/ 7 w 23"/>
                    <a:gd name="T65" fmla="*/ 0 h 61"/>
                    <a:gd name="T66" fmla="*/ 10 w 23"/>
                    <a:gd name="T67" fmla="*/ 7 h 61"/>
                    <a:gd name="T68" fmla="*/ 5 w 23"/>
                    <a:gd name="T6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1">
                      <a:moveTo>
                        <a:pt x="5" y="4"/>
                      </a:moveTo>
                      <a:cubicBezTo>
                        <a:pt x="0" y="7"/>
                        <a:pt x="3" y="11"/>
                        <a:pt x="2" y="15"/>
                      </a:cubicBezTo>
                      <a:cubicBezTo>
                        <a:pt x="4" y="22"/>
                        <a:pt x="11" y="16"/>
                        <a:pt x="12" y="23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7"/>
                        <a:pt x="0" y="36"/>
                        <a:pt x="8" y="42"/>
                      </a:cubicBezTo>
                      <a:cubicBezTo>
                        <a:pt x="7" y="43"/>
                        <a:pt x="5" y="44"/>
                        <a:pt x="4" y="42"/>
                      </a:cubicBezTo>
                      <a:cubicBezTo>
                        <a:pt x="4" y="46"/>
                        <a:pt x="17" y="45"/>
                        <a:pt x="14" y="50"/>
                      </a:cubicBezTo>
                      <a:cubicBezTo>
                        <a:pt x="8" y="45"/>
                        <a:pt x="8" y="52"/>
                        <a:pt x="3" y="50"/>
                      </a:cubicBezTo>
                      <a:cubicBezTo>
                        <a:pt x="2" y="49"/>
                        <a:pt x="2" y="49"/>
                        <a:pt x="2" y="49"/>
                      </a:cubicBezTo>
                      <a:cubicBezTo>
                        <a:pt x="2" y="53"/>
                        <a:pt x="5" y="58"/>
                        <a:pt x="5" y="60"/>
                      </a:cubicBezTo>
                      <a:cubicBezTo>
                        <a:pt x="7" y="60"/>
                        <a:pt x="11" y="58"/>
                        <a:pt x="11" y="61"/>
                      </a:cubicBezTo>
                      <a:cubicBezTo>
                        <a:pt x="11" y="60"/>
                        <a:pt x="14" y="61"/>
                        <a:pt x="16" y="61"/>
                      </a:cubicBezTo>
                      <a:cubicBezTo>
                        <a:pt x="14" y="58"/>
                        <a:pt x="16" y="56"/>
                        <a:pt x="13" y="54"/>
                      </a:cubicBezTo>
                      <a:cubicBezTo>
                        <a:pt x="16" y="52"/>
                        <a:pt x="14" y="55"/>
                        <a:pt x="17" y="53"/>
                      </a:cubicBezTo>
                      <a:cubicBezTo>
                        <a:pt x="14" y="51"/>
                        <a:pt x="14" y="51"/>
                        <a:pt x="14" y="51"/>
                      </a:cubicBezTo>
                      <a:cubicBezTo>
                        <a:pt x="15" y="49"/>
                        <a:pt x="17" y="53"/>
                        <a:pt x="18" y="50"/>
                      </a:cubicBezTo>
                      <a:cubicBezTo>
                        <a:pt x="16" y="49"/>
                        <a:pt x="14" y="47"/>
                        <a:pt x="15" y="45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15" y="43"/>
                        <a:pt x="16" y="41"/>
                        <a:pt x="11" y="42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13" y="40"/>
                        <a:pt x="13" y="40"/>
                        <a:pt x="13" y="40"/>
                      </a:cubicBezTo>
                      <a:cubicBezTo>
                        <a:pt x="15" y="35"/>
                        <a:pt x="23" y="34"/>
                        <a:pt x="19" y="27"/>
                      </a:cubicBezTo>
                      <a:cubicBezTo>
                        <a:pt x="18" y="29"/>
                        <a:pt x="16" y="27"/>
                        <a:pt x="15" y="26"/>
                      </a:cubicBezTo>
                      <a:cubicBezTo>
                        <a:pt x="13" y="29"/>
                        <a:pt x="18" y="30"/>
                        <a:pt x="18" y="32"/>
                      </a:cubicBezTo>
                      <a:cubicBezTo>
                        <a:pt x="15" y="32"/>
                        <a:pt x="11" y="28"/>
                        <a:pt x="9" y="31"/>
                      </a:cubicBezTo>
                      <a:cubicBezTo>
                        <a:pt x="13" y="28"/>
                        <a:pt x="8" y="24"/>
                        <a:pt x="17" y="23"/>
                      </a:cubicBezTo>
                      <a:cubicBezTo>
                        <a:pt x="18" y="19"/>
                        <a:pt x="14" y="18"/>
                        <a:pt x="16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2" y="13"/>
                        <a:pt x="20" y="11"/>
                        <a:pt x="14" y="7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1" y="9"/>
                        <a:pt x="11" y="8"/>
                        <a:pt x="10" y="7"/>
                      </a:cubicBezTo>
                      <a:cubicBezTo>
                        <a:pt x="11" y="7"/>
                        <a:pt x="11" y="7"/>
                        <a:pt x="12" y="6"/>
                      </a:cubicBezTo>
                      <a:cubicBezTo>
                        <a:pt x="8" y="6"/>
                        <a:pt x="8" y="1"/>
                        <a:pt x="7" y="0"/>
                      </a:cubicBezTo>
                      <a:cubicBezTo>
                        <a:pt x="6" y="2"/>
                        <a:pt x="9" y="5"/>
                        <a:pt x="10" y="7"/>
                      </a:cubicBezTo>
                      <a:cubicBezTo>
                        <a:pt x="8" y="6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1" name="Freeform 863"/>
                <p:cNvSpPr>
                  <a:spLocks/>
                </p:cNvSpPr>
                <p:nvPr/>
              </p:nvSpPr>
              <p:spPr bwMode="auto">
                <a:xfrm>
                  <a:off x="3691" y="306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2" name="Freeform 864"/>
                <p:cNvSpPr>
                  <a:spLocks/>
                </p:cNvSpPr>
                <p:nvPr/>
              </p:nvSpPr>
              <p:spPr bwMode="auto">
                <a:xfrm>
                  <a:off x="3678" y="2982"/>
                  <a:ext cx="22" cy="41"/>
                </a:xfrm>
                <a:custGeom>
                  <a:avLst/>
                  <a:gdLst>
                    <a:gd name="T0" fmla="*/ 12 w 26"/>
                    <a:gd name="T1" fmla="*/ 34 h 48"/>
                    <a:gd name="T2" fmla="*/ 18 w 26"/>
                    <a:gd name="T3" fmla="*/ 33 h 48"/>
                    <a:gd name="T4" fmla="*/ 8 w 26"/>
                    <a:gd name="T5" fmla="*/ 33 h 48"/>
                    <a:gd name="T6" fmla="*/ 6 w 26"/>
                    <a:gd name="T7" fmla="*/ 27 h 48"/>
                    <a:gd name="T8" fmla="*/ 15 w 26"/>
                    <a:gd name="T9" fmla="*/ 28 h 48"/>
                    <a:gd name="T10" fmla="*/ 17 w 26"/>
                    <a:gd name="T11" fmla="*/ 23 h 48"/>
                    <a:gd name="T12" fmla="*/ 11 w 26"/>
                    <a:gd name="T13" fmla="*/ 23 h 48"/>
                    <a:gd name="T14" fmla="*/ 8 w 26"/>
                    <a:gd name="T15" fmla="*/ 17 h 48"/>
                    <a:gd name="T16" fmla="*/ 10 w 26"/>
                    <a:gd name="T17" fmla="*/ 20 h 48"/>
                    <a:gd name="T18" fmla="*/ 17 w 26"/>
                    <a:gd name="T19" fmla="*/ 17 h 48"/>
                    <a:gd name="T20" fmla="*/ 2 w 26"/>
                    <a:gd name="T21" fmla="*/ 3 h 48"/>
                    <a:gd name="T22" fmla="*/ 3 w 26"/>
                    <a:gd name="T23" fmla="*/ 7 h 48"/>
                    <a:gd name="T24" fmla="*/ 10 w 26"/>
                    <a:gd name="T25" fmla="*/ 7 h 48"/>
                    <a:gd name="T26" fmla="*/ 7 w 26"/>
                    <a:gd name="T27" fmla="*/ 11 h 48"/>
                    <a:gd name="T28" fmla="*/ 4 w 26"/>
                    <a:gd name="T29" fmla="*/ 8 h 48"/>
                    <a:gd name="T30" fmla="*/ 2 w 26"/>
                    <a:gd name="T31" fmla="*/ 40 h 48"/>
                    <a:gd name="T32" fmla="*/ 3 w 26"/>
                    <a:gd name="T33" fmla="*/ 36 h 48"/>
                    <a:gd name="T34" fmla="*/ 6 w 26"/>
                    <a:gd name="T35" fmla="*/ 40 h 48"/>
                    <a:gd name="T36" fmla="*/ 13 w 26"/>
                    <a:gd name="T37" fmla="*/ 38 h 48"/>
                    <a:gd name="T38" fmla="*/ 11 w 26"/>
                    <a:gd name="T39" fmla="*/ 41 h 48"/>
                    <a:gd name="T40" fmla="*/ 18 w 26"/>
                    <a:gd name="T41" fmla="*/ 41 h 48"/>
                    <a:gd name="T42" fmla="*/ 20 w 26"/>
                    <a:gd name="T43" fmla="*/ 48 h 48"/>
                    <a:gd name="T44" fmla="*/ 21 w 26"/>
                    <a:gd name="T45" fmla="*/ 37 h 48"/>
                    <a:gd name="T46" fmla="*/ 12 w 26"/>
                    <a:gd name="T47" fmla="*/ 3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" h="48">
                      <a:moveTo>
                        <a:pt x="12" y="34"/>
                      </a:moveTo>
                      <a:cubicBezTo>
                        <a:pt x="14" y="32"/>
                        <a:pt x="16" y="35"/>
                        <a:pt x="18" y="33"/>
                      </a:cubicBezTo>
                      <a:cubicBezTo>
                        <a:pt x="15" y="30"/>
                        <a:pt x="12" y="36"/>
                        <a:pt x="8" y="33"/>
                      </a:cubicBezTo>
                      <a:cubicBezTo>
                        <a:pt x="10" y="31"/>
                        <a:pt x="6" y="28"/>
                        <a:pt x="6" y="27"/>
                      </a:cubicBezTo>
                      <a:cubicBezTo>
                        <a:pt x="9" y="29"/>
                        <a:pt x="14" y="28"/>
                        <a:pt x="15" y="28"/>
                      </a:cubicBezTo>
                      <a:cubicBezTo>
                        <a:pt x="14" y="27"/>
                        <a:pt x="17" y="25"/>
                        <a:pt x="17" y="23"/>
                      </a:cubicBezTo>
                      <a:cubicBezTo>
                        <a:pt x="13" y="27"/>
                        <a:pt x="15" y="19"/>
                        <a:pt x="11" y="23"/>
                      </a:cubicBezTo>
                      <a:cubicBezTo>
                        <a:pt x="8" y="22"/>
                        <a:pt x="6" y="18"/>
                        <a:pt x="8" y="17"/>
                      </a:cubicBezTo>
                      <a:cubicBezTo>
                        <a:pt x="11" y="17"/>
                        <a:pt x="10" y="19"/>
                        <a:pt x="10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2"/>
                        <a:pt x="12" y="0"/>
                        <a:pt x="2" y="3"/>
                      </a:cubicBezTo>
                      <a:cubicBezTo>
                        <a:pt x="0" y="4"/>
                        <a:pt x="2" y="5"/>
                        <a:pt x="3" y="7"/>
                      </a:cubicBezTo>
                      <a:cubicBezTo>
                        <a:pt x="5" y="3"/>
                        <a:pt x="8" y="7"/>
                        <a:pt x="10" y="7"/>
                      </a:cubicBezTo>
                      <a:cubicBezTo>
                        <a:pt x="8" y="9"/>
                        <a:pt x="11" y="12"/>
                        <a:pt x="7" y="11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1" y="17"/>
                        <a:pt x="1" y="30"/>
                        <a:pt x="2" y="40"/>
                      </a:cubicBezTo>
                      <a:cubicBezTo>
                        <a:pt x="3" y="36"/>
                        <a:pt x="3" y="36"/>
                        <a:pt x="3" y="36"/>
                      </a:cubicBezTo>
                      <a:cubicBezTo>
                        <a:pt x="5" y="36"/>
                        <a:pt x="5" y="38"/>
                        <a:pt x="6" y="40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40"/>
                        <a:pt x="13" y="41"/>
                        <a:pt x="11" y="41"/>
                      </a:cubicBezTo>
                      <a:cubicBezTo>
                        <a:pt x="14" y="42"/>
                        <a:pt x="16" y="42"/>
                        <a:pt x="18" y="41"/>
                      </a:cubicBezTo>
                      <a:cubicBezTo>
                        <a:pt x="19" y="44"/>
                        <a:pt x="16" y="45"/>
                        <a:pt x="20" y="48"/>
                      </a:cubicBezTo>
                      <a:cubicBezTo>
                        <a:pt x="26" y="42"/>
                        <a:pt x="16" y="43"/>
                        <a:pt x="21" y="37"/>
                      </a:cubicBezTo>
                      <a:lnTo>
                        <a:pt x="12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3" name="Freeform 865"/>
                <p:cNvSpPr>
                  <a:spLocks/>
                </p:cNvSpPr>
                <p:nvPr/>
              </p:nvSpPr>
              <p:spPr bwMode="auto">
                <a:xfrm>
                  <a:off x="3688" y="3021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4" name="Freeform 866"/>
                <p:cNvSpPr>
                  <a:spLocks/>
                </p:cNvSpPr>
                <p:nvPr/>
              </p:nvSpPr>
              <p:spPr bwMode="auto">
                <a:xfrm>
                  <a:off x="3679" y="3018"/>
                  <a:ext cx="4" cy="3"/>
                </a:xfrm>
                <a:custGeom>
                  <a:avLst/>
                  <a:gdLst>
                    <a:gd name="T0" fmla="*/ 0 w 5"/>
                    <a:gd name="T1" fmla="*/ 2 h 3"/>
                    <a:gd name="T2" fmla="*/ 3 w 5"/>
                    <a:gd name="T3" fmla="*/ 3 h 3"/>
                    <a:gd name="T4" fmla="*/ 0 w 5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0"/>
                        <a:pt x="3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5" name="Freeform 867"/>
                <p:cNvSpPr>
                  <a:spLocks/>
                </p:cNvSpPr>
                <p:nvPr/>
              </p:nvSpPr>
              <p:spPr bwMode="auto">
                <a:xfrm>
                  <a:off x="3691" y="2991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6" name="Freeform 868"/>
                <p:cNvSpPr>
                  <a:spLocks/>
                </p:cNvSpPr>
                <p:nvPr/>
              </p:nvSpPr>
              <p:spPr bwMode="auto">
                <a:xfrm>
                  <a:off x="3679" y="2972"/>
                  <a:ext cx="11" cy="13"/>
                </a:xfrm>
                <a:custGeom>
                  <a:avLst/>
                  <a:gdLst>
                    <a:gd name="T0" fmla="*/ 1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5 w 13"/>
                    <a:gd name="T7" fmla="*/ 7 h 15"/>
                    <a:gd name="T8" fmla="*/ 5 w 13"/>
                    <a:gd name="T9" fmla="*/ 0 h 15"/>
                    <a:gd name="T10" fmla="*/ 1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1" y="0"/>
                      </a:moveTo>
                      <a:cubicBezTo>
                        <a:pt x="1" y="5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5" y="7"/>
                      </a:cubicBezTo>
                      <a:cubicBezTo>
                        <a:pt x="9" y="6"/>
                        <a:pt x="4" y="3"/>
                        <a:pt x="5" y="0"/>
                      </a:cubicBezTo>
                      <a:cubicBezTo>
                        <a:pt x="4" y="1"/>
                        <a:pt x="2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7" name="Freeform 869"/>
                <p:cNvSpPr>
                  <a:spLocks/>
                </p:cNvSpPr>
                <p:nvPr/>
              </p:nvSpPr>
              <p:spPr bwMode="auto">
                <a:xfrm>
                  <a:off x="3682" y="2877"/>
                  <a:ext cx="18" cy="100"/>
                </a:xfrm>
                <a:custGeom>
                  <a:avLst/>
                  <a:gdLst>
                    <a:gd name="T0" fmla="*/ 12 w 21"/>
                    <a:gd name="T1" fmla="*/ 96 h 116"/>
                    <a:gd name="T2" fmla="*/ 11 w 21"/>
                    <a:gd name="T3" fmla="*/ 90 h 116"/>
                    <a:gd name="T4" fmla="*/ 13 w 21"/>
                    <a:gd name="T5" fmla="*/ 93 h 116"/>
                    <a:gd name="T6" fmla="*/ 16 w 21"/>
                    <a:gd name="T7" fmla="*/ 88 h 116"/>
                    <a:gd name="T8" fmla="*/ 14 w 21"/>
                    <a:gd name="T9" fmla="*/ 88 h 116"/>
                    <a:gd name="T10" fmla="*/ 13 w 21"/>
                    <a:gd name="T11" fmla="*/ 78 h 116"/>
                    <a:gd name="T12" fmla="*/ 8 w 21"/>
                    <a:gd name="T13" fmla="*/ 76 h 116"/>
                    <a:gd name="T14" fmla="*/ 17 w 21"/>
                    <a:gd name="T15" fmla="*/ 69 h 116"/>
                    <a:gd name="T16" fmla="*/ 6 w 21"/>
                    <a:gd name="T17" fmla="*/ 70 h 116"/>
                    <a:gd name="T18" fmla="*/ 10 w 21"/>
                    <a:gd name="T19" fmla="*/ 58 h 116"/>
                    <a:gd name="T20" fmla="*/ 11 w 21"/>
                    <a:gd name="T21" fmla="*/ 61 h 116"/>
                    <a:gd name="T22" fmla="*/ 11 w 21"/>
                    <a:gd name="T23" fmla="*/ 54 h 116"/>
                    <a:gd name="T24" fmla="*/ 16 w 21"/>
                    <a:gd name="T25" fmla="*/ 55 h 116"/>
                    <a:gd name="T26" fmla="*/ 16 w 21"/>
                    <a:gd name="T27" fmla="*/ 46 h 116"/>
                    <a:gd name="T28" fmla="*/ 19 w 21"/>
                    <a:gd name="T29" fmla="*/ 46 h 116"/>
                    <a:gd name="T30" fmla="*/ 15 w 21"/>
                    <a:gd name="T31" fmla="*/ 28 h 116"/>
                    <a:gd name="T32" fmla="*/ 18 w 21"/>
                    <a:gd name="T33" fmla="*/ 25 h 116"/>
                    <a:gd name="T34" fmla="*/ 9 w 21"/>
                    <a:gd name="T35" fmla="*/ 27 h 116"/>
                    <a:gd name="T36" fmla="*/ 9 w 21"/>
                    <a:gd name="T37" fmla="*/ 19 h 116"/>
                    <a:gd name="T38" fmla="*/ 16 w 21"/>
                    <a:gd name="T39" fmla="*/ 21 h 116"/>
                    <a:gd name="T40" fmla="*/ 13 w 21"/>
                    <a:gd name="T41" fmla="*/ 17 h 116"/>
                    <a:gd name="T42" fmla="*/ 19 w 21"/>
                    <a:gd name="T43" fmla="*/ 14 h 116"/>
                    <a:gd name="T44" fmla="*/ 10 w 21"/>
                    <a:gd name="T45" fmla="*/ 6 h 116"/>
                    <a:gd name="T46" fmla="*/ 12 w 21"/>
                    <a:gd name="T47" fmla="*/ 1 h 116"/>
                    <a:gd name="T48" fmla="*/ 3 w 21"/>
                    <a:gd name="T49" fmla="*/ 5 h 116"/>
                    <a:gd name="T50" fmla="*/ 4 w 21"/>
                    <a:gd name="T51" fmla="*/ 31 h 116"/>
                    <a:gd name="T52" fmla="*/ 9 w 21"/>
                    <a:gd name="T53" fmla="*/ 37 h 116"/>
                    <a:gd name="T54" fmla="*/ 3 w 21"/>
                    <a:gd name="T55" fmla="*/ 38 h 116"/>
                    <a:gd name="T56" fmla="*/ 9 w 21"/>
                    <a:gd name="T57" fmla="*/ 38 h 116"/>
                    <a:gd name="T58" fmla="*/ 3 w 21"/>
                    <a:gd name="T59" fmla="*/ 42 h 116"/>
                    <a:gd name="T60" fmla="*/ 8 w 21"/>
                    <a:gd name="T61" fmla="*/ 45 h 116"/>
                    <a:gd name="T62" fmla="*/ 1 w 21"/>
                    <a:gd name="T63" fmla="*/ 47 h 116"/>
                    <a:gd name="T64" fmla="*/ 2 w 21"/>
                    <a:gd name="T65" fmla="*/ 88 h 116"/>
                    <a:gd name="T66" fmla="*/ 7 w 21"/>
                    <a:gd name="T67" fmla="*/ 87 h 116"/>
                    <a:gd name="T68" fmla="*/ 6 w 21"/>
                    <a:gd name="T69" fmla="*/ 103 h 116"/>
                    <a:gd name="T70" fmla="*/ 10 w 21"/>
                    <a:gd name="T71" fmla="*/ 105 h 116"/>
                    <a:gd name="T72" fmla="*/ 0 w 21"/>
                    <a:gd name="T73" fmla="*/ 104 h 116"/>
                    <a:gd name="T74" fmla="*/ 1 w 21"/>
                    <a:gd name="T75" fmla="*/ 109 h 116"/>
                    <a:gd name="T76" fmla="*/ 3 w 21"/>
                    <a:gd name="T77" fmla="*/ 106 h 116"/>
                    <a:gd name="T78" fmla="*/ 1 w 21"/>
                    <a:gd name="T79" fmla="*/ 111 h 116"/>
                    <a:gd name="T80" fmla="*/ 13 w 21"/>
                    <a:gd name="T81" fmla="*/ 108 h 116"/>
                    <a:gd name="T82" fmla="*/ 18 w 21"/>
                    <a:gd name="T83" fmla="*/ 96 h 116"/>
                    <a:gd name="T84" fmla="*/ 12 w 21"/>
                    <a:gd name="T85" fmla="*/ 9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1" h="116">
                      <a:moveTo>
                        <a:pt x="12" y="96"/>
                      </a:moveTo>
                      <a:cubicBezTo>
                        <a:pt x="12" y="94"/>
                        <a:pt x="9" y="91"/>
                        <a:pt x="11" y="90"/>
                      </a:cubicBezTo>
                      <a:cubicBezTo>
                        <a:pt x="13" y="90"/>
                        <a:pt x="14" y="91"/>
                        <a:pt x="13" y="93"/>
                      </a:cubicBezTo>
                      <a:cubicBezTo>
                        <a:pt x="19" y="92"/>
                        <a:pt x="13" y="90"/>
                        <a:pt x="16" y="88"/>
                      </a:cubicBezTo>
                      <a:cubicBezTo>
                        <a:pt x="16" y="88"/>
                        <a:pt x="15" y="89"/>
                        <a:pt x="14" y="88"/>
                      </a:cubicBezTo>
                      <a:cubicBezTo>
                        <a:pt x="15" y="83"/>
                        <a:pt x="9" y="85"/>
                        <a:pt x="13" y="78"/>
                      </a:cubicBezTo>
                      <a:cubicBezTo>
                        <a:pt x="12" y="77"/>
                        <a:pt x="12" y="76"/>
                        <a:pt x="8" y="76"/>
                      </a:cubicBezTo>
                      <a:cubicBezTo>
                        <a:pt x="13" y="72"/>
                        <a:pt x="13" y="74"/>
                        <a:pt x="17" y="69"/>
                      </a:cubicBezTo>
                      <a:cubicBezTo>
                        <a:pt x="15" y="69"/>
                        <a:pt x="10" y="70"/>
                        <a:pt x="6" y="70"/>
                      </a:cubicBezTo>
                      <a:cubicBezTo>
                        <a:pt x="12" y="63"/>
                        <a:pt x="5" y="63"/>
                        <a:pt x="10" y="58"/>
                      </a:cubicBezTo>
                      <a:cubicBezTo>
                        <a:pt x="10" y="59"/>
                        <a:pt x="11" y="60"/>
                        <a:pt x="11" y="61"/>
                      </a:cubicBezTo>
                      <a:cubicBezTo>
                        <a:pt x="17" y="60"/>
                        <a:pt x="10" y="57"/>
                        <a:pt x="11" y="54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53"/>
                        <a:pt x="12" y="48"/>
                        <a:pt x="16" y="46"/>
                      </a:cubicBez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5" y="40"/>
                        <a:pt x="17" y="33"/>
                        <a:pt x="15" y="28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4" y="18"/>
                        <a:pt x="16" y="32"/>
                        <a:pt x="9" y="27"/>
                      </a:cubicBezTo>
                      <a:cubicBezTo>
                        <a:pt x="18" y="26"/>
                        <a:pt x="5" y="23"/>
                        <a:pt x="9" y="19"/>
                      </a:cubicBezTo>
                      <a:cubicBezTo>
                        <a:pt x="13" y="18"/>
                        <a:pt x="11" y="23"/>
                        <a:pt x="16" y="21"/>
                      </a:cubicBezTo>
                      <a:cubicBezTo>
                        <a:pt x="11" y="20"/>
                        <a:pt x="14" y="19"/>
                        <a:pt x="13" y="17"/>
                      </a:cubicBezTo>
                      <a:cubicBezTo>
                        <a:pt x="18" y="18"/>
                        <a:pt x="14" y="13"/>
                        <a:pt x="19" y="14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3" y="5"/>
                        <a:pt x="13" y="3"/>
                        <a:pt x="12" y="1"/>
                      </a:cubicBezTo>
                      <a:cubicBezTo>
                        <a:pt x="12" y="6"/>
                        <a:pt x="5" y="0"/>
                        <a:pt x="3" y="5"/>
                      </a:cubicBezTo>
                      <a:cubicBezTo>
                        <a:pt x="5" y="11"/>
                        <a:pt x="6" y="22"/>
                        <a:pt x="4" y="31"/>
                      </a:cubicBezTo>
                      <a:cubicBezTo>
                        <a:pt x="10" y="32"/>
                        <a:pt x="4" y="36"/>
                        <a:pt x="9" y="37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4" y="44"/>
                        <a:pt x="6" y="37"/>
                        <a:pt x="9" y="38"/>
                      </a:cubicBezTo>
                      <a:cubicBezTo>
                        <a:pt x="10" y="41"/>
                        <a:pt x="6" y="43"/>
                        <a:pt x="3" y="42"/>
                      </a:cubicBezTo>
                      <a:cubicBezTo>
                        <a:pt x="3" y="46"/>
                        <a:pt x="5" y="43"/>
                        <a:pt x="8" y="45"/>
                      </a:cubicBezTo>
                      <a:cubicBezTo>
                        <a:pt x="1" y="47"/>
                        <a:pt x="1" y="47"/>
                        <a:pt x="1" y="47"/>
                      </a:cubicBezTo>
                      <a:cubicBezTo>
                        <a:pt x="3" y="59"/>
                        <a:pt x="7" y="75"/>
                        <a:pt x="2" y="88"/>
                      </a:cubicBezTo>
                      <a:cubicBezTo>
                        <a:pt x="7" y="87"/>
                        <a:pt x="7" y="87"/>
                        <a:pt x="7" y="87"/>
                      </a:cubicBezTo>
                      <a:cubicBezTo>
                        <a:pt x="4" y="93"/>
                        <a:pt x="16" y="98"/>
                        <a:pt x="6" y="103"/>
                      </a:cubicBezTo>
                      <a:cubicBezTo>
                        <a:pt x="10" y="105"/>
                        <a:pt x="10" y="105"/>
                        <a:pt x="10" y="105"/>
                      </a:cubicBezTo>
                      <a:cubicBezTo>
                        <a:pt x="8" y="104"/>
                        <a:pt x="3" y="106"/>
                        <a:pt x="0" y="104"/>
                      </a:cubicBezTo>
                      <a:cubicBezTo>
                        <a:pt x="2" y="106"/>
                        <a:pt x="0" y="107"/>
                        <a:pt x="1" y="109"/>
                      </a:cubicBezTo>
                      <a:cubicBezTo>
                        <a:pt x="3" y="106"/>
                        <a:pt x="3" y="106"/>
                        <a:pt x="3" y="106"/>
                      </a:cubicBezTo>
                      <a:cubicBezTo>
                        <a:pt x="7" y="109"/>
                        <a:pt x="5" y="111"/>
                        <a:pt x="1" y="111"/>
                      </a:cubicBezTo>
                      <a:cubicBezTo>
                        <a:pt x="6" y="116"/>
                        <a:pt x="9" y="109"/>
                        <a:pt x="13" y="108"/>
                      </a:cubicBezTo>
                      <a:cubicBezTo>
                        <a:pt x="5" y="101"/>
                        <a:pt x="21" y="102"/>
                        <a:pt x="18" y="96"/>
                      </a:cubicBezTo>
                      <a:cubicBezTo>
                        <a:pt x="16" y="92"/>
                        <a:pt x="14" y="96"/>
                        <a:pt x="12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8" name="Freeform 870"/>
                <p:cNvSpPr>
                  <a:spLocks/>
                </p:cNvSpPr>
                <p:nvPr/>
              </p:nvSpPr>
              <p:spPr bwMode="auto">
                <a:xfrm>
                  <a:off x="3681" y="296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9" name="Freeform 871"/>
                <p:cNvSpPr>
                  <a:spLocks/>
                </p:cNvSpPr>
                <p:nvPr/>
              </p:nvSpPr>
              <p:spPr bwMode="auto">
                <a:xfrm>
                  <a:off x="3692" y="2876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1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0" name="Rectangle 872"/>
                <p:cNvSpPr>
                  <a:spLocks noChangeArrowheads="1"/>
                </p:cNvSpPr>
                <p:nvPr/>
              </p:nvSpPr>
              <p:spPr bwMode="auto">
                <a:xfrm>
                  <a:off x="3683" y="2972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1" name="Freeform 873"/>
                <p:cNvSpPr>
                  <a:spLocks/>
                </p:cNvSpPr>
                <p:nvPr/>
              </p:nvSpPr>
              <p:spPr bwMode="auto">
                <a:xfrm>
                  <a:off x="3691" y="29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2" name="Freeform 874"/>
                <p:cNvSpPr>
                  <a:spLocks/>
                </p:cNvSpPr>
                <p:nvPr/>
              </p:nvSpPr>
              <p:spPr bwMode="auto">
                <a:xfrm>
                  <a:off x="3696" y="2862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3" name="Freeform 875"/>
                <p:cNvSpPr>
                  <a:spLocks/>
                </p:cNvSpPr>
                <p:nvPr/>
              </p:nvSpPr>
              <p:spPr bwMode="auto">
                <a:xfrm>
                  <a:off x="3699" y="282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4" name="Freeform 876"/>
                <p:cNvSpPr>
                  <a:spLocks/>
                </p:cNvSpPr>
                <p:nvPr/>
              </p:nvSpPr>
              <p:spPr bwMode="auto">
                <a:xfrm>
                  <a:off x="3673" y="2704"/>
                  <a:ext cx="29" cy="171"/>
                </a:xfrm>
                <a:custGeom>
                  <a:avLst/>
                  <a:gdLst>
                    <a:gd name="T0" fmla="*/ 17 w 34"/>
                    <a:gd name="T1" fmla="*/ 7 h 198"/>
                    <a:gd name="T2" fmla="*/ 10 w 34"/>
                    <a:gd name="T3" fmla="*/ 4 h 198"/>
                    <a:gd name="T4" fmla="*/ 7 w 34"/>
                    <a:gd name="T5" fmla="*/ 11 h 198"/>
                    <a:gd name="T6" fmla="*/ 11 w 34"/>
                    <a:gd name="T7" fmla="*/ 21 h 198"/>
                    <a:gd name="T8" fmla="*/ 12 w 34"/>
                    <a:gd name="T9" fmla="*/ 43 h 198"/>
                    <a:gd name="T10" fmla="*/ 10 w 34"/>
                    <a:gd name="T11" fmla="*/ 58 h 198"/>
                    <a:gd name="T12" fmla="*/ 16 w 34"/>
                    <a:gd name="T13" fmla="*/ 77 h 198"/>
                    <a:gd name="T14" fmla="*/ 14 w 34"/>
                    <a:gd name="T15" fmla="*/ 81 h 198"/>
                    <a:gd name="T16" fmla="*/ 13 w 34"/>
                    <a:gd name="T17" fmla="*/ 92 h 198"/>
                    <a:gd name="T18" fmla="*/ 23 w 34"/>
                    <a:gd name="T19" fmla="*/ 96 h 198"/>
                    <a:gd name="T20" fmla="*/ 23 w 34"/>
                    <a:gd name="T21" fmla="*/ 106 h 198"/>
                    <a:gd name="T22" fmla="*/ 19 w 34"/>
                    <a:gd name="T23" fmla="*/ 114 h 198"/>
                    <a:gd name="T24" fmla="*/ 19 w 34"/>
                    <a:gd name="T25" fmla="*/ 127 h 198"/>
                    <a:gd name="T26" fmla="*/ 18 w 34"/>
                    <a:gd name="T27" fmla="*/ 140 h 198"/>
                    <a:gd name="T28" fmla="*/ 20 w 34"/>
                    <a:gd name="T29" fmla="*/ 151 h 198"/>
                    <a:gd name="T30" fmla="*/ 24 w 34"/>
                    <a:gd name="T31" fmla="*/ 160 h 198"/>
                    <a:gd name="T32" fmla="*/ 20 w 34"/>
                    <a:gd name="T33" fmla="*/ 162 h 198"/>
                    <a:gd name="T34" fmla="*/ 21 w 34"/>
                    <a:gd name="T35" fmla="*/ 170 h 198"/>
                    <a:gd name="T36" fmla="*/ 20 w 34"/>
                    <a:gd name="T37" fmla="*/ 197 h 198"/>
                    <a:gd name="T38" fmla="*/ 22 w 34"/>
                    <a:gd name="T39" fmla="*/ 183 h 198"/>
                    <a:gd name="T40" fmla="*/ 18 w 34"/>
                    <a:gd name="T41" fmla="*/ 181 h 198"/>
                    <a:gd name="T42" fmla="*/ 30 w 34"/>
                    <a:gd name="T43" fmla="*/ 178 h 198"/>
                    <a:gd name="T44" fmla="*/ 31 w 34"/>
                    <a:gd name="T45" fmla="*/ 174 h 198"/>
                    <a:gd name="T46" fmla="*/ 30 w 34"/>
                    <a:gd name="T47" fmla="*/ 164 h 198"/>
                    <a:gd name="T48" fmla="*/ 32 w 34"/>
                    <a:gd name="T49" fmla="*/ 156 h 198"/>
                    <a:gd name="T50" fmla="*/ 32 w 34"/>
                    <a:gd name="T51" fmla="*/ 144 h 198"/>
                    <a:gd name="T52" fmla="*/ 29 w 34"/>
                    <a:gd name="T53" fmla="*/ 133 h 198"/>
                    <a:gd name="T54" fmla="*/ 30 w 34"/>
                    <a:gd name="T55" fmla="*/ 133 h 198"/>
                    <a:gd name="T56" fmla="*/ 30 w 34"/>
                    <a:gd name="T57" fmla="*/ 129 h 198"/>
                    <a:gd name="T58" fmla="*/ 29 w 34"/>
                    <a:gd name="T59" fmla="*/ 121 h 198"/>
                    <a:gd name="T60" fmla="*/ 26 w 34"/>
                    <a:gd name="T61" fmla="*/ 112 h 198"/>
                    <a:gd name="T62" fmla="*/ 31 w 34"/>
                    <a:gd name="T63" fmla="*/ 109 h 198"/>
                    <a:gd name="T64" fmla="*/ 31 w 34"/>
                    <a:gd name="T65" fmla="*/ 98 h 198"/>
                    <a:gd name="T66" fmla="*/ 25 w 34"/>
                    <a:gd name="T67" fmla="*/ 94 h 198"/>
                    <a:gd name="T68" fmla="*/ 23 w 34"/>
                    <a:gd name="T69" fmla="*/ 81 h 198"/>
                    <a:gd name="T70" fmla="*/ 21 w 34"/>
                    <a:gd name="T71" fmla="*/ 62 h 198"/>
                    <a:gd name="T72" fmla="*/ 21 w 34"/>
                    <a:gd name="T73" fmla="*/ 57 h 198"/>
                    <a:gd name="T74" fmla="*/ 20 w 34"/>
                    <a:gd name="T75" fmla="*/ 37 h 198"/>
                    <a:gd name="T76" fmla="*/ 14 w 34"/>
                    <a:gd name="T77" fmla="*/ 45 h 198"/>
                    <a:gd name="T78" fmla="*/ 23 w 34"/>
                    <a:gd name="T79" fmla="*/ 35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198">
                      <a:moveTo>
                        <a:pt x="24" y="17"/>
                      </a:moveTo>
                      <a:cubicBezTo>
                        <a:pt x="22" y="14"/>
                        <a:pt x="21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6" y="9"/>
                        <a:pt x="8" y="7"/>
                        <a:pt x="7" y="11"/>
                      </a:cubicBezTo>
                      <a:cubicBezTo>
                        <a:pt x="8" y="15"/>
                        <a:pt x="17" y="17"/>
                        <a:pt x="15" y="20"/>
                      </a:cubicBezTo>
                      <a:cubicBezTo>
                        <a:pt x="15" y="21"/>
                        <a:pt x="13" y="21"/>
                        <a:pt x="11" y="21"/>
                      </a:cubicBezTo>
                      <a:cubicBezTo>
                        <a:pt x="10" y="24"/>
                        <a:pt x="17" y="26"/>
                        <a:pt x="18" y="28"/>
                      </a:cubicBezTo>
                      <a:cubicBezTo>
                        <a:pt x="0" y="29"/>
                        <a:pt x="23" y="38"/>
                        <a:pt x="12" y="43"/>
                      </a:cubicBezTo>
                      <a:cubicBezTo>
                        <a:pt x="13" y="47"/>
                        <a:pt x="12" y="51"/>
                        <a:pt x="15" y="55"/>
                      </a:cubicBezTo>
                      <a:cubicBezTo>
                        <a:pt x="11" y="53"/>
                        <a:pt x="15" y="59"/>
                        <a:pt x="10" y="58"/>
                      </a:cubicBezTo>
                      <a:cubicBezTo>
                        <a:pt x="20" y="59"/>
                        <a:pt x="6" y="70"/>
                        <a:pt x="18" y="70"/>
                      </a:cubicBezTo>
                      <a:cubicBezTo>
                        <a:pt x="15" y="76"/>
                        <a:pt x="19" y="70"/>
                        <a:pt x="16" y="77"/>
                      </a:cubicBezTo>
                      <a:cubicBezTo>
                        <a:pt x="15" y="77"/>
                        <a:pt x="15" y="76"/>
                        <a:pt x="15" y="75"/>
                      </a:cubicBezTo>
                      <a:cubicBezTo>
                        <a:pt x="12" y="78"/>
                        <a:pt x="20" y="79"/>
                        <a:pt x="14" y="81"/>
                      </a:cubicBezTo>
                      <a:cubicBezTo>
                        <a:pt x="13" y="86"/>
                        <a:pt x="18" y="82"/>
                        <a:pt x="21" y="85"/>
                      </a:cubicBezTo>
                      <a:cubicBezTo>
                        <a:pt x="20" y="90"/>
                        <a:pt x="18" y="89"/>
                        <a:pt x="13" y="92"/>
                      </a:cubicBezTo>
                      <a:cubicBezTo>
                        <a:pt x="19" y="92"/>
                        <a:pt x="16" y="95"/>
                        <a:pt x="19" y="98"/>
                      </a:cubicBezTo>
                      <a:cubicBezTo>
                        <a:pt x="20" y="97"/>
                        <a:pt x="21" y="94"/>
                        <a:pt x="23" y="96"/>
                      </a:cubicBezTo>
                      <a:cubicBezTo>
                        <a:pt x="22" y="102"/>
                        <a:pt x="27" y="101"/>
                        <a:pt x="29" y="106"/>
                      </a:cubicBezTo>
                      <a:cubicBezTo>
                        <a:pt x="22" y="109"/>
                        <a:pt x="29" y="101"/>
                        <a:pt x="23" y="106"/>
                      </a:cubicBezTo>
                      <a:cubicBezTo>
                        <a:pt x="20" y="102"/>
                        <a:pt x="20" y="100"/>
                        <a:pt x="15" y="98"/>
                      </a:cubicBezTo>
                      <a:cubicBezTo>
                        <a:pt x="15" y="103"/>
                        <a:pt x="16" y="108"/>
                        <a:pt x="19" y="114"/>
                      </a:cubicBezTo>
                      <a:cubicBezTo>
                        <a:pt x="18" y="117"/>
                        <a:pt x="16" y="112"/>
                        <a:pt x="15" y="115"/>
                      </a:cubicBezTo>
                      <a:cubicBezTo>
                        <a:pt x="12" y="120"/>
                        <a:pt x="22" y="123"/>
                        <a:pt x="19" y="127"/>
                      </a:cubicBezTo>
                      <a:cubicBezTo>
                        <a:pt x="16" y="126"/>
                        <a:pt x="16" y="126"/>
                        <a:pt x="16" y="126"/>
                      </a:cubicBezTo>
                      <a:cubicBezTo>
                        <a:pt x="21" y="129"/>
                        <a:pt x="15" y="135"/>
                        <a:pt x="18" y="140"/>
                      </a:cubicBezTo>
                      <a:cubicBezTo>
                        <a:pt x="19" y="140"/>
                        <a:pt x="21" y="139"/>
                        <a:pt x="22" y="140"/>
                      </a:cubicBezTo>
                      <a:cubicBezTo>
                        <a:pt x="13" y="140"/>
                        <a:pt x="26" y="147"/>
                        <a:pt x="20" y="151"/>
                      </a:cubicBezTo>
                      <a:cubicBezTo>
                        <a:pt x="26" y="151"/>
                        <a:pt x="29" y="156"/>
                        <a:pt x="30" y="159"/>
                      </a:cubicBezTo>
                      <a:cubicBezTo>
                        <a:pt x="28" y="160"/>
                        <a:pt x="26" y="160"/>
                        <a:pt x="24" y="160"/>
                      </a:cubicBezTo>
                      <a:cubicBezTo>
                        <a:pt x="28" y="155"/>
                        <a:pt x="18" y="155"/>
                        <a:pt x="16" y="151"/>
                      </a:cubicBezTo>
                      <a:cubicBezTo>
                        <a:pt x="19" y="154"/>
                        <a:pt x="16" y="160"/>
                        <a:pt x="20" y="162"/>
                      </a:cubicBezTo>
                      <a:cubicBezTo>
                        <a:pt x="15" y="161"/>
                        <a:pt x="15" y="161"/>
                        <a:pt x="15" y="161"/>
                      </a:cubicBezTo>
                      <a:cubicBezTo>
                        <a:pt x="15" y="166"/>
                        <a:pt x="25" y="165"/>
                        <a:pt x="21" y="170"/>
                      </a:cubicBezTo>
                      <a:cubicBezTo>
                        <a:pt x="18" y="169"/>
                        <a:pt x="18" y="169"/>
                        <a:pt x="18" y="169"/>
                      </a:cubicBezTo>
                      <a:cubicBezTo>
                        <a:pt x="19" y="179"/>
                        <a:pt x="13" y="190"/>
                        <a:pt x="20" y="197"/>
                      </a:cubicBezTo>
                      <a:cubicBezTo>
                        <a:pt x="22" y="198"/>
                        <a:pt x="29" y="194"/>
                        <a:pt x="31" y="194"/>
                      </a:cubicBezTo>
                      <a:cubicBezTo>
                        <a:pt x="28" y="189"/>
                        <a:pt x="24" y="187"/>
                        <a:pt x="22" y="183"/>
                      </a:cubicBezTo>
                      <a:cubicBezTo>
                        <a:pt x="27" y="183"/>
                        <a:pt x="27" y="183"/>
                        <a:pt x="27" y="183"/>
                      </a:cubicBezTo>
                      <a:cubicBezTo>
                        <a:pt x="23" y="183"/>
                        <a:pt x="21" y="178"/>
                        <a:pt x="18" y="181"/>
                      </a:cubicBezTo>
                      <a:cubicBezTo>
                        <a:pt x="16" y="178"/>
                        <a:pt x="23" y="179"/>
                        <a:pt x="20" y="175"/>
                      </a:cubicBezTo>
                      <a:cubicBezTo>
                        <a:pt x="25" y="176"/>
                        <a:pt x="26" y="178"/>
                        <a:pt x="30" y="178"/>
                      </a:cubicBezTo>
                      <a:cubicBezTo>
                        <a:pt x="28" y="175"/>
                        <a:pt x="28" y="175"/>
                        <a:pt x="28" y="175"/>
                      </a:cubicBezTo>
                      <a:cubicBezTo>
                        <a:pt x="30" y="176"/>
                        <a:pt x="29" y="173"/>
                        <a:pt x="31" y="174"/>
                      </a:cubicBezTo>
                      <a:cubicBezTo>
                        <a:pt x="25" y="169"/>
                        <a:pt x="34" y="167"/>
                        <a:pt x="31" y="161"/>
                      </a:cubicBezTo>
                      <a:cubicBezTo>
                        <a:pt x="30" y="164"/>
                        <a:pt x="30" y="164"/>
                        <a:pt x="30" y="164"/>
                      </a:cubicBezTo>
                      <a:cubicBezTo>
                        <a:pt x="27" y="164"/>
                        <a:pt x="27" y="163"/>
                        <a:pt x="26" y="161"/>
                      </a:cubicBezTo>
                      <a:cubicBezTo>
                        <a:pt x="31" y="160"/>
                        <a:pt x="30" y="159"/>
                        <a:pt x="32" y="156"/>
                      </a:cubicBezTo>
                      <a:cubicBezTo>
                        <a:pt x="29" y="154"/>
                        <a:pt x="24" y="153"/>
                        <a:pt x="24" y="150"/>
                      </a:cubicBezTo>
                      <a:cubicBezTo>
                        <a:pt x="30" y="150"/>
                        <a:pt x="27" y="144"/>
                        <a:pt x="32" y="144"/>
                      </a:cubicBezTo>
                      <a:cubicBezTo>
                        <a:pt x="26" y="143"/>
                        <a:pt x="30" y="137"/>
                        <a:pt x="26" y="137"/>
                      </a:cubicBezTo>
                      <a:cubicBezTo>
                        <a:pt x="25" y="135"/>
                        <a:pt x="26" y="133"/>
                        <a:pt x="29" y="133"/>
                      </a:cubicBezTo>
                      <a:cubicBezTo>
                        <a:pt x="30" y="134"/>
                        <a:pt x="30" y="134"/>
                        <a:pt x="30" y="134"/>
                      </a:cubicBezTo>
                      <a:cubicBezTo>
                        <a:pt x="30" y="133"/>
                        <a:pt x="30" y="133"/>
                        <a:pt x="30" y="133"/>
                      </a:cubicBezTo>
                      <a:cubicBezTo>
                        <a:pt x="31" y="133"/>
                        <a:pt x="31" y="133"/>
                        <a:pt x="31" y="133"/>
                      </a:cubicBezTo>
                      <a:cubicBezTo>
                        <a:pt x="31" y="131"/>
                        <a:pt x="27" y="131"/>
                        <a:pt x="30" y="129"/>
                      </a:cubicBezTo>
                      <a:cubicBezTo>
                        <a:pt x="31" y="129"/>
                        <a:pt x="31" y="130"/>
                        <a:pt x="32" y="131"/>
                      </a:cubicBezTo>
                      <a:cubicBezTo>
                        <a:pt x="33" y="127"/>
                        <a:pt x="24" y="124"/>
                        <a:pt x="29" y="121"/>
                      </a:cubicBezTo>
                      <a:cubicBezTo>
                        <a:pt x="26" y="120"/>
                        <a:pt x="26" y="116"/>
                        <a:pt x="20" y="117"/>
                      </a:cubicBezTo>
                      <a:cubicBezTo>
                        <a:pt x="22" y="115"/>
                        <a:pt x="27" y="116"/>
                        <a:pt x="26" y="112"/>
                      </a:cubicBezTo>
                      <a:cubicBezTo>
                        <a:pt x="21" y="111"/>
                        <a:pt x="27" y="109"/>
                        <a:pt x="24" y="106"/>
                      </a:cubicBezTo>
                      <a:cubicBezTo>
                        <a:pt x="29" y="109"/>
                        <a:pt x="26" y="106"/>
                        <a:pt x="31" y="109"/>
                      </a:cubicBezTo>
                      <a:cubicBezTo>
                        <a:pt x="33" y="107"/>
                        <a:pt x="26" y="103"/>
                        <a:pt x="27" y="99"/>
                      </a:cubicBezTo>
                      <a:cubicBezTo>
                        <a:pt x="31" y="98"/>
                        <a:pt x="31" y="98"/>
                        <a:pt x="31" y="98"/>
                      </a:cubicBezTo>
                      <a:cubicBezTo>
                        <a:pt x="29" y="97"/>
                        <a:pt x="25" y="95"/>
                        <a:pt x="29" y="94"/>
                      </a:cubicBezTo>
                      <a:cubicBezTo>
                        <a:pt x="25" y="94"/>
                        <a:pt x="25" y="94"/>
                        <a:pt x="25" y="94"/>
                      </a:cubicBezTo>
                      <a:cubicBezTo>
                        <a:pt x="27" y="91"/>
                        <a:pt x="26" y="87"/>
                        <a:pt x="30" y="84"/>
                      </a:cubicBezTo>
                      <a:cubicBezTo>
                        <a:pt x="23" y="81"/>
                        <a:pt x="23" y="81"/>
                        <a:pt x="23" y="81"/>
                      </a:cubicBezTo>
                      <a:cubicBezTo>
                        <a:pt x="30" y="76"/>
                        <a:pt x="24" y="70"/>
                        <a:pt x="18" y="67"/>
                      </a:cubicBezTo>
                      <a:cubicBezTo>
                        <a:pt x="18" y="65"/>
                        <a:pt x="19" y="62"/>
                        <a:pt x="21" y="62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3" y="62"/>
                        <a:pt x="27" y="59"/>
                        <a:pt x="21" y="57"/>
                      </a:cubicBezTo>
                      <a:cubicBezTo>
                        <a:pt x="20" y="55"/>
                        <a:pt x="25" y="55"/>
                        <a:pt x="26" y="53"/>
                      </a:cubicBezTo>
                      <a:cubicBezTo>
                        <a:pt x="18" y="48"/>
                        <a:pt x="32" y="38"/>
                        <a:pt x="20" y="37"/>
                      </a:cubicBezTo>
                      <a:cubicBezTo>
                        <a:pt x="20" y="39"/>
                        <a:pt x="17" y="43"/>
                        <a:pt x="18" y="47"/>
                      </a:cubicBezTo>
                      <a:cubicBezTo>
                        <a:pt x="17" y="46"/>
                        <a:pt x="14" y="47"/>
                        <a:pt x="14" y="45"/>
                      </a:cubicBezTo>
                      <a:cubicBezTo>
                        <a:pt x="13" y="41"/>
                        <a:pt x="18" y="39"/>
                        <a:pt x="16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8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5" name="Freeform 877"/>
                <p:cNvSpPr>
                  <a:spLocks/>
                </p:cNvSpPr>
                <p:nvPr/>
              </p:nvSpPr>
              <p:spPr bwMode="auto">
                <a:xfrm>
                  <a:off x="3694" y="2761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6" name="Freeform 878"/>
                <p:cNvSpPr>
                  <a:spLocks/>
                </p:cNvSpPr>
                <p:nvPr/>
              </p:nvSpPr>
              <p:spPr bwMode="auto">
                <a:xfrm>
                  <a:off x="3693" y="2759"/>
                  <a:ext cx="1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7" name="Freeform 879"/>
                <p:cNvSpPr>
                  <a:spLocks/>
                </p:cNvSpPr>
                <p:nvPr/>
              </p:nvSpPr>
              <p:spPr bwMode="auto">
                <a:xfrm>
                  <a:off x="3691" y="2706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8" name="Freeform 880"/>
                <p:cNvSpPr>
                  <a:spLocks/>
                </p:cNvSpPr>
                <p:nvPr/>
              </p:nvSpPr>
              <p:spPr bwMode="auto">
                <a:xfrm>
                  <a:off x="3689" y="2706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9" name="Freeform 881"/>
                <p:cNvSpPr>
                  <a:spLocks/>
                </p:cNvSpPr>
                <p:nvPr/>
              </p:nvSpPr>
              <p:spPr bwMode="auto">
                <a:xfrm>
                  <a:off x="3672" y="2616"/>
                  <a:ext cx="22" cy="90"/>
                </a:xfrm>
                <a:custGeom>
                  <a:avLst/>
                  <a:gdLst>
                    <a:gd name="T0" fmla="*/ 15 w 26"/>
                    <a:gd name="T1" fmla="*/ 18 h 104"/>
                    <a:gd name="T2" fmla="*/ 11 w 26"/>
                    <a:gd name="T3" fmla="*/ 13 h 104"/>
                    <a:gd name="T4" fmla="*/ 15 w 26"/>
                    <a:gd name="T5" fmla="*/ 9 h 104"/>
                    <a:gd name="T6" fmla="*/ 8 w 26"/>
                    <a:gd name="T7" fmla="*/ 1 h 104"/>
                    <a:gd name="T8" fmla="*/ 10 w 26"/>
                    <a:gd name="T9" fmla="*/ 51 h 104"/>
                    <a:gd name="T10" fmla="*/ 7 w 26"/>
                    <a:gd name="T11" fmla="*/ 48 h 104"/>
                    <a:gd name="T12" fmla="*/ 12 w 26"/>
                    <a:gd name="T13" fmla="*/ 67 h 104"/>
                    <a:gd name="T14" fmla="*/ 6 w 26"/>
                    <a:gd name="T15" fmla="*/ 66 h 104"/>
                    <a:gd name="T16" fmla="*/ 8 w 26"/>
                    <a:gd name="T17" fmla="*/ 77 h 104"/>
                    <a:gd name="T18" fmla="*/ 11 w 26"/>
                    <a:gd name="T19" fmla="*/ 77 h 104"/>
                    <a:gd name="T20" fmla="*/ 10 w 26"/>
                    <a:gd name="T21" fmla="*/ 79 h 104"/>
                    <a:gd name="T22" fmla="*/ 11 w 26"/>
                    <a:gd name="T23" fmla="*/ 79 h 104"/>
                    <a:gd name="T24" fmla="*/ 12 w 26"/>
                    <a:gd name="T25" fmla="*/ 86 h 104"/>
                    <a:gd name="T26" fmla="*/ 10 w 26"/>
                    <a:gd name="T27" fmla="*/ 84 h 104"/>
                    <a:gd name="T28" fmla="*/ 12 w 26"/>
                    <a:gd name="T29" fmla="*/ 89 h 104"/>
                    <a:gd name="T30" fmla="*/ 9 w 26"/>
                    <a:gd name="T31" fmla="*/ 89 h 104"/>
                    <a:gd name="T32" fmla="*/ 14 w 26"/>
                    <a:gd name="T33" fmla="*/ 103 h 104"/>
                    <a:gd name="T34" fmla="*/ 19 w 26"/>
                    <a:gd name="T35" fmla="*/ 104 h 104"/>
                    <a:gd name="T36" fmla="*/ 15 w 26"/>
                    <a:gd name="T37" fmla="*/ 92 h 104"/>
                    <a:gd name="T38" fmla="*/ 15 w 26"/>
                    <a:gd name="T39" fmla="*/ 93 h 104"/>
                    <a:gd name="T40" fmla="*/ 13 w 26"/>
                    <a:gd name="T41" fmla="*/ 86 h 104"/>
                    <a:gd name="T42" fmla="*/ 19 w 26"/>
                    <a:gd name="T43" fmla="*/ 90 h 104"/>
                    <a:gd name="T44" fmla="*/ 22 w 26"/>
                    <a:gd name="T45" fmla="*/ 78 h 104"/>
                    <a:gd name="T46" fmla="*/ 23 w 26"/>
                    <a:gd name="T47" fmla="*/ 79 h 104"/>
                    <a:gd name="T48" fmla="*/ 21 w 26"/>
                    <a:gd name="T49" fmla="*/ 75 h 104"/>
                    <a:gd name="T50" fmla="*/ 18 w 26"/>
                    <a:gd name="T51" fmla="*/ 78 h 104"/>
                    <a:gd name="T52" fmla="*/ 12 w 26"/>
                    <a:gd name="T53" fmla="*/ 75 h 104"/>
                    <a:gd name="T54" fmla="*/ 12 w 26"/>
                    <a:gd name="T55" fmla="*/ 71 h 104"/>
                    <a:gd name="T56" fmla="*/ 17 w 26"/>
                    <a:gd name="T57" fmla="*/ 74 h 104"/>
                    <a:gd name="T58" fmla="*/ 15 w 26"/>
                    <a:gd name="T59" fmla="*/ 71 h 104"/>
                    <a:gd name="T60" fmla="*/ 21 w 26"/>
                    <a:gd name="T61" fmla="*/ 67 h 104"/>
                    <a:gd name="T62" fmla="*/ 15 w 26"/>
                    <a:gd name="T63" fmla="*/ 67 h 104"/>
                    <a:gd name="T64" fmla="*/ 14 w 26"/>
                    <a:gd name="T65" fmla="*/ 47 h 104"/>
                    <a:gd name="T66" fmla="*/ 18 w 26"/>
                    <a:gd name="T67" fmla="*/ 50 h 104"/>
                    <a:gd name="T68" fmla="*/ 14 w 26"/>
                    <a:gd name="T69" fmla="*/ 46 h 104"/>
                    <a:gd name="T70" fmla="*/ 16 w 26"/>
                    <a:gd name="T71" fmla="*/ 34 h 104"/>
                    <a:gd name="T72" fmla="*/ 13 w 26"/>
                    <a:gd name="T73" fmla="*/ 35 h 104"/>
                    <a:gd name="T74" fmla="*/ 15 w 26"/>
                    <a:gd name="T75" fmla="*/ 22 h 104"/>
                    <a:gd name="T76" fmla="*/ 15 w 26"/>
                    <a:gd name="T77" fmla="*/ 22 h 104"/>
                    <a:gd name="T78" fmla="*/ 9 w 26"/>
                    <a:gd name="T79" fmla="*/ 15 h 104"/>
                    <a:gd name="T80" fmla="*/ 15 w 26"/>
                    <a:gd name="T81" fmla="*/ 18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4">
                      <a:moveTo>
                        <a:pt x="15" y="18"/>
                      </a:move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4" y="12"/>
                        <a:pt x="11" y="6"/>
                        <a:pt x="15" y="9"/>
                      </a:cubicBezTo>
                      <a:cubicBezTo>
                        <a:pt x="10" y="5"/>
                        <a:pt x="16" y="0"/>
                        <a:pt x="8" y="1"/>
                      </a:cubicBezTo>
                      <a:cubicBezTo>
                        <a:pt x="9" y="15"/>
                        <a:pt x="3" y="34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3" y="57"/>
                        <a:pt x="0" y="60"/>
                        <a:pt x="12" y="67"/>
                      </a:cubicBezTo>
                      <a:cubicBezTo>
                        <a:pt x="6" y="66"/>
                        <a:pt x="6" y="66"/>
                        <a:pt x="6" y="66"/>
                      </a:cubicBezTo>
                      <a:cubicBezTo>
                        <a:pt x="4" y="70"/>
                        <a:pt x="15" y="73"/>
                        <a:pt x="8" y="77"/>
                      </a:cubicBez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11" y="78"/>
                        <a:pt x="10" y="78"/>
                        <a:pt x="10" y="79"/>
                      </a:cubicBezTo>
                      <a:cubicBezTo>
                        <a:pt x="11" y="79"/>
                        <a:pt x="11" y="79"/>
                        <a:pt x="11" y="79"/>
                      </a:cubicBezTo>
                      <a:cubicBezTo>
                        <a:pt x="14" y="81"/>
                        <a:pt x="13" y="83"/>
                        <a:pt x="12" y="86"/>
                      </a:cubicBezTo>
                      <a:cubicBezTo>
                        <a:pt x="10" y="86"/>
                        <a:pt x="11" y="85"/>
                        <a:pt x="10" y="84"/>
                      </a:cubicBezTo>
                      <a:cubicBezTo>
                        <a:pt x="8" y="85"/>
                        <a:pt x="12" y="87"/>
                        <a:pt x="12" y="89"/>
                      </a:cubicBezTo>
                      <a:cubicBezTo>
                        <a:pt x="11" y="91"/>
                        <a:pt x="10" y="89"/>
                        <a:pt x="9" y="89"/>
                      </a:cubicBezTo>
                      <a:cubicBezTo>
                        <a:pt x="12" y="95"/>
                        <a:pt x="5" y="98"/>
                        <a:pt x="14" y="103"/>
                      </a:cubicBezTo>
                      <a:cubicBezTo>
                        <a:pt x="16" y="103"/>
                        <a:pt x="18" y="101"/>
                        <a:pt x="19" y="104"/>
                      </a:cubicBezTo>
                      <a:cubicBezTo>
                        <a:pt x="21" y="99"/>
                        <a:pt x="18" y="96"/>
                        <a:pt x="15" y="92"/>
                      </a:cubicBezTo>
                      <a:cubicBezTo>
                        <a:pt x="15" y="93"/>
                        <a:pt x="15" y="93"/>
                        <a:pt x="15" y="93"/>
                      </a:cubicBezTo>
                      <a:cubicBezTo>
                        <a:pt x="6" y="90"/>
                        <a:pt x="17" y="91"/>
                        <a:pt x="13" y="86"/>
                      </a:cubicBezTo>
                      <a:cubicBezTo>
                        <a:pt x="17" y="87"/>
                        <a:pt x="17" y="89"/>
                        <a:pt x="19" y="90"/>
                      </a:cubicBezTo>
                      <a:cubicBezTo>
                        <a:pt x="26" y="84"/>
                        <a:pt x="13" y="82"/>
                        <a:pt x="22" y="78"/>
                      </a:cubicBezTo>
                      <a:cubicBezTo>
                        <a:pt x="23" y="79"/>
                        <a:pt x="23" y="79"/>
                        <a:pt x="23" y="79"/>
                      </a:cubicBezTo>
                      <a:cubicBezTo>
                        <a:pt x="24" y="78"/>
                        <a:pt x="22" y="76"/>
                        <a:pt x="21" y="75"/>
                      </a:cubicBezTo>
                      <a:cubicBezTo>
                        <a:pt x="20" y="76"/>
                        <a:pt x="19" y="77"/>
                        <a:pt x="18" y="78"/>
                      </a:cubicBezTo>
                      <a:cubicBezTo>
                        <a:pt x="17" y="76"/>
                        <a:pt x="13" y="76"/>
                        <a:pt x="12" y="75"/>
                      </a:cubicBezTo>
                      <a:cubicBezTo>
                        <a:pt x="16" y="74"/>
                        <a:pt x="10" y="73"/>
                        <a:pt x="12" y="71"/>
                      </a:cubicBezTo>
                      <a:cubicBezTo>
                        <a:pt x="15" y="70"/>
                        <a:pt x="15" y="73"/>
                        <a:pt x="17" y="74"/>
                      </a:cubicBezTo>
                      <a:cubicBezTo>
                        <a:pt x="15" y="71"/>
                        <a:pt x="15" y="71"/>
                        <a:pt x="15" y="71"/>
                      </a:cubicBezTo>
                      <a:cubicBezTo>
                        <a:pt x="14" y="69"/>
                        <a:pt x="19" y="69"/>
                        <a:pt x="21" y="67"/>
                      </a:cubicBezTo>
                      <a:cubicBezTo>
                        <a:pt x="18" y="65"/>
                        <a:pt x="19" y="69"/>
                        <a:pt x="15" y="67"/>
                      </a:cubicBezTo>
                      <a:cubicBezTo>
                        <a:pt x="19" y="64"/>
                        <a:pt x="18" y="52"/>
                        <a:pt x="14" y="47"/>
                      </a:cubicBezTo>
                      <a:cubicBezTo>
                        <a:pt x="15" y="49"/>
                        <a:pt x="18" y="48"/>
                        <a:pt x="18" y="50"/>
                      </a:cubicBezTo>
                      <a:cubicBezTo>
                        <a:pt x="18" y="49"/>
                        <a:pt x="17" y="46"/>
                        <a:pt x="14" y="46"/>
                      </a:cubicBezTo>
                      <a:cubicBezTo>
                        <a:pt x="11" y="42"/>
                        <a:pt x="13" y="37"/>
                        <a:pt x="16" y="34"/>
                      </a:cubicBezTo>
                      <a:cubicBezTo>
                        <a:pt x="13" y="35"/>
                        <a:pt x="13" y="35"/>
                        <a:pt x="13" y="35"/>
                      </a:cubicBezTo>
                      <a:cubicBezTo>
                        <a:pt x="8" y="31"/>
                        <a:pt x="17" y="27"/>
                        <a:pt x="15" y="22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4" y="20"/>
                        <a:pt x="7" y="18"/>
                        <a:pt x="9" y="15"/>
                      </a:cubicBezTo>
                      <a:cubicBezTo>
                        <a:pt x="12" y="16"/>
                        <a:pt x="12" y="18"/>
                        <a:pt x="15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0" name="Freeform 882"/>
                <p:cNvSpPr>
                  <a:spLocks/>
                </p:cNvSpPr>
                <p:nvPr/>
              </p:nvSpPr>
              <p:spPr bwMode="auto">
                <a:xfrm>
                  <a:off x="3677" y="2613"/>
                  <a:ext cx="8" cy="4"/>
                </a:xfrm>
                <a:custGeom>
                  <a:avLst/>
                  <a:gdLst>
                    <a:gd name="T0" fmla="*/ 4 w 9"/>
                    <a:gd name="T1" fmla="*/ 2 h 5"/>
                    <a:gd name="T2" fmla="*/ 8 w 9"/>
                    <a:gd name="T3" fmla="*/ 5 h 5"/>
                    <a:gd name="T4" fmla="*/ 2 w 9"/>
                    <a:gd name="T5" fmla="*/ 0 h 5"/>
                    <a:gd name="T6" fmla="*/ 3 w 9"/>
                    <a:gd name="T7" fmla="*/ 3 h 5"/>
                    <a:gd name="T8" fmla="*/ 4 w 9"/>
                    <a:gd name="T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4" y="2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3"/>
                        <a:pt x="4" y="0"/>
                        <a:pt x="2" y="0"/>
                      </a:cubicBezTo>
                      <a:cubicBezTo>
                        <a:pt x="2" y="1"/>
                        <a:pt x="0" y="3"/>
                        <a:pt x="3" y="3"/>
                      </a:cubicBezTo>
                      <a:cubicBezTo>
                        <a:pt x="3" y="3"/>
                        <a:pt x="5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1" name="Freeform 883"/>
                <p:cNvSpPr>
                  <a:spLocks/>
                </p:cNvSpPr>
                <p:nvPr/>
              </p:nvSpPr>
              <p:spPr bwMode="auto">
                <a:xfrm>
                  <a:off x="3674" y="2571"/>
                  <a:ext cx="15" cy="42"/>
                </a:xfrm>
                <a:custGeom>
                  <a:avLst/>
                  <a:gdLst>
                    <a:gd name="T0" fmla="*/ 10 w 18"/>
                    <a:gd name="T1" fmla="*/ 17 h 49"/>
                    <a:gd name="T2" fmla="*/ 6 w 18"/>
                    <a:gd name="T3" fmla="*/ 16 h 49"/>
                    <a:gd name="T4" fmla="*/ 4 w 18"/>
                    <a:gd name="T5" fmla="*/ 35 h 49"/>
                    <a:gd name="T6" fmla="*/ 10 w 18"/>
                    <a:gd name="T7" fmla="*/ 41 h 49"/>
                    <a:gd name="T8" fmla="*/ 6 w 18"/>
                    <a:gd name="T9" fmla="*/ 42 h 49"/>
                    <a:gd name="T10" fmla="*/ 10 w 18"/>
                    <a:gd name="T11" fmla="*/ 48 h 49"/>
                    <a:gd name="T12" fmla="*/ 9 w 18"/>
                    <a:gd name="T13" fmla="*/ 45 h 49"/>
                    <a:gd name="T14" fmla="*/ 11 w 18"/>
                    <a:gd name="T15" fmla="*/ 45 h 49"/>
                    <a:gd name="T16" fmla="*/ 10 w 18"/>
                    <a:gd name="T17" fmla="*/ 42 h 49"/>
                    <a:gd name="T18" fmla="*/ 13 w 18"/>
                    <a:gd name="T19" fmla="*/ 43 h 49"/>
                    <a:gd name="T20" fmla="*/ 8 w 18"/>
                    <a:gd name="T21" fmla="*/ 34 h 49"/>
                    <a:gd name="T22" fmla="*/ 14 w 18"/>
                    <a:gd name="T23" fmla="*/ 34 h 49"/>
                    <a:gd name="T24" fmla="*/ 16 w 18"/>
                    <a:gd name="T25" fmla="*/ 25 h 49"/>
                    <a:gd name="T26" fmla="*/ 15 w 18"/>
                    <a:gd name="T27" fmla="*/ 26 h 49"/>
                    <a:gd name="T28" fmla="*/ 10 w 18"/>
                    <a:gd name="T29" fmla="*/ 27 h 49"/>
                    <a:gd name="T30" fmla="*/ 16 w 18"/>
                    <a:gd name="T31" fmla="*/ 24 h 49"/>
                    <a:gd name="T32" fmla="*/ 13 w 18"/>
                    <a:gd name="T33" fmla="*/ 7 h 49"/>
                    <a:gd name="T34" fmla="*/ 6 w 18"/>
                    <a:gd name="T35" fmla="*/ 4 h 49"/>
                    <a:gd name="T36" fmla="*/ 12 w 18"/>
                    <a:gd name="T37" fmla="*/ 5 h 49"/>
                    <a:gd name="T38" fmla="*/ 13 w 18"/>
                    <a:gd name="T39" fmla="*/ 2 h 49"/>
                    <a:gd name="T40" fmla="*/ 3 w 18"/>
                    <a:gd name="T41" fmla="*/ 0 h 49"/>
                    <a:gd name="T42" fmla="*/ 10 w 18"/>
                    <a:gd name="T43" fmla="*/ 1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49">
                      <a:moveTo>
                        <a:pt x="10" y="17"/>
                      </a:moveTo>
                      <a:cubicBezTo>
                        <a:pt x="9" y="16"/>
                        <a:pt x="7" y="16"/>
                        <a:pt x="6" y="16"/>
                      </a:cubicBezTo>
                      <a:cubicBezTo>
                        <a:pt x="7" y="23"/>
                        <a:pt x="8" y="32"/>
                        <a:pt x="4" y="35"/>
                      </a:cubicBezTo>
                      <a:cubicBezTo>
                        <a:pt x="3" y="37"/>
                        <a:pt x="9" y="38"/>
                        <a:pt x="10" y="41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8" y="44"/>
                        <a:pt x="4" y="49"/>
                        <a:pt x="10" y="48"/>
                      </a:cubicBezTo>
                      <a:cubicBezTo>
                        <a:pt x="11" y="48"/>
                        <a:pt x="7" y="46"/>
                        <a:pt x="9" y="45"/>
                      </a:cubicBezTo>
                      <a:cubicBezTo>
                        <a:pt x="11" y="45"/>
                        <a:pt x="11" y="45"/>
                        <a:pt x="11" y="45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8" y="39"/>
                        <a:pt x="5" y="39"/>
                        <a:pt x="8" y="34"/>
                      </a:cubicBezTo>
                      <a:cubicBezTo>
                        <a:pt x="14" y="34"/>
                        <a:pt x="14" y="34"/>
                        <a:pt x="14" y="34"/>
                      </a:cubicBezTo>
                      <a:cubicBezTo>
                        <a:pt x="14" y="31"/>
                        <a:pt x="13" y="29"/>
                        <a:pt x="16" y="25"/>
                      </a:cubicBezTo>
                      <a:cubicBezTo>
                        <a:pt x="16" y="25"/>
                        <a:pt x="13" y="25"/>
                        <a:pt x="15" y="26"/>
                      </a:cubicBezTo>
                      <a:cubicBezTo>
                        <a:pt x="14" y="27"/>
                        <a:pt x="12" y="27"/>
                        <a:pt x="10" y="27"/>
                      </a:cubicBezTo>
                      <a:cubicBezTo>
                        <a:pt x="6" y="21"/>
                        <a:pt x="14" y="28"/>
                        <a:pt x="16" y="24"/>
                      </a:cubicBezTo>
                      <a:cubicBezTo>
                        <a:pt x="12" y="19"/>
                        <a:pt x="9" y="10"/>
                        <a:pt x="13" y="7"/>
                      </a:cubicBezTo>
                      <a:cubicBezTo>
                        <a:pt x="10" y="10"/>
                        <a:pt x="6" y="7"/>
                        <a:pt x="6" y="4"/>
                      </a:cubicBezTo>
                      <a:cubicBezTo>
                        <a:pt x="9" y="3"/>
                        <a:pt x="10" y="5"/>
                        <a:pt x="12" y="5"/>
                      </a:cubicBezTo>
                      <a:cubicBezTo>
                        <a:pt x="12" y="4"/>
                        <a:pt x="14" y="3"/>
                        <a:pt x="13" y="2"/>
                      </a:cubicBezTo>
                      <a:cubicBezTo>
                        <a:pt x="10" y="3"/>
                        <a:pt x="5" y="2"/>
                        <a:pt x="3" y="0"/>
                      </a:cubicBezTo>
                      <a:cubicBezTo>
                        <a:pt x="0" y="6"/>
                        <a:pt x="10" y="10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2" name="Freeform 884"/>
                <p:cNvSpPr>
                  <a:spLocks/>
                </p:cNvSpPr>
                <p:nvPr/>
              </p:nvSpPr>
              <p:spPr bwMode="auto">
                <a:xfrm>
                  <a:off x="3678" y="2582"/>
                  <a:ext cx="1" cy="3"/>
                </a:xfrm>
                <a:custGeom>
                  <a:avLst/>
                  <a:gdLst>
                    <a:gd name="T0" fmla="*/ 0 w 1"/>
                    <a:gd name="T1" fmla="*/ 2 h 3"/>
                    <a:gd name="T2" fmla="*/ 1 w 1"/>
                    <a:gd name="T3" fmla="*/ 3 h 3"/>
                    <a:gd name="T4" fmla="*/ 1 w 1"/>
                    <a:gd name="T5" fmla="*/ 0 h 3"/>
                    <a:gd name="T6" fmla="*/ 0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2"/>
                      </a:moveTo>
                      <a:lnTo>
                        <a:pt x="1" y="3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3" name="Freeform 885"/>
                <p:cNvSpPr>
                  <a:spLocks/>
                </p:cNvSpPr>
                <p:nvPr/>
              </p:nvSpPr>
              <p:spPr bwMode="auto">
                <a:xfrm>
                  <a:off x="3751" y="3244"/>
                  <a:ext cx="4" cy="3"/>
                </a:xfrm>
                <a:custGeom>
                  <a:avLst/>
                  <a:gdLst>
                    <a:gd name="T0" fmla="*/ 2 w 4"/>
                    <a:gd name="T1" fmla="*/ 3 h 3"/>
                    <a:gd name="T2" fmla="*/ 4 w 4"/>
                    <a:gd name="T3" fmla="*/ 1 h 3"/>
                    <a:gd name="T4" fmla="*/ 0 w 4"/>
                    <a:gd name="T5" fmla="*/ 0 h 3"/>
                    <a:gd name="T6" fmla="*/ 2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2" y="3"/>
                      </a:move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4" name="Freeform 886"/>
                <p:cNvSpPr>
                  <a:spLocks/>
                </p:cNvSpPr>
                <p:nvPr/>
              </p:nvSpPr>
              <p:spPr bwMode="auto">
                <a:xfrm>
                  <a:off x="3750" y="3234"/>
                  <a:ext cx="14" cy="10"/>
                </a:xfrm>
                <a:custGeom>
                  <a:avLst/>
                  <a:gdLst>
                    <a:gd name="T0" fmla="*/ 16 w 16"/>
                    <a:gd name="T1" fmla="*/ 3 h 11"/>
                    <a:gd name="T2" fmla="*/ 14 w 16"/>
                    <a:gd name="T3" fmla="*/ 0 h 11"/>
                    <a:gd name="T4" fmla="*/ 0 w 16"/>
                    <a:gd name="T5" fmla="*/ 6 h 11"/>
                    <a:gd name="T6" fmla="*/ 9 w 16"/>
                    <a:gd name="T7" fmla="*/ 10 h 11"/>
                    <a:gd name="T8" fmla="*/ 6 w 16"/>
                    <a:gd name="T9" fmla="*/ 5 h 11"/>
                    <a:gd name="T10" fmla="*/ 12 w 16"/>
                    <a:gd name="T11" fmla="*/ 9 h 11"/>
                    <a:gd name="T12" fmla="*/ 11 w 16"/>
                    <a:gd name="T13" fmla="*/ 3 h 11"/>
                    <a:gd name="T14" fmla="*/ 16 w 16"/>
                    <a:gd name="T15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1">
                      <a:moveTo>
                        <a:pt x="16" y="3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2"/>
                        <a:pt x="7" y="0"/>
                        <a:pt x="0" y="6"/>
                      </a:cubicBezTo>
                      <a:cubicBezTo>
                        <a:pt x="1" y="7"/>
                        <a:pt x="5" y="11"/>
                        <a:pt x="9" y="10"/>
                      </a:cubicBezTo>
                      <a:cubicBezTo>
                        <a:pt x="9" y="9"/>
                        <a:pt x="5" y="7"/>
                        <a:pt x="6" y="5"/>
                      </a:cubicBezTo>
                      <a:cubicBezTo>
                        <a:pt x="9" y="6"/>
                        <a:pt x="8" y="8"/>
                        <a:pt x="12" y="9"/>
                      </a:cubicBezTo>
                      <a:cubicBezTo>
                        <a:pt x="15" y="5"/>
                        <a:pt x="10" y="7"/>
                        <a:pt x="11" y="3"/>
                      </a:cubicBez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5" name="Freeform 887"/>
                <p:cNvSpPr>
                  <a:spLocks/>
                </p:cNvSpPr>
                <p:nvPr/>
              </p:nvSpPr>
              <p:spPr bwMode="auto">
                <a:xfrm>
                  <a:off x="3755" y="3233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6" name="Freeform 888"/>
                <p:cNvSpPr>
                  <a:spLocks/>
                </p:cNvSpPr>
                <p:nvPr/>
              </p:nvSpPr>
              <p:spPr bwMode="auto">
                <a:xfrm>
                  <a:off x="3751" y="3230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0"/>
                        <a:pt x="7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7" name="Freeform 889"/>
                <p:cNvSpPr>
                  <a:spLocks/>
                </p:cNvSpPr>
                <p:nvPr/>
              </p:nvSpPr>
              <p:spPr bwMode="auto">
                <a:xfrm>
                  <a:off x="3752" y="322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8" name="Freeform 890"/>
                <p:cNvSpPr>
                  <a:spLocks/>
                </p:cNvSpPr>
                <p:nvPr/>
              </p:nvSpPr>
              <p:spPr bwMode="auto">
                <a:xfrm>
                  <a:off x="3750" y="3221"/>
                  <a:ext cx="12" cy="7"/>
                </a:xfrm>
                <a:custGeom>
                  <a:avLst/>
                  <a:gdLst>
                    <a:gd name="T0" fmla="*/ 3 w 13"/>
                    <a:gd name="T1" fmla="*/ 0 h 9"/>
                    <a:gd name="T2" fmla="*/ 3 w 13"/>
                    <a:gd name="T3" fmla="*/ 4 h 9"/>
                    <a:gd name="T4" fmla="*/ 4 w 13"/>
                    <a:gd name="T5" fmla="*/ 3 h 9"/>
                    <a:gd name="T6" fmla="*/ 9 w 13"/>
                    <a:gd name="T7" fmla="*/ 5 h 9"/>
                    <a:gd name="T8" fmla="*/ 9 w 13"/>
                    <a:gd name="T9" fmla="*/ 9 h 9"/>
                    <a:gd name="T10" fmla="*/ 13 w 13"/>
                    <a:gd name="T11" fmla="*/ 6 h 9"/>
                    <a:gd name="T12" fmla="*/ 3 w 13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9">
                      <a:moveTo>
                        <a:pt x="3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5" y="2"/>
                        <a:pt x="10" y="3"/>
                        <a:pt x="9" y="5"/>
                      </a:cubicBezTo>
                      <a:cubicBezTo>
                        <a:pt x="10" y="7"/>
                        <a:pt x="6" y="7"/>
                        <a:pt x="9" y="9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2" y="3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9" name="Freeform 891"/>
                <p:cNvSpPr>
                  <a:spLocks/>
                </p:cNvSpPr>
                <p:nvPr/>
              </p:nvSpPr>
              <p:spPr bwMode="auto">
                <a:xfrm>
                  <a:off x="3754" y="3225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0" name="Freeform 892"/>
                <p:cNvSpPr>
                  <a:spLocks/>
                </p:cNvSpPr>
                <p:nvPr/>
              </p:nvSpPr>
              <p:spPr bwMode="auto">
                <a:xfrm>
                  <a:off x="3754" y="3228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1" name="Freeform 893"/>
                <p:cNvSpPr>
                  <a:spLocks/>
                </p:cNvSpPr>
                <p:nvPr/>
              </p:nvSpPr>
              <p:spPr bwMode="auto">
                <a:xfrm>
                  <a:off x="3752" y="3211"/>
                  <a:ext cx="11" cy="8"/>
                </a:xfrm>
                <a:custGeom>
                  <a:avLst/>
                  <a:gdLst>
                    <a:gd name="T0" fmla="*/ 0 w 12"/>
                    <a:gd name="T1" fmla="*/ 4 h 9"/>
                    <a:gd name="T2" fmla="*/ 5 w 12"/>
                    <a:gd name="T3" fmla="*/ 9 h 9"/>
                    <a:gd name="T4" fmla="*/ 12 w 12"/>
                    <a:gd name="T5" fmla="*/ 4 h 9"/>
                    <a:gd name="T6" fmla="*/ 10 w 12"/>
                    <a:gd name="T7" fmla="*/ 1 h 9"/>
                    <a:gd name="T8" fmla="*/ 0 w 12"/>
                    <a:gd name="T9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9">
                      <a:moveTo>
                        <a:pt x="0" y="4"/>
                      </a:moveTo>
                      <a:cubicBezTo>
                        <a:pt x="6" y="4"/>
                        <a:pt x="0" y="9"/>
                        <a:pt x="5" y="9"/>
                      </a:cubicBezTo>
                      <a:cubicBezTo>
                        <a:pt x="4" y="6"/>
                        <a:pt x="9" y="4"/>
                        <a:pt x="12" y="4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8" y="0"/>
                        <a:pt x="3" y="2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2" name="Freeform 894"/>
                <p:cNvSpPr>
                  <a:spLocks/>
                </p:cNvSpPr>
                <p:nvPr/>
              </p:nvSpPr>
              <p:spPr bwMode="auto">
                <a:xfrm>
                  <a:off x="3765" y="320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3" name="Freeform 895"/>
                <p:cNvSpPr>
                  <a:spLocks/>
                </p:cNvSpPr>
                <p:nvPr/>
              </p:nvSpPr>
              <p:spPr bwMode="auto">
                <a:xfrm>
                  <a:off x="3755" y="3195"/>
                  <a:ext cx="14" cy="15"/>
                </a:xfrm>
                <a:custGeom>
                  <a:avLst/>
                  <a:gdLst>
                    <a:gd name="T0" fmla="*/ 1 w 17"/>
                    <a:gd name="T1" fmla="*/ 0 h 18"/>
                    <a:gd name="T2" fmla="*/ 8 w 17"/>
                    <a:gd name="T3" fmla="*/ 7 h 18"/>
                    <a:gd name="T4" fmla="*/ 3 w 17"/>
                    <a:gd name="T5" fmla="*/ 5 h 18"/>
                    <a:gd name="T6" fmla="*/ 6 w 17"/>
                    <a:gd name="T7" fmla="*/ 11 h 18"/>
                    <a:gd name="T8" fmla="*/ 0 w 17"/>
                    <a:gd name="T9" fmla="*/ 8 h 18"/>
                    <a:gd name="T10" fmla="*/ 6 w 17"/>
                    <a:gd name="T11" fmla="*/ 15 h 18"/>
                    <a:gd name="T12" fmla="*/ 2 w 17"/>
                    <a:gd name="T13" fmla="*/ 18 h 18"/>
                    <a:gd name="T14" fmla="*/ 8 w 17"/>
                    <a:gd name="T15" fmla="*/ 17 h 18"/>
                    <a:gd name="T16" fmla="*/ 8 w 17"/>
                    <a:gd name="T17" fmla="*/ 13 h 18"/>
                    <a:gd name="T18" fmla="*/ 12 w 17"/>
                    <a:gd name="T19" fmla="*/ 15 h 18"/>
                    <a:gd name="T20" fmla="*/ 15 w 17"/>
                    <a:gd name="T21" fmla="*/ 5 h 18"/>
                    <a:gd name="T22" fmla="*/ 1 w 17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8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6" y="6"/>
                        <a:pt x="4" y="7"/>
                        <a:pt x="3" y="5"/>
                      </a:cubicBezTo>
                      <a:cubicBezTo>
                        <a:pt x="2" y="8"/>
                        <a:pt x="6" y="9"/>
                        <a:pt x="6" y="11"/>
                      </a:cubicBezTo>
                      <a:cubicBezTo>
                        <a:pt x="0" y="13"/>
                        <a:pt x="5" y="7"/>
                        <a:pt x="0" y="8"/>
                      </a:cubicBezTo>
                      <a:cubicBezTo>
                        <a:pt x="0" y="10"/>
                        <a:pt x="0" y="13"/>
                        <a:pt x="6" y="15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10" y="15"/>
                        <a:pt x="3" y="14"/>
                        <a:pt x="8" y="13"/>
                      </a:cubicBezTo>
                      <a:cubicBezTo>
                        <a:pt x="10" y="13"/>
                        <a:pt x="11" y="14"/>
                        <a:pt x="12" y="15"/>
                      </a:cubicBezTo>
                      <a:cubicBezTo>
                        <a:pt x="10" y="13"/>
                        <a:pt x="17" y="9"/>
                        <a:pt x="15" y="5"/>
                      </a:cubicBezTo>
                      <a:cubicBezTo>
                        <a:pt x="15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4" name="Freeform 896"/>
                <p:cNvSpPr>
                  <a:spLocks/>
                </p:cNvSpPr>
                <p:nvPr/>
              </p:nvSpPr>
              <p:spPr bwMode="auto">
                <a:xfrm>
                  <a:off x="3761" y="3194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5" name="Freeform 897"/>
                <p:cNvSpPr>
                  <a:spLocks/>
                </p:cNvSpPr>
                <p:nvPr/>
              </p:nvSpPr>
              <p:spPr bwMode="auto">
                <a:xfrm>
                  <a:off x="3754" y="3178"/>
                  <a:ext cx="15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7 w 18"/>
                    <a:gd name="T7" fmla="*/ 16 h 16"/>
                    <a:gd name="T8" fmla="*/ 4 w 18"/>
                    <a:gd name="T9" fmla="*/ 9 h 16"/>
                    <a:gd name="T10" fmla="*/ 13 w 18"/>
                    <a:gd name="T11" fmla="*/ 7 h 16"/>
                    <a:gd name="T12" fmla="*/ 11 w 18"/>
                    <a:gd name="T13" fmla="*/ 11 h 16"/>
                    <a:gd name="T14" fmla="*/ 10 w 18"/>
                    <a:gd name="T15" fmla="*/ 1 h 16"/>
                    <a:gd name="T16" fmla="*/ 8 w 18"/>
                    <a:gd name="T17" fmla="*/ 3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4" y="14"/>
                        <a:pt x="3" y="15"/>
                        <a:pt x="2" y="15"/>
                      </a:cubicBezTo>
                      <a:cubicBezTo>
                        <a:pt x="3" y="15"/>
                        <a:pt x="6" y="16"/>
                        <a:pt x="7" y="16"/>
                      </a:cubicBezTo>
                      <a:cubicBezTo>
                        <a:pt x="13" y="14"/>
                        <a:pt x="5" y="11"/>
                        <a:pt x="4" y="9"/>
                      </a:cubicBezTo>
                      <a:cubicBezTo>
                        <a:pt x="7" y="3"/>
                        <a:pt x="7" y="9"/>
                        <a:pt x="13" y="7"/>
                      </a:cubicBezTo>
                      <a:cubicBezTo>
                        <a:pt x="13" y="8"/>
                        <a:pt x="11" y="8"/>
                        <a:pt x="11" y="11"/>
                      </a:cubicBezTo>
                      <a:cubicBezTo>
                        <a:pt x="18" y="7"/>
                        <a:pt x="11" y="3"/>
                        <a:pt x="10" y="1"/>
                      </a:cubicBezTo>
                      <a:cubicBezTo>
                        <a:pt x="9" y="1"/>
                        <a:pt x="7" y="1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6" name="Freeform 898"/>
                <p:cNvSpPr>
                  <a:spLocks/>
                </p:cNvSpPr>
                <p:nvPr/>
              </p:nvSpPr>
              <p:spPr bwMode="auto">
                <a:xfrm>
                  <a:off x="3753" y="3191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7" name="Freeform 899"/>
                <p:cNvSpPr>
                  <a:spLocks/>
                </p:cNvSpPr>
                <p:nvPr/>
              </p:nvSpPr>
              <p:spPr bwMode="auto">
                <a:xfrm>
                  <a:off x="3762" y="3178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1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1" y="2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8" name="Freeform 900"/>
                <p:cNvSpPr>
                  <a:spLocks/>
                </p:cNvSpPr>
                <p:nvPr/>
              </p:nvSpPr>
              <p:spPr bwMode="auto">
                <a:xfrm>
                  <a:off x="3754" y="3178"/>
                  <a:ext cx="2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9" name="Freeform 901"/>
                <p:cNvSpPr>
                  <a:spLocks/>
                </p:cNvSpPr>
                <p:nvPr/>
              </p:nvSpPr>
              <p:spPr bwMode="auto">
                <a:xfrm>
                  <a:off x="3750" y="3088"/>
                  <a:ext cx="18" cy="89"/>
                </a:xfrm>
                <a:custGeom>
                  <a:avLst/>
                  <a:gdLst>
                    <a:gd name="T0" fmla="*/ 18 w 20"/>
                    <a:gd name="T1" fmla="*/ 1 h 103"/>
                    <a:gd name="T2" fmla="*/ 15 w 20"/>
                    <a:gd name="T3" fmla="*/ 4 h 103"/>
                    <a:gd name="T4" fmla="*/ 11 w 20"/>
                    <a:gd name="T5" fmla="*/ 0 h 103"/>
                    <a:gd name="T6" fmla="*/ 4 w 20"/>
                    <a:gd name="T7" fmla="*/ 0 h 103"/>
                    <a:gd name="T8" fmla="*/ 6 w 20"/>
                    <a:gd name="T9" fmla="*/ 8 h 103"/>
                    <a:gd name="T10" fmla="*/ 3 w 20"/>
                    <a:gd name="T11" fmla="*/ 8 h 103"/>
                    <a:gd name="T12" fmla="*/ 4 w 20"/>
                    <a:gd name="T13" fmla="*/ 23 h 103"/>
                    <a:gd name="T14" fmla="*/ 6 w 20"/>
                    <a:gd name="T15" fmla="*/ 34 h 103"/>
                    <a:gd name="T16" fmla="*/ 3 w 20"/>
                    <a:gd name="T17" fmla="*/ 78 h 103"/>
                    <a:gd name="T18" fmla="*/ 9 w 20"/>
                    <a:gd name="T19" fmla="*/ 80 h 103"/>
                    <a:gd name="T20" fmla="*/ 5 w 20"/>
                    <a:gd name="T21" fmla="*/ 83 h 103"/>
                    <a:gd name="T22" fmla="*/ 5 w 20"/>
                    <a:gd name="T23" fmla="*/ 80 h 103"/>
                    <a:gd name="T24" fmla="*/ 4 w 20"/>
                    <a:gd name="T25" fmla="*/ 93 h 103"/>
                    <a:gd name="T26" fmla="*/ 12 w 20"/>
                    <a:gd name="T27" fmla="*/ 93 h 103"/>
                    <a:gd name="T28" fmla="*/ 4 w 20"/>
                    <a:gd name="T29" fmla="*/ 98 h 103"/>
                    <a:gd name="T30" fmla="*/ 9 w 20"/>
                    <a:gd name="T31" fmla="*/ 102 h 103"/>
                    <a:gd name="T32" fmla="*/ 14 w 20"/>
                    <a:gd name="T33" fmla="*/ 98 h 103"/>
                    <a:gd name="T34" fmla="*/ 17 w 20"/>
                    <a:gd name="T35" fmla="*/ 101 h 103"/>
                    <a:gd name="T36" fmla="*/ 8 w 20"/>
                    <a:gd name="T37" fmla="*/ 73 h 103"/>
                    <a:gd name="T38" fmla="*/ 12 w 20"/>
                    <a:gd name="T39" fmla="*/ 74 h 103"/>
                    <a:gd name="T40" fmla="*/ 16 w 20"/>
                    <a:gd name="T41" fmla="*/ 58 h 103"/>
                    <a:gd name="T42" fmla="*/ 9 w 20"/>
                    <a:gd name="T43" fmla="*/ 51 h 103"/>
                    <a:gd name="T44" fmla="*/ 12 w 20"/>
                    <a:gd name="T45" fmla="*/ 47 h 103"/>
                    <a:gd name="T46" fmla="*/ 9 w 20"/>
                    <a:gd name="T47" fmla="*/ 47 h 103"/>
                    <a:gd name="T48" fmla="*/ 13 w 20"/>
                    <a:gd name="T49" fmla="*/ 42 h 103"/>
                    <a:gd name="T50" fmla="*/ 6 w 20"/>
                    <a:gd name="T51" fmla="*/ 41 h 103"/>
                    <a:gd name="T52" fmla="*/ 17 w 20"/>
                    <a:gd name="T53" fmla="*/ 31 h 103"/>
                    <a:gd name="T54" fmla="*/ 13 w 20"/>
                    <a:gd name="T55" fmla="*/ 32 h 103"/>
                    <a:gd name="T56" fmla="*/ 9 w 20"/>
                    <a:gd name="T57" fmla="*/ 30 h 103"/>
                    <a:gd name="T58" fmla="*/ 16 w 20"/>
                    <a:gd name="T59" fmla="*/ 28 h 103"/>
                    <a:gd name="T60" fmla="*/ 12 w 20"/>
                    <a:gd name="T61" fmla="*/ 20 h 103"/>
                    <a:gd name="T62" fmla="*/ 8 w 20"/>
                    <a:gd name="T63" fmla="*/ 21 h 103"/>
                    <a:gd name="T64" fmla="*/ 11 w 20"/>
                    <a:gd name="T65" fmla="*/ 10 h 103"/>
                    <a:gd name="T66" fmla="*/ 17 w 20"/>
                    <a:gd name="T67" fmla="*/ 16 h 103"/>
                    <a:gd name="T68" fmla="*/ 20 w 20"/>
                    <a:gd name="T69" fmla="*/ 12 h 103"/>
                    <a:gd name="T70" fmla="*/ 12 w 20"/>
                    <a:gd name="T71" fmla="*/ 5 h 103"/>
                    <a:gd name="T72" fmla="*/ 18 w 20"/>
                    <a:gd name="T73" fmla="*/ 1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03">
                      <a:moveTo>
                        <a:pt x="18" y="1"/>
                      </a:moveTo>
                      <a:cubicBezTo>
                        <a:pt x="16" y="1"/>
                        <a:pt x="14" y="2"/>
                        <a:pt x="15" y="4"/>
                      </a:cubicBezTo>
                      <a:cubicBezTo>
                        <a:pt x="12" y="4"/>
                        <a:pt x="12" y="1"/>
                        <a:pt x="11" y="0"/>
                      </a:cubicBezTo>
                      <a:cubicBezTo>
                        <a:pt x="8" y="3"/>
                        <a:pt x="7" y="0"/>
                        <a:pt x="4" y="0"/>
                      </a:cubicBezTo>
                      <a:cubicBezTo>
                        <a:pt x="3" y="3"/>
                        <a:pt x="7" y="5"/>
                        <a:pt x="6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5" y="13"/>
                        <a:pt x="7" y="20"/>
                        <a:pt x="4" y="23"/>
                      </a:cubicBezTo>
                      <a:cubicBezTo>
                        <a:pt x="3" y="27"/>
                        <a:pt x="5" y="30"/>
                        <a:pt x="6" y="34"/>
                      </a:cubicBezTo>
                      <a:cubicBezTo>
                        <a:pt x="4" y="48"/>
                        <a:pt x="7" y="63"/>
                        <a:pt x="3" y="78"/>
                      </a:cubicBezTo>
                      <a:cubicBezTo>
                        <a:pt x="9" y="80"/>
                        <a:pt x="9" y="80"/>
                        <a:pt x="9" y="80"/>
                      </a:cubicBezTo>
                      <a:cubicBezTo>
                        <a:pt x="6" y="80"/>
                        <a:pt x="10" y="83"/>
                        <a:pt x="5" y="83"/>
                      </a:cubicBezTo>
                      <a:cubicBezTo>
                        <a:pt x="6" y="82"/>
                        <a:pt x="6" y="81"/>
                        <a:pt x="5" y="80"/>
                      </a:cubicBezTo>
                      <a:cubicBezTo>
                        <a:pt x="0" y="83"/>
                        <a:pt x="6" y="89"/>
                        <a:pt x="4" y="93"/>
                      </a:cubicBezTo>
                      <a:cubicBezTo>
                        <a:pt x="5" y="92"/>
                        <a:pt x="11" y="92"/>
                        <a:pt x="12" y="93"/>
                      </a:cubicBezTo>
                      <a:cubicBezTo>
                        <a:pt x="4" y="92"/>
                        <a:pt x="12" y="97"/>
                        <a:pt x="4" y="98"/>
                      </a:cubicBezTo>
                      <a:cubicBezTo>
                        <a:pt x="2" y="102"/>
                        <a:pt x="10" y="98"/>
                        <a:pt x="9" y="102"/>
                      </a:cubicBezTo>
                      <a:cubicBezTo>
                        <a:pt x="13" y="103"/>
                        <a:pt x="11" y="99"/>
                        <a:pt x="14" y="98"/>
                      </a:cubicBezTo>
                      <a:cubicBezTo>
                        <a:pt x="17" y="99"/>
                        <a:pt x="12" y="101"/>
                        <a:pt x="17" y="101"/>
                      </a:cubicBezTo>
                      <a:cubicBezTo>
                        <a:pt x="19" y="95"/>
                        <a:pt x="10" y="83"/>
                        <a:pt x="8" y="73"/>
                      </a:cubicBezTo>
                      <a:cubicBezTo>
                        <a:pt x="12" y="74"/>
                        <a:pt x="12" y="74"/>
                        <a:pt x="12" y="74"/>
                      </a:cubicBezTo>
                      <a:cubicBezTo>
                        <a:pt x="9" y="69"/>
                        <a:pt x="9" y="61"/>
                        <a:pt x="16" y="58"/>
                      </a:cubicBezTo>
                      <a:cubicBezTo>
                        <a:pt x="12" y="58"/>
                        <a:pt x="18" y="50"/>
                        <a:pt x="9" y="51"/>
                      </a:cubicBezTo>
                      <a:cubicBezTo>
                        <a:pt x="11" y="50"/>
                        <a:pt x="11" y="49"/>
                        <a:pt x="12" y="47"/>
                      </a:cubicBezTo>
                      <a:cubicBezTo>
                        <a:pt x="9" y="47"/>
                        <a:pt x="9" y="47"/>
                        <a:pt x="9" y="47"/>
                      </a:cubicBezTo>
                      <a:cubicBezTo>
                        <a:pt x="9" y="44"/>
                        <a:pt x="14" y="45"/>
                        <a:pt x="13" y="42"/>
                      </a:cubicBezTo>
                      <a:cubicBezTo>
                        <a:pt x="10" y="44"/>
                        <a:pt x="9" y="42"/>
                        <a:pt x="6" y="41"/>
                      </a:cubicBezTo>
                      <a:cubicBezTo>
                        <a:pt x="10" y="37"/>
                        <a:pt x="14" y="34"/>
                        <a:pt x="17" y="31"/>
                      </a:cubicBezTo>
                      <a:cubicBezTo>
                        <a:pt x="16" y="31"/>
                        <a:pt x="14" y="31"/>
                        <a:pt x="13" y="32"/>
                      </a:cubicBezTo>
                      <a:cubicBezTo>
                        <a:pt x="14" y="30"/>
                        <a:pt x="11" y="30"/>
                        <a:pt x="9" y="30"/>
                      </a:cubicBezTo>
                      <a:cubicBezTo>
                        <a:pt x="9" y="28"/>
                        <a:pt x="14" y="28"/>
                        <a:pt x="16" y="28"/>
                      </a:cubicBezTo>
                      <a:cubicBezTo>
                        <a:pt x="18" y="25"/>
                        <a:pt x="9" y="23"/>
                        <a:pt x="12" y="20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17"/>
                        <a:pt x="12" y="14"/>
                        <a:pt x="11" y="10"/>
                      </a:cubicBezTo>
                      <a:cubicBezTo>
                        <a:pt x="16" y="8"/>
                        <a:pt x="15" y="14"/>
                        <a:pt x="17" y="16"/>
                      </a:cubicBezTo>
                      <a:cubicBezTo>
                        <a:pt x="18" y="15"/>
                        <a:pt x="19" y="13"/>
                        <a:pt x="20" y="12"/>
                      </a:cubicBezTo>
                      <a:cubicBezTo>
                        <a:pt x="18" y="11"/>
                        <a:pt x="14" y="8"/>
                        <a:pt x="12" y="5"/>
                      </a:cubicBezTo>
                      <a:cubicBezTo>
                        <a:pt x="18" y="8"/>
                        <a:pt x="18" y="2"/>
                        <a:pt x="18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0" name="Freeform 902"/>
                <p:cNvSpPr>
                  <a:spLocks/>
                </p:cNvSpPr>
                <p:nvPr/>
              </p:nvSpPr>
              <p:spPr bwMode="auto">
                <a:xfrm>
                  <a:off x="3768" y="3098"/>
                  <a:ext cx="1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1" name="Freeform 903"/>
                <p:cNvSpPr>
                  <a:spLocks/>
                </p:cNvSpPr>
                <p:nvPr/>
              </p:nvSpPr>
              <p:spPr bwMode="auto">
                <a:xfrm>
                  <a:off x="3766" y="308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2" name="Freeform 904"/>
                <p:cNvSpPr>
                  <a:spLocks/>
                </p:cNvSpPr>
                <p:nvPr/>
              </p:nvSpPr>
              <p:spPr bwMode="auto">
                <a:xfrm>
                  <a:off x="3754" y="310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0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3" name="Freeform 905"/>
                <p:cNvSpPr>
                  <a:spLocks/>
                </p:cNvSpPr>
                <p:nvPr/>
              </p:nvSpPr>
              <p:spPr bwMode="auto">
                <a:xfrm>
                  <a:off x="3765" y="3112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2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4" name="Freeform 906"/>
                <p:cNvSpPr>
                  <a:spLocks/>
                </p:cNvSpPr>
                <p:nvPr/>
              </p:nvSpPr>
              <p:spPr bwMode="auto">
                <a:xfrm>
                  <a:off x="3764" y="3132"/>
                  <a:ext cx="3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5" name="Freeform 907"/>
                <p:cNvSpPr>
                  <a:spLocks/>
                </p:cNvSpPr>
                <p:nvPr/>
              </p:nvSpPr>
              <p:spPr bwMode="auto">
                <a:xfrm>
                  <a:off x="3767" y="3091"/>
                  <a:ext cx="2" cy="4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1 h 4"/>
                    <a:gd name="T4" fmla="*/ 0 w 2"/>
                    <a:gd name="T5" fmla="*/ 0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6" name="Freeform 908"/>
                <p:cNvSpPr>
                  <a:spLocks/>
                </p:cNvSpPr>
                <p:nvPr/>
              </p:nvSpPr>
              <p:spPr bwMode="auto">
                <a:xfrm>
                  <a:off x="3750" y="3037"/>
                  <a:ext cx="20" cy="48"/>
                </a:xfrm>
                <a:custGeom>
                  <a:avLst/>
                  <a:gdLst>
                    <a:gd name="T0" fmla="*/ 5 w 24"/>
                    <a:gd name="T1" fmla="*/ 3 h 56"/>
                    <a:gd name="T2" fmla="*/ 2 w 24"/>
                    <a:gd name="T3" fmla="*/ 13 h 56"/>
                    <a:gd name="T4" fmla="*/ 12 w 24"/>
                    <a:gd name="T5" fmla="*/ 20 h 56"/>
                    <a:gd name="T6" fmla="*/ 3 w 24"/>
                    <a:gd name="T7" fmla="*/ 19 h 56"/>
                    <a:gd name="T8" fmla="*/ 9 w 24"/>
                    <a:gd name="T9" fmla="*/ 38 h 56"/>
                    <a:gd name="T10" fmla="*/ 5 w 24"/>
                    <a:gd name="T11" fmla="*/ 38 h 56"/>
                    <a:gd name="T12" fmla="*/ 15 w 24"/>
                    <a:gd name="T13" fmla="*/ 46 h 56"/>
                    <a:gd name="T14" fmla="*/ 4 w 24"/>
                    <a:gd name="T15" fmla="*/ 46 h 56"/>
                    <a:gd name="T16" fmla="*/ 3 w 24"/>
                    <a:gd name="T17" fmla="*/ 45 h 56"/>
                    <a:gd name="T18" fmla="*/ 6 w 24"/>
                    <a:gd name="T19" fmla="*/ 55 h 56"/>
                    <a:gd name="T20" fmla="*/ 13 w 24"/>
                    <a:gd name="T21" fmla="*/ 56 h 56"/>
                    <a:gd name="T22" fmla="*/ 18 w 24"/>
                    <a:gd name="T23" fmla="*/ 56 h 56"/>
                    <a:gd name="T24" fmla="*/ 14 w 24"/>
                    <a:gd name="T25" fmla="*/ 49 h 56"/>
                    <a:gd name="T26" fmla="*/ 18 w 24"/>
                    <a:gd name="T27" fmla="*/ 49 h 56"/>
                    <a:gd name="T28" fmla="*/ 16 w 24"/>
                    <a:gd name="T29" fmla="*/ 46 h 56"/>
                    <a:gd name="T30" fmla="*/ 19 w 24"/>
                    <a:gd name="T31" fmla="*/ 46 h 56"/>
                    <a:gd name="T32" fmla="*/ 16 w 24"/>
                    <a:gd name="T33" fmla="*/ 41 h 56"/>
                    <a:gd name="T34" fmla="*/ 17 w 24"/>
                    <a:gd name="T35" fmla="*/ 41 h 56"/>
                    <a:gd name="T36" fmla="*/ 13 w 24"/>
                    <a:gd name="T37" fmla="*/ 38 h 56"/>
                    <a:gd name="T38" fmla="*/ 18 w 24"/>
                    <a:gd name="T39" fmla="*/ 36 h 56"/>
                    <a:gd name="T40" fmla="*/ 14 w 24"/>
                    <a:gd name="T41" fmla="*/ 36 h 56"/>
                    <a:gd name="T42" fmla="*/ 20 w 24"/>
                    <a:gd name="T43" fmla="*/ 24 h 56"/>
                    <a:gd name="T44" fmla="*/ 16 w 24"/>
                    <a:gd name="T45" fmla="*/ 23 h 56"/>
                    <a:gd name="T46" fmla="*/ 19 w 24"/>
                    <a:gd name="T47" fmla="*/ 29 h 56"/>
                    <a:gd name="T48" fmla="*/ 10 w 24"/>
                    <a:gd name="T49" fmla="*/ 28 h 56"/>
                    <a:gd name="T50" fmla="*/ 18 w 24"/>
                    <a:gd name="T51" fmla="*/ 21 h 56"/>
                    <a:gd name="T52" fmla="*/ 16 w 24"/>
                    <a:gd name="T53" fmla="*/ 12 h 56"/>
                    <a:gd name="T54" fmla="*/ 18 w 24"/>
                    <a:gd name="T55" fmla="*/ 12 h 56"/>
                    <a:gd name="T56" fmla="*/ 14 w 24"/>
                    <a:gd name="T57" fmla="*/ 6 h 56"/>
                    <a:gd name="T58" fmla="*/ 13 w 24"/>
                    <a:gd name="T59" fmla="*/ 8 h 56"/>
                    <a:gd name="T60" fmla="*/ 10 w 24"/>
                    <a:gd name="T61" fmla="*/ 5 h 56"/>
                    <a:gd name="T62" fmla="*/ 12 w 24"/>
                    <a:gd name="T63" fmla="*/ 5 h 56"/>
                    <a:gd name="T64" fmla="*/ 6 w 24"/>
                    <a:gd name="T65" fmla="*/ 0 h 56"/>
                    <a:gd name="T66" fmla="*/ 10 w 24"/>
                    <a:gd name="T67" fmla="*/ 6 h 56"/>
                    <a:gd name="T68" fmla="*/ 5 w 24"/>
                    <a:gd name="T69" fmla="*/ 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56">
                      <a:moveTo>
                        <a:pt x="5" y="3"/>
                      </a:moveTo>
                      <a:cubicBezTo>
                        <a:pt x="0" y="6"/>
                        <a:pt x="3" y="10"/>
                        <a:pt x="2" y="13"/>
                      </a:cubicBezTo>
                      <a:cubicBezTo>
                        <a:pt x="4" y="20"/>
                        <a:pt x="12" y="14"/>
                        <a:pt x="12" y="20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4" y="25"/>
                        <a:pt x="1" y="33"/>
                        <a:pt x="9" y="38"/>
                      </a:cubicBezTo>
                      <a:cubicBezTo>
                        <a:pt x="8" y="39"/>
                        <a:pt x="7" y="40"/>
                        <a:pt x="5" y="38"/>
                      </a:cubicBezTo>
                      <a:cubicBezTo>
                        <a:pt x="6" y="42"/>
                        <a:pt x="19" y="41"/>
                        <a:pt x="15" y="46"/>
                      </a:cubicBezTo>
                      <a:cubicBezTo>
                        <a:pt x="10" y="41"/>
                        <a:pt x="10" y="47"/>
                        <a:pt x="4" y="46"/>
                      </a:cubicBezTo>
                      <a:cubicBezTo>
                        <a:pt x="3" y="45"/>
                        <a:pt x="3" y="45"/>
                        <a:pt x="3" y="45"/>
                      </a:cubicBezTo>
                      <a:cubicBezTo>
                        <a:pt x="4" y="48"/>
                        <a:pt x="7" y="53"/>
                        <a:pt x="6" y="55"/>
                      </a:cubicBezTo>
                      <a:cubicBezTo>
                        <a:pt x="9" y="55"/>
                        <a:pt x="12" y="53"/>
                        <a:pt x="13" y="56"/>
                      </a:cubicBezTo>
                      <a:cubicBezTo>
                        <a:pt x="13" y="55"/>
                        <a:pt x="16" y="56"/>
                        <a:pt x="18" y="56"/>
                      </a:cubicBezTo>
                      <a:cubicBezTo>
                        <a:pt x="16" y="53"/>
                        <a:pt x="17" y="51"/>
                        <a:pt x="14" y="49"/>
                      </a:cubicBezTo>
                      <a:cubicBezTo>
                        <a:pt x="17" y="48"/>
                        <a:pt x="15" y="50"/>
                        <a:pt x="18" y="49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6" y="45"/>
                        <a:pt x="19" y="48"/>
                        <a:pt x="19" y="46"/>
                      </a:cubicBezTo>
                      <a:cubicBezTo>
                        <a:pt x="18" y="45"/>
                        <a:pt x="16" y="43"/>
                        <a:pt x="16" y="41"/>
                      </a:cubicBezTo>
                      <a:cubicBezTo>
                        <a:pt x="17" y="41"/>
                        <a:pt x="17" y="41"/>
                        <a:pt x="17" y="41"/>
                      </a:cubicBezTo>
                      <a:cubicBezTo>
                        <a:pt x="16" y="40"/>
                        <a:pt x="18" y="37"/>
                        <a:pt x="13" y="38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6" y="32"/>
                        <a:pt x="24" y="30"/>
                        <a:pt x="20" y="24"/>
                      </a:cubicBezTo>
                      <a:cubicBezTo>
                        <a:pt x="19" y="26"/>
                        <a:pt x="17" y="24"/>
                        <a:pt x="16" y="23"/>
                      </a:cubicBezTo>
                      <a:cubicBezTo>
                        <a:pt x="14" y="26"/>
                        <a:pt x="19" y="27"/>
                        <a:pt x="19" y="29"/>
                      </a:cubicBezTo>
                      <a:cubicBezTo>
                        <a:pt x="16" y="29"/>
                        <a:pt x="12" y="25"/>
                        <a:pt x="10" y="28"/>
                      </a:cubicBezTo>
                      <a:cubicBezTo>
                        <a:pt x="14" y="25"/>
                        <a:pt x="9" y="22"/>
                        <a:pt x="18" y="21"/>
                      </a:cubicBezTo>
                      <a:cubicBezTo>
                        <a:pt x="18" y="17"/>
                        <a:pt x="14" y="16"/>
                        <a:pt x="16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12" y="11"/>
                        <a:pt x="20" y="9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8"/>
                        <a:pt x="11" y="7"/>
                        <a:pt x="10" y="5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6" y="1"/>
                        <a:pt x="9" y="4"/>
                        <a:pt x="10" y="6"/>
                      </a:cubicBezTo>
                      <a:cubicBezTo>
                        <a:pt x="8" y="5"/>
                        <a:pt x="4" y="5"/>
                        <a:pt x="5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7" name="Freeform 909"/>
                <p:cNvSpPr>
                  <a:spLocks/>
                </p:cNvSpPr>
                <p:nvPr/>
              </p:nvSpPr>
              <p:spPr bwMode="auto">
                <a:xfrm>
                  <a:off x="3764" y="307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8" name="Freeform 910"/>
                <p:cNvSpPr>
                  <a:spLocks/>
                </p:cNvSpPr>
                <p:nvPr/>
              </p:nvSpPr>
              <p:spPr bwMode="auto">
                <a:xfrm>
                  <a:off x="3748" y="2997"/>
                  <a:ext cx="24" cy="38"/>
                </a:xfrm>
                <a:custGeom>
                  <a:avLst/>
                  <a:gdLst>
                    <a:gd name="T0" fmla="*/ 14 w 28"/>
                    <a:gd name="T1" fmla="*/ 32 h 44"/>
                    <a:gd name="T2" fmla="*/ 20 w 28"/>
                    <a:gd name="T3" fmla="*/ 31 h 44"/>
                    <a:gd name="T4" fmla="*/ 9 w 28"/>
                    <a:gd name="T5" fmla="*/ 31 h 44"/>
                    <a:gd name="T6" fmla="*/ 8 w 28"/>
                    <a:gd name="T7" fmla="*/ 26 h 44"/>
                    <a:gd name="T8" fmla="*/ 17 w 28"/>
                    <a:gd name="T9" fmla="*/ 26 h 44"/>
                    <a:gd name="T10" fmla="*/ 18 w 28"/>
                    <a:gd name="T11" fmla="*/ 22 h 44"/>
                    <a:gd name="T12" fmla="*/ 12 w 28"/>
                    <a:gd name="T13" fmla="*/ 22 h 44"/>
                    <a:gd name="T14" fmla="*/ 9 w 28"/>
                    <a:gd name="T15" fmla="*/ 16 h 44"/>
                    <a:gd name="T16" fmla="*/ 11 w 28"/>
                    <a:gd name="T17" fmla="*/ 19 h 44"/>
                    <a:gd name="T18" fmla="*/ 18 w 28"/>
                    <a:gd name="T19" fmla="*/ 16 h 44"/>
                    <a:gd name="T20" fmla="*/ 2 w 28"/>
                    <a:gd name="T21" fmla="*/ 3 h 44"/>
                    <a:gd name="T22" fmla="*/ 3 w 28"/>
                    <a:gd name="T23" fmla="*/ 7 h 44"/>
                    <a:gd name="T24" fmla="*/ 10 w 28"/>
                    <a:gd name="T25" fmla="*/ 8 h 44"/>
                    <a:gd name="T26" fmla="*/ 8 w 28"/>
                    <a:gd name="T27" fmla="*/ 11 h 44"/>
                    <a:gd name="T28" fmla="*/ 4 w 28"/>
                    <a:gd name="T29" fmla="*/ 9 h 44"/>
                    <a:gd name="T30" fmla="*/ 4 w 28"/>
                    <a:gd name="T31" fmla="*/ 38 h 44"/>
                    <a:gd name="T32" fmla="*/ 4 w 28"/>
                    <a:gd name="T33" fmla="*/ 34 h 44"/>
                    <a:gd name="T34" fmla="*/ 9 w 28"/>
                    <a:gd name="T35" fmla="*/ 38 h 44"/>
                    <a:gd name="T36" fmla="*/ 15 w 28"/>
                    <a:gd name="T37" fmla="*/ 36 h 44"/>
                    <a:gd name="T38" fmla="*/ 13 w 28"/>
                    <a:gd name="T39" fmla="*/ 38 h 44"/>
                    <a:gd name="T40" fmla="*/ 20 w 28"/>
                    <a:gd name="T41" fmla="*/ 38 h 44"/>
                    <a:gd name="T42" fmla="*/ 23 w 28"/>
                    <a:gd name="T43" fmla="*/ 44 h 44"/>
                    <a:gd name="T44" fmla="*/ 23 w 28"/>
                    <a:gd name="T45" fmla="*/ 34 h 44"/>
                    <a:gd name="T46" fmla="*/ 14 w 28"/>
                    <a:gd name="T47" fmla="*/ 3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4">
                      <a:moveTo>
                        <a:pt x="14" y="32"/>
                      </a:moveTo>
                      <a:cubicBezTo>
                        <a:pt x="15" y="30"/>
                        <a:pt x="18" y="33"/>
                        <a:pt x="20" y="31"/>
                      </a:cubicBezTo>
                      <a:cubicBezTo>
                        <a:pt x="17" y="28"/>
                        <a:pt x="14" y="34"/>
                        <a:pt x="9" y="31"/>
                      </a:cubicBezTo>
                      <a:cubicBezTo>
                        <a:pt x="12" y="30"/>
                        <a:pt x="8" y="27"/>
                        <a:pt x="8" y="26"/>
                      </a:cubicBezTo>
                      <a:cubicBezTo>
                        <a:pt x="10" y="27"/>
                        <a:pt x="16" y="27"/>
                        <a:pt x="17" y="26"/>
                      </a:cubicBezTo>
                      <a:cubicBezTo>
                        <a:pt x="15" y="25"/>
                        <a:pt x="18" y="23"/>
                        <a:pt x="18" y="22"/>
                      </a:cubicBezTo>
                      <a:cubicBezTo>
                        <a:pt x="15" y="26"/>
                        <a:pt x="16" y="18"/>
                        <a:pt x="12" y="22"/>
                      </a:cubicBezTo>
                      <a:cubicBezTo>
                        <a:pt x="9" y="22"/>
                        <a:pt x="7" y="18"/>
                        <a:pt x="9" y="16"/>
                      </a:cubicBezTo>
                      <a:cubicBezTo>
                        <a:pt x="12" y="17"/>
                        <a:pt x="11" y="18"/>
                        <a:pt x="11" y="19"/>
                      </a:cubicBezTo>
                      <a:cubicBezTo>
                        <a:pt x="16" y="20"/>
                        <a:pt x="14" y="16"/>
                        <a:pt x="18" y="16"/>
                      </a:cubicBezTo>
                      <a:cubicBezTo>
                        <a:pt x="12" y="12"/>
                        <a:pt x="12" y="0"/>
                        <a:pt x="2" y="3"/>
                      </a:cubicBezTo>
                      <a:cubicBezTo>
                        <a:pt x="0" y="5"/>
                        <a:pt x="3" y="6"/>
                        <a:pt x="3" y="7"/>
                      </a:cubicBezTo>
                      <a:cubicBezTo>
                        <a:pt x="5" y="3"/>
                        <a:pt x="8" y="7"/>
                        <a:pt x="10" y="8"/>
                      </a:cubicBezTo>
                      <a:cubicBezTo>
                        <a:pt x="8" y="9"/>
                        <a:pt x="12" y="12"/>
                        <a:pt x="8" y="11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7"/>
                        <a:pt x="3" y="28"/>
                        <a:pt x="4" y="38"/>
                      </a:cubicBezTo>
                      <a:cubicBezTo>
                        <a:pt x="4" y="34"/>
                        <a:pt x="4" y="34"/>
                        <a:pt x="4" y="34"/>
                      </a:cubicBezTo>
                      <a:cubicBezTo>
                        <a:pt x="7" y="34"/>
                        <a:pt x="7" y="36"/>
                        <a:pt x="9" y="38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5" y="37"/>
                        <a:pt x="16" y="38"/>
                        <a:pt x="13" y="38"/>
                      </a:cubicBezTo>
                      <a:cubicBezTo>
                        <a:pt x="16" y="40"/>
                        <a:pt x="18" y="39"/>
                        <a:pt x="20" y="38"/>
                      </a:cubicBezTo>
                      <a:cubicBezTo>
                        <a:pt x="21" y="41"/>
                        <a:pt x="19" y="42"/>
                        <a:pt x="23" y="44"/>
                      </a:cubicBezTo>
                      <a:cubicBezTo>
                        <a:pt x="28" y="39"/>
                        <a:pt x="18" y="40"/>
                        <a:pt x="23" y="34"/>
                      </a:cubicBezTo>
                      <a:lnTo>
                        <a:pt x="14" y="3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9" name="Freeform 911"/>
                <p:cNvSpPr>
                  <a:spLocks/>
                </p:cNvSpPr>
                <p:nvPr/>
              </p:nvSpPr>
              <p:spPr bwMode="auto">
                <a:xfrm>
                  <a:off x="3760" y="3034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0" name="Freeform 912"/>
                <p:cNvSpPr>
                  <a:spLocks/>
                </p:cNvSpPr>
                <p:nvPr/>
              </p:nvSpPr>
              <p:spPr bwMode="auto">
                <a:xfrm>
                  <a:off x="3750" y="3032"/>
                  <a:ext cx="5" cy="2"/>
                </a:xfrm>
                <a:custGeom>
                  <a:avLst/>
                  <a:gdLst>
                    <a:gd name="T0" fmla="*/ 0 w 5"/>
                    <a:gd name="T1" fmla="*/ 1 h 2"/>
                    <a:gd name="T2" fmla="*/ 4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1" name="Freeform 913"/>
                <p:cNvSpPr>
                  <a:spLocks/>
                </p:cNvSpPr>
                <p:nvPr/>
              </p:nvSpPr>
              <p:spPr bwMode="auto">
                <a:xfrm>
                  <a:off x="3762" y="3006"/>
                  <a:ext cx="1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2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2" name="Freeform 914"/>
                <p:cNvSpPr>
                  <a:spLocks/>
                </p:cNvSpPr>
                <p:nvPr/>
              </p:nvSpPr>
              <p:spPr bwMode="auto">
                <a:xfrm>
                  <a:off x="3749" y="2990"/>
                  <a:ext cx="11" cy="11"/>
                </a:xfrm>
                <a:custGeom>
                  <a:avLst/>
                  <a:gdLst>
                    <a:gd name="T0" fmla="*/ 0 w 13"/>
                    <a:gd name="T1" fmla="*/ 0 h 13"/>
                    <a:gd name="T2" fmla="*/ 0 w 13"/>
                    <a:gd name="T3" fmla="*/ 11 h 13"/>
                    <a:gd name="T4" fmla="*/ 12 w 13"/>
                    <a:gd name="T5" fmla="*/ 11 h 13"/>
                    <a:gd name="T6" fmla="*/ 5 w 13"/>
                    <a:gd name="T7" fmla="*/ 6 h 13"/>
                    <a:gd name="T8" fmla="*/ 5 w 13"/>
                    <a:gd name="T9" fmla="*/ 0 h 13"/>
                    <a:gd name="T10" fmla="*/ 0 w 1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3">
                      <a:moveTo>
                        <a:pt x="0" y="0"/>
                      </a:moveTo>
                      <a:cubicBezTo>
                        <a:pt x="1" y="4"/>
                        <a:pt x="4" y="6"/>
                        <a:pt x="0" y="11"/>
                      </a:cubicBezTo>
                      <a:cubicBezTo>
                        <a:pt x="5" y="13"/>
                        <a:pt x="8" y="10"/>
                        <a:pt x="12" y="11"/>
                      </a:cubicBezTo>
                      <a:cubicBezTo>
                        <a:pt x="13" y="8"/>
                        <a:pt x="6" y="9"/>
                        <a:pt x="5" y="6"/>
                      </a:cubicBezTo>
                      <a:cubicBezTo>
                        <a:pt x="8" y="5"/>
                        <a:pt x="4" y="2"/>
                        <a:pt x="5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3" name="Freeform 915"/>
                <p:cNvSpPr>
                  <a:spLocks/>
                </p:cNvSpPr>
                <p:nvPr/>
              </p:nvSpPr>
              <p:spPr bwMode="auto">
                <a:xfrm>
                  <a:off x="3750" y="2901"/>
                  <a:ext cx="19" cy="92"/>
                </a:xfrm>
                <a:custGeom>
                  <a:avLst/>
                  <a:gdLst>
                    <a:gd name="T0" fmla="*/ 13 w 22"/>
                    <a:gd name="T1" fmla="*/ 88 h 107"/>
                    <a:gd name="T2" fmla="*/ 11 w 22"/>
                    <a:gd name="T3" fmla="*/ 82 h 107"/>
                    <a:gd name="T4" fmla="*/ 14 w 22"/>
                    <a:gd name="T5" fmla="*/ 85 h 107"/>
                    <a:gd name="T6" fmla="*/ 17 w 22"/>
                    <a:gd name="T7" fmla="*/ 81 h 107"/>
                    <a:gd name="T8" fmla="*/ 14 w 22"/>
                    <a:gd name="T9" fmla="*/ 81 h 107"/>
                    <a:gd name="T10" fmla="*/ 13 w 22"/>
                    <a:gd name="T11" fmla="*/ 71 h 107"/>
                    <a:gd name="T12" fmla="*/ 8 w 22"/>
                    <a:gd name="T13" fmla="*/ 69 h 107"/>
                    <a:gd name="T14" fmla="*/ 16 w 22"/>
                    <a:gd name="T15" fmla="*/ 63 h 107"/>
                    <a:gd name="T16" fmla="*/ 5 w 22"/>
                    <a:gd name="T17" fmla="*/ 64 h 107"/>
                    <a:gd name="T18" fmla="*/ 9 w 22"/>
                    <a:gd name="T19" fmla="*/ 53 h 107"/>
                    <a:gd name="T20" fmla="*/ 10 w 22"/>
                    <a:gd name="T21" fmla="*/ 56 h 107"/>
                    <a:gd name="T22" fmla="*/ 10 w 22"/>
                    <a:gd name="T23" fmla="*/ 50 h 107"/>
                    <a:gd name="T24" fmla="*/ 15 w 22"/>
                    <a:gd name="T25" fmla="*/ 50 h 107"/>
                    <a:gd name="T26" fmla="*/ 15 w 22"/>
                    <a:gd name="T27" fmla="*/ 41 h 107"/>
                    <a:gd name="T28" fmla="*/ 17 w 22"/>
                    <a:gd name="T29" fmla="*/ 42 h 107"/>
                    <a:gd name="T30" fmla="*/ 13 w 22"/>
                    <a:gd name="T31" fmla="*/ 25 h 107"/>
                    <a:gd name="T32" fmla="*/ 16 w 22"/>
                    <a:gd name="T33" fmla="*/ 23 h 107"/>
                    <a:gd name="T34" fmla="*/ 6 w 22"/>
                    <a:gd name="T35" fmla="*/ 24 h 107"/>
                    <a:gd name="T36" fmla="*/ 7 w 22"/>
                    <a:gd name="T37" fmla="*/ 17 h 107"/>
                    <a:gd name="T38" fmla="*/ 13 w 22"/>
                    <a:gd name="T39" fmla="*/ 19 h 107"/>
                    <a:gd name="T40" fmla="*/ 10 w 22"/>
                    <a:gd name="T41" fmla="*/ 15 h 107"/>
                    <a:gd name="T42" fmla="*/ 16 w 22"/>
                    <a:gd name="T43" fmla="*/ 12 h 107"/>
                    <a:gd name="T44" fmla="*/ 7 w 22"/>
                    <a:gd name="T45" fmla="*/ 5 h 107"/>
                    <a:gd name="T46" fmla="*/ 9 w 22"/>
                    <a:gd name="T47" fmla="*/ 1 h 107"/>
                    <a:gd name="T48" fmla="*/ 0 w 22"/>
                    <a:gd name="T49" fmla="*/ 4 h 107"/>
                    <a:gd name="T50" fmla="*/ 2 w 22"/>
                    <a:gd name="T51" fmla="*/ 28 h 107"/>
                    <a:gd name="T52" fmla="*/ 7 w 22"/>
                    <a:gd name="T53" fmla="*/ 34 h 107"/>
                    <a:gd name="T54" fmla="*/ 1 w 22"/>
                    <a:gd name="T55" fmla="*/ 35 h 107"/>
                    <a:gd name="T56" fmla="*/ 7 w 22"/>
                    <a:gd name="T57" fmla="*/ 35 h 107"/>
                    <a:gd name="T58" fmla="*/ 2 w 22"/>
                    <a:gd name="T59" fmla="*/ 39 h 107"/>
                    <a:gd name="T60" fmla="*/ 7 w 22"/>
                    <a:gd name="T61" fmla="*/ 41 h 107"/>
                    <a:gd name="T62" fmla="*/ 0 w 22"/>
                    <a:gd name="T63" fmla="*/ 43 h 107"/>
                    <a:gd name="T64" fmla="*/ 3 w 22"/>
                    <a:gd name="T65" fmla="*/ 81 h 107"/>
                    <a:gd name="T66" fmla="*/ 7 w 22"/>
                    <a:gd name="T67" fmla="*/ 80 h 107"/>
                    <a:gd name="T68" fmla="*/ 7 w 22"/>
                    <a:gd name="T69" fmla="*/ 95 h 107"/>
                    <a:gd name="T70" fmla="*/ 11 w 22"/>
                    <a:gd name="T71" fmla="*/ 97 h 107"/>
                    <a:gd name="T72" fmla="*/ 1 w 22"/>
                    <a:gd name="T73" fmla="*/ 96 h 107"/>
                    <a:gd name="T74" fmla="*/ 3 w 22"/>
                    <a:gd name="T75" fmla="*/ 101 h 107"/>
                    <a:gd name="T76" fmla="*/ 5 w 22"/>
                    <a:gd name="T77" fmla="*/ 98 h 107"/>
                    <a:gd name="T78" fmla="*/ 3 w 22"/>
                    <a:gd name="T79" fmla="*/ 103 h 107"/>
                    <a:gd name="T80" fmla="*/ 14 w 22"/>
                    <a:gd name="T81" fmla="*/ 100 h 107"/>
                    <a:gd name="T82" fmla="*/ 19 w 22"/>
                    <a:gd name="T83" fmla="*/ 88 h 107"/>
                    <a:gd name="T84" fmla="*/ 13 w 22"/>
                    <a:gd name="T85" fmla="*/ 88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07">
                      <a:moveTo>
                        <a:pt x="13" y="88"/>
                      </a:moveTo>
                      <a:cubicBezTo>
                        <a:pt x="13" y="86"/>
                        <a:pt x="10" y="84"/>
                        <a:pt x="11" y="82"/>
                      </a:cubicBezTo>
                      <a:cubicBezTo>
                        <a:pt x="14" y="83"/>
                        <a:pt x="15" y="84"/>
                        <a:pt x="14" y="85"/>
                      </a:cubicBezTo>
                      <a:cubicBezTo>
                        <a:pt x="19" y="84"/>
                        <a:pt x="13" y="83"/>
                        <a:pt x="17" y="81"/>
                      </a:cubicBezTo>
                      <a:cubicBezTo>
                        <a:pt x="16" y="81"/>
                        <a:pt x="15" y="82"/>
                        <a:pt x="14" y="81"/>
                      </a:cubicBezTo>
                      <a:cubicBezTo>
                        <a:pt x="15" y="76"/>
                        <a:pt x="10" y="78"/>
                        <a:pt x="13" y="71"/>
                      </a:cubicBezTo>
                      <a:cubicBezTo>
                        <a:pt x="12" y="70"/>
                        <a:pt x="12" y="69"/>
                        <a:pt x="8" y="69"/>
                      </a:cubicBezTo>
                      <a:cubicBezTo>
                        <a:pt x="13" y="65"/>
                        <a:pt x="12" y="67"/>
                        <a:pt x="16" y="63"/>
                      </a:cubicBezTo>
                      <a:cubicBezTo>
                        <a:pt x="14" y="63"/>
                        <a:pt x="10" y="64"/>
                        <a:pt x="5" y="64"/>
                      </a:cubicBezTo>
                      <a:cubicBezTo>
                        <a:pt x="12" y="58"/>
                        <a:pt x="5" y="58"/>
                        <a:pt x="9" y="53"/>
                      </a:cubicBezTo>
                      <a:cubicBezTo>
                        <a:pt x="9" y="54"/>
                        <a:pt x="10" y="54"/>
                        <a:pt x="10" y="56"/>
                      </a:cubicBezTo>
                      <a:cubicBezTo>
                        <a:pt x="16" y="55"/>
                        <a:pt x="9" y="52"/>
                        <a:pt x="10" y="50"/>
                      </a:cubicBezTo>
                      <a:cubicBezTo>
                        <a:pt x="15" y="50"/>
                        <a:pt x="15" y="50"/>
                        <a:pt x="15" y="50"/>
                      </a:cubicBezTo>
                      <a:cubicBezTo>
                        <a:pt x="14" y="48"/>
                        <a:pt x="11" y="44"/>
                        <a:pt x="15" y="41"/>
                      </a:cubicBezTo>
                      <a:cubicBezTo>
                        <a:pt x="17" y="42"/>
                        <a:pt x="17" y="42"/>
                        <a:pt x="17" y="42"/>
                      </a:cubicBezTo>
                      <a:cubicBezTo>
                        <a:pt x="13" y="36"/>
                        <a:pt x="15" y="30"/>
                        <a:pt x="13" y="25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2" y="16"/>
                        <a:pt x="14" y="29"/>
                        <a:pt x="6" y="24"/>
                      </a:cubicBezTo>
                      <a:cubicBezTo>
                        <a:pt x="16" y="23"/>
                        <a:pt x="3" y="21"/>
                        <a:pt x="7" y="17"/>
                      </a:cubicBezTo>
                      <a:cubicBezTo>
                        <a:pt x="11" y="15"/>
                        <a:pt x="9" y="21"/>
                        <a:pt x="13" y="19"/>
                      </a:cubicBezTo>
                      <a:cubicBezTo>
                        <a:pt x="8" y="18"/>
                        <a:pt x="12" y="17"/>
                        <a:pt x="10" y="15"/>
                      </a:cubicBezTo>
                      <a:cubicBezTo>
                        <a:pt x="15" y="15"/>
                        <a:pt x="11" y="11"/>
                        <a:pt x="16" y="12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10" y="4"/>
                        <a:pt x="10" y="2"/>
                        <a:pt x="9" y="1"/>
                      </a:cubicBezTo>
                      <a:cubicBezTo>
                        <a:pt x="9" y="4"/>
                        <a:pt x="2" y="0"/>
                        <a:pt x="0" y="4"/>
                      </a:cubicBezTo>
                      <a:cubicBezTo>
                        <a:pt x="2" y="10"/>
                        <a:pt x="4" y="20"/>
                        <a:pt x="2" y="28"/>
                      </a:cubicBezTo>
                      <a:cubicBezTo>
                        <a:pt x="8" y="29"/>
                        <a:pt x="2" y="33"/>
                        <a:pt x="7" y="34"/>
                      </a:cubicBezTo>
                      <a:cubicBezTo>
                        <a:pt x="1" y="35"/>
                        <a:pt x="1" y="35"/>
                        <a:pt x="1" y="35"/>
                      </a:cubicBezTo>
                      <a:cubicBezTo>
                        <a:pt x="3" y="40"/>
                        <a:pt x="5" y="34"/>
                        <a:pt x="7" y="35"/>
                      </a:cubicBezTo>
                      <a:cubicBezTo>
                        <a:pt x="8" y="37"/>
                        <a:pt x="4" y="39"/>
                        <a:pt x="2" y="39"/>
                      </a:cubicBezTo>
                      <a:cubicBezTo>
                        <a:pt x="1" y="42"/>
                        <a:pt x="3" y="39"/>
                        <a:pt x="7" y="41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2" y="54"/>
                        <a:pt x="7" y="69"/>
                        <a:pt x="3" y="81"/>
                      </a:cubicBezTo>
                      <a:cubicBezTo>
                        <a:pt x="7" y="80"/>
                        <a:pt x="7" y="80"/>
                        <a:pt x="7" y="80"/>
                      </a:cubicBezTo>
                      <a:cubicBezTo>
                        <a:pt x="5" y="86"/>
                        <a:pt x="17" y="90"/>
                        <a:pt x="7" y="95"/>
                      </a:cubicBezTo>
                      <a:cubicBezTo>
                        <a:pt x="11" y="97"/>
                        <a:pt x="11" y="97"/>
                        <a:pt x="11" y="97"/>
                      </a:cubicBezTo>
                      <a:cubicBezTo>
                        <a:pt x="9" y="96"/>
                        <a:pt x="4" y="98"/>
                        <a:pt x="1" y="96"/>
                      </a:cubicBezTo>
                      <a:cubicBezTo>
                        <a:pt x="3" y="98"/>
                        <a:pt x="1" y="99"/>
                        <a:pt x="3" y="101"/>
                      </a:cubicBezTo>
                      <a:cubicBezTo>
                        <a:pt x="5" y="98"/>
                        <a:pt x="5" y="98"/>
                        <a:pt x="5" y="98"/>
                      </a:cubicBezTo>
                      <a:cubicBezTo>
                        <a:pt x="8" y="100"/>
                        <a:pt x="6" y="102"/>
                        <a:pt x="3" y="103"/>
                      </a:cubicBezTo>
                      <a:cubicBezTo>
                        <a:pt x="7" y="107"/>
                        <a:pt x="11" y="101"/>
                        <a:pt x="14" y="100"/>
                      </a:cubicBezTo>
                      <a:cubicBezTo>
                        <a:pt x="6" y="94"/>
                        <a:pt x="22" y="94"/>
                        <a:pt x="19" y="88"/>
                      </a:cubicBezTo>
                      <a:cubicBezTo>
                        <a:pt x="16" y="84"/>
                        <a:pt x="15" y="88"/>
                        <a:pt x="13" y="8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4" name="Freeform 916"/>
                <p:cNvSpPr>
                  <a:spLocks/>
                </p:cNvSpPr>
                <p:nvPr/>
              </p:nvSpPr>
              <p:spPr bwMode="auto">
                <a:xfrm>
                  <a:off x="3750" y="298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5" name="Freeform 917"/>
                <p:cNvSpPr>
                  <a:spLocks/>
                </p:cNvSpPr>
                <p:nvPr/>
              </p:nvSpPr>
              <p:spPr bwMode="auto">
                <a:xfrm>
                  <a:off x="3757" y="2899"/>
                  <a:ext cx="1" cy="3"/>
                </a:xfrm>
                <a:custGeom>
                  <a:avLst/>
                  <a:gdLst>
                    <a:gd name="T0" fmla="*/ 1 w 1"/>
                    <a:gd name="T1" fmla="*/ 3 h 3"/>
                    <a:gd name="T2" fmla="*/ 1 w 1"/>
                    <a:gd name="T3" fmla="*/ 1 h 3"/>
                    <a:gd name="T4" fmla="*/ 1 w 1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1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6" name="Rectangle 918"/>
                <p:cNvSpPr>
                  <a:spLocks noChangeArrowheads="1"/>
                </p:cNvSpPr>
                <p:nvPr/>
              </p:nvSpPr>
              <p:spPr bwMode="auto">
                <a:xfrm>
                  <a:off x="3753" y="299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7" name="Freeform 919"/>
                <p:cNvSpPr>
                  <a:spLocks/>
                </p:cNvSpPr>
                <p:nvPr/>
              </p:nvSpPr>
              <p:spPr bwMode="auto">
                <a:xfrm>
                  <a:off x="3761" y="299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8" name="Freeform 920"/>
                <p:cNvSpPr>
                  <a:spLocks/>
                </p:cNvSpPr>
                <p:nvPr/>
              </p:nvSpPr>
              <p:spPr bwMode="auto">
                <a:xfrm>
                  <a:off x="3761" y="288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9" name="Freeform 921"/>
                <p:cNvSpPr>
                  <a:spLocks/>
                </p:cNvSpPr>
                <p:nvPr/>
              </p:nvSpPr>
              <p:spPr bwMode="auto">
                <a:xfrm>
                  <a:off x="3763" y="2847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0" name="Freeform 922"/>
                <p:cNvSpPr>
                  <a:spLocks/>
                </p:cNvSpPr>
                <p:nvPr/>
              </p:nvSpPr>
              <p:spPr bwMode="auto">
                <a:xfrm>
                  <a:off x="3737" y="2741"/>
                  <a:ext cx="30" cy="157"/>
                </a:xfrm>
                <a:custGeom>
                  <a:avLst/>
                  <a:gdLst>
                    <a:gd name="T0" fmla="*/ 17 w 35"/>
                    <a:gd name="T1" fmla="*/ 6 h 183"/>
                    <a:gd name="T2" fmla="*/ 10 w 35"/>
                    <a:gd name="T3" fmla="*/ 3 h 183"/>
                    <a:gd name="T4" fmla="*/ 7 w 35"/>
                    <a:gd name="T5" fmla="*/ 10 h 183"/>
                    <a:gd name="T6" fmla="*/ 11 w 35"/>
                    <a:gd name="T7" fmla="*/ 19 h 183"/>
                    <a:gd name="T8" fmla="*/ 12 w 35"/>
                    <a:gd name="T9" fmla="*/ 40 h 183"/>
                    <a:gd name="T10" fmla="*/ 10 w 35"/>
                    <a:gd name="T11" fmla="*/ 53 h 183"/>
                    <a:gd name="T12" fmla="*/ 17 w 35"/>
                    <a:gd name="T13" fmla="*/ 71 h 183"/>
                    <a:gd name="T14" fmla="*/ 15 w 35"/>
                    <a:gd name="T15" fmla="*/ 75 h 183"/>
                    <a:gd name="T16" fmla="*/ 13 w 35"/>
                    <a:gd name="T17" fmla="*/ 85 h 183"/>
                    <a:gd name="T18" fmla="*/ 24 w 35"/>
                    <a:gd name="T19" fmla="*/ 89 h 183"/>
                    <a:gd name="T20" fmla="*/ 24 w 35"/>
                    <a:gd name="T21" fmla="*/ 98 h 183"/>
                    <a:gd name="T22" fmla="*/ 20 w 35"/>
                    <a:gd name="T23" fmla="*/ 105 h 183"/>
                    <a:gd name="T24" fmla="*/ 20 w 35"/>
                    <a:gd name="T25" fmla="*/ 117 h 183"/>
                    <a:gd name="T26" fmla="*/ 19 w 35"/>
                    <a:gd name="T27" fmla="*/ 130 h 183"/>
                    <a:gd name="T28" fmla="*/ 21 w 35"/>
                    <a:gd name="T29" fmla="*/ 140 h 183"/>
                    <a:gd name="T30" fmla="*/ 25 w 35"/>
                    <a:gd name="T31" fmla="*/ 148 h 183"/>
                    <a:gd name="T32" fmla="*/ 21 w 35"/>
                    <a:gd name="T33" fmla="*/ 150 h 183"/>
                    <a:gd name="T34" fmla="*/ 22 w 35"/>
                    <a:gd name="T35" fmla="*/ 157 h 183"/>
                    <a:gd name="T36" fmla="*/ 21 w 35"/>
                    <a:gd name="T37" fmla="*/ 183 h 183"/>
                    <a:gd name="T38" fmla="*/ 23 w 35"/>
                    <a:gd name="T39" fmla="*/ 170 h 183"/>
                    <a:gd name="T40" fmla="*/ 20 w 35"/>
                    <a:gd name="T41" fmla="*/ 167 h 183"/>
                    <a:gd name="T42" fmla="*/ 31 w 35"/>
                    <a:gd name="T43" fmla="*/ 164 h 183"/>
                    <a:gd name="T44" fmla="*/ 33 w 35"/>
                    <a:gd name="T45" fmla="*/ 161 h 183"/>
                    <a:gd name="T46" fmla="*/ 31 w 35"/>
                    <a:gd name="T47" fmla="*/ 152 h 183"/>
                    <a:gd name="T48" fmla="*/ 33 w 35"/>
                    <a:gd name="T49" fmla="*/ 145 h 183"/>
                    <a:gd name="T50" fmla="*/ 33 w 35"/>
                    <a:gd name="T51" fmla="*/ 133 h 183"/>
                    <a:gd name="T52" fmla="*/ 30 w 35"/>
                    <a:gd name="T53" fmla="*/ 123 h 183"/>
                    <a:gd name="T54" fmla="*/ 31 w 35"/>
                    <a:gd name="T55" fmla="*/ 123 h 183"/>
                    <a:gd name="T56" fmla="*/ 31 w 35"/>
                    <a:gd name="T57" fmla="*/ 120 h 183"/>
                    <a:gd name="T58" fmla="*/ 30 w 35"/>
                    <a:gd name="T59" fmla="*/ 112 h 183"/>
                    <a:gd name="T60" fmla="*/ 27 w 35"/>
                    <a:gd name="T61" fmla="*/ 104 h 183"/>
                    <a:gd name="T62" fmla="*/ 31 w 35"/>
                    <a:gd name="T63" fmla="*/ 101 h 183"/>
                    <a:gd name="T64" fmla="*/ 31 w 35"/>
                    <a:gd name="T65" fmla="*/ 91 h 183"/>
                    <a:gd name="T66" fmla="*/ 26 w 35"/>
                    <a:gd name="T67" fmla="*/ 87 h 183"/>
                    <a:gd name="T68" fmla="*/ 24 w 35"/>
                    <a:gd name="T69" fmla="*/ 75 h 183"/>
                    <a:gd name="T70" fmla="*/ 21 w 35"/>
                    <a:gd name="T71" fmla="*/ 58 h 183"/>
                    <a:gd name="T72" fmla="*/ 22 w 35"/>
                    <a:gd name="T73" fmla="*/ 53 h 183"/>
                    <a:gd name="T74" fmla="*/ 20 w 35"/>
                    <a:gd name="T75" fmla="*/ 34 h 183"/>
                    <a:gd name="T76" fmla="*/ 14 w 35"/>
                    <a:gd name="T77" fmla="*/ 42 h 183"/>
                    <a:gd name="T78" fmla="*/ 23 w 35"/>
                    <a:gd name="T79" fmla="*/ 32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5" h="183">
                      <a:moveTo>
                        <a:pt x="23" y="15"/>
                      </a:moveTo>
                      <a:cubicBezTo>
                        <a:pt x="22" y="12"/>
                        <a:pt x="20" y="8"/>
                        <a:pt x="17" y="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8" y="5"/>
                        <a:pt x="14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5" y="8"/>
                        <a:pt x="8" y="7"/>
                        <a:pt x="7" y="10"/>
                      </a:cubicBezTo>
                      <a:cubicBezTo>
                        <a:pt x="8" y="13"/>
                        <a:pt x="17" y="15"/>
                        <a:pt x="15" y="18"/>
                      </a:cubicBezTo>
                      <a:cubicBezTo>
                        <a:pt x="15" y="20"/>
                        <a:pt x="13" y="19"/>
                        <a:pt x="11" y="19"/>
                      </a:cubicBezTo>
                      <a:cubicBezTo>
                        <a:pt x="10" y="22"/>
                        <a:pt x="17" y="23"/>
                        <a:pt x="18" y="25"/>
                      </a:cubicBezTo>
                      <a:cubicBezTo>
                        <a:pt x="0" y="27"/>
                        <a:pt x="23" y="35"/>
                        <a:pt x="12" y="40"/>
                      </a:cubicBezTo>
                      <a:cubicBezTo>
                        <a:pt x="13" y="43"/>
                        <a:pt x="12" y="47"/>
                        <a:pt x="15" y="51"/>
                      </a:cubicBezTo>
                      <a:cubicBezTo>
                        <a:pt x="11" y="49"/>
                        <a:pt x="15" y="54"/>
                        <a:pt x="10" y="53"/>
                      </a:cubicBezTo>
                      <a:cubicBezTo>
                        <a:pt x="20" y="54"/>
                        <a:pt x="6" y="64"/>
                        <a:pt x="19" y="65"/>
                      </a:cubicBezTo>
                      <a:cubicBezTo>
                        <a:pt x="15" y="70"/>
                        <a:pt x="20" y="65"/>
                        <a:pt x="17" y="71"/>
                      </a:cubicBezTo>
                      <a:cubicBezTo>
                        <a:pt x="15" y="71"/>
                        <a:pt x="15" y="70"/>
                        <a:pt x="15" y="69"/>
                      </a:cubicBezTo>
                      <a:cubicBezTo>
                        <a:pt x="12" y="72"/>
                        <a:pt x="21" y="73"/>
                        <a:pt x="15" y="75"/>
                      </a:cubicBezTo>
                      <a:cubicBezTo>
                        <a:pt x="14" y="80"/>
                        <a:pt x="18" y="76"/>
                        <a:pt x="22" y="78"/>
                      </a:cubicBezTo>
                      <a:cubicBezTo>
                        <a:pt x="20" y="83"/>
                        <a:pt x="19" y="82"/>
                        <a:pt x="13" y="85"/>
                      </a:cubicBezTo>
                      <a:cubicBezTo>
                        <a:pt x="20" y="85"/>
                        <a:pt x="17" y="88"/>
                        <a:pt x="20" y="90"/>
                      </a:cubicBezTo>
                      <a:cubicBezTo>
                        <a:pt x="20" y="90"/>
                        <a:pt x="21" y="86"/>
                        <a:pt x="24" y="89"/>
                      </a:cubicBezTo>
                      <a:cubicBezTo>
                        <a:pt x="23" y="94"/>
                        <a:pt x="28" y="93"/>
                        <a:pt x="30" y="98"/>
                      </a:cubicBezTo>
                      <a:cubicBezTo>
                        <a:pt x="23" y="101"/>
                        <a:pt x="29" y="93"/>
                        <a:pt x="24" y="98"/>
                      </a:cubicBezTo>
                      <a:cubicBezTo>
                        <a:pt x="21" y="95"/>
                        <a:pt x="21" y="92"/>
                        <a:pt x="16" y="90"/>
                      </a:cubicBezTo>
                      <a:cubicBezTo>
                        <a:pt x="16" y="95"/>
                        <a:pt x="17" y="100"/>
                        <a:pt x="20" y="105"/>
                      </a:cubicBezTo>
                      <a:cubicBezTo>
                        <a:pt x="19" y="108"/>
                        <a:pt x="17" y="104"/>
                        <a:pt x="16" y="106"/>
                      </a:cubicBezTo>
                      <a:cubicBezTo>
                        <a:pt x="13" y="111"/>
                        <a:pt x="23" y="113"/>
                        <a:pt x="20" y="117"/>
                      </a:cubicBezTo>
                      <a:cubicBezTo>
                        <a:pt x="17" y="117"/>
                        <a:pt x="17" y="117"/>
                        <a:pt x="17" y="117"/>
                      </a:cubicBezTo>
                      <a:cubicBezTo>
                        <a:pt x="22" y="119"/>
                        <a:pt x="16" y="125"/>
                        <a:pt x="19" y="130"/>
                      </a:cubicBezTo>
                      <a:cubicBezTo>
                        <a:pt x="20" y="129"/>
                        <a:pt x="22" y="129"/>
                        <a:pt x="23" y="129"/>
                      </a:cubicBezTo>
                      <a:cubicBezTo>
                        <a:pt x="14" y="130"/>
                        <a:pt x="27" y="136"/>
                        <a:pt x="21" y="140"/>
                      </a:cubicBezTo>
                      <a:cubicBezTo>
                        <a:pt x="27" y="140"/>
                        <a:pt x="30" y="144"/>
                        <a:pt x="31" y="147"/>
                      </a:cubicBezTo>
                      <a:cubicBezTo>
                        <a:pt x="29" y="148"/>
                        <a:pt x="27" y="148"/>
                        <a:pt x="25" y="148"/>
                      </a:cubicBezTo>
                      <a:cubicBezTo>
                        <a:pt x="29" y="143"/>
                        <a:pt x="19" y="143"/>
                        <a:pt x="17" y="140"/>
                      </a:cubicBezTo>
                      <a:cubicBezTo>
                        <a:pt x="20" y="143"/>
                        <a:pt x="17" y="148"/>
                        <a:pt x="21" y="150"/>
                      </a:cubicBezTo>
                      <a:cubicBezTo>
                        <a:pt x="16" y="149"/>
                        <a:pt x="16" y="149"/>
                        <a:pt x="16" y="149"/>
                      </a:cubicBezTo>
                      <a:cubicBezTo>
                        <a:pt x="16" y="153"/>
                        <a:pt x="26" y="153"/>
                        <a:pt x="22" y="157"/>
                      </a:cubicBezTo>
                      <a:cubicBezTo>
                        <a:pt x="19" y="157"/>
                        <a:pt x="19" y="157"/>
                        <a:pt x="19" y="157"/>
                      </a:cubicBezTo>
                      <a:cubicBezTo>
                        <a:pt x="20" y="165"/>
                        <a:pt x="14" y="176"/>
                        <a:pt x="21" y="183"/>
                      </a:cubicBezTo>
                      <a:cubicBezTo>
                        <a:pt x="24" y="183"/>
                        <a:pt x="30" y="180"/>
                        <a:pt x="32" y="179"/>
                      </a:cubicBezTo>
                      <a:cubicBezTo>
                        <a:pt x="30" y="175"/>
                        <a:pt x="25" y="173"/>
                        <a:pt x="23" y="170"/>
                      </a:cubicBezTo>
                      <a:cubicBezTo>
                        <a:pt x="28" y="170"/>
                        <a:pt x="28" y="170"/>
                        <a:pt x="28" y="170"/>
                      </a:cubicBezTo>
                      <a:cubicBezTo>
                        <a:pt x="24" y="169"/>
                        <a:pt x="22" y="165"/>
                        <a:pt x="20" y="167"/>
                      </a:cubicBezTo>
                      <a:cubicBezTo>
                        <a:pt x="17" y="165"/>
                        <a:pt x="24" y="165"/>
                        <a:pt x="21" y="162"/>
                      </a:cubicBezTo>
                      <a:cubicBezTo>
                        <a:pt x="26" y="163"/>
                        <a:pt x="27" y="164"/>
                        <a:pt x="31" y="164"/>
                      </a:cubicBezTo>
                      <a:cubicBezTo>
                        <a:pt x="29" y="162"/>
                        <a:pt x="29" y="162"/>
                        <a:pt x="29" y="162"/>
                      </a:cubicBezTo>
                      <a:cubicBezTo>
                        <a:pt x="31" y="163"/>
                        <a:pt x="30" y="160"/>
                        <a:pt x="33" y="161"/>
                      </a:cubicBezTo>
                      <a:cubicBezTo>
                        <a:pt x="26" y="156"/>
                        <a:pt x="35" y="154"/>
                        <a:pt x="32" y="149"/>
                      </a:cubicBezTo>
                      <a:cubicBezTo>
                        <a:pt x="31" y="152"/>
                        <a:pt x="31" y="152"/>
                        <a:pt x="31" y="152"/>
                      </a:cubicBezTo>
                      <a:cubicBezTo>
                        <a:pt x="28" y="152"/>
                        <a:pt x="28" y="151"/>
                        <a:pt x="28" y="149"/>
                      </a:cubicBezTo>
                      <a:cubicBezTo>
                        <a:pt x="32" y="148"/>
                        <a:pt x="31" y="147"/>
                        <a:pt x="33" y="145"/>
                      </a:cubicBezTo>
                      <a:cubicBezTo>
                        <a:pt x="30" y="142"/>
                        <a:pt x="25" y="141"/>
                        <a:pt x="25" y="138"/>
                      </a:cubicBezTo>
                      <a:cubicBezTo>
                        <a:pt x="31" y="139"/>
                        <a:pt x="28" y="133"/>
                        <a:pt x="33" y="133"/>
                      </a:cubicBezTo>
                      <a:cubicBezTo>
                        <a:pt x="27" y="132"/>
                        <a:pt x="31" y="127"/>
                        <a:pt x="27" y="127"/>
                      </a:cubicBezTo>
                      <a:cubicBezTo>
                        <a:pt x="26" y="125"/>
                        <a:pt x="27" y="123"/>
                        <a:pt x="30" y="123"/>
                      </a:cubicBezTo>
                      <a:cubicBezTo>
                        <a:pt x="31" y="124"/>
                        <a:pt x="31" y="124"/>
                        <a:pt x="31" y="124"/>
                      </a:cubicBezTo>
                      <a:cubicBezTo>
                        <a:pt x="31" y="123"/>
                        <a:pt x="31" y="123"/>
                        <a:pt x="31" y="123"/>
                      </a:cubicBezTo>
                      <a:cubicBezTo>
                        <a:pt x="32" y="123"/>
                        <a:pt x="32" y="123"/>
                        <a:pt x="32" y="123"/>
                      </a:cubicBezTo>
                      <a:cubicBezTo>
                        <a:pt x="32" y="121"/>
                        <a:pt x="28" y="121"/>
                        <a:pt x="31" y="120"/>
                      </a:cubicBezTo>
                      <a:cubicBezTo>
                        <a:pt x="32" y="120"/>
                        <a:pt x="32" y="121"/>
                        <a:pt x="33" y="121"/>
                      </a:cubicBezTo>
                      <a:cubicBezTo>
                        <a:pt x="34" y="118"/>
                        <a:pt x="25" y="115"/>
                        <a:pt x="30" y="112"/>
                      </a:cubicBezTo>
                      <a:cubicBezTo>
                        <a:pt x="27" y="111"/>
                        <a:pt x="27" y="107"/>
                        <a:pt x="21" y="108"/>
                      </a:cubicBezTo>
                      <a:cubicBezTo>
                        <a:pt x="23" y="107"/>
                        <a:pt x="27" y="107"/>
                        <a:pt x="27" y="104"/>
                      </a:cubicBezTo>
                      <a:cubicBezTo>
                        <a:pt x="22" y="102"/>
                        <a:pt x="28" y="100"/>
                        <a:pt x="25" y="98"/>
                      </a:cubicBezTo>
                      <a:cubicBezTo>
                        <a:pt x="30" y="101"/>
                        <a:pt x="26" y="98"/>
                        <a:pt x="31" y="101"/>
                      </a:cubicBezTo>
                      <a:cubicBezTo>
                        <a:pt x="33" y="98"/>
                        <a:pt x="27" y="95"/>
                        <a:pt x="28" y="92"/>
                      </a:cubicBezTo>
                      <a:cubicBezTo>
                        <a:pt x="31" y="91"/>
                        <a:pt x="31" y="91"/>
                        <a:pt x="31" y="91"/>
                      </a:cubicBezTo>
                      <a:cubicBezTo>
                        <a:pt x="30" y="89"/>
                        <a:pt x="25" y="88"/>
                        <a:pt x="30" y="87"/>
                      </a:cubicBezTo>
                      <a:cubicBezTo>
                        <a:pt x="26" y="87"/>
                        <a:pt x="26" y="87"/>
                        <a:pt x="26" y="87"/>
                      </a:cubicBezTo>
                      <a:cubicBezTo>
                        <a:pt x="28" y="84"/>
                        <a:pt x="27" y="81"/>
                        <a:pt x="30" y="78"/>
                      </a:cubicBezTo>
                      <a:cubicBezTo>
                        <a:pt x="24" y="75"/>
                        <a:pt x="24" y="75"/>
                        <a:pt x="24" y="75"/>
                      </a:cubicBezTo>
                      <a:cubicBezTo>
                        <a:pt x="31" y="70"/>
                        <a:pt x="24" y="65"/>
                        <a:pt x="18" y="62"/>
                      </a:cubicBezTo>
                      <a:cubicBezTo>
                        <a:pt x="18" y="60"/>
                        <a:pt x="19" y="58"/>
                        <a:pt x="21" y="58"/>
                      </a:cubicBezTo>
                      <a:cubicBezTo>
                        <a:pt x="23" y="59"/>
                        <a:pt x="23" y="59"/>
                        <a:pt x="23" y="59"/>
                      </a:cubicBezTo>
                      <a:cubicBezTo>
                        <a:pt x="23" y="57"/>
                        <a:pt x="27" y="54"/>
                        <a:pt x="22" y="53"/>
                      </a:cubicBezTo>
                      <a:cubicBezTo>
                        <a:pt x="20" y="50"/>
                        <a:pt x="25" y="51"/>
                        <a:pt x="26" y="49"/>
                      </a:cubicBezTo>
                      <a:cubicBezTo>
                        <a:pt x="18" y="45"/>
                        <a:pt x="32" y="35"/>
                        <a:pt x="20" y="34"/>
                      </a:cubicBezTo>
                      <a:cubicBezTo>
                        <a:pt x="20" y="36"/>
                        <a:pt x="17" y="39"/>
                        <a:pt x="18" y="43"/>
                      </a:cubicBezTo>
                      <a:cubicBezTo>
                        <a:pt x="17" y="42"/>
                        <a:pt x="14" y="43"/>
                        <a:pt x="14" y="42"/>
                      </a:cubicBezTo>
                      <a:cubicBezTo>
                        <a:pt x="13" y="38"/>
                        <a:pt x="18" y="36"/>
                        <a:pt x="16" y="32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31" y="26"/>
                        <a:pt x="13" y="20"/>
                        <a:pt x="23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1" name="Freeform 923"/>
                <p:cNvSpPr>
                  <a:spLocks/>
                </p:cNvSpPr>
                <p:nvPr/>
              </p:nvSpPr>
              <p:spPr bwMode="auto">
                <a:xfrm>
                  <a:off x="3757" y="2792"/>
                  <a:ext cx="4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2" name="Freeform 924"/>
                <p:cNvSpPr>
                  <a:spLocks/>
                </p:cNvSpPr>
                <p:nvPr/>
              </p:nvSpPr>
              <p:spPr bwMode="auto">
                <a:xfrm>
                  <a:off x="3756" y="2791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3" name="Freeform 925"/>
                <p:cNvSpPr>
                  <a:spLocks/>
                </p:cNvSpPr>
                <p:nvPr/>
              </p:nvSpPr>
              <p:spPr bwMode="auto">
                <a:xfrm>
                  <a:off x="3755" y="2741"/>
                  <a:ext cx="1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2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4" name="Freeform 926"/>
                <p:cNvSpPr>
                  <a:spLocks/>
                </p:cNvSpPr>
                <p:nvPr/>
              </p:nvSpPr>
              <p:spPr bwMode="auto">
                <a:xfrm>
                  <a:off x="3752" y="274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5" name="Freeform 927"/>
                <p:cNvSpPr>
                  <a:spLocks/>
                </p:cNvSpPr>
                <p:nvPr/>
              </p:nvSpPr>
              <p:spPr bwMode="auto">
                <a:xfrm>
                  <a:off x="3735" y="2659"/>
                  <a:ext cx="22" cy="82"/>
                </a:xfrm>
                <a:custGeom>
                  <a:avLst/>
                  <a:gdLst>
                    <a:gd name="T0" fmla="*/ 14 w 26"/>
                    <a:gd name="T1" fmla="*/ 17 h 96"/>
                    <a:gd name="T2" fmla="*/ 9 w 26"/>
                    <a:gd name="T3" fmla="*/ 12 h 96"/>
                    <a:gd name="T4" fmla="*/ 12 w 26"/>
                    <a:gd name="T5" fmla="*/ 8 h 96"/>
                    <a:gd name="T6" fmla="*/ 4 w 26"/>
                    <a:gd name="T7" fmla="*/ 2 h 96"/>
                    <a:gd name="T8" fmla="*/ 10 w 26"/>
                    <a:gd name="T9" fmla="*/ 48 h 96"/>
                    <a:gd name="T10" fmla="*/ 7 w 26"/>
                    <a:gd name="T11" fmla="*/ 45 h 96"/>
                    <a:gd name="T12" fmla="*/ 12 w 26"/>
                    <a:gd name="T13" fmla="*/ 62 h 96"/>
                    <a:gd name="T14" fmla="*/ 6 w 26"/>
                    <a:gd name="T15" fmla="*/ 61 h 96"/>
                    <a:gd name="T16" fmla="*/ 9 w 26"/>
                    <a:gd name="T17" fmla="*/ 72 h 96"/>
                    <a:gd name="T18" fmla="*/ 11 w 26"/>
                    <a:gd name="T19" fmla="*/ 71 h 96"/>
                    <a:gd name="T20" fmla="*/ 10 w 26"/>
                    <a:gd name="T21" fmla="*/ 74 h 96"/>
                    <a:gd name="T22" fmla="*/ 11 w 26"/>
                    <a:gd name="T23" fmla="*/ 73 h 96"/>
                    <a:gd name="T24" fmla="*/ 12 w 26"/>
                    <a:gd name="T25" fmla="*/ 80 h 96"/>
                    <a:gd name="T26" fmla="*/ 10 w 26"/>
                    <a:gd name="T27" fmla="*/ 78 h 96"/>
                    <a:gd name="T28" fmla="*/ 13 w 26"/>
                    <a:gd name="T29" fmla="*/ 83 h 96"/>
                    <a:gd name="T30" fmla="*/ 9 w 26"/>
                    <a:gd name="T31" fmla="*/ 83 h 96"/>
                    <a:gd name="T32" fmla="*/ 15 w 26"/>
                    <a:gd name="T33" fmla="*/ 96 h 96"/>
                    <a:gd name="T34" fmla="*/ 19 w 26"/>
                    <a:gd name="T35" fmla="*/ 96 h 96"/>
                    <a:gd name="T36" fmla="*/ 15 w 26"/>
                    <a:gd name="T37" fmla="*/ 86 h 96"/>
                    <a:gd name="T38" fmla="*/ 15 w 26"/>
                    <a:gd name="T39" fmla="*/ 86 h 96"/>
                    <a:gd name="T40" fmla="*/ 13 w 26"/>
                    <a:gd name="T41" fmla="*/ 80 h 96"/>
                    <a:gd name="T42" fmla="*/ 19 w 26"/>
                    <a:gd name="T43" fmla="*/ 84 h 96"/>
                    <a:gd name="T44" fmla="*/ 23 w 26"/>
                    <a:gd name="T45" fmla="*/ 73 h 96"/>
                    <a:gd name="T46" fmla="*/ 23 w 26"/>
                    <a:gd name="T47" fmla="*/ 73 h 96"/>
                    <a:gd name="T48" fmla="*/ 21 w 26"/>
                    <a:gd name="T49" fmla="*/ 70 h 96"/>
                    <a:gd name="T50" fmla="*/ 19 w 26"/>
                    <a:gd name="T51" fmla="*/ 72 h 96"/>
                    <a:gd name="T52" fmla="*/ 12 w 26"/>
                    <a:gd name="T53" fmla="*/ 70 h 96"/>
                    <a:gd name="T54" fmla="*/ 12 w 26"/>
                    <a:gd name="T55" fmla="*/ 66 h 96"/>
                    <a:gd name="T56" fmla="*/ 17 w 26"/>
                    <a:gd name="T57" fmla="*/ 69 h 96"/>
                    <a:gd name="T58" fmla="*/ 15 w 26"/>
                    <a:gd name="T59" fmla="*/ 66 h 96"/>
                    <a:gd name="T60" fmla="*/ 21 w 26"/>
                    <a:gd name="T61" fmla="*/ 62 h 96"/>
                    <a:gd name="T62" fmla="*/ 15 w 26"/>
                    <a:gd name="T63" fmla="*/ 62 h 96"/>
                    <a:gd name="T64" fmla="*/ 14 w 26"/>
                    <a:gd name="T65" fmla="*/ 44 h 96"/>
                    <a:gd name="T66" fmla="*/ 18 w 26"/>
                    <a:gd name="T67" fmla="*/ 46 h 96"/>
                    <a:gd name="T68" fmla="*/ 14 w 26"/>
                    <a:gd name="T69" fmla="*/ 43 h 96"/>
                    <a:gd name="T70" fmla="*/ 16 w 26"/>
                    <a:gd name="T71" fmla="*/ 31 h 96"/>
                    <a:gd name="T72" fmla="*/ 13 w 26"/>
                    <a:gd name="T73" fmla="*/ 32 h 96"/>
                    <a:gd name="T74" fmla="*/ 13 w 26"/>
                    <a:gd name="T75" fmla="*/ 20 h 96"/>
                    <a:gd name="T76" fmla="*/ 13 w 26"/>
                    <a:gd name="T77" fmla="*/ 20 h 96"/>
                    <a:gd name="T78" fmla="*/ 7 w 26"/>
                    <a:gd name="T79" fmla="*/ 15 h 96"/>
                    <a:gd name="T80" fmla="*/ 14 w 26"/>
                    <a:gd name="T81" fmla="*/ 1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96">
                      <a:moveTo>
                        <a:pt x="14" y="17"/>
                      </a:move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11" y="12"/>
                        <a:pt x="8" y="7"/>
                        <a:pt x="12" y="8"/>
                      </a:cubicBezTo>
                      <a:cubicBezTo>
                        <a:pt x="7" y="6"/>
                        <a:pt x="12" y="0"/>
                        <a:pt x="4" y="2"/>
                      </a:cubicBezTo>
                      <a:cubicBezTo>
                        <a:pt x="7" y="15"/>
                        <a:pt x="3" y="33"/>
                        <a:pt x="10" y="48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13" y="53"/>
                        <a:pt x="0" y="56"/>
                        <a:pt x="12" y="62"/>
                      </a:cubicBezTo>
                      <a:cubicBezTo>
                        <a:pt x="6" y="61"/>
                        <a:pt x="6" y="61"/>
                        <a:pt x="6" y="61"/>
                      </a:cubicBezTo>
                      <a:cubicBezTo>
                        <a:pt x="4" y="65"/>
                        <a:pt x="15" y="68"/>
                        <a:pt x="9" y="72"/>
                      </a:cubicBezTo>
                      <a:cubicBezTo>
                        <a:pt x="11" y="71"/>
                        <a:pt x="11" y="71"/>
                        <a:pt x="11" y="71"/>
                      </a:cubicBezTo>
                      <a:cubicBezTo>
                        <a:pt x="11" y="72"/>
                        <a:pt x="10" y="73"/>
                        <a:pt x="10" y="74"/>
                      </a:cubicBezTo>
                      <a:cubicBezTo>
                        <a:pt x="11" y="73"/>
                        <a:pt x="11" y="73"/>
                        <a:pt x="11" y="73"/>
                      </a:cubicBezTo>
                      <a:cubicBezTo>
                        <a:pt x="14" y="76"/>
                        <a:pt x="14" y="77"/>
                        <a:pt x="12" y="80"/>
                      </a:cubicBezTo>
                      <a:cubicBezTo>
                        <a:pt x="10" y="80"/>
                        <a:pt x="11" y="79"/>
                        <a:pt x="10" y="78"/>
                      </a:cubicBezTo>
                      <a:cubicBezTo>
                        <a:pt x="8" y="79"/>
                        <a:pt x="13" y="81"/>
                        <a:pt x="13" y="83"/>
                      </a:cubicBezTo>
                      <a:cubicBezTo>
                        <a:pt x="11" y="85"/>
                        <a:pt x="10" y="83"/>
                        <a:pt x="9" y="83"/>
                      </a:cubicBezTo>
                      <a:cubicBezTo>
                        <a:pt x="12" y="89"/>
                        <a:pt x="5" y="92"/>
                        <a:pt x="15" y="96"/>
                      </a:cubicBezTo>
                      <a:cubicBezTo>
                        <a:pt x="17" y="96"/>
                        <a:pt x="18" y="94"/>
                        <a:pt x="19" y="96"/>
                      </a:cubicBezTo>
                      <a:cubicBezTo>
                        <a:pt x="22" y="92"/>
                        <a:pt x="18" y="89"/>
                        <a:pt x="15" y="86"/>
                      </a:cubicBezTo>
                      <a:cubicBezTo>
                        <a:pt x="15" y="86"/>
                        <a:pt x="15" y="86"/>
                        <a:pt x="15" y="86"/>
                      </a:cubicBezTo>
                      <a:cubicBezTo>
                        <a:pt x="6" y="84"/>
                        <a:pt x="17" y="84"/>
                        <a:pt x="13" y="80"/>
                      </a:cubicBezTo>
                      <a:cubicBezTo>
                        <a:pt x="17" y="81"/>
                        <a:pt x="17" y="83"/>
                        <a:pt x="19" y="84"/>
                      </a:cubicBezTo>
                      <a:cubicBezTo>
                        <a:pt x="26" y="78"/>
                        <a:pt x="14" y="76"/>
                        <a:pt x="23" y="73"/>
                      </a:cubicBezTo>
                      <a:cubicBezTo>
                        <a:pt x="23" y="73"/>
                        <a:pt x="23" y="73"/>
                        <a:pt x="23" y="73"/>
                      </a:cubicBezTo>
                      <a:cubicBezTo>
                        <a:pt x="24" y="72"/>
                        <a:pt x="22" y="71"/>
                        <a:pt x="21" y="70"/>
                      </a:cubicBezTo>
                      <a:cubicBezTo>
                        <a:pt x="20" y="70"/>
                        <a:pt x="20" y="71"/>
                        <a:pt x="19" y="72"/>
                      </a:cubicBezTo>
                      <a:cubicBezTo>
                        <a:pt x="18" y="71"/>
                        <a:pt x="14" y="70"/>
                        <a:pt x="12" y="70"/>
                      </a:cubicBezTo>
                      <a:cubicBezTo>
                        <a:pt x="16" y="69"/>
                        <a:pt x="10" y="68"/>
                        <a:pt x="12" y="66"/>
                      </a:cubicBezTo>
                      <a:cubicBezTo>
                        <a:pt x="16" y="65"/>
                        <a:pt x="15" y="68"/>
                        <a:pt x="17" y="69"/>
                      </a:cubicBezTo>
                      <a:cubicBezTo>
                        <a:pt x="15" y="66"/>
                        <a:pt x="15" y="66"/>
                        <a:pt x="15" y="66"/>
                      </a:cubicBezTo>
                      <a:cubicBezTo>
                        <a:pt x="15" y="64"/>
                        <a:pt x="19" y="64"/>
                        <a:pt x="21" y="62"/>
                      </a:cubicBezTo>
                      <a:cubicBezTo>
                        <a:pt x="18" y="60"/>
                        <a:pt x="19" y="64"/>
                        <a:pt x="15" y="62"/>
                      </a:cubicBezTo>
                      <a:cubicBezTo>
                        <a:pt x="20" y="59"/>
                        <a:pt x="18" y="49"/>
                        <a:pt x="14" y="44"/>
                      </a:cubicBezTo>
                      <a:cubicBezTo>
                        <a:pt x="15" y="45"/>
                        <a:pt x="18" y="44"/>
                        <a:pt x="18" y="46"/>
                      </a:cubicBezTo>
                      <a:cubicBezTo>
                        <a:pt x="19" y="45"/>
                        <a:pt x="17" y="43"/>
                        <a:pt x="14" y="43"/>
                      </a:cubicBezTo>
                      <a:cubicBezTo>
                        <a:pt x="11" y="39"/>
                        <a:pt x="13" y="35"/>
                        <a:pt x="16" y="31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cubicBezTo>
                        <a:pt x="8" y="30"/>
                        <a:pt x="16" y="25"/>
                        <a:pt x="13" y="20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2" y="19"/>
                        <a:pt x="5" y="18"/>
                        <a:pt x="7" y="15"/>
                      </a:cubicBezTo>
                      <a:cubicBezTo>
                        <a:pt x="10" y="15"/>
                        <a:pt x="10" y="17"/>
                        <a:pt x="1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6" name="Freeform 928"/>
                <p:cNvSpPr>
                  <a:spLocks/>
                </p:cNvSpPr>
                <p:nvPr/>
              </p:nvSpPr>
              <p:spPr bwMode="auto">
                <a:xfrm>
                  <a:off x="3738" y="2656"/>
                  <a:ext cx="7" cy="4"/>
                </a:xfrm>
                <a:custGeom>
                  <a:avLst/>
                  <a:gdLst>
                    <a:gd name="T0" fmla="*/ 4 w 9"/>
                    <a:gd name="T1" fmla="*/ 2 h 4"/>
                    <a:gd name="T2" fmla="*/ 8 w 9"/>
                    <a:gd name="T3" fmla="*/ 4 h 4"/>
                    <a:gd name="T4" fmla="*/ 1 w 9"/>
                    <a:gd name="T5" fmla="*/ 0 h 4"/>
                    <a:gd name="T6" fmla="*/ 2 w 9"/>
                    <a:gd name="T7" fmla="*/ 3 h 4"/>
                    <a:gd name="T8" fmla="*/ 4 w 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2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2"/>
                        <a:pt x="3" y="0"/>
                        <a:pt x="1" y="0"/>
                      </a:cubicBezTo>
                      <a:cubicBezTo>
                        <a:pt x="1" y="2"/>
                        <a:pt x="0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7" name="Freeform 929"/>
                <p:cNvSpPr>
                  <a:spLocks/>
                </p:cNvSpPr>
                <p:nvPr/>
              </p:nvSpPr>
              <p:spPr bwMode="auto">
                <a:xfrm>
                  <a:off x="3731" y="2615"/>
                  <a:ext cx="17" cy="42"/>
                </a:xfrm>
                <a:custGeom>
                  <a:avLst/>
                  <a:gdLst>
                    <a:gd name="T0" fmla="*/ 10 w 20"/>
                    <a:gd name="T1" fmla="*/ 17 h 49"/>
                    <a:gd name="T2" fmla="*/ 7 w 20"/>
                    <a:gd name="T3" fmla="*/ 17 h 49"/>
                    <a:gd name="T4" fmla="*/ 6 w 20"/>
                    <a:gd name="T5" fmla="*/ 35 h 49"/>
                    <a:gd name="T6" fmla="*/ 12 w 20"/>
                    <a:gd name="T7" fmla="*/ 41 h 49"/>
                    <a:gd name="T8" fmla="*/ 8 w 20"/>
                    <a:gd name="T9" fmla="*/ 42 h 49"/>
                    <a:gd name="T10" fmla="*/ 13 w 20"/>
                    <a:gd name="T11" fmla="*/ 47 h 49"/>
                    <a:gd name="T12" fmla="*/ 11 w 20"/>
                    <a:gd name="T13" fmla="*/ 44 h 49"/>
                    <a:gd name="T14" fmla="*/ 14 w 20"/>
                    <a:gd name="T15" fmla="*/ 44 h 49"/>
                    <a:gd name="T16" fmla="*/ 13 w 20"/>
                    <a:gd name="T17" fmla="*/ 41 h 49"/>
                    <a:gd name="T18" fmla="*/ 16 w 20"/>
                    <a:gd name="T19" fmla="*/ 42 h 49"/>
                    <a:gd name="T20" fmla="*/ 10 w 20"/>
                    <a:gd name="T21" fmla="*/ 34 h 49"/>
                    <a:gd name="T22" fmla="*/ 15 w 20"/>
                    <a:gd name="T23" fmla="*/ 34 h 49"/>
                    <a:gd name="T24" fmla="*/ 17 w 20"/>
                    <a:gd name="T25" fmla="*/ 25 h 49"/>
                    <a:gd name="T26" fmla="*/ 15 w 20"/>
                    <a:gd name="T27" fmla="*/ 26 h 49"/>
                    <a:gd name="T28" fmla="*/ 11 w 20"/>
                    <a:gd name="T29" fmla="*/ 27 h 49"/>
                    <a:gd name="T30" fmla="*/ 17 w 20"/>
                    <a:gd name="T31" fmla="*/ 24 h 49"/>
                    <a:gd name="T32" fmla="*/ 14 w 20"/>
                    <a:gd name="T33" fmla="*/ 8 h 49"/>
                    <a:gd name="T34" fmla="*/ 7 w 20"/>
                    <a:gd name="T35" fmla="*/ 5 h 49"/>
                    <a:gd name="T36" fmla="*/ 12 w 20"/>
                    <a:gd name="T37" fmla="*/ 6 h 49"/>
                    <a:gd name="T38" fmla="*/ 13 w 20"/>
                    <a:gd name="T39" fmla="*/ 3 h 49"/>
                    <a:gd name="T40" fmla="*/ 4 w 20"/>
                    <a:gd name="T41" fmla="*/ 0 h 49"/>
                    <a:gd name="T42" fmla="*/ 10 w 20"/>
                    <a:gd name="T43" fmla="*/ 1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49">
                      <a:moveTo>
                        <a:pt x="10" y="17"/>
                      </a:moveTo>
                      <a:cubicBezTo>
                        <a:pt x="10" y="17"/>
                        <a:pt x="8" y="17"/>
                        <a:pt x="7" y="17"/>
                      </a:cubicBezTo>
                      <a:cubicBezTo>
                        <a:pt x="7" y="24"/>
                        <a:pt x="9" y="32"/>
                        <a:pt x="6" y="35"/>
                      </a:cubicBezTo>
                      <a:cubicBezTo>
                        <a:pt x="5" y="37"/>
                        <a:pt x="11" y="38"/>
                        <a:pt x="12" y="41"/>
                      </a:cubicBezTo>
                      <a:cubicBezTo>
                        <a:pt x="8" y="42"/>
                        <a:pt x="8" y="42"/>
                        <a:pt x="8" y="42"/>
                      </a:cubicBezTo>
                      <a:cubicBezTo>
                        <a:pt x="11" y="44"/>
                        <a:pt x="7" y="49"/>
                        <a:pt x="13" y="47"/>
                      </a:cubicBezTo>
                      <a:cubicBezTo>
                        <a:pt x="14" y="47"/>
                        <a:pt x="10" y="46"/>
                        <a:pt x="11" y="44"/>
                      </a:cubicBezTo>
                      <a:cubicBezTo>
                        <a:pt x="14" y="44"/>
                        <a:pt x="14" y="44"/>
                        <a:pt x="14" y="44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6" y="42"/>
                        <a:pt x="16" y="42"/>
                        <a:pt x="16" y="42"/>
                      </a:cubicBezTo>
                      <a:cubicBezTo>
                        <a:pt x="20" y="38"/>
                        <a:pt x="7" y="39"/>
                        <a:pt x="10" y="34"/>
                      </a:cubicBezTo>
                      <a:cubicBezTo>
                        <a:pt x="15" y="34"/>
                        <a:pt x="15" y="34"/>
                        <a:pt x="15" y="34"/>
                      </a:cubicBezTo>
                      <a:cubicBezTo>
                        <a:pt x="16" y="30"/>
                        <a:pt x="14" y="29"/>
                        <a:pt x="17" y="25"/>
                      </a:cubicBezTo>
                      <a:cubicBezTo>
                        <a:pt x="17" y="25"/>
                        <a:pt x="14" y="25"/>
                        <a:pt x="15" y="26"/>
                      </a:cubicBezTo>
                      <a:cubicBezTo>
                        <a:pt x="15" y="27"/>
                        <a:pt x="13" y="27"/>
                        <a:pt x="11" y="27"/>
                      </a:cubicBezTo>
                      <a:cubicBezTo>
                        <a:pt x="6" y="22"/>
                        <a:pt x="15" y="28"/>
                        <a:pt x="17" y="24"/>
                      </a:cubicBezTo>
                      <a:cubicBezTo>
                        <a:pt x="13" y="19"/>
                        <a:pt x="9" y="11"/>
                        <a:pt x="14" y="8"/>
                      </a:cubicBezTo>
                      <a:cubicBezTo>
                        <a:pt x="10" y="10"/>
                        <a:pt x="7" y="7"/>
                        <a:pt x="7" y="5"/>
                      </a:cubicBezTo>
                      <a:cubicBezTo>
                        <a:pt x="9" y="3"/>
                        <a:pt x="10" y="5"/>
                        <a:pt x="12" y="6"/>
                      </a:cubicBezTo>
                      <a:cubicBezTo>
                        <a:pt x="13" y="5"/>
                        <a:pt x="14" y="4"/>
                        <a:pt x="13" y="3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8" name="Freeform 930"/>
                <p:cNvSpPr>
                  <a:spLocks/>
                </p:cNvSpPr>
                <p:nvPr/>
              </p:nvSpPr>
              <p:spPr bwMode="auto">
                <a:xfrm>
                  <a:off x="3735" y="2627"/>
                  <a:ext cx="2" cy="2"/>
                </a:xfrm>
                <a:custGeom>
                  <a:avLst/>
                  <a:gdLst>
                    <a:gd name="T0" fmla="*/ 0 w 2"/>
                    <a:gd name="T1" fmla="*/ 1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9" name="Freeform 931"/>
                <p:cNvSpPr>
                  <a:spLocks/>
                </p:cNvSpPr>
                <p:nvPr/>
              </p:nvSpPr>
              <p:spPr bwMode="auto">
                <a:xfrm>
                  <a:off x="3842" y="3244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0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0" name="Freeform 932"/>
                <p:cNvSpPr>
                  <a:spLocks/>
                </p:cNvSpPr>
                <p:nvPr/>
              </p:nvSpPr>
              <p:spPr bwMode="auto">
                <a:xfrm>
                  <a:off x="3840" y="3232"/>
                  <a:ext cx="14" cy="11"/>
                </a:xfrm>
                <a:custGeom>
                  <a:avLst/>
                  <a:gdLst>
                    <a:gd name="T0" fmla="*/ 15 w 16"/>
                    <a:gd name="T1" fmla="*/ 3 h 13"/>
                    <a:gd name="T2" fmla="*/ 13 w 16"/>
                    <a:gd name="T3" fmla="*/ 0 h 13"/>
                    <a:gd name="T4" fmla="*/ 0 w 16"/>
                    <a:gd name="T5" fmla="*/ 8 h 13"/>
                    <a:gd name="T6" fmla="*/ 10 w 16"/>
                    <a:gd name="T7" fmla="*/ 12 h 13"/>
                    <a:gd name="T8" fmla="*/ 6 w 16"/>
                    <a:gd name="T9" fmla="*/ 7 h 13"/>
                    <a:gd name="T10" fmla="*/ 13 w 16"/>
                    <a:gd name="T11" fmla="*/ 9 h 13"/>
                    <a:gd name="T12" fmla="*/ 11 w 16"/>
                    <a:gd name="T13" fmla="*/ 4 h 13"/>
                    <a:gd name="T14" fmla="*/ 15 w 16"/>
                    <a:gd name="T15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3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4" y="4"/>
                        <a:pt x="6" y="1"/>
                        <a:pt x="0" y="8"/>
                      </a:cubicBezTo>
                      <a:cubicBezTo>
                        <a:pt x="2" y="10"/>
                        <a:pt x="6" y="13"/>
                        <a:pt x="10" y="12"/>
                      </a:cubicBezTo>
                      <a:cubicBezTo>
                        <a:pt x="9" y="10"/>
                        <a:pt x="5" y="9"/>
                        <a:pt x="6" y="7"/>
                      </a:cubicBezTo>
                      <a:cubicBezTo>
                        <a:pt x="9" y="7"/>
                        <a:pt x="9" y="9"/>
                        <a:pt x="13" y="9"/>
                      </a:cubicBezTo>
                      <a:cubicBezTo>
                        <a:pt x="16" y="5"/>
                        <a:pt x="10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1" name="Freeform 933"/>
                <p:cNvSpPr>
                  <a:spLocks/>
                </p:cNvSpPr>
                <p:nvPr/>
              </p:nvSpPr>
              <p:spPr bwMode="auto">
                <a:xfrm>
                  <a:off x="3844" y="3232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2" name="Freeform 934"/>
                <p:cNvSpPr>
                  <a:spLocks/>
                </p:cNvSpPr>
                <p:nvPr/>
              </p:nvSpPr>
              <p:spPr bwMode="auto">
                <a:xfrm>
                  <a:off x="3840" y="3229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1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0"/>
                        <a:pt x="7" y="2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3" name="Freeform 935"/>
                <p:cNvSpPr>
                  <a:spLocks/>
                </p:cNvSpPr>
                <p:nvPr/>
              </p:nvSpPr>
              <p:spPr bwMode="auto">
                <a:xfrm>
                  <a:off x="3840" y="3222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4" name="Freeform 936"/>
                <p:cNvSpPr>
                  <a:spLocks/>
                </p:cNvSpPr>
                <p:nvPr/>
              </p:nvSpPr>
              <p:spPr bwMode="auto">
                <a:xfrm>
                  <a:off x="3838" y="3220"/>
                  <a:ext cx="12" cy="7"/>
                </a:xfrm>
                <a:custGeom>
                  <a:avLst/>
                  <a:gdLst>
                    <a:gd name="T0" fmla="*/ 2 w 13"/>
                    <a:gd name="T1" fmla="*/ 0 h 8"/>
                    <a:gd name="T2" fmla="*/ 3 w 13"/>
                    <a:gd name="T3" fmla="*/ 3 h 8"/>
                    <a:gd name="T4" fmla="*/ 3 w 13"/>
                    <a:gd name="T5" fmla="*/ 3 h 8"/>
                    <a:gd name="T6" fmla="*/ 9 w 13"/>
                    <a:gd name="T7" fmla="*/ 4 h 8"/>
                    <a:gd name="T8" fmla="*/ 9 w 13"/>
                    <a:gd name="T9" fmla="*/ 8 h 8"/>
                    <a:gd name="T10" fmla="*/ 13 w 13"/>
                    <a:gd name="T11" fmla="*/ 5 h 8"/>
                    <a:gd name="T12" fmla="*/ 2 w 1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8">
                      <a:moveTo>
                        <a:pt x="2" y="0"/>
                      </a:moveTo>
                      <a:cubicBezTo>
                        <a:pt x="0" y="1"/>
                        <a:pt x="1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1"/>
                        <a:pt x="10" y="2"/>
                        <a:pt x="9" y="4"/>
                      </a:cubicBezTo>
                      <a:cubicBezTo>
                        <a:pt x="11" y="6"/>
                        <a:pt x="6" y="7"/>
                        <a:pt x="9" y="8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5" name="Freeform 937"/>
                <p:cNvSpPr>
                  <a:spLocks/>
                </p:cNvSpPr>
                <p:nvPr/>
              </p:nvSpPr>
              <p:spPr bwMode="auto">
                <a:xfrm>
                  <a:off x="3842" y="322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6" name="Freeform 938"/>
                <p:cNvSpPr>
                  <a:spLocks/>
                </p:cNvSpPr>
                <p:nvPr/>
              </p:nvSpPr>
              <p:spPr bwMode="auto">
                <a:xfrm>
                  <a:off x="3842" y="3228"/>
                  <a:ext cx="2" cy="0"/>
                </a:xfrm>
                <a:custGeom>
                  <a:avLst/>
                  <a:gdLst>
                    <a:gd name="T0" fmla="*/ 0 w 2"/>
                    <a:gd name="T1" fmla="*/ 1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7" name="Freeform 939"/>
                <p:cNvSpPr>
                  <a:spLocks/>
                </p:cNvSpPr>
                <p:nvPr/>
              </p:nvSpPr>
              <p:spPr bwMode="auto">
                <a:xfrm>
                  <a:off x="3838" y="3209"/>
                  <a:ext cx="12" cy="9"/>
                </a:xfrm>
                <a:custGeom>
                  <a:avLst/>
                  <a:gdLst>
                    <a:gd name="T0" fmla="*/ 1 w 13"/>
                    <a:gd name="T1" fmla="*/ 4 h 10"/>
                    <a:gd name="T2" fmla="*/ 6 w 13"/>
                    <a:gd name="T3" fmla="*/ 9 h 10"/>
                    <a:gd name="T4" fmla="*/ 13 w 13"/>
                    <a:gd name="T5" fmla="*/ 4 h 10"/>
                    <a:gd name="T6" fmla="*/ 11 w 13"/>
                    <a:gd name="T7" fmla="*/ 1 h 10"/>
                    <a:gd name="T8" fmla="*/ 1 w 13"/>
                    <a:gd name="T9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1" y="4"/>
                      </a:moveTo>
                      <a:cubicBezTo>
                        <a:pt x="7" y="4"/>
                        <a:pt x="0" y="10"/>
                        <a:pt x="6" y="9"/>
                      </a:cubicBezTo>
                      <a:cubicBezTo>
                        <a:pt x="5" y="6"/>
                        <a:pt x="10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8" name="Freeform 940"/>
                <p:cNvSpPr>
                  <a:spLocks/>
                </p:cNvSpPr>
                <p:nvPr/>
              </p:nvSpPr>
              <p:spPr bwMode="auto">
                <a:xfrm>
                  <a:off x="3852" y="320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9" name="Freeform 941"/>
                <p:cNvSpPr>
                  <a:spLocks/>
                </p:cNvSpPr>
                <p:nvPr/>
              </p:nvSpPr>
              <p:spPr bwMode="auto">
                <a:xfrm>
                  <a:off x="3842" y="3192"/>
                  <a:ext cx="14" cy="17"/>
                </a:xfrm>
                <a:custGeom>
                  <a:avLst/>
                  <a:gdLst>
                    <a:gd name="T0" fmla="*/ 1 w 16"/>
                    <a:gd name="T1" fmla="*/ 0 h 19"/>
                    <a:gd name="T2" fmla="*/ 8 w 16"/>
                    <a:gd name="T3" fmla="*/ 7 h 19"/>
                    <a:gd name="T4" fmla="*/ 3 w 16"/>
                    <a:gd name="T5" fmla="*/ 5 h 19"/>
                    <a:gd name="T6" fmla="*/ 6 w 16"/>
                    <a:gd name="T7" fmla="*/ 12 h 19"/>
                    <a:gd name="T8" fmla="*/ 0 w 16"/>
                    <a:gd name="T9" fmla="*/ 9 h 19"/>
                    <a:gd name="T10" fmla="*/ 6 w 16"/>
                    <a:gd name="T11" fmla="*/ 15 h 19"/>
                    <a:gd name="T12" fmla="*/ 2 w 16"/>
                    <a:gd name="T13" fmla="*/ 19 h 19"/>
                    <a:gd name="T14" fmla="*/ 8 w 16"/>
                    <a:gd name="T15" fmla="*/ 17 h 19"/>
                    <a:gd name="T16" fmla="*/ 7 w 16"/>
                    <a:gd name="T17" fmla="*/ 14 h 19"/>
                    <a:gd name="T18" fmla="*/ 12 w 16"/>
                    <a:gd name="T19" fmla="*/ 15 h 19"/>
                    <a:gd name="T20" fmla="*/ 15 w 16"/>
                    <a:gd name="T21" fmla="*/ 5 h 19"/>
                    <a:gd name="T22" fmla="*/ 1 w 16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19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5" y="7"/>
                        <a:pt x="3" y="7"/>
                        <a:pt x="3" y="5"/>
                      </a:cubicBezTo>
                      <a:cubicBezTo>
                        <a:pt x="2" y="9"/>
                        <a:pt x="6" y="9"/>
                        <a:pt x="6" y="12"/>
                      </a:cubicBezTo>
                      <a:cubicBezTo>
                        <a:pt x="0" y="13"/>
                        <a:pt x="5" y="7"/>
                        <a:pt x="0" y="9"/>
                      </a:cubicBezTo>
                      <a:cubicBezTo>
                        <a:pt x="0" y="11"/>
                        <a:pt x="0" y="14"/>
                        <a:pt x="6" y="15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10" y="15"/>
                        <a:pt x="3" y="15"/>
                        <a:pt x="7" y="14"/>
                      </a:cubicBezTo>
                      <a:cubicBezTo>
                        <a:pt x="10" y="13"/>
                        <a:pt x="11" y="14"/>
                        <a:pt x="12" y="15"/>
                      </a:cubicBezTo>
                      <a:cubicBezTo>
                        <a:pt x="10" y="13"/>
                        <a:pt x="16" y="9"/>
                        <a:pt x="15" y="5"/>
                      </a:cubicBezTo>
                      <a:cubicBezTo>
                        <a:pt x="14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0" name="Freeform 942"/>
                <p:cNvSpPr>
                  <a:spLocks/>
                </p:cNvSpPr>
                <p:nvPr/>
              </p:nvSpPr>
              <p:spPr bwMode="auto">
                <a:xfrm>
                  <a:off x="3848" y="3190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1" name="Freeform 943"/>
                <p:cNvSpPr>
                  <a:spLocks/>
                </p:cNvSpPr>
                <p:nvPr/>
              </p:nvSpPr>
              <p:spPr bwMode="auto">
                <a:xfrm>
                  <a:off x="3840" y="3176"/>
                  <a:ext cx="16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7 w 18"/>
                    <a:gd name="T7" fmla="*/ 15 h 16"/>
                    <a:gd name="T8" fmla="*/ 4 w 18"/>
                    <a:gd name="T9" fmla="*/ 8 h 16"/>
                    <a:gd name="T10" fmla="*/ 13 w 18"/>
                    <a:gd name="T11" fmla="*/ 6 h 16"/>
                    <a:gd name="T12" fmla="*/ 11 w 18"/>
                    <a:gd name="T13" fmla="*/ 10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4" y="14"/>
                        <a:pt x="3" y="14"/>
                        <a:pt x="2" y="15"/>
                      </a:cubicBezTo>
                      <a:cubicBezTo>
                        <a:pt x="3" y="15"/>
                        <a:pt x="6" y="16"/>
                        <a:pt x="7" y="15"/>
                      </a:cubicBezTo>
                      <a:cubicBezTo>
                        <a:pt x="13" y="13"/>
                        <a:pt x="5" y="11"/>
                        <a:pt x="4" y="8"/>
                      </a:cubicBezTo>
                      <a:cubicBezTo>
                        <a:pt x="7" y="2"/>
                        <a:pt x="7" y="8"/>
                        <a:pt x="13" y="6"/>
                      </a:cubicBezTo>
                      <a:cubicBezTo>
                        <a:pt x="13" y="8"/>
                        <a:pt x="11" y="8"/>
                        <a:pt x="11" y="10"/>
                      </a:cubicBezTo>
                      <a:cubicBezTo>
                        <a:pt x="18" y="6"/>
                        <a:pt x="12" y="2"/>
                        <a:pt x="10" y="0"/>
                      </a:cubicBezTo>
                      <a:cubicBezTo>
                        <a:pt x="9" y="0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2"/>
                        <a:pt x="0" y="4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2" name="Freeform 944"/>
                <p:cNvSpPr>
                  <a:spLocks/>
                </p:cNvSpPr>
                <p:nvPr/>
              </p:nvSpPr>
              <p:spPr bwMode="auto">
                <a:xfrm>
                  <a:off x="3839" y="3189"/>
                  <a:ext cx="3" cy="1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2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3" name="Freeform 945"/>
                <p:cNvSpPr>
                  <a:spLocks/>
                </p:cNvSpPr>
                <p:nvPr/>
              </p:nvSpPr>
              <p:spPr bwMode="auto">
                <a:xfrm>
                  <a:off x="3848" y="317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1" y="0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4" name="Freeform 946"/>
                <p:cNvSpPr>
                  <a:spLocks/>
                </p:cNvSpPr>
                <p:nvPr/>
              </p:nvSpPr>
              <p:spPr bwMode="auto">
                <a:xfrm>
                  <a:off x="3840" y="3174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5" name="Freeform 947"/>
                <p:cNvSpPr>
                  <a:spLocks/>
                </p:cNvSpPr>
                <p:nvPr/>
              </p:nvSpPr>
              <p:spPr bwMode="auto">
                <a:xfrm>
                  <a:off x="3837" y="3080"/>
                  <a:ext cx="17" cy="93"/>
                </a:xfrm>
                <a:custGeom>
                  <a:avLst/>
                  <a:gdLst>
                    <a:gd name="T0" fmla="*/ 17 w 20"/>
                    <a:gd name="T1" fmla="*/ 1 h 108"/>
                    <a:gd name="T2" fmla="*/ 14 w 20"/>
                    <a:gd name="T3" fmla="*/ 4 h 108"/>
                    <a:gd name="T4" fmla="*/ 10 w 20"/>
                    <a:gd name="T5" fmla="*/ 0 h 108"/>
                    <a:gd name="T6" fmla="*/ 3 w 20"/>
                    <a:gd name="T7" fmla="*/ 0 h 108"/>
                    <a:gd name="T8" fmla="*/ 6 w 20"/>
                    <a:gd name="T9" fmla="*/ 9 h 108"/>
                    <a:gd name="T10" fmla="*/ 2 w 20"/>
                    <a:gd name="T11" fmla="*/ 9 h 108"/>
                    <a:gd name="T12" fmla="*/ 4 w 20"/>
                    <a:gd name="T13" fmla="*/ 25 h 108"/>
                    <a:gd name="T14" fmla="*/ 6 w 20"/>
                    <a:gd name="T15" fmla="*/ 36 h 108"/>
                    <a:gd name="T16" fmla="*/ 4 w 20"/>
                    <a:gd name="T17" fmla="*/ 81 h 108"/>
                    <a:gd name="T18" fmla="*/ 10 w 20"/>
                    <a:gd name="T19" fmla="*/ 84 h 108"/>
                    <a:gd name="T20" fmla="*/ 6 w 20"/>
                    <a:gd name="T21" fmla="*/ 87 h 108"/>
                    <a:gd name="T22" fmla="*/ 6 w 20"/>
                    <a:gd name="T23" fmla="*/ 84 h 108"/>
                    <a:gd name="T24" fmla="*/ 4 w 20"/>
                    <a:gd name="T25" fmla="*/ 97 h 108"/>
                    <a:gd name="T26" fmla="*/ 12 w 20"/>
                    <a:gd name="T27" fmla="*/ 97 h 108"/>
                    <a:gd name="T28" fmla="*/ 4 w 20"/>
                    <a:gd name="T29" fmla="*/ 103 h 108"/>
                    <a:gd name="T30" fmla="*/ 9 w 20"/>
                    <a:gd name="T31" fmla="*/ 107 h 108"/>
                    <a:gd name="T32" fmla="*/ 14 w 20"/>
                    <a:gd name="T33" fmla="*/ 103 h 108"/>
                    <a:gd name="T34" fmla="*/ 17 w 20"/>
                    <a:gd name="T35" fmla="*/ 106 h 108"/>
                    <a:gd name="T36" fmla="*/ 8 w 20"/>
                    <a:gd name="T37" fmla="*/ 77 h 108"/>
                    <a:gd name="T38" fmla="*/ 12 w 20"/>
                    <a:gd name="T39" fmla="*/ 78 h 108"/>
                    <a:gd name="T40" fmla="*/ 16 w 20"/>
                    <a:gd name="T41" fmla="*/ 60 h 108"/>
                    <a:gd name="T42" fmla="*/ 9 w 20"/>
                    <a:gd name="T43" fmla="*/ 53 h 108"/>
                    <a:gd name="T44" fmla="*/ 12 w 20"/>
                    <a:gd name="T45" fmla="*/ 49 h 108"/>
                    <a:gd name="T46" fmla="*/ 9 w 20"/>
                    <a:gd name="T47" fmla="*/ 49 h 108"/>
                    <a:gd name="T48" fmla="*/ 13 w 20"/>
                    <a:gd name="T49" fmla="*/ 44 h 108"/>
                    <a:gd name="T50" fmla="*/ 5 w 20"/>
                    <a:gd name="T51" fmla="*/ 43 h 108"/>
                    <a:gd name="T52" fmla="*/ 17 w 20"/>
                    <a:gd name="T53" fmla="*/ 32 h 108"/>
                    <a:gd name="T54" fmla="*/ 12 w 20"/>
                    <a:gd name="T55" fmla="*/ 33 h 108"/>
                    <a:gd name="T56" fmla="*/ 9 w 20"/>
                    <a:gd name="T57" fmla="*/ 31 h 108"/>
                    <a:gd name="T58" fmla="*/ 16 w 20"/>
                    <a:gd name="T59" fmla="*/ 29 h 108"/>
                    <a:gd name="T60" fmla="*/ 12 w 20"/>
                    <a:gd name="T61" fmla="*/ 21 h 108"/>
                    <a:gd name="T62" fmla="*/ 8 w 20"/>
                    <a:gd name="T63" fmla="*/ 22 h 108"/>
                    <a:gd name="T64" fmla="*/ 10 w 20"/>
                    <a:gd name="T65" fmla="*/ 11 h 108"/>
                    <a:gd name="T66" fmla="*/ 17 w 20"/>
                    <a:gd name="T67" fmla="*/ 16 h 108"/>
                    <a:gd name="T68" fmla="*/ 20 w 20"/>
                    <a:gd name="T69" fmla="*/ 13 h 108"/>
                    <a:gd name="T70" fmla="*/ 11 w 20"/>
                    <a:gd name="T71" fmla="*/ 5 h 108"/>
                    <a:gd name="T72" fmla="*/ 17 w 20"/>
                    <a:gd name="T73" fmla="*/ 1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08">
                      <a:moveTo>
                        <a:pt x="17" y="1"/>
                      </a:moveTo>
                      <a:cubicBezTo>
                        <a:pt x="15" y="1"/>
                        <a:pt x="14" y="2"/>
                        <a:pt x="14" y="4"/>
                      </a:cubicBezTo>
                      <a:cubicBezTo>
                        <a:pt x="11" y="4"/>
                        <a:pt x="11" y="1"/>
                        <a:pt x="10" y="0"/>
                      </a:cubicBezTo>
                      <a:cubicBezTo>
                        <a:pt x="7" y="3"/>
                        <a:pt x="6" y="0"/>
                        <a:pt x="3" y="0"/>
                      </a:cubicBezTo>
                      <a:cubicBezTo>
                        <a:pt x="2" y="4"/>
                        <a:pt x="6" y="5"/>
                        <a:pt x="6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4" y="13"/>
                        <a:pt x="7" y="21"/>
                        <a:pt x="4" y="25"/>
                      </a:cubicBezTo>
                      <a:cubicBezTo>
                        <a:pt x="3" y="29"/>
                        <a:pt x="4" y="32"/>
                        <a:pt x="6" y="36"/>
                      </a:cubicBezTo>
                      <a:cubicBezTo>
                        <a:pt x="4" y="51"/>
                        <a:pt x="7" y="66"/>
                        <a:pt x="4" y="81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7" y="84"/>
                        <a:pt x="10" y="87"/>
                        <a:pt x="6" y="87"/>
                      </a:cubicBezTo>
                      <a:cubicBezTo>
                        <a:pt x="6" y="86"/>
                        <a:pt x="6" y="85"/>
                        <a:pt x="6" y="84"/>
                      </a:cubicBezTo>
                      <a:cubicBezTo>
                        <a:pt x="0" y="88"/>
                        <a:pt x="6" y="93"/>
                        <a:pt x="4" y="97"/>
                      </a:cubicBezTo>
                      <a:cubicBezTo>
                        <a:pt x="5" y="97"/>
                        <a:pt x="11" y="96"/>
                        <a:pt x="12" y="97"/>
                      </a:cubicBezTo>
                      <a:cubicBezTo>
                        <a:pt x="5" y="97"/>
                        <a:pt x="12" y="102"/>
                        <a:pt x="4" y="103"/>
                      </a:cubicBezTo>
                      <a:cubicBezTo>
                        <a:pt x="2" y="107"/>
                        <a:pt x="10" y="103"/>
                        <a:pt x="9" y="107"/>
                      </a:cubicBezTo>
                      <a:cubicBezTo>
                        <a:pt x="13" y="108"/>
                        <a:pt x="11" y="103"/>
                        <a:pt x="14" y="103"/>
                      </a:cubicBezTo>
                      <a:cubicBezTo>
                        <a:pt x="17" y="104"/>
                        <a:pt x="13" y="106"/>
                        <a:pt x="17" y="106"/>
                      </a:cubicBezTo>
                      <a:cubicBezTo>
                        <a:pt x="19" y="100"/>
                        <a:pt x="10" y="87"/>
                        <a:pt x="8" y="77"/>
                      </a:cubicBezTo>
                      <a:cubicBezTo>
                        <a:pt x="12" y="78"/>
                        <a:pt x="12" y="78"/>
                        <a:pt x="12" y="78"/>
                      </a:cubicBezTo>
                      <a:cubicBezTo>
                        <a:pt x="9" y="73"/>
                        <a:pt x="9" y="64"/>
                        <a:pt x="16" y="60"/>
                      </a:cubicBezTo>
                      <a:cubicBezTo>
                        <a:pt x="12" y="61"/>
                        <a:pt x="18" y="52"/>
                        <a:pt x="9" y="53"/>
                      </a:cubicBezTo>
                      <a:cubicBezTo>
                        <a:pt x="11" y="52"/>
                        <a:pt x="11" y="51"/>
                        <a:pt x="12" y="49"/>
                      </a:cubicBezTo>
                      <a:cubicBezTo>
                        <a:pt x="9" y="49"/>
                        <a:pt x="9" y="49"/>
                        <a:pt x="9" y="49"/>
                      </a:cubicBezTo>
                      <a:cubicBezTo>
                        <a:pt x="9" y="46"/>
                        <a:pt x="13" y="47"/>
                        <a:pt x="13" y="44"/>
                      </a:cubicBezTo>
                      <a:cubicBezTo>
                        <a:pt x="9" y="46"/>
                        <a:pt x="8" y="43"/>
                        <a:pt x="5" y="43"/>
                      </a:cubicBezTo>
                      <a:cubicBezTo>
                        <a:pt x="10" y="39"/>
                        <a:pt x="13" y="35"/>
                        <a:pt x="17" y="32"/>
                      </a:cubicBezTo>
                      <a:cubicBezTo>
                        <a:pt x="15" y="32"/>
                        <a:pt x="14" y="32"/>
                        <a:pt x="12" y="33"/>
                      </a:cubicBezTo>
                      <a:cubicBezTo>
                        <a:pt x="14" y="31"/>
                        <a:pt x="10" y="32"/>
                        <a:pt x="9" y="31"/>
                      </a:cubicBezTo>
                      <a:cubicBezTo>
                        <a:pt x="9" y="29"/>
                        <a:pt x="14" y="29"/>
                        <a:pt x="16" y="29"/>
                      </a:cubicBezTo>
                      <a:cubicBezTo>
                        <a:pt x="18" y="26"/>
                        <a:pt x="9" y="24"/>
                        <a:pt x="12" y="21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7" y="18"/>
                        <a:pt x="11" y="15"/>
                        <a:pt x="10" y="11"/>
                      </a:cubicBezTo>
                      <a:cubicBezTo>
                        <a:pt x="15" y="9"/>
                        <a:pt x="14" y="14"/>
                        <a:pt x="17" y="16"/>
                      </a:cubicBezTo>
                      <a:cubicBezTo>
                        <a:pt x="18" y="15"/>
                        <a:pt x="18" y="13"/>
                        <a:pt x="20" y="13"/>
                      </a:cubicBezTo>
                      <a:cubicBezTo>
                        <a:pt x="17" y="11"/>
                        <a:pt x="14" y="8"/>
                        <a:pt x="11" y="5"/>
                      </a:cubicBezTo>
                      <a:cubicBezTo>
                        <a:pt x="17" y="8"/>
                        <a:pt x="17" y="2"/>
                        <a:pt x="17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6" name="Freeform 948"/>
                <p:cNvSpPr>
                  <a:spLocks/>
                </p:cNvSpPr>
                <p:nvPr/>
              </p:nvSpPr>
              <p:spPr bwMode="auto">
                <a:xfrm>
                  <a:off x="3854" y="3091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7" name="Freeform 949"/>
                <p:cNvSpPr>
                  <a:spLocks/>
                </p:cNvSpPr>
                <p:nvPr/>
              </p:nvSpPr>
              <p:spPr bwMode="auto">
                <a:xfrm>
                  <a:off x="3851" y="308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8" name="Freeform 950"/>
                <p:cNvSpPr>
                  <a:spLocks/>
                </p:cNvSpPr>
                <p:nvPr/>
              </p:nvSpPr>
              <p:spPr bwMode="auto">
                <a:xfrm>
                  <a:off x="3840" y="3101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9" name="Freeform 951"/>
                <p:cNvSpPr>
                  <a:spLocks/>
                </p:cNvSpPr>
                <p:nvPr/>
              </p:nvSpPr>
              <p:spPr bwMode="auto">
                <a:xfrm>
                  <a:off x="3851" y="3105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0" name="Freeform 952"/>
                <p:cNvSpPr>
                  <a:spLocks/>
                </p:cNvSpPr>
                <p:nvPr/>
              </p:nvSpPr>
              <p:spPr bwMode="auto">
                <a:xfrm>
                  <a:off x="3850" y="3126"/>
                  <a:ext cx="3" cy="2"/>
                </a:xfrm>
                <a:custGeom>
                  <a:avLst/>
                  <a:gdLst>
                    <a:gd name="T0" fmla="*/ 0 w 3"/>
                    <a:gd name="T1" fmla="*/ 2 h 3"/>
                    <a:gd name="T2" fmla="*/ 3 w 3"/>
                    <a:gd name="T3" fmla="*/ 3 h 3"/>
                    <a:gd name="T4" fmla="*/ 0 w 3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2" y="2"/>
                        <a:pt x="3" y="3"/>
                      </a:cubicBezTo>
                      <a:cubicBezTo>
                        <a:pt x="3" y="1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1" name="Freeform 953"/>
                <p:cNvSpPr>
                  <a:spLocks/>
                </p:cNvSpPr>
                <p:nvPr/>
              </p:nvSpPr>
              <p:spPr bwMode="auto">
                <a:xfrm>
                  <a:off x="3853" y="3084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0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2" name="Freeform 954"/>
                <p:cNvSpPr>
                  <a:spLocks/>
                </p:cNvSpPr>
                <p:nvPr/>
              </p:nvSpPr>
              <p:spPr bwMode="auto">
                <a:xfrm>
                  <a:off x="3835" y="3027"/>
                  <a:ext cx="21" cy="51"/>
                </a:xfrm>
                <a:custGeom>
                  <a:avLst/>
                  <a:gdLst>
                    <a:gd name="T0" fmla="*/ 5 w 24"/>
                    <a:gd name="T1" fmla="*/ 4 h 59"/>
                    <a:gd name="T2" fmla="*/ 2 w 24"/>
                    <a:gd name="T3" fmla="*/ 14 h 59"/>
                    <a:gd name="T4" fmla="*/ 12 w 24"/>
                    <a:gd name="T5" fmla="*/ 22 h 59"/>
                    <a:gd name="T6" fmla="*/ 3 w 24"/>
                    <a:gd name="T7" fmla="*/ 20 h 59"/>
                    <a:gd name="T8" fmla="*/ 9 w 24"/>
                    <a:gd name="T9" fmla="*/ 41 h 59"/>
                    <a:gd name="T10" fmla="*/ 5 w 24"/>
                    <a:gd name="T11" fmla="*/ 40 h 59"/>
                    <a:gd name="T12" fmla="*/ 15 w 24"/>
                    <a:gd name="T13" fmla="*/ 48 h 59"/>
                    <a:gd name="T14" fmla="*/ 4 w 24"/>
                    <a:gd name="T15" fmla="*/ 48 h 59"/>
                    <a:gd name="T16" fmla="*/ 3 w 24"/>
                    <a:gd name="T17" fmla="*/ 47 h 59"/>
                    <a:gd name="T18" fmla="*/ 6 w 24"/>
                    <a:gd name="T19" fmla="*/ 58 h 59"/>
                    <a:gd name="T20" fmla="*/ 13 w 24"/>
                    <a:gd name="T21" fmla="*/ 59 h 59"/>
                    <a:gd name="T22" fmla="*/ 18 w 24"/>
                    <a:gd name="T23" fmla="*/ 59 h 59"/>
                    <a:gd name="T24" fmla="*/ 14 w 24"/>
                    <a:gd name="T25" fmla="*/ 52 h 59"/>
                    <a:gd name="T26" fmla="*/ 18 w 24"/>
                    <a:gd name="T27" fmla="*/ 51 h 59"/>
                    <a:gd name="T28" fmla="*/ 15 w 24"/>
                    <a:gd name="T29" fmla="*/ 49 h 59"/>
                    <a:gd name="T30" fmla="*/ 19 w 24"/>
                    <a:gd name="T31" fmla="*/ 48 h 59"/>
                    <a:gd name="T32" fmla="*/ 16 w 24"/>
                    <a:gd name="T33" fmla="*/ 43 h 59"/>
                    <a:gd name="T34" fmla="*/ 17 w 24"/>
                    <a:gd name="T35" fmla="*/ 43 h 59"/>
                    <a:gd name="T36" fmla="*/ 12 w 24"/>
                    <a:gd name="T37" fmla="*/ 40 h 59"/>
                    <a:gd name="T38" fmla="*/ 17 w 24"/>
                    <a:gd name="T39" fmla="*/ 38 h 59"/>
                    <a:gd name="T40" fmla="*/ 14 w 24"/>
                    <a:gd name="T41" fmla="*/ 38 h 59"/>
                    <a:gd name="T42" fmla="*/ 20 w 24"/>
                    <a:gd name="T43" fmla="*/ 25 h 59"/>
                    <a:gd name="T44" fmla="*/ 16 w 24"/>
                    <a:gd name="T45" fmla="*/ 25 h 59"/>
                    <a:gd name="T46" fmla="*/ 19 w 24"/>
                    <a:gd name="T47" fmla="*/ 30 h 59"/>
                    <a:gd name="T48" fmla="*/ 9 w 24"/>
                    <a:gd name="T49" fmla="*/ 29 h 59"/>
                    <a:gd name="T50" fmla="*/ 18 w 24"/>
                    <a:gd name="T51" fmla="*/ 22 h 59"/>
                    <a:gd name="T52" fmla="*/ 16 w 24"/>
                    <a:gd name="T53" fmla="*/ 13 h 59"/>
                    <a:gd name="T54" fmla="*/ 17 w 24"/>
                    <a:gd name="T55" fmla="*/ 13 h 59"/>
                    <a:gd name="T56" fmla="*/ 14 w 24"/>
                    <a:gd name="T57" fmla="*/ 6 h 59"/>
                    <a:gd name="T58" fmla="*/ 13 w 24"/>
                    <a:gd name="T59" fmla="*/ 8 h 59"/>
                    <a:gd name="T60" fmla="*/ 10 w 24"/>
                    <a:gd name="T61" fmla="*/ 6 h 59"/>
                    <a:gd name="T62" fmla="*/ 12 w 24"/>
                    <a:gd name="T63" fmla="*/ 6 h 59"/>
                    <a:gd name="T64" fmla="*/ 6 w 24"/>
                    <a:gd name="T65" fmla="*/ 0 h 59"/>
                    <a:gd name="T66" fmla="*/ 10 w 24"/>
                    <a:gd name="T67" fmla="*/ 7 h 59"/>
                    <a:gd name="T68" fmla="*/ 5 w 24"/>
                    <a:gd name="T69" fmla="*/ 4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59">
                      <a:moveTo>
                        <a:pt x="5" y="4"/>
                      </a:moveTo>
                      <a:cubicBezTo>
                        <a:pt x="0" y="6"/>
                        <a:pt x="3" y="11"/>
                        <a:pt x="2" y="14"/>
                      </a:cubicBezTo>
                      <a:cubicBezTo>
                        <a:pt x="4" y="21"/>
                        <a:pt x="12" y="15"/>
                        <a:pt x="12" y="22"/>
                      </a:cubicBezTo>
                      <a:cubicBezTo>
                        <a:pt x="3" y="20"/>
                        <a:pt x="3" y="20"/>
                        <a:pt x="3" y="20"/>
                      </a:cubicBezTo>
                      <a:cubicBezTo>
                        <a:pt x="3" y="26"/>
                        <a:pt x="1" y="35"/>
                        <a:pt x="9" y="41"/>
                      </a:cubicBezTo>
                      <a:cubicBezTo>
                        <a:pt x="8" y="41"/>
                        <a:pt x="7" y="42"/>
                        <a:pt x="5" y="40"/>
                      </a:cubicBezTo>
                      <a:cubicBezTo>
                        <a:pt x="6" y="45"/>
                        <a:pt x="18" y="43"/>
                        <a:pt x="15" y="48"/>
                      </a:cubicBezTo>
                      <a:cubicBezTo>
                        <a:pt x="10" y="43"/>
                        <a:pt x="10" y="50"/>
                        <a:pt x="4" y="48"/>
                      </a:cubicBez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4" y="51"/>
                        <a:pt x="7" y="56"/>
                        <a:pt x="6" y="58"/>
                      </a:cubicBezTo>
                      <a:cubicBezTo>
                        <a:pt x="9" y="58"/>
                        <a:pt x="12" y="56"/>
                        <a:pt x="13" y="59"/>
                      </a:cubicBezTo>
                      <a:cubicBezTo>
                        <a:pt x="13" y="58"/>
                        <a:pt x="16" y="59"/>
                        <a:pt x="18" y="59"/>
                      </a:cubicBezTo>
                      <a:cubicBezTo>
                        <a:pt x="16" y="55"/>
                        <a:pt x="17" y="54"/>
                        <a:pt x="14" y="52"/>
                      </a:cubicBezTo>
                      <a:cubicBezTo>
                        <a:pt x="17" y="50"/>
                        <a:pt x="15" y="53"/>
                        <a:pt x="18" y="51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16" y="47"/>
                        <a:pt x="19" y="51"/>
                        <a:pt x="19" y="48"/>
                      </a:cubicBezTo>
                      <a:cubicBezTo>
                        <a:pt x="17" y="47"/>
                        <a:pt x="16" y="45"/>
                        <a:pt x="16" y="43"/>
                      </a:cubicBezTo>
                      <a:cubicBezTo>
                        <a:pt x="17" y="43"/>
                        <a:pt x="17" y="43"/>
                        <a:pt x="17" y="43"/>
                      </a:cubicBezTo>
                      <a:cubicBezTo>
                        <a:pt x="16" y="42"/>
                        <a:pt x="17" y="39"/>
                        <a:pt x="12" y="40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3"/>
                        <a:pt x="24" y="32"/>
                        <a:pt x="20" y="25"/>
                      </a:cubicBezTo>
                      <a:cubicBezTo>
                        <a:pt x="18" y="27"/>
                        <a:pt x="17" y="26"/>
                        <a:pt x="16" y="25"/>
                      </a:cubicBezTo>
                      <a:cubicBezTo>
                        <a:pt x="13" y="27"/>
                        <a:pt x="18" y="28"/>
                        <a:pt x="19" y="30"/>
                      </a:cubicBezTo>
                      <a:cubicBezTo>
                        <a:pt x="15" y="31"/>
                        <a:pt x="11" y="26"/>
                        <a:pt x="9" y="29"/>
                      </a:cubicBezTo>
                      <a:cubicBezTo>
                        <a:pt x="13" y="26"/>
                        <a:pt x="9" y="23"/>
                        <a:pt x="18" y="22"/>
                      </a:cubicBezTo>
                      <a:cubicBezTo>
                        <a:pt x="18" y="18"/>
                        <a:pt x="14" y="17"/>
                        <a:pt x="16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2" y="12"/>
                        <a:pt x="20" y="10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0" y="8"/>
                        <a:pt x="10" y="7"/>
                        <a:pt x="10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8" y="5"/>
                        <a:pt x="7" y="1"/>
                        <a:pt x="6" y="0"/>
                      </a:cubicBezTo>
                      <a:cubicBezTo>
                        <a:pt x="5" y="2"/>
                        <a:pt x="9" y="4"/>
                        <a:pt x="10" y="7"/>
                      </a:cubicBezTo>
                      <a:cubicBezTo>
                        <a:pt x="7" y="5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3" name="Freeform 955"/>
                <p:cNvSpPr>
                  <a:spLocks/>
                </p:cNvSpPr>
                <p:nvPr/>
              </p:nvSpPr>
              <p:spPr bwMode="auto">
                <a:xfrm>
                  <a:off x="3850" y="3064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4" name="Freeform 956"/>
                <p:cNvSpPr>
                  <a:spLocks/>
                </p:cNvSpPr>
                <p:nvPr/>
              </p:nvSpPr>
              <p:spPr bwMode="auto">
                <a:xfrm>
                  <a:off x="3833" y="2985"/>
                  <a:ext cx="24" cy="41"/>
                </a:xfrm>
                <a:custGeom>
                  <a:avLst/>
                  <a:gdLst>
                    <a:gd name="T0" fmla="*/ 14 w 28"/>
                    <a:gd name="T1" fmla="*/ 34 h 47"/>
                    <a:gd name="T2" fmla="*/ 20 w 28"/>
                    <a:gd name="T3" fmla="*/ 33 h 47"/>
                    <a:gd name="T4" fmla="*/ 9 w 28"/>
                    <a:gd name="T5" fmla="*/ 33 h 47"/>
                    <a:gd name="T6" fmla="*/ 8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7 h 47"/>
                    <a:gd name="T16" fmla="*/ 11 w 28"/>
                    <a:gd name="T17" fmla="*/ 20 h 47"/>
                    <a:gd name="T18" fmla="*/ 18 w 28"/>
                    <a:gd name="T19" fmla="*/ 17 h 47"/>
                    <a:gd name="T20" fmla="*/ 2 w 28"/>
                    <a:gd name="T21" fmla="*/ 4 h 47"/>
                    <a:gd name="T22" fmla="*/ 3 w 28"/>
                    <a:gd name="T23" fmla="*/ 8 h 47"/>
                    <a:gd name="T24" fmla="*/ 10 w 28"/>
                    <a:gd name="T25" fmla="*/ 8 h 47"/>
                    <a:gd name="T26" fmla="*/ 8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0 h 47"/>
                    <a:gd name="T32" fmla="*/ 4 w 28"/>
                    <a:gd name="T33" fmla="*/ 36 h 47"/>
                    <a:gd name="T34" fmla="*/ 8 w 28"/>
                    <a:gd name="T35" fmla="*/ 40 h 47"/>
                    <a:gd name="T36" fmla="*/ 15 w 28"/>
                    <a:gd name="T37" fmla="*/ 38 h 47"/>
                    <a:gd name="T38" fmla="*/ 13 w 28"/>
                    <a:gd name="T39" fmla="*/ 40 h 47"/>
                    <a:gd name="T40" fmla="*/ 20 w 28"/>
                    <a:gd name="T41" fmla="*/ 40 h 47"/>
                    <a:gd name="T42" fmla="*/ 23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4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5"/>
                        <a:pt x="9" y="33"/>
                      </a:cubicBezTo>
                      <a:cubicBezTo>
                        <a:pt x="12" y="31"/>
                        <a:pt x="8" y="29"/>
                        <a:pt x="8" y="28"/>
                      </a:cubicBezTo>
                      <a:cubicBezTo>
                        <a:pt x="10" y="29"/>
                        <a:pt x="16" y="28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5" y="27"/>
                        <a:pt x="16" y="20"/>
                        <a:pt x="12" y="23"/>
                      </a:cubicBezTo>
                      <a:cubicBezTo>
                        <a:pt x="9" y="23"/>
                        <a:pt x="7" y="19"/>
                        <a:pt x="9" y="17"/>
                      </a:cubicBezTo>
                      <a:cubicBezTo>
                        <a:pt x="12" y="18"/>
                        <a:pt x="11" y="19"/>
                        <a:pt x="11" y="20"/>
                      </a:cubicBezTo>
                      <a:cubicBezTo>
                        <a:pt x="16" y="21"/>
                        <a:pt x="14" y="17"/>
                        <a:pt x="18" y="17"/>
                      </a:cubicBezTo>
                      <a:cubicBezTo>
                        <a:pt x="12" y="13"/>
                        <a:pt x="12" y="0"/>
                        <a:pt x="2" y="4"/>
                      </a:cubicBezTo>
                      <a:cubicBezTo>
                        <a:pt x="0" y="5"/>
                        <a:pt x="3" y="6"/>
                        <a:pt x="3" y="8"/>
                      </a:cubicBezTo>
                      <a:cubicBezTo>
                        <a:pt x="5" y="4"/>
                        <a:pt x="8" y="8"/>
                        <a:pt x="10" y="8"/>
                      </a:cubicBezTo>
                      <a:cubicBezTo>
                        <a:pt x="9" y="10"/>
                        <a:pt x="12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0"/>
                        <a:pt x="4" y="40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6"/>
                        <a:pt x="7" y="38"/>
                        <a:pt x="8" y="40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5" y="39"/>
                        <a:pt x="16" y="40"/>
                        <a:pt x="13" y="40"/>
                      </a:cubicBezTo>
                      <a:cubicBezTo>
                        <a:pt x="16" y="42"/>
                        <a:pt x="18" y="41"/>
                        <a:pt x="20" y="40"/>
                      </a:cubicBezTo>
                      <a:cubicBezTo>
                        <a:pt x="21" y="44"/>
                        <a:pt x="18" y="44"/>
                        <a:pt x="23" y="47"/>
                      </a:cubicBezTo>
                      <a:cubicBezTo>
                        <a:pt x="28" y="41"/>
                        <a:pt x="18" y="42"/>
                        <a:pt x="23" y="36"/>
                      </a:cubicBezTo>
                      <a:lnTo>
                        <a:pt x="14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5" name="Freeform 957"/>
                <p:cNvSpPr>
                  <a:spLocks/>
                </p:cNvSpPr>
                <p:nvPr/>
              </p:nvSpPr>
              <p:spPr bwMode="auto">
                <a:xfrm>
                  <a:off x="3845" y="3024"/>
                  <a:ext cx="4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0 h 2"/>
                    <a:gd name="T4" fmla="*/ 2 w 4"/>
                    <a:gd name="T5" fmla="*/ 2 h 2"/>
                    <a:gd name="T6" fmla="*/ 4 w 4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6" name="Freeform 958"/>
                <p:cNvSpPr>
                  <a:spLocks/>
                </p:cNvSpPr>
                <p:nvPr/>
              </p:nvSpPr>
              <p:spPr bwMode="auto">
                <a:xfrm>
                  <a:off x="3836" y="3022"/>
                  <a:ext cx="4" cy="1"/>
                </a:xfrm>
                <a:custGeom>
                  <a:avLst/>
                  <a:gdLst>
                    <a:gd name="T0" fmla="*/ 0 w 5"/>
                    <a:gd name="T1" fmla="*/ 1 h 2"/>
                    <a:gd name="T2" fmla="*/ 4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7" name="Freeform 959"/>
                <p:cNvSpPr>
                  <a:spLocks/>
                </p:cNvSpPr>
                <p:nvPr/>
              </p:nvSpPr>
              <p:spPr bwMode="auto">
                <a:xfrm>
                  <a:off x="3847" y="2994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2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8" name="Freeform 960"/>
                <p:cNvSpPr>
                  <a:spLocks/>
                </p:cNvSpPr>
                <p:nvPr/>
              </p:nvSpPr>
              <p:spPr bwMode="auto">
                <a:xfrm>
                  <a:off x="3835" y="2977"/>
                  <a:ext cx="11" cy="12"/>
                </a:xfrm>
                <a:custGeom>
                  <a:avLst/>
                  <a:gdLst>
                    <a:gd name="T0" fmla="*/ 0 w 13"/>
                    <a:gd name="T1" fmla="*/ 0 h 14"/>
                    <a:gd name="T2" fmla="*/ 0 w 13"/>
                    <a:gd name="T3" fmla="*/ 12 h 14"/>
                    <a:gd name="T4" fmla="*/ 12 w 13"/>
                    <a:gd name="T5" fmla="*/ 12 h 14"/>
                    <a:gd name="T6" fmla="*/ 4 w 13"/>
                    <a:gd name="T7" fmla="*/ 7 h 14"/>
                    <a:gd name="T8" fmla="*/ 4 w 13"/>
                    <a:gd name="T9" fmla="*/ 1 h 14"/>
                    <a:gd name="T10" fmla="*/ 0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cubicBezTo>
                        <a:pt x="0" y="5"/>
                        <a:pt x="3" y="7"/>
                        <a:pt x="0" y="12"/>
                      </a:cubicBezTo>
                      <a:cubicBezTo>
                        <a:pt x="4" y="14"/>
                        <a:pt x="8" y="11"/>
                        <a:pt x="12" y="12"/>
                      </a:cubicBezTo>
                      <a:cubicBezTo>
                        <a:pt x="13" y="10"/>
                        <a:pt x="5" y="10"/>
                        <a:pt x="4" y="7"/>
                      </a:cubicBezTo>
                      <a:cubicBezTo>
                        <a:pt x="8" y="6"/>
                        <a:pt x="3" y="3"/>
                        <a:pt x="4" y="1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9" name="Freeform 961"/>
                <p:cNvSpPr>
                  <a:spLocks/>
                </p:cNvSpPr>
                <p:nvPr/>
              </p:nvSpPr>
              <p:spPr bwMode="auto">
                <a:xfrm>
                  <a:off x="3837" y="2884"/>
                  <a:ext cx="19" cy="97"/>
                </a:xfrm>
                <a:custGeom>
                  <a:avLst/>
                  <a:gdLst>
                    <a:gd name="T0" fmla="*/ 12 w 22"/>
                    <a:gd name="T1" fmla="*/ 93 h 113"/>
                    <a:gd name="T2" fmla="*/ 11 w 22"/>
                    <a:gd name="T3" fmla="*/ 87 h 113"/>
                    <a:gd name="T4" fmla="*/ 14 w 22"/>
                    <a:gd name="T5" fmla="*/ 90 h 113"/>
                    <a:gd name="T6" fmla="*/ 17 w 22"/>
                    <a:gd name="T7" fmla="*/ 86 h 113"/>
                    <a:gd name="T8" fmla="*/ 14 w 22"/>
                    <a:gd name="T9" fmla="*/ 86 h 113"/>
                    <a:gd name="T10" fmla="*/ 13 w 22"/>
                    <a:gd name="T11" fmla="*/ 76 h 113"/>
                    <a:gd name="T12" fmla="*/ 8 w 22"/>
                    <a:gd name="T13" fmla="*/ 74 h 113"/>
                    <a:gd name="T14" fmla="*/ 16 w 22"/>
                    <a:gd name="T15" fmla="*/ 67 h 113"/>
                    <a:gd name="T16" fmla="*/ 5 w 22"/>
                    <a:gd name="T17" fmla="*/ 68 h 113"/>
                    <a:gd name="T18" fmla="*/ 9 w 22"/>
                    <a:gd name="T19" fmla="*/ 57 h 113"/>
                    <a:gd name="T20" fmla="*/ 10 w 22"/>
                    <a:gd name="T21" fmla="*/ 59 h 113"/>
                    <a:gd name="T22" fmla="*/ 10 w 22"/>
                    <a:gd name="T23" fmla="*/ 53 h 113"/>
                    <a:gd name="T24" fmla="*/ 15 w 22"/>
                    <a:gd name="T25" fmla="*/ 53 h 113"/>
                    <a:gd name="T26" fmla="*/ 15 w 22"/>
                    <a:gd name="T27" fmla="*/ 44 h 113"/>
                    <a:gd name="T28" fmla="*/ 18 w 22"/>
                    <a:gd name="T29" fmla="*/ 45 h 113"/>
                    <a:gd name="T30" fmla="*/ 14 w 22"/>
                    <a:gd name="T31" fmla="*/ 27 h 113"/>
                    <a:gd name="T32" fmla="*/ 17 w 22"/>
                    <a:gd name="T33" fmla="*/ 25 h 113"/>
                    <a:gd name="T34" fmla="*/ 8 w 22"/>
                    <a:gd name="T35" fmla="*/ 26 h 113"/>
                    <a:gd name="T36" fmla="*/ 9 w 22"/>
                    <a:gd name="T37" fmla="*/ 19 h 113"/>
                    <a:gd name="T38" fmla="*/ 15 w 22"/>
                    <a:gd name="T39" fmla="*/ 21 h 113"/>
                    <a:gd name="T40" fmla="*/ 12 w 22"/>
                    <a:gd name="T41" fmla="*/ 17 h 113"/>
                    <a:gd name="T42" fmla="*/ 18 w 22"/>
                    <a:gd name="T43" fmla="*/ 14 h 113"/>
                    <a:gd name="T44" fmla="*/ 9 w 22"/>
                    <a:gd name="T45" fmla="*/ 6 h 113"/>
                    <a:gd name="T46" fmla="*/ 11 w 22"/>
                    <a:gd name="T47" fmla="*/ 2 h 113"/>
                    <a:gd name="T48" fmla="*/ 2 w 22"/>
                    <a:gd name="T49" fmla="*/ 5 h 113"/>
                    <a:gd name="T50" fmla="*/ 3 w 22"/>
                    <a:gd name="T51" fmla="*/ 30 h 113"/>
                    <a:gd name="T52" fmla="*/ 8 w 22"/>
                    <a:gd name="T53" fmla="*/ 36 h 113"/>
                    <a:gd name="T54" fmla="*/ 2 w 22"/>
                    <a:gd name="T55" fmla="*/ 37 h 113"/>
                    <a:gd name="T56" fmla="*/ 8 w 22"/>
                    <a:gd name="T57" fmla="*/ 37 h 113"/>
                    <a:gd name="T58" fmla="*/ 2 w 22"/>
                    <a:gd name="T59" fmla="*/ 41 h 113"/>
                    <a:gd name="T60" fmla="*/ 8 w 22"/>
                    <a:gd name="T61" fmla="*/ 44 h 113"/>
                    <a:gd name="T62" fmla="*/ 0 w 22"/>
                    <a:gd name="T63" fmla="*/ 46 h 113"/>
                    <a:gd name="T64" fmla="*/ 2 w 22"/>
                    <a:gd name="T65" fmla="*/ 86 h 113"/>
                    <a:gd name="T66" fmla="*/ 7 w 22"/>
                    <a:gd name="T67" fmla="*/ 85 h 113"/>
                    <a:gd name="T68" fmla="*/ 7 w 22"/>
                    <a:gd name="T69" fmla="*/ 100 h 113"/>
                    <a:gd name="T70" fmla="*/ 11 w 22"/>
                    <a:gd name="T71" fmla="*/ 102 h 113"/>
                    <a:gd name="T72" fmla="*/ 1 w 22"/>
                    <a:gd name="T73" fmla="*/ 102 h 113"/>
                    <a:gd name="T74" fmla="*/ 2 w 22"/>
                    <a:gd name="T75" fmla="*/ 107 h 113"/>
                    <a:gd name="T76" fmla="*/ 4 w 22"/>
                    <a:gd name="T77" fmla="*/ 104 h 113"/>
                    <a:gd name="T78" fmla="*/ 2 w 22"/>
                    <a:gd name="T79" fmla="*/ 109 h 113"/>
                    <a:gd name="T80" fmla="*/ 14 w 22"/>
                    <a:gd name="T81" fmla="*/ 105 h 113"/>
                    <a:gd name="T82" fmla="*/ 19 w 22"/>
                    <a:gd name="T83" fmla="*/ 93 h 113"/>
                    <a:gd name="T84" fmla="*/ 12 w 22"/>
                    <a:gd name="T85" fmla="*/ 93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3">
                      <a:moveTo>
                        <a:pt x="12" y="93"/>
                      </a:moveTo>
                      <a:cubicBezTo>
                        <a:pt x="12" y="91"/>
                        <a:pt x="9" y="89"/>
                        <a:pt x="11" y="87"/>
                      </a:cubicBezTo>
                      <a:cubicBezTo>
                        <a:pt x="14" y="88"/>
                        <a:pt x="14" y="89"/>
                        <a:pt x="14" y="90"/>
                      </a:cubicBezTo>
                      <a:cubicBezTo>
                        <a:pt x="19" y="89"/>
                        <a:pt x="13" y="88"/>
                        <a:pt x="17" y="86"/>
                      </a:cubicBezTo>
                      <a:cubicBezTo>
                        <a:pt x="16" y="86"/>
                        <a:pt x="15" y="87"/>
                        <a:pt x="14" y="86"/>
                      </a:cubicBezTo>
                      <a:cubicBezTo>
                        <a:pt x="15" y="80"/>
                        <a:pt x="10" y="83"/>
                        <a:pt x="13" y="76"/>
                      </a:cubicBezTo>
                      <a:cubicBezTo>
                        <a:pt x="11" y="74"/>
                        <a:pt x="11" y="73"/>
                        <a:pt x="8" y="74"/>
                      </a:cubicBezTo>
                      <a:cubicBezTo>
                        <a:pt x="13" y="70"/>
                        <a:pt x="12" y="72"/>
                        <a:pt x="16" y="67"/>
                      </a:cubicBezTo>
                      <a:cubicBezTo>
                        <a:pt x="14" y="67"/>
                        <a:pt x="10" y="68"/>
                        <a:pt x="5" y="68"/>
                      </a:cubicBezTo>
                      <a:cubicBezTo>
                        <a:pt x="12" y="61"/>
                        <a:pt x="5" y="61"/>
                        <a:pt x="9" y="57"/>
                      </a:cubicBezTo>
                      <a:cubicBezTo>
                        <a:pt x="9" y="57"/>
                        <a:pt x="11" y="58"/>
                        <a:pt x="10" y="59"/>
                      </a:cubicBezTo>
                      <a:cubicBezTo>
                        <a:pt x="16" y="59"/>
                        <a:pt x="9" y="55"/>
                        <a:pt x="10" y="53"/>
                      </a:cubicBezTo>
                      <a:cubicBezTo>
                        <a:pt x="15" y="53"/>
                        <a:pt x="15" y="53"/>
                        <a:pt x="15" y="53"/>
                      </a:cubicBezTo>
                      <a:cubicBezTo>
                        <a:pt x="15" y="51"/>
                        <a:pt x="11" y="47"/>
                        <a:pt x="15" y="44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4" y="39"/>
                        <a:pt x="16" y="32"/>
                        <a:pt x="14" y="2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4" y="18"/>
                        <a:pt x="15" y="31"/>
                        <a:pt x="8" y="26"/>
                      </a:cubicBezTo>
                      <a:cubicBezTo>
                        <a:pt x="17" y="26"/>
                        <a:pt x="5" y="23"/>
                        <a:pt x="9" y="19"/>
                      </a:cubicBezTo>
                      <a:cubicBezTo>
                        <a:pt x="12" y="17"/>
                        <a:pt x="11" y="23"/>
                        <a:pt x="15" y="21"/>
                      </a:cubicBezTo>
                      <a:cubicBezTo>
                        <a:pt x="10" y="20"/>
                        <a:pt x="13" y="19"/>
                        <a:pt x="12" y="17"/>
                      </a:cubicBezTo>
                      <a:cubicBezTo>
                        <a:pt x="17" y="17"/>
                        <a:pt x="13" y="12"/>
                        <a:pt x="18" y="14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12" y="5"/>
                        <a:pt x="11" y="3"/>
                        <a:pt x="11" y="2"/>
                      </a:cubicBezTo>
                      <a:cubicBezTo>
                        <a:pt x="11" y="5"/>
                        <a:pt x="4" y="0"/>
                        <a:pt x="2" y="5"/>
                      </a:cubicBezTo>
                      <a:cubicBezTo>
                        <a:pt x="4" y="11"/>
                        <a:pt x="6" y="22"/>
                        <a:pt x="3" y="30"/>
                      </a:cubicBezTo>
                      <a:cubicBezTo>
                        <a:pt x="9" y="31"/>
                        <a:pt x="3" y="35"/>
                        <a:pt x="8" y="36"/>
                      </a:cubicBezTo>
                      <a:cubicBezTo>
                        <a:pt x="2" y="37"/>
                        <a:pt x="2" y="37"/>
                        <a:pt x="2" y="37"/>
                      </a:cubicBezTo>
                      <a:cubicBezTo>
                        <a:pt x="3" y="43"/>
                        <a:pt x="6" y="36"/>
                        <a:pt x="8" y="37"/>
                      </a:cubicBezTo>
                      <a:cubicBezTo>
                        <a:pt x="9" y="40"/>
                        <a:pt x="5" y="42"/>
                        <a:pt x="2" y="41"/>
                      </a:cubicBezTo>
                      <a:cubicBezTo>
                        <a:pt x="2" y="45"/>
                        <a:pt x="4" y="42"/>
                        <a:pt x="8" y="44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2" y="58"/>
                        <a:pt x="7" y="73"/>
                        <a:pt x="2" y="86"/>
                      </a:cubicBezTo>
                      <a:cubicBezTo>
                        <a:pt x="7" y="85"/>
                        <a:pt x="7" y="85"/>
                        <a:pt x="7" y="85"/>
                      </a:cubicBezTo>
                      <a:cubicBezTo>
                        <a:pt x="4" y="91"/>
                        <a:pt x="16" y="95"/>
                        <a:pt x="7" y="100"/>
                      </a:cubicBezTo>
                      <a:cubicBezTo>
                        <a:pt x="11" y="102"/>
                        <a:pt x="11" y="102"/>
                        <a:pt x="11" y="102"/>
                      </a:cubicBezTo>
                      <a:cubicBezTo>
                        <a:pt x="9" y="101"/>
                        <a:pt x="4" y="103"/>
                        <a:pt x="1" y="102"/>
                      </a:cubicBezTo>
                      <a:cubicBezTo>
                        <a:pt x="2" y="103"/>
                        <a:pt x="1" y="105"/>
                        <a:pt x="2" y="107"/>
                      </a:cubicBezTo>
                      <a:cubicBezTo>
                        <a:pt x="4" y="104"/>
                        <a:pt x="4" y="104"/>
                        <a:pt x="4" y="104"/>
                      </a:cubicBezTo>
                      <a:cubicBezTo>
                        <a:pt x="8" y="106"/>
                        <a:pt x="6" y="108"/>
                        <a:pt x="2" y="109"/>
                      </a:cubicBezTo>
                      <a:cubicBezTo>
                        <a:pt x="7" y="113"/>
                        <a:pt x="10" y="106"/>
                        <a:pt x="14" y="105"/>
                      </a:cubicBezTo>
                      <a:cubicBezTo>
                        <a:pt x="6" y="99"/>
                        <a:pt x="22" y="99"/>
                        <a:pt x="19" y="93"/>
                      </a:cubicBezTo>
                      <a:cubicBezTo>
                        <a:pt x="16" y="89"/>
                        <a:pt x="14" y="93"/>
                        <a:pt x="12" y="9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0" name="Freeform 962"/>
                <p:cNvSpPr>
                  <a:spLocks/>
                </p:cNvSpPr>
                <p:nvPr/>
              </p:nvSpPr>
              <p:spPr bwMode="auto">
                <a:xfrm>
                  <a:off x="3837" y="297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1" name="Freeform 963"/>
                <p:cNvSpPr>
                  <a:spLocks/>
                </p:cNvSpPr>
                <p:nvPr/>
              </p:nvSpPr>
              <p:spPr bwMode="auto">
                <a:xfrm>
                  <a:off x="3844" y="2883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2" name="Rectangle 964"/>
                <p:cNvSpPr>
                  <a:spLocks noChangeArrowheads="1"/>
                </p:cNvSpPr>
                <p:nvPr/>
              </p:nvSpPr>
              <p:spPr bwMode="auto">
                <a:xfrm>
                  <a:off x="3838" y="297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3" name="Freeform 965"/>
                <p:cNvSpPr>
                  <a:spLocks/>
                </p:cNvSpPr>
                <p:nvPr/>
              </p:nvSpPr>
              <p:spPr bwMode="auto">
                <a:xfrm>
                  <a:off x="3846" y="2978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4" name="Freeform 966"/>
                <p:cNvSpPr>
                  <a:spLocks/>
                </p:cNvSpPr>
                <p:nvPr/>
              </p:nvSpPr>
              <p:spPr bwMode="auto">
                <a:xfrm>
                  <a:off x="3849" y="2870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5" name="Freeform 967"/>
                <p:cNvSpPr>
                  <a:spLocks/>
                </p:cNvSpPr>
                <p:nvPr/>
              </p:nvSpPr>
              <p:spPr bwMode="auto">
                <a:xfrm>
                  <a:off x="3851" y="2828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6" name="Freeform 968"/>
                <p:cNvSpPr>
                  <a:spLocks/>
                </p:cNvSpPr>
                <p:nvPr/>
              </p:nvSpPr>
              <p:spPr bwMode="auto">
                <a:xfrm>
                  <a:off x="3827" y="2716"/>
                  <a:ext cx="28" cy="166"/>
                </a:xfrm>
                <a:custGeom>
                  <a:avLst/>
                  <a:gdLst>
                    <a:gd name="T0" fmla="*/ 17 w 32"/>
                    <a:gd name="T1" fmla="*/ 7 h 192"/>
                    <a:gd name="T2" fmla="*/ 10 w 32"/>
                    <a:gd name="T3" fmla="*/ 3 h 192"/>
                    <a:gd name="T4" fmla="*/ 7 w 32"/>
                    <a:gd name="T5" fmla="*/ 10 h 192"/>
                    <a:gd name="T6" fmla="*/ 11 w 32"/>
                    <a:gd name="T7" fmla="*/ 20 h 192"/>
                    <a:gd name="T8" fmla="*/ 11 w 32"/>
                    <a:gd name="T9" fmla="*/ 42 h 192"/>
                    <a:gd name="T10" fmla="*/ 9 w 32"/>
                    <a:gd name="T11" fmla="*/ 56 h 192"/>
                    <a:gd name="T12" fmla="*/ 15 w 32"/>
                    <a:gd name="T13" fmla="*/ 74 h 192"/>
                    <a:gd name="T14" fmla="*/ 13 w 32"/>
                    <a:gd name="T15" fmla="*/ 78 h 192"/>
                    <a:gd name="T16" fmla="*/ 12 w 32"/>
                    <a:gd name="T17" fmla="*/ 89 h 192"/>
                    <a:gd name="T18" fmla="*/ 22 w 32"/>
                    <a:gd name="T19" fmla="*/ 93 h 192"/>
                    <a:gd name="T20" fmla="*/ 22 w 32"/>
                    <a:gd name="T21" fmla="*/ 103 h 192"/>
                    <a:gd name="T22" fmla="*/ 18 w 32"/>
                    <a:gd name="T23" fmla="*/ 110 h 192"/>
                    <a:gd name="T24" fmla="*/ 18 w 32"/>
                    <a:gd name="T25" fmla="*/ 123 h 192"/>
                    <a:gd name="T26" fmla="*/ 16 w 32"/>
                    <a:gd name="T27" fmla="*/ 136 h 192"/>
                    <a:gd name="T28" fmla="*/ 19 w 32"/>
                    <a:gd name="T29" fmla="*/ 147 h 192"/>
                    <a:gd name="T30" fmla="*/ 23 w 32"/>
                    <a:gd name="T31" fmla="*/ 155 h 192"/>
                    <a:gd name="T32" fmla="*/ 18 w 32"/>
                    <a:gd name="T33" fmla="*/ 157 h 192"/>
                    <a:gd name="T34" fmla="*/ 19 w 32"/>
                    <a:gd name="T35" fmla="*/ 165 h 192"/>
                    <a:gd name="T36" fmla="*/ 18 w 32"/>
                    <a:gd name="T37" fmla="*/ 191 h 192"/>
                    <a:gd name="T38" fmla="*/ 20 w 32"/>
                    <a:gd name="T39" fmla="*/ 178 h 192"/>
                    <a:gd name="T40" fmla="*/ 17 w 32"/>
                    <a:gd name="T41" fmla="*/ 175 h 192"/>
                    <a:gd name="T42" fmla="*/ 28 w 32"/>
                    <a:gd name="T43" fmla="*/ 172 h 192"/>
                    <a:gd name="T44" fmla="*/ 30 w 32"/>
                    <a:gd name="T45" fmla="*/ 169 h 192"/>
                    <a:gd name="T46" fmla="*/ 28 w 32"/>
                    <a:gd name="T47" fmla="*/ 160 h 192"/>
                    <a:gd name="T48" fmla="*/ 30 w 32"/>
                    <a:gd name="T49" fmla="*/ 152 h 192"/>
                    <a:gd name="T50" fmla="*/ 30 w 32"/>
                    <a:gd name="T51" fmla="*/ 139 h 192"/>
                    <a:gd name="T52" fmla="*/ 27 w 32"/>
                    <a:gd name="T53" fmla="*/ 129 h 192"/>
                    <a:gd name="T54" fmla="*/ 28 w 32"/>
                    <a:gd name="T55" fmla="*/ 129 h 192"/>
                    <a:gd name="T56" fmla="*/ 29 w 32"/>
                    <a:gd name="T57" fmla="*/ 126 h 192"/>
                    <a:gd name="T58" fmla="*/ 27 w 32"/>
                    <a:gd name="T59" fmla="*/ 117 h 192"/>
                    <a:gd name="T60" fmla="*/ 24 w 32"/>
                    <a:gd name="T61" fmla="*/ 109 h 192"/>
                    <a:gd name="T62" fmla="*/ 29 w 32"/>
                    <a:gd name="T63" fmla="*/ 106 h 192"/>
                    <a:gd name="T64" fmla="*/ 29 w 32"/>
                    <a:gd name="T65" fmla="*/ 95 h 192"/>
                    <a:gd name="T66" fmla="*/ 24 w 32"/>
                    <a:gd name="T67" fmla="*/ 91 h 192"/>
                    <a:gd name="T68" fmla="*/ 22 w 32"/>
                    <a:gd name="T69" fmla="*/ 78 h 192"/>
                    <a:gd name="T70" fmla="*/ 20 w 32"/>
                    <a:gd name="T71" fmla="*/ 60 h 192"/>
                    <a:gd name="T72" fmla="*/ 21 w 32"/>
                    <a:gd name="T73" fmla="*/ 55 h 192"/>
                    <a:gd name="T74" fmla="*/ 19 w 32"/>
                    <a:gd name="T75" fmla="*/ 35 h 192"/>
                    <a:gd name="T76" fmla="*/ 13 w 32"/>
                    <a:gd name="T77" fmla="*/ 44 h 192"/>
                    <a:gd name="T78" fmla="*/ 23 w 32"/>
                    <a:gd name="T79" fmla="*/ 34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92">
                      <a:moveTo>
                        <a:pt x="24" y="16"/>
                      </a:moveTo>
                      <a:cubicBezTo>
                        <a:pt x="22" y="13"/>
                        <a:pt x="21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5"/>
                        <a:pt x="15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6" y="8"/>
                        <a:pt x="9" y="7"/>
                        <a:pt x="7" y="10"/>
                      </a:cubicBezTo>
                      <a:cubicBezTo>
                        <a:pt x="8" y="14"/>
                        <a:pt x="17" y="16"/>
                        <a:pt x="15" y="19"/>
                      </a:cubicBezTo>
                      <a:cubicBezTo>
                        <a:pt x="15" y="20"/>
                        <a:pt x="13" y="20"/>
                        <a:pt x="11" y="20"/>
                      </a:cubicBezTo>
                      <a:cubicBezTo>
                        <a:pt x="10" y="23"/>
                        <a:pt x="17" y="24"/>
                        <a:pt x="18" y="27"/>
                      </a:cubicBezTo>
                      <a:cubicBezTo>
                        <a:pt x="0" y="27"/>
                        <a:pt x="23" y="37"/>
                        <a:pt x="11" y="42"/>
                      </a:cubicBezTo>
                      <a:cubicBezTo>
                        <a:pt x="13" y="45"/>
                        <a:pt x="11" y="49"/>
                        <a:pt x="15" y="53"/>
                      </a:cubicBezTo>
                      <a:cubicBezTo>
                        <a:pt x="10" y="51"/>
                        <a:pt x="14" y="57"/>
                        <a:pt x="9" y="56"/>
                      </a:cubicBezTo>
                      <a:cubicBezTo>
                        <a:pt x="20" y="57"/>
                        <a:pt x="5" y="67"/>
                        <a:pt x="18" y="68"/>
                      </a:cubicBezTo>
                      <a:cubicBezTo>
                        <a:pt x="14" y="73"/>
                        <a:pt x="18" y="68"/>
                        <a:pt x="15" y="74"/>
                      </a:cubicBezTo>
                      <a:cubicBezTo>
                        <a:pt x="14" y="74"/>
                        <a:pt x="14" y="73"/>
                        <a:pt x="14" y="73"/>
                      </a:cubicBezTo>
                      <a:cubicBezTo>
                        <a:pt x="11" y="75"/>
                        <a:pt x="19" y="76"/>
                        <a:pt x="13" y="78"/>
                      </a:cubicBezTo>
                      <a:cubicBezTo>
                        <a:pt x="12" y="83"/>
                        <a:pt x="17" y="79"/>
                        <a:pt x="20" y="82"/>
                      </a:cubicBezTo>
                      <a:cubicBezTo>
                        <a:pt x="19" y="87"/>
                        <a:pt x="17" y="86"/>
                        <a:pt x="12" y="89"/>
                      </a:cubicBezTo>
                      <a:cubicBezTo>
                        <a:pt x="18" y="89"/>
                        <a:pt x="15" y="92"/>
                        <a:pt x="18" y="95"/>
                      </a:cubicBezTo>
                      <a:cubicBezTo>
                        <a:pt x="18" y="94"/>
                        <a:pt x="20" y="91"/>
                        <a:pt x="22" y="93"/>
                      </a:cubicBezTo>
                      <a:cubicBezTo>
                        <a:pt x="21" y="99"/>
                        <a:pt x="26" y="98"/>
                        <a:pt x="28" y="103"/>
                      </a:cubicBezTo>
                      <a:cubicBezTo>
                        <a:pt x="21" y="106"/>
                        <a:pt x="27" y="98"/>
                        <a:pt x="22" y="103"/>
                      </a:cubicBezTo>
                      <a:cubicBezTo>
                        <a:pt x="19" y="99"/>
                        <a:pt x="19" y="96"/>
                        <a:pt x="14" y="95"/>
                      </a:cubicBezTo>
                      <a:cubicBezTo>
                        <a:pt x="14" y="99"/>
                        <a:pt x="15" y="105"/>
                        <a:pt x="18" y="110"/>
                      </a:cubicBezTo>
                      <a:cubicBezTo>
                        <a:pt x="17" y="113"/>
                        <a:pt x="15" y="109"/>
                        <a:pt x="14" y="111"/>
                      </a:cubicBezTo>
                      <a:cubicBezTo>
                        <a:pt x="11" y="116"/>
                        <a:pt x="21" y="119"/>
                        <a:pt x="18" y="123"/>
                      </a:cubicBezTo>
                      <a:cubicBezTo>
                        <a:pt x="15" y="122"/>
                        <a:pt x="15" y="122"/>
                        <a:pt x="15" y="122"/>
                      </a:cubicBezTo>
                      <a:cubicBezTo>
                        <a:pt x="19" y="125"/>
                        <a:pt x="14" y="131"/>
                        <a:pt x="16" y="136"/>
                      </a:cubicBezTo>
                      <a:cubicBezTo>
                        <a:pt x="18" y="135"/>
                        <a:pt x="19" y="135"/>
                        <a:pt x="20" y="136"/>
                      </a:cubicBezTo>
                      <a:cubicBezTo>
                        <a:pt x="11" y="136"/>
                        <a:pt x="25" y="142"/>
                        <a:pt x="19" y="147"/>
                      </a:cubicBezTo>
                      <a:cubicBezTo>
                        <a:pt x="24" y="147"/>
                        <a:pt x="27" y="151"/>
                        <a:pt x="28" y="154"/>
                      </a:cubicBezTo>
                      <a:cubicBezTo>
                        <a:pt x="26" y="155"/>
                        <a:pt x="24" y="155"/>
                        <a:pt x="23" y="155"/>
                      </a:cubicBezTo>
                      <a:cubicBezTo>
                        <a:pt x="26" y="150"/>
                        <a:pt x="17" y="150"/>
                        <a:pt x="14" y="147"/>
                      </a:cubicBezTo>
                      <a:cubicBezTo>
                        <a:pt x="17" y="150"/>
                        <a:pt x="14" y="155"/>
                        <a:pt x="18" y="157"/>
                      </a:cubicBezTo>
                      <a:cubicBezTo>
                        <a:pt x="14" y="156"/>
                        <a:pt x="14" y="156"/>
                        <a:pt x="14" y="156"/>
                      </a:cubicBezTo>
                      <a:cubicBezTo>
                        <a:pt x="13" y="161"/>
                        <a:pt x="24" y="160"/>
                        <a:pt x="19" y="165"/>
                      </a:cubicBezTo>
                      <a:cubicBezTo>
                        <a:pt x="16" y="164"/>
                        <a:pt x="16" y="164"/>
                        <a:pt x="16" y="164"/>
                      </a:cubicBezTo>
                      <a:cubicBezTo>
                        <a:pt x="17" y="173"/>
                        <a:pt x="11" y="184"/>
                        <a:pt x="18" y="191"/>
                      </a:cubicBezTo>
                      <a:cubicBezTo>
                        <a:pt x="21" y="192"/>
                        <a:pt x="27" y="188"/>
                        <a:pt x="29" y="188"/>
                      </a:cubicBezTo>
                      <a:cubicBezTo>
                        <a:pt x="27" y="184"/>
                        <a:pt x="22" y="181"/>
                        <a:pt x="20" y="178"/>
                      </a:cubicBezTo>
                      <a:cubicBezTo>
                        <a:pt x="25" y="178"/>
                        <a:pt x="25" y="178"/>
                        <a:pt x="25" y="178"/>
                      </a:cubicBezTo>
                      <a:cubicBezTo>
                        <a:pt x="21" y="177"/>
                        <a:pt x="19" y="173"/>
                        <a:pt x="17" y="175"/>
                      </a:cubicBezTo>
                      <a:cubicBezTo>
                        <a:pt x="14" y="173"/>
                        <a:pt x="21" y="173"/>
                        <a:pt x="18" y="170"/>
                      </a:cubicBezTo>
                      <a:cubicBezTo>
                        <a:pt x="23" y="170"/>
                        <a:pt x="24" y="172"/>
                        <a:pt x="28" y="172"/>
                      </a:cubicBezTo>
                      <a:cubicBezTo>
                        <a:pt x="26" y="170"/>
                        <a:pt x="26" y="170"/>
                        <a:pt x="26" y="170"/>
                      </a:cubicBezTo>
                      <a:cubicBezTo>
                        <a:pt x="28" y="171"/>
                        <a:pt x="28" y="168"/>
                        <a:pt x="30" y="169"/>
                      </a:cubicBezTo>
                      <a:cubicBezTo>
                        <a:pt x="23" y="164"/>
                        <a:pt x="32" y="162"/>
                        <a:pt x="29" y="157"/>
                      </a:cubicBezTo>
                      <a:cubicBezTo>
                        <a:pt x="28" y="160"/>
                        <a:pt x="28" y="160"/>
                        <a:pt x="28" y="160"/>
                      </a:cubicBezTo>
                      <a:cubicBezTo>
                        <a:pt x="25" y="160"/>
                        <a:pt x="26" y="158"/>
                        <a:pt x="25" y="157"/>
                      </a:cubicBezTo>
                      <a:cubicBezTo>
                        <a:pt x="29" y="155"/>
                        <a:pt x="28" y="154"/>
                        <a:pt x="30" y="152"/>
                      </a:cubicBezTo>
                      <a:cubicBezTo>
                        <a:pt x="28" y="149"/>
                        <a:pt x="22" y="148"/>
                        <a:pt x="23" y="145"/>
                      </a:cubicBezTo>
                      <a:cubicBezTo>
                        <a:pt x="28" y="146"/>
                        <a:pt x="25" y="140"/>
                        <a:pt x="30" y="139"/>
                      </a:cubicBezTo>
                      <a:cubicBezTo>
                        <a:pt x="25" y="139"/>
                        <a:pt x="28" y="133"/>
                        <a:pt x="25" y="133"/>
                      </a:cubicBezTo>
                      <a:cubicBezTo>
                        <a:pt x="24" y="131"/>
                        <a:pt x="24" y="129"/>
                        <a:pt x="27" y="129"/>
                      </a:cubicBezTo>
                      <a:cubicBezTo>
                        <a:pt x="28" y="130"/>
                        <a:pt x="28" y="130"/>
                        <a:pt x="28" y="130"/>
                      </a:cubicBezTo>
                      <a:cubicBezTo>
                        <a:pt x="28" y="129"/>
                        <a:pt x="28" y="129"/>
                        <a:pt x="28" y="129"/>
                      </a:cubicBezTo>
                      <a:cubicBezTo>
                        <a:pt x="30" y="129"/>
                        <a:pt x="30" y="129"/>
                        <a:pt x="30" y="129"/>
                      </a:cubicBezTo>
                      <a:cubicBezTo>
                        <a:pt x="30" y="127"/>
                        <a:pt x="26" y="127"/>
                        <a:pt x="29" y="126"/>
                      </a:cubicBezTo>
                      <a:cubicBezTo>
                        <a:pt x="30" y="126"/>
                        <a:pt x="30" y="127"/>
                        <a:pt x="31" y="127"/>
                      </a:cubicBezTo>
                      <a:cubicBezTo>
                        <a:pt x="31" y="123"/>
                        <a:pt x="22" y="121"/>
                        <a:pt x="27" y="117"/>
                      </a:cubicBezTo>
                      <a:cubicBezTo>
                        <a:pt x="25" y="117"/>
                        <a:pt x="24" y="112"/>
                        <a:pt x="18" y="113"/>
                      </a:cubicBezTo>
                      <a:cubicBezTo>
                        <a:pt x="20" y="112"/>
                        <a:pt x="25" y="112"/>
                        <a:pt x="24" y="109"/>
                      </a:cubicBezTo>
                      <a:cubicBezTo>
                        <a:pt x="19" y="107"/>
                        <a:pt x="26" y="105"/>
                        <a:pt x="23" y="103"/>
                      </a:cubicBezTo>
                      <a:cubicBezTo>
                        <a:pt x="28" y="106"/>
                        <a:pt x="24" y="103"/>
                        <a:pt x="29" y="106"/>
                      </a:cubicBezTo>
                      <a:cubicBezTo>
                        <a:pt x="31" y="103"/>
                        <a:pt x="25" y="100"/>
                        <a:pt x="26" y="96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cubicBezTo>
                        <a:pt x="28" y="94"/>
                        <a:pt x="24" y="92"/>
                        <a:pt x="28" y="91"/>
                      </a:cubicBezTo>
                      <a:cubicBezTo>
                        <a:pt x="24" y="91"/>
                        <a:pt x="24" y="91"/>
                        <a:pt x="24" y="91"/>
                      </a:cubicBezTo>
                      <a:cubicBezTo>
                        <a:pt x="26" y="88"/>
                        <a:pt x="25" y="85"/>
                        <a:pt x="29" y="82"/>
                      </a:cubicBezTo>
                      <a:cubicBezTo>
                        <a:pt x="22" y="78"/>
                        <a:pt x="22" y="78"/>
                        <a:pt x="22" y="78"/>
                      </a:cubicBezTo>
                      <a:cubicBezTo>
                        <a:pt x="29" y="74"/>
                        <a:pt x="23" y="68"/>
                        <a:pt x="17" y="64"/>
                      </a:cubicBezTo>
                      <a:cubicBezTo>
                        <a:pt x="17" y="63"/>
                        <a:pt x="18" y="60"/>
                        <a:pt x="20" y="60"/>
                      </a:cubicBezTo>
                      <a:cubicBezTo>
                        <a:pt x="22" y="62"/>
                        <a:pt x="22" y="62"/>
                        <a:pt x="22" y="62"/>
                      </a:cubicBezTo>
                      <a:cubicBezTo>
                        <a:pt x="23" y="60"/>
                        <a:pt x="26" y="57"/>
                        <a:pt x="21" y="55"/>
                      </a:cubicBezTo>
                      <a:cubicBezTo>
                        <a:pt x="19" y="53"/>
                        <a:pt x="25" y="54"/>
                        <a:pt x="26" y="52"/>
                      </a:cubicBezTo>
                      <a:cubicBezTo>
                        <a:pt x="18" y="47"/>
                        <a:pt x="31" y="37"/>
                        <a:pt x="19" y="35"/>
                      </a:cubicBezTo>
                      <a:cubicBezTo>
                        <a:pt x="19" y="37"/>
                        <a:pt x="17" y="41"/>
                        <a:pt x="17" y="45"/>
                      </a:cubicBezTo>
                      <a:cubicBezTo>
                        <a:pt x="16" y="44"/>
                        <a:pt x="14" y="45"/>
                        <a:pt x="13" y="44"/>
                      </a:cubicBezTo>
                      <a:cubicBezTo>
                        <a:pt x="13" y="40"/>
                        <a:pt x="17" y="38"/>
                        <a:pt x="15" y="34"/>
                      </a:cubicBezTo>
                      <a:cubicBezTo>
                        <a:pt x="23" y="34"/>
                        <a:pt x="23" y="34"/>
                        <a:pt x="23" y="34"/>
                      </a:cubicBezTo>
                      <a:cubicBezTo>
                        <a:pt x="31" y="28"/>
                        <a:pt x="13" y="21"/>
                        <a:pt x="24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7" name="Freeform 969"/>
                <p:cNvSpPr>
                  <a:spLocks/>
                </p:cNvSpPr>
                <p:nvPr/>
              </p:nvSpPr>
              <p:spPr bwMode="auto">
                <a:xfrm>
                  <a:off x="3847" y="2771"/>
                  <a:ext cx="3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8" name="Freeform 970"/>
                <p:cNvSpPr>
                  <a:spLocks/>
                </p:cNvSpPr>
                <p:nvPr/>
              </p:nvSpPr>
              <p:spPr bwMode="auto">
                <a:xfrm>
                  <a:off x="3846" y="277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9" name="Freeform 971"/>
                <p:cNvSpPr>
                  <a:spLocks/>
                </p:cNvSpPr>
                <p:nvPr/>
              </p:nvSpPr>
              <p:spPr bwMode="auto">
                <a:xfrm>
                  <a:off x="3845" y="2718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2" y="1"/>
                        <a:pt x="1" y="0"/>
                      </a:cubicBezTo>
                      <a:cubicBezTo>
                        <a:pt x="1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0" name="Rectangle 972"/>
                <p:cNvSpPr>
                  <a:spLocks noChangeArrowheads="1"/>
                </p:cNvSpPr>
                <p:nvPr/>
              </p:nvSpPr>
              <p:spPr bwMode="auto">
                <a:xfrm>
                  <a:off x="3844" y="2717"/>
                  <a:ext cx="1" cy="2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1" name="Freeform 973"/>
                <p:cNvSpPr>
                  <a:spLocks/>
                </p:cNvSpPr>
                <p:nvPr/>
              </p:nvSpPr>
              <p:spPr bwMode="auto">
                <a:xfrm>
                  <a:off x="3826" y="2630"/>
                  <a:ext cx="23" cy="87"/>
                </a:xfrm>
                <a:custGeom>
                  <a:avLst/>
                  <a:gdLst>
                    <a:gd name="T0" fmla="*/ 13 w 26"/>
                    <a:gd name="T1" fmla="*/ 18 h 101"/>
                    <a:gd name="T2" fmla="*/ 8 w 26"/>
                    <a:gd name="T3" fmla="*/ 14 h 101"/>
                    <a:gd name="T4" fmla="*/ 12 w 26"/>
                    <a:gd name="T5" fmla="*/ 9 h 101"/>
                    <a:gd name="T6" fmla="*/ 4 w 26"/>
                    <a:gd name="T7" fmla="*/ 3 h 101"/>
                    <a:gd name="T8" fmla="*/ 10 w 26"/>
                    <a:gd name="T9" fmla="*/ 51 h 101"/>
                    <a:gd name="T10" fmla="*/ 7 w 26"/>
                    <a:gd name="T11" fmla="*/ 48 h 101"/>
                    <a:gd name="T12" fmla="*/ 13 w 26"/>
                    <a:gd name="T13" fmla="*/ 65 h 101"/>
                    <a:gd name="T14" fmla="*/ 6 w 26"/>
                    <a:gd name="T15" fmla="*/ 65 h 101"/>
                    <a:gd name="T16" fmla="*/ 9 w 26"/>
                    <a:gd name="T17" fmla="*/ 75 h 101"/>
                    <a:gd name="T18" fmla="*/ 12 w 26"/>
                    <a:gd name="T19" fmla="*/ 75 h 101"/>
                    <a:gd name="T20" fmla="*/ 10 w 26"/>
                    <a:gd name="T21" fmla="*/ 77 h 101"/>
                    <a:gd name="T22" fmla="*/ 12 w 26"/>
                    <a:gd name="T23" fmla="*/ 77 h 101"/>
                    <a:gd name="T24" fmla="*/ 12 w 26"/>
                    <a:gd name="T25" fmla="*/ 84 h 101"/>
                    <a:gd name="T26" fmla="*/ 11 w 26"/>
                    <a:gd name="T27" fmla="*/ 82 h 101"/>
                    <a:gd name="T28" fmla="*/ 13 w 26"/>
                    <a:gd name="T29" fmla="*/ 87 h 101"/>
                    <a:gd name="T30" fmla="*/ 9 w 26"/>
                    <a:gd name="T31" fmla="*/ 87 h 101"/>
                    <a:gd name="T32" fmla="*/ 15 w 26"/>
                    <a:gd name="T33" fmla="*/ 100 h 101"/>
                    <a:gd name="T34" fmla="*/ 19 w 26"/>
                    <a:gd name="T35" fmla="*/ 101 h 101"/>
                    <a:gd name="T36" fmla="*/ 15 w 26"/>
                    <a:gd name="T37" fmla="*/ 90 h 101"/>
                    <a:gd name="T38" fmla="*/ 15 w 26"/>
                    <a:gd name="T39" fmla="*/ 91 h 101"/>
                    <a:gd name="T40" fmla="*/ 14 w 26"/>
                    <a:gd name="T41" fmla="*/ 84 h 101"/>
                    <a:gd name="T42" fmla="*/ 19 w 26"/>
                    <a:gd name="T43" fmla="*/ 88 h 101"/>
                    <a:gd name="T44" fmla="*/ 23 w 26"/>
                    <a:gd name="T45" fmla="*/ 77 h 101"/>
                    <a:gd name="T46" fmla="*/ 23 w 26"/>
                    <a:gd name="T47" fmla="*/ 77 h 101"/>
                    <a:gd name="T48" fmla="*/ 22 w 26"/>
                    <a:gd name="T49" fmla="*/ 74 h 101"/>
                    <a:gd name="T50" fmla="*/ 19 w 26"/>
                    <a:gd name="T51" fmla="*/ 76 h 101"/>
                    <a:gd name="T52" fmla="*/ 12 w 26"/>
                    <a:gd name="T53" fmla="*/ 73 h 101"/>
                    <a:gd name="T54" fmla="*/ 12 w 26"/>
                    <a:gd name="T55" fmla="*/ 69 h 101"/>
                    <a:gd name="T56" fmla="*/ 18 w 26"/>
                    <a:gd name="T57" fmla="*/ 72 h 101"/>
                    <a:gd name="T58" fmla="*/ 15 w 26"/>
                    <a:gd name="T59" fmla="*/ 70 h 101"/>
                    <a:gd name="T60" fmla="*/ 21 w 26"/>
                    <a:gd name="T61" fmla="*/ 66 h 101"/>
                    <a:gd name="T62" fmla="*/ 15 w 26"/>
                    <a:gd name="T63" fmla="*/ 65 h 101"/>
                    <a:gd name="T64" fmla="*/ 14 w 26"/>
                    <a:gd name="T65" fmla="*/ 46 h 101"/>
                    <a:gd name="T66" fmla="*/ 18 w 26"/>
                    <a:gd name="T67" fmla="*/ 49 h 101"/>
                    <a:gd name="T68" fmla="*/ 14 w 26"/>
                    <a:gd name="T69" fmla="*/ 45 h 101"/>
                    <a:gd name="T70" fmla="*/ 15 w 26"/>
                    <a:gd name="T71" fmla="*/ 33 h 101"/>
                    <a:gd name="T72" fmla="*/ 12 w 26"/>
                    <a:gd name="T73" fmla="*/ 35 h 101"/>
                    <a:gd name="T74" fmla="*/ 13 w 26"/>
                    <a:gd name="T75" fmla="*/ 22 h 101"/>
                    <a:gd name="T76" fmla="*/ 13 w 26"/>
                    <a:gd name="T77" fmla="*/ 22 h 101"/>
                    <a:gd name="T78" fmla="*/ 6 w 26"/>
                    <a:gd name="T79" fmla="*/ 16 h 101"/>
                    <a:gd name="T80" fmla="*/ 13 w 26"/>
                    <a:gd name="T81" fmla="*/ 1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1">
                      <a:moveTo>
                        <a:pt x="13" y="18"/>
                      </a:move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11" y="13"/>
                        <a:pt x="8" y="8"/>
                        <a:pt x="12" y="9"/>
                      </a:cubicBezTo>
                      <a:cubicBezTo>
                        <a:pt x="6" y="6"/>
                        <a:pt x="12" y="0"/>
                        <a:pt x="4" y="3"/>
                      </a:cubicBezTo>
                      <a:cubicBezTo>
                        <a:pt x="6" y="17"/>
                        <a:pt x="2" y="35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3" y="56"/>
                        <a:pt x="0" y="59"/>
                        <a:pt x="13" y="65"/>
                      </a:cubicBezTo>
                      <a:cubicBezTo>
                        <a:pt x="6" y="65"/>
                        <a:pt x="6" y="65"/>
                        <a:pt x="6" y="65"/>
                      </a:cubicBezTo>
                      <a:cubicBezTo>
                        <a:pt x="5" y="68"/>
                        <a:pt x="16" y="71"/>
                        <a:pt x="9" y="75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1"/>
                        <a:pt x="12" y="84"/>
                      </a:cubicBezTo>
                      <a:cubicBezTo>
                        <a:pt x="10" y="84"/>
                        <a:pt x="11" y="83"/>
                        <a:pt x="11" y="82"/>
                      </a:cubicBezTo>
                      <a:cubicBezTo>
                        <a:pt x="9" y="83"/>
                        <a:pt x="13" y="85"/>
                        <a:pt x="13" y="87"/>
                      </a:cubicBezTo>
                      <a:cubicBezTo>
                        <a:pt x="11" y="89"/>
                        <a:pt x="10" y="87"/>
                        <a:pt x="9" y="87"/>
                      </a:cubicBezTo>
                      <a:cubicBezTo>
                        <a:pt x="12" y="93"/>
                        <a:pt x="5" y="96"/>
                        <a:pt x="15" y="100"/>
                      </a:cubicBezTo>
                      <a:cubicBezTo>
                        <a:pt x="16" y="101"/>
                        <a:pt x="18" y="99"/>
                        <a:pt x="19" y="101"/>
                      </a:cubicBezTo>
                      <a:cubicBezTo>
                        <a:pt x="22" y="97"/>
                        <a:pt x="18" y="94"/>
                        <a:pt x="15" y="90"/>
                      </a:cubicBezTo>
                      <a:cubicBezTo>
                        <a:pt x="15" y="91"/>
                        <a:pt x="15" y="91"/>
                        <a:pt x="15" y="91"/>
                      </a:cubicBezTo>
                      <a:cubicBezTo>
                        <a:pt x="6" y="88"/>
                        <a:pt x="18" y="89"/>
                        <a:pt x="14" y="84"/>
                      </a:cubicBezTo>
                      <a:cubicBezTo>
                        <a:pt x="17" y="85"/>
                        <a:pt x="17" y="87"/>
                        <a:pt x="19" y="88"/>
                      </a:cubicBezTo>
                      <a:cubicBezTo>
                        <a:pt x="26" y="83"/>
                        <a:pt x="14" y="80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6"/>
                        <a:pt x="22" y="75"/>
                        <a:pt x="22" y="74"/>
                      </a:cubicBezTo>
                      <a:cubicBezTo>
                        <a:pt x="20" y="74"/>
                        <a:pt x="20" y="75"/>
                        <a:pt x="19" y="76"/>
                      </a:cubicBezTo>
                      <a:cubicBezTo>
                        <a:pt x="18" y="75"/>
                        <a:pt x="14" y="74"/>
                        <a:pt x="12" y="73"/>
                      </a:cubicBezTo>
                      <a:cubicBezTo>
                        <a:pt x="16" y="72"/>
                        <a:pt x="10" y="72"/>
                        <a:pt x="12" y="69"/>
                      </a:cubicBezTo>
                      <a:cubicBezTo>
                        <a:pt x="16" y="69"/>
                        <a:pt x="16" y="71"/>
                        <a:pt x="18" y="72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1" y="66"/>
                      </a:cubicBezTo>
                      <a:cubicBezTo>
                        <a:pt x="18" y="64"/>
                        <a:pt x="19" y="67"/>
                        <a:pt x="15" y="65"/>
                      </a:cubicBezTo>
                      <a:cubicBezTo>
                        <a:pt x="20" y="63"/>
                        <a:pt x="18" y="51"/>
                        <a:pt x="14" y="46"/>
                      </a:cubicBezTo>
                      <a:cubicBezTo>
                        <a:pt x="15" y="48"/>
                        <a:pt x="19" y="47"/>
                        <a:pt x="18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1" y="42"/>
                        <a:pt x="13" y="37"/>
                        <a:pt x="15" y="33"/>
                      </a:cubicBezTo>
                      <a:cubicBezTo>
                        <a:pt x="12" y="35"/>
                        <a:pt x="12" y="35"/>
                        <a:pt x="12" y="35"/>
                      </a:cubicBezTo>
                      <a:cubicBezTo>
                        <a:pt x="7" y="32"/>
                        <a:pt x="16" y="27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2" y="20"/>
                        <a:pt x="5" y="19"/>
                        <a:pt x="6" y="16"/>
                      </a:cubicBezTo>
                      <a:cubicBezTo>
                        <a:pt x="10" y="17"/>
                        <a:pt x="9" y="18"/>
                        <a:pt x="13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2" name="Freeform 974"/>
                <p:cNvSpPr>
                  <a:spLocks/>
                </p:cNvSpPr>
                <p:nvPr/>
              </p:nvSpPr>
              <p:spPr bwMode="auto">
                <a:xfrm>
                  <a:off x="3828" y="2628"/>
                  <a:ext cx="8" cy="3"/>
                </a:xfrm>
                <a:custGeom>
                  <a:avLst/>
                  <a:gdLst>
                    <a:gd name="T0" fmla="*/ 4 w 9"/>
                    <a:gd name="T1" fmla="*/ 3 h 4"/>
                    <a:gd name="T2" fmla="*/ 8 w 9"/>
                    <a:gd name="T3" fmla="*/ 4 h 4"/>
                    <a:gd name="T4" fmla="*/ 1 w 9"/>
                    <a:gd name="T5" fmla="*/ 0 h 4"/>
                    <a:gd name="T6" fmla="*/ 3 w 9"/>
                    <a:gd name="T7" fmla="*/ 4 h 4"/>
                    <a:gd name="T8" fmla="*/ 4 w 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3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3"/>
                        <a:pt x="4" y="0"/>
                        <a:pt x="1" y="0"/>
                      </a:cubicBezTo>
                      <a:cubicBezTo>
                        <a:pt x="2" y="2"/>
                        <a:pt x="0" y="3"/>
                        <a:pt x="3" y="4"/>
                      </a:cubicBezTo>
                      <a:cubicBezTo>
                        <a:pt x="3" y="3"/>
                        <a:pt x="5" y="3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3" name="Freeform 975"/>
                <p:cNvSpPr>
                  <a:spLocks/>
                </p:cNvSpPr>
                <p:nvPr/>
              </p:nvSpPr>
              <p:spPr bwMode="auto">
                <a:xfrm>
                  <a:off x="3826" y="2577"/>
                  <a:ext cx="17" cy="51"/>
                </a:xfrm>
                <a:custGeom>
                  <a:avLst/>
                  <a:gdLst>
                    <a:gd name="T0" fmla="*/ 10 w 19"/>
                    <a:gd name="T1" fmla="*/ 25 h 60"/>
                    <a:gd name="T2" fmla="*/ 6 w 19"/>
                    <a:gd name="T3" fmla="*/ 23 h 60"/>
                    <a:gd name="T4" fmla="*/ 2 w 19"/>
                    <a:gd name="T5" fmla="*/ 44 h 60"/>
                    <a:gd name="T6" fmla="*/ 8 w 19"/>
                    <a:gd name="T7" fmla="*/ 51 h 60"/>
                    <a:gd name="T8" fmla="*/ 3 w 19"/>
                    <a:gd name="T9" fmla="*/ 52 h 60"/>
                    <a:gd name="T10" fmla="*/ 8 w 19"/>
                    <a:gd name="T11" fmla="*/ 58 h 60"/>
                    <a:gd name="T12" fmla="*/ 6 w 19"/>
                    <a:gd name="T13" fmla="*/ 55 h 60"/>
                    <a:gd name="T14" fmla="*/ 9 w 19"/>
                    <a:gd name="T15" fmla="*/ 55 h 60"/>
                    <a:gd name="T16" fmla="*/ 8 w 19"/>
                    <a:gd name="T17" fmla="*/ 52 h 60"/>
                    <a:gd name="T18" fmla="*/ 11 w 19"/>
                    <a:gd name="T19" fmla="*/ 53 h 60"/>
                    <a:gd name="T20" fmla="*/ 5 w 19"/>
                    <a:gd name="T21" fmla="*/ 43 h 60"/>
                    <a:gd name="T22" fmla="*/ 11 w 19"/>
                    <a:gd name="T23" fmla="*/ 44 h 60"/>
                    <a:gd name="T24" fmla="*/ 14 w 19"/>
                    <a:gd name="T25" fmla="*/ 35 h 60"/>
                    <a:gd name="T26" fmla="*/ 12 w 19"/>
                    <a:gd name="T27" fmla="*/ 35 h 60"/>
                    <a:gd name="T28" fmla="*/ 8 w 19"/>
                    <a:gd name="T29" fmla="*/ 36 h 60"/>
                    <a:gd name="T30" fmla="*/ 14 w 19"/>
                    <a:gd name="T31" fmla="*/ 33 h 60"/>
                    <a:gd name="T32" fmla="*/ 16 w 19"/>
                    <a:gd name="T33" fmla="*/ 15 h 60"/>
                    <a:gd name="T34" fmla="*/ 12 w 19"/>
                    <a:gd name="T35" fmla="*/ 8 h 60"/>
                    <a:gd name="T36" fmla="*/ 16 w 19"/>
                    <a:gd name="T37" fmla="*/ 12 h 60"/>
                    <a:gd name="T38" fmla="*/ 19 w 19"/>
                    <a:gd name="T39" fmla="*/ 8 h 60"/>
                    <a:gd name="T40" fmla="*/ 13 w 19"/>
                    <a:gd name="T41" fmla="*/ 0 h 60"/>
                    <a:gd name="T42" fmla="*/ 10 w 19"/>
                    <a:gd name="T43" fmla="*/ 25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60">
                      <a:moveTo>
                        <a:pt x="10" y="25"/>
                      </a:move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4" y="32"/>
                        <a:pt x="5" y="41"/>
                        <a:pt x="2" y="44"/>
                      </a:cubicBezTo>
                      <a:cubicBezTo>
                        <a:pt x="0" y="47"/>
                        <a:pt x="6" y="48"/>
                        <a:pt x="8" y="51"/>
                      </a:cubicBezTo>
                      <a:cubicBezTo>
                        <a:pt x="3" y="52"/>
                        <a:pt x="3" y="52"/>
                        <a:pt x="3" y="52"/>
                      </a:cubicBezTo>
                      <a:cubicBezTo>
                        <a:pt x="6" y="54"/>
                        <a:pt x="1" y="60"/>
                        <a:pt x="8" y="58"/>
                      </a:cubicBezTo>
                      <a:cubicBezTo>
                        <a:pt x="9" y="58"/>
                        <a:pt x="5" y="56"/>
                        <a:pt x="6" y="55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8" y="52"/>
                        <a:pt x="8" y="52"/>
                        <a:pt x="8" y="52"/>
                      </a:cubicBezTo>
                      <a:cubicBezTo>
                        <a:pt x="11" y="53"/>
                        <a:pt x="11" y="53"/>
                        <a:pt x="11" y="53"/>
                      </a:cubicBezTo>
                      <a:cubicBezTo>
                        <a:pt x="15" y="49"/>
                        <a:pt x="2" y="49"/>
                        <a:pt x="5" y="43"/>
                      </a:cubicBezTo>
                      <a:cubicBezTo>
                        <a:pt x="11" y="44"/>
                        <a:pt x="11" y="44"/>
                        <a:pt x="11" y="44"/>
                      </a:cubicBezTo>
                      <a:cubicBezTo>
                        <a:pt x="12" y="40"/>
                        <a:pt x="10" y="38"/>
                        <a:pt x="14" y="35"/>
                      </a:cubicBezTo>
                      <a:cubicBezTo>
                        <a:pt x="14" y="35"/>
                        <a:pt x="11" y="35"/>
                        <a:pt x="12" y="35"/>
                      </a:cubicBezTo>
                      <a:cubicBezTo>
                        <a:pt x="12" y="36"/>
                        <a:pt x="9" y="36"/>
                        <a:pt x="8" y="36"/>
                      </a:cubicBezTo>
                      <a:cubicBezTo>
                        <a:pt x="4" y="29"/>
                        <a:pt x="11" y="37"/>
                        <a:pt x="14" y="33"/>
                      </a:cubicBezTo>
                      <a:cubicBezTo>
                        <a:pt x="11" y="28"/>
                        <a:pt x="10" y="17"/>
                        <a:pt x="16" y="15"/>
                      </a:cubicBezTo>
                      <a:cubicBezTo>
                        <a:pt x="12" y="16"/>
                        <a:pt x="10" y="11"/>
                        <a:pt x="12" y="8"/>
                      </a:cubicBezTo>
                      <a:cubicBezTo>
                        <a:pt x="15" y="7"/>
                        <a:pt x="15" y="10"/>
                        <a:pt x="16" y="12"/>
                      </a:cubicBezTo>
                      <a:cubicBezTo>
                        <a:pt x="17" y="10"/>
                        <a:pt x="19" y="10"/>
                        <a:pt x="19" y="8"/>
                      </a:cubicBezTo>
                      <a:cubicBezTo>
                        <a:pt x="16" y="8"/>
                        <a:pt x="12" y="5"/>
                        <a:pt x="13" y="0"/>
                      </a:cubicBezTo>
                      <a:cubicBezTo>
                        <a:pt x="5" y="7"/>
                        <a:pt x="11" y="19"/>
                        <a:pt x="10" y="2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4" name="Freeform 976"/>
                <p:cNvSpPr>
                  <a:spLocks/>
                </p:cNvSpPr>
                <p:nvPr/>
              </p:nvSpPr>
              <p:spPr bwMode="auto">
                <a:xfrm>
                  <a:off x="3831" y="2594"/>
                  <a:ext cx="1" cy="3"/>
                </a:xfrm>
                <a:custGeom>
                  <a:avLst/>
                  <a:gdLst>
                    <a:gd name="T0" fmla="*/ 0 w 1"/>
                    <a:gd name="T1" fmla="*/ 1 h 3"/>
                    <a:gd name="T2" fmla="*/ 0 w 1"/>
                    <a:gd name="T3" fmla="*/ 3 h 3"/>
                    <a:gd name="T4" fmla="*/ 1 w 1"/>
                    <a:gd name="T5" fmla="*/ 0 h 3"/>
                    <a:gd name="T6" fmla="*/ 0 w 1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1"/>
                      </a:move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5" name="Freeform 977"/>
                <p:cNvSpPr>
                  <a:spLocks/>
                </p:cNvSpPr>
                <p:nvPr/>
              </p:nvSpPr>
              <p:spPr bwMode="auto">
                <a:xfrm>
                  <a:off x="3913" y="3244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0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6" name="Freeform 978"/>
                <p:cNvSpPr>
                  <a:spLocks/>
                </p:cNvSpPr>
                <p:nvPr/>
              </p:nvSpPr>
              <p:spPr bwMode="auto">
                <a:xfrm>
                  <a:off x="3912" y="3233"/>
                  <a:ext cx="13" cy="10"/>
                </a:xfrm>
                <a:custGeom>
                  <a:avLst/>
                  <a:gdLst>
                    <a:gd name="T0" fmla="*/ 15 w 15"/>
                    <a:gd name="T1" fmla="*/ 3 h 12"/>
                    <a:gd name="T2" fmla="*/ 13 w 15"/>
                    <a:gd name="T3" fmla="*/ 0 h 12"/>
                    <a:gd name="T4" fmla="*/ 0 w 15"/>
                    <a:gd name="T5" fmla="*/ 7 h 12"/>
                    <a:gd name="T6" fmla="*/ 10 w 15"/>
                    <a:gd name="T7" fmla="*/ 10 h 12"/>
                    <a:gd name="T8" fmla="*/ 6 w 15"/>
                    <a:gd name="T9" fmla="*/ 6 h 12"/>
                    <a:gd name="T10" fmla="*/ 13 w 15"/>
                    <a:gd name="T11" fmla="*/ 8 h 12"/>
                    <a:gd name="T12" fmla="*/ 11 w 15"/>
                    <a:gd name="T13" fmla="*/ 3 h 12"/>
                    <a:gd name="T14" fmla="*/ 15 w 15"/>
                    <a:gd name="T15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2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3"/>
                        <a:pt x="6" y="0"/>
                        <a:pt x="0" y="7"/>
                      </a:cubicBezTo>
                      <a:cubicBezTo>
                        <a:pt x="2" y="9"/>
                        <a:pt x="6" y="12"/>
                        <a:pt x="10" y="10"/>
                      </a:cubicBezTo>
                      <a:cubicBezTo>
                        <a:pt x="9" y="9"/>
                        <a:pt x="5" y="8"/>
                        <a:pt x="6" y="6"/>
                      </a:cubicBezTo>
                      <a:cubicBezTo>
                        <a:pt x="9" y="6"/>
                        <a:pt x="9" y="8"/>
                        <a:pt x="13" y="8"/>
                      </a:cubicBezTo>
                      <a:cubicBezTo>
                        <a:pt x="15" y="4"/>
                        <a:pt x="10" y="7"/>
                        <a:pt x="11" y="3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7" name="Freeform 979"/>
                <p:cNvSpPr>
                  <a:spLocks/>
                </p:cNvSpPr>
                <p:nvPr/>
              </p:nvSpPr>
              <p:spPr bwMode="auto">
                <a:xfrm>
                  <a:off x="3915" y="3232"/>
                  <a:ext cx="4" cy="2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8" name="Freeform 980"/>
                <p:cNvSpPr>
                  <a:spLocks/>
                </p:cNvSpPr>
                <p:nvPr/>
              </p:nvSpPr>
              <p:spPr bwMode="auto">
                <a:xfrm>
                  <a:off x="3913" y="3229"/>
                  <a:ext cx="6" cy="2"/>
                </a:xfrm>
                <a:custGeom>
                  <a:avLst/>
                  <a:gdLst>
                    <a:gd name="T0" fmla="*/ 2 w 7"/>
                    <a:gd name="T1" fmla="*/ 2 h 2"/>
                    <a:gd name="T2" fmla="*/ 7 w 7"/>
                    <a:gd name="T3" fmla="*/ 2 h 2"/>
                    <a:gd name="T4" fmla="*/ 0 w 7"/>
                    <a:gd name="T5" fmla="*/ 0 h 2"/>
                    <a:gd name="T6" fmla="*/ 2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2" y="2"/>
                      </a:moveTo>
                      <a:cubicBezTo>
                        <a:pt x="3" y="0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9" name="Freeform 981"/>
                <p:cNvSpPr>
                  <a:spLocks/>
                </p:cNvSpPr>
                <p:nvPr/>
              </p:nvSpPr>
              <p:spPr bwMode="auto">
                <a:xfrm>
                  <a:off x="3913" y="3222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0" name="Freeform 982"/>
                <p:cNvSpPr>
                  <a:spLocks/>
                </p:cNvSpPr>
                <p:nvPr/>
              </p:nvSpPr>
              <p:spPr bwMode="auto">
                <a:xfrm>
                  <a:off x="3912" y="3219"/>
                  <a:ext cx="10" cy="8"/>
                </a:xfrm>
                <a:custGeom>
                  <a:avLst/>
                  <a:gdLst>
                    <a:gd name="T0" fmla="*/ 3 w 12"/>
                    <a:gd name="T1" fmla="*/ 0 h 9"/>
                    <a:gd name="T2" fmla="*/ 3 w 12"/>
                    <a:gd name="T3" fmla="*/ 3 h 9"/>
                    <a:gd name="T4" fmla="*/ 3 w 12"/>
                    <a:gd name="T5" fmla="*/ 3 h 9"/>
                    <a:gd name="T6" fmla="*/ 9 w 12"/>
                    <a:gd name="T7" fmla="*/ 5 h 9"/>
                    <a:gd name="T8" fmla="*/ 8 w 12"/>
                    <a:gd name="T9" fmla="*/ 9 h 9"/>
                    <a:gd name="T10" fmla="*/ 12 w 12"/>
                    <a:gd name="T11" fmla="*/ 7 h 9"/>
                    <a:gd name="T12" fmla="*/ 3 w 12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">
                      <a:moveTo>
                        <a:pt x="3" y="0"/>
                      </a:moveTo>
                      <a:cubicBezTo>
                        <a:pt x="0" y="1"/>
                        <a:pt x="2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2"/>
                        <a:pt x="10" y="3"/>
                        <a:pt x="9" y="5"/>
                      </a:cubicBezTo>
                      <a:cubicBezTo>
                        <a:pt x="10" y="7"/>
                        <a:pt x="5" y="7"/>
                        <a:pt x="8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4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1" name="Freeform 983"/>
                <p:cNvSpPr>
                  <a:spLocks/>
                </p:cNvSpPr>
                <p:nvPr/>
              </p:nvSpPr>
              <p:spPr bwMode="auto">
                <a:xfrm>
                  <a:off x="3914" y="322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2" name="Freeform 984"/>
                <p:cNvSpPr>
                  <a:spLocks/>
                </p:cNvSpPr>
                <p:nvPr/>
              </p:nvSpPr>
              <p:spPr bwMode="auto">
                <a:xfrm>
                  <a:off x="3914" y="3227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3" name="Freeform 985"/>
                <p:cNvSpPr>
                  <a:spLocks/>
                </p:cNvSpPr>
                <p:nvPr/>
              </p:nvSpPr>
              <p:spPr bwMode="auto">
                <a:xfrm>
                  <a:off x="3913" y="3209"/>
                  <a:ext cx="12" cy="8"/>
                </a:xfrm>
                <a:custGeom>
                  <a:avLst/>
                  <a:gdLst>
                    <a:gd name="T0" fmla="*/ 1 w 13"/>
                    <a:gd name="T1" fmla="*/ 3 h 9"/>
                    <a:gd name="T2" fmla="*/ 5 w 13"/>
                    <a:gd name="T3" fmla="*/ 9 h 9"/>
                    <a:gd name="T4" fmla="*/ 13 w 13"/>
                    <a:gd name="T5" fmla="*/ 5 h 9"/>
                    <a:gd name="T6" fmla="*/ 11 w 13"/>
                    <a:gd name="T7" fmla="*/ 1 h 9"/>
                    <a:gd name="T8" fmla="*/ 1 w 13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3"/>
                      </a:moveTo>
                      <a:cubicBezTo>
                        <a:pt x="7" y="4"/>
                        <a:pt x="0" y="8"/>
                        <a:pt x="5" y="9"/>
                      </a:cubicBezTo>
                      <a:cubicBezTo>
                        <a:pt x="5" y="6"/>
                        <a:pt x="9" y="4"/>
                        <a:pt x="13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4" name="Freeform 986"/>
                <p:cNvSpPr>
                  <a:spLocks/>
                </p:cNvSpPr>
                <p:nvPr/>
              </p:nvSpPr>
              <p:spPr bwMode="auto">
                <a:xfrm>
                  <a:off x="3927" y="320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5" name="Freeform 987"/>
                <p:cNvSpPr>
                  <a:spLocks/>
                </p:cNvSpPr>
                <p:nvPr/>
              </p:nvSpPr>
              <p:spPr bwMode="auto">
                <a:xfrm>
                  <a:off x="3917" y="3190"/>
                  <a:ext cx="15" cy="18"/>
                </a:xfrm>
                <a:custGeom>
                  <a:avLst/>
                  <a:gdLst>
                    <a:gd name="T0" fmla="*/ 2 w 18"/>
                    <a:gd name="T1" fmla="*/ 0 h 20"/>
                    <a:gd name="T2" fmla="*/ 9 w 18"/>
                    <a:gd name="T3" fmla="*/ 8 h 20"/>
                    <a:gd name="T4" fmla="*/ 4 w 18"/>
                    <a:gd name="T5" fmla="*/ 6 h 20"/>
                    <a:gd name="T6" fmla="*/ 7 w 18"/>
                    <a:gd name="T7" fmla="*/ 13 h 20"/>
                    <a:gd name="T8" fmla="*/ 1 w 18"/>
                    <a:gd name="T9" fmla="*/ 10 h 20"/>
                    <a:gd name="T10" fmla="*/ 6 w 18"/>
                    <a:gd name="T11" fmla="*/ 17 h 20"/>
                    <a:gd name="T12" fmla="*/ 2 w 18"/>
                    <a:gd name="T13" fmla="*/ 20 h 20"/>
                    <a:gd name="T14" fmla="*/ 9 w 18"/>
                    <a:gd name="T15" fmla="*/ 19 h 20"/>
                    <a:gd name="T16" fmla="*/ 8 w 18"/>
                    <a:gd name="T17" fmla="*/ 16 h 20"/>
                    <a:gd name="T18" fmla="*/ 12 w 18"/>
                    <a:gd name="T19" fmla="*/ 18 h 20"/>
                    <a:gd name="T20" fmla="*/ 17 w 18"/>
                    <a:gd name="T21" fmla="*/ 7 h 20"/>
                    <a:gd name="T22" fmla="*/ 2 w 18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20">
                      <a:moveTo>
                        <a:pt x="2" y="0"/>
                      </a:move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7" y="8"/>
                        <a:pt x="5" y="8"/>
                        <a:pt x="4" y="6"/>
                      </a:cubicBezTo>
                      <a:cubicBezTo>
                        <a:pt x="3" y="10"/>
                        <a:pt x="7" y="10"/>
                        <a:pt x="7" y="13"/>
                      </a:cubicBezTo>
                      <a:cubicBezTo>
                        <a:pt x="0" y="14"/>
                        <a:pt x="6" y="8"/>
                        <a:pt x="1" y="10"/>
                      </a:cubicBezTo>
                      <a:cubicBezTo>
                        <a:pt x="1" y="12"/>
                        <a:pt x="1" y="15"/>
                        <a:pt x="6" y="17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11" y="18"/>
                        <a:pt x="4" y="16"/>
                        <a:pt x="8" y="16"/>
                      </a:cubicBezTo>
                      <a:cubicBezTo>
                        <a:pt x="11" y="15"/>
                        <a:pt x="12" y="17"/>
                        <a:pt x="12" y="18"/>
                      </a:cubicBezTo>
                      <a:cubicBezTo>
                        <a:pt x="11" y="15"/>
                        <a:pt x="18" y="11"/>
                        <a:pt x="17" y="7"/>
                      </a:cubicBezTo>
                      <a:cubicBezTo>
                        <a:pt x="16" y="2"/>
                        <a:pt x="6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6" name="Freeform 988"/>
                <p:cNvSpPr>
                  <a:spLocks/>
                </p:cNvSpPr>
                <p:nvPr/>
              </p:nvSpPr>
              <p:spPr bwMode="auto">
                <a:xfrm>
                  <a:off x="3925" y="3190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7" name="Freeform 989"/>
                <p:cNvSpPr>
                  <a:spLocks/>
                </p:cNvSpPr>
                <p:nvPr/>
              </p:nvSpPr>
              <p:spPr bwMode="auto">
                <a:xfrm>
                  <a:off x="3916" y="3174"/>
                  <a:ext cx="15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6 w 18"/>
                    <a:gd name="T3" fmla="*/ 14 h 16"/>
                    <a:gd name="T4" fmla="*/ 3 w 18"/>
                    <a:gd name="T5" fmla="*/ 15 h 16"/>
                    <a:gd name="T6" fmla="*/ 8 w 18"/>
                    <a:gd name="T7" fmla="*/ 16 h 16"/>
                    <a:gd name="T8" fmla="*/ 5 w 18"/>
                    <a:gd name="T9" fmla="*/ 9 h 16"/>
                    <a:gd name="T10" fmla="*/ 14 w 18"/>
                    <a:gd name="T11" fmla="*/ 6 h 16"/>
                    <a:gd name="T12" fmla="*/ 12 w 18"/>
                    <a:gd name="T13" fmla="*/ 10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5"/>
                        <a:pt x="4" y="15"/>
                        <a:pt x="3" y="15"/>
                      </a:cubicBezTo>
                      <a:cubicBezTo>
                        <a:pt x="4" y="15"/>
                        <a:pt x="7" y="16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6"/>
                      </a:cubicBezTo>
                      <a:cubicBezTo>
                        <a:pt x="14" y="8"/>
                        <a:pt x="12" y="8"/>
                        <a:pt x="12" y="10"/>
                      </a:cubicBezTo>
                      <a:cubicBezTo>
                        <a:pt x="18" y="6"/>
                        <a:pt x="12" y="2"/>
                        <a:pt x="10" y="0"/>
                      </a:cubicBezTo>
                      <a:cubicBezTo>
                        <a:pt x="10" y="0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2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8" name="Freeform 990"/>
                <p:cNvSpPr>
                  <a:spLocks/>
                </p:cNvSpPr>
                <p:nvPr/>
              </p:nvSpPr>
              <p:spPr bwMode="auto">
                <a:xfrm>
                  <a:off x="3916" y="3187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1" y="1"/>
                        <a:pt x="2" y="1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9" name="Freeform 991"/>
                <p:cNvSpPr>
                  <a:spLocks/>
                </p:cNvSpPr>
                <p:nvPr/>
              </p:nvSpPr>
              <p:spPr bwMode="auto">
                <a:xfrm>
                  <a:off x="3925" y="3173"/>
                  <a:ext cx="0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0" name="Freeform 992"/>
                <p:cNvSpPr>
                  <a:spLocks/>
                </p:cNvSpPr>
                <p:nvPr/>
              </p:nvSpPr>
              <p:spPr bwMode="auto">
                <a:xfrm>
                  <a:off x="3917" y="3172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2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1" name="Freeform 993"/>
                <p:cNvSpPr>
                  <a:spLocks/>
                </p:cNvSpPr>
                <p:nvPr/>
              </p:nvSpPr>
              <p:spPr bwMode="auto">
                <a:xfrm>
                  <a:off x="3912" y="3077"/>
                  <a:ext cx="17" cy="95"/>
                </a:xfrm>
                <a:custGeom>
                  <a:avLst/>
                  <a:gdLst>
                    <a:gd name="T0" fmla="*/ 16 w 20"/>
                    <a:gd name="T1" fmla="*/ 2 h 110"/>
                    <a:gd name="T2" fmla="*/ 13 w 20"/>
                    <a:gd name="T3" fmla="*/ 5 h 110"/>
                    <a:gd name="T4" fmla="*/ 9 w 20"/>
                    <a:gd name="T5" fmla="*/ 1 h 110"/>
                    <a:gd name="T6" fmla="*/ 2 w 20"/>
                    <a:gd name="T7" fmla="*/ 1 h 110"/>
                    <a:gd name="T8" fmla="*/ 4 w 20"/>
                    <a:gd name="T9" fmla="*/ 10 h 110"/>
                    <a:gd name="T10" fmla="*/ 1 w 20"/>
                    <a:gd name="T11" fmla="*/ 10 h 110"/>
                    <a:gd name="T12" fmla="*/ 3 w 20"/>
                    <a:gd name="T13" fmla="*/ 26 h 110"/>
                    <a:gd name="T14" fmla="*/ 5 w 20"/>
                    <a:gd name="T15" fmla="*/ 37 h 110"/>
                    <a:gd name="T16" fmla="*/ 3 w 20"/>
                    <a:gd name="T17" fmla="*/ 83 h 110"/>
                    <a:gd name="T18" fmla="*/ 10 w 20"/>
                    <a:gd name="T19" fmla="*/ 85 h 110"/>
                    <a:gd name="T20" fmla="*/ 6 w 20"/>
                    <a:gd name="T21" fmla="*/ 89 h 110"/>
                    <a:gd name="T22" fmla="*/ 6 w 20"/>
                    <a:gd name="T23" fmla="*/ 86 h 110"/>
                    <a:gd name="T24" fmla="*/ 5 w 20"/>
                    <a:gd name="T25" fmla="*/ 99 h 110"/>
                    <a:gd name="T26" fmla="*/ 13 w 20"/>
                    <a:gd name="T27" fmla="*/ 99 h 110"/>
                    <a:gd name="T28" fmla="*/ 5 w 20"/>
                    <a:gd name="T29" fmla="*/ 105 h 110"/>
                    <a:gd name="T30" fmla="*/ 10 w 20"/>
                    <a:gd name="T31" fmla="*/ 109 h 110"/>
                    <a:gd name="T32" fmla="*/ 15 w 20"/>
                    <a:gd name="T33" fmla="*/ 104 h 110"/>
                    <a:gd name="T34" fmla="*/ 18 w 20"/>
                    <a:gd name="T35" fmla="*/ 108 h 110"/>
                    <a:gd name="T36" fmla="*/ 8 w 20"/>
                    <a:gd name="T37" fmla="*/ 79 h 110"/>
                    <a:gd name="T38" fmla="*/ 12 w 20"/>
                    <a:gd name="T39" fmla="*/ 79 h 110"/>
                    <a:gd name="T40" fmla="*/ 15 w 20"/>
                    <a:gd name="T41" fmla="*/ 61 h 110"/>
                    <a:gd name="T42" fmla="*/ 9 w 20"/>
                    <a:gd name="T43" fmla="*/ 55 h 110"/>
                    <a:gd name="T44" fmla="*/ 11 w 20"/>
                    <a:gd name="T45" fmla="*/ 51 h 110"/>
                    <a:gd name="T46" fmla="*/ 8 w 20"/>
                    <a:gd name="T47" fmla="*/ 50 h 110"/>
                    <a:gd name="T48" fmla="*/ 12 w 20"/>
                    <a:gd name="T49" fmla="*/ 45 h 110"/>
                    <a:gd name="T50" fmla="*/ 5 w 20"/>
                    <a:gd name="T51" fmla="*/ 44 h 110"/>
                    <a:gd name="T52" fmla="*/ 16 w 20"/>
                    <a:gd name="T53" fmla="*/ 33 h 110"/>
                    <a:gd name="T54" fmla="*/ 12 w 20"/>
                    <a:gd name="T55" fmla="*/ 35 h 110"/>
                    <a:gd name="T56" fmla="*/ 8 w 20"/>
                    <a:gd name="T57" fmla="*/ 32 h 110"/>
                    <a:gd name="T58" fmla="*/ 15 w 20"/>
                    <a:gd name="T59" fmla="*/ 31 h 110"/>
                    <a:gd name="T60" fmla="*/ 10 w 20"/>
                    <a:gd name="T61" fmla="*/ 22 h 110"/>
                    <a:gd name="T62" fmla="*/ 7 w 20"/>
                    <a:gd name="T63" fmla="*/ 23 h 110"/>
                    <a:gd name="T64" fmla="*/ 9 w 20"/>
                    <a:gd name="T65" fmla="*/ 12 h 110"/>
                    <a:gd name="T66" fmla="*/ 15 w 20"/>
                    <a:gd name="T67" fmla="*/ 17 h 110"/>
                    <a:gd name="T68" fmla="*/ 18 w 20"/>
                    <a:gd name="T69" fmla="*/ 14 h 110"/>
                    <a:gd name="T70" fmla="*/ 10 w 20"/>
                    <a:gd name="T71" fmla="*/ 6 h 110"/>
                    <a:gd name="T72" fmla="*/ 16 w 20"/>
                    <a:gd name="T73" fmla="*/ 2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10">
                      <a:moveTo>
                        <a:pt x="16" y="2"/>
                      </a:moveTo>
                      <a:cubicBezTo>
                        <a:pt x="14" y="2"/>
                        <a:pt x="13" y="3"/>
                        <a:pt x="13" y="5"/>
                      </a:cubicBezTo>
                      <a:cubicBezTo>
                        <a:pt x="10" y="5"/>
                        <a:pt x="10" y="2"/>
                        <a:pt x="9" y="1"/>
                      </a:cubicBezTo>
                      <a:cubicBezTo>
                        <a:pt x="6" y="3"/>
                        <a:pt x="5" y="0"/>
                        <a:pt x="2" y="1"/>
                      </a:cubicBezTo>
                      <a:cubicBezTo>
                        <a:pt x="1" y="4"/>
                        <a:pt x="5" y="6"/>
                        <a:pt x="4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3" y="14"/>
                        <a:pt x="6" y="22"/>
                        <a:pt x="3" y="26"/>
                      </a:cubicBezTo>
                      <a:cubicBezTo>
                        <a:pt x="2" y="30"/>
                        <a:pt x="3" y="33"/>
                        <a:pt x="5" y="37"/>
                      </a:cubicBezTo>
                      <a:cubicBezTo>
                        <a:pt x="3" y="52"/>
                        <a:pt x="6" y="67"/>
                        <a:pt x="3" y="83"/>
                      </a:cubicBezTo>
                      <a:cubicBezTo>
                        <a:pt x="10" y="85"/>
                        <a:pt x="10" y="85"/>
                        <a:pt x="10" y="85"/>
                      </a:cubicBezTo>
                      <a:cubicBezTo>
                        <a:pt x="7" y="86"/>
                        <a:pt x="10" y="89"/>
                        <a:pt x="6" y="89"/>
                      </a:cubicBezTo>
                      <a:cubicBezTo>
                        <a:pt x="7" y="88"/>
                        <a:pt x="6" y="87"/>
                        <a:pt x="6" y="86"/>
                      </a:cubicBezTo>
                      <a:cubicBezTo>
                        <a:pt x="0" y="90"/>
                        <a:pt x="7" y="95"/>
                        <a:pt x="5" y="99"/>
                      </a:cubicBezTo>
                      <a:cubicBezTo>
                        <a:pt x="6" y="99"/>
                        <a:pt x="11" y="98"/>
                        <a:pt x="13" y="99"/>
                      </a:cubicBezTo>
                      <a:cubicBezTo>
                        <a:pt x="5" y="99"/>
                        <a:pt x="13" y="104"/>
                        <a:pt x="5" y="105"/>
                      </a:cubicBezTo>
                      <a:cubicBezTo>
                        <a:pt x="3" y="109"/>
                        <a:pt x="11" y="105"/>
                        <a:pt x="10" y="109"/>
                      </a:cubicBezTo>
                      <a:cubicBezTo>
                        <a:pt x="14" y="110"/>
                        <a:pt x="12" y="105"/>
                        <a:pt x="15" y="104"/>
                      </a:cubicBezTo>
                      <a:cubicBezTo>
                        <a:pt x="18" y="106"/>
                        <a:pt x="14" y="108"/>
                        <a:pt x="18" y="108"/>
                      </a:cubicBezTo>
                      <a:cubicBezTo>
                        <a:pt x="20" y="101"/>
                        <a:pt x="11" y="89"/>
                        <a:pt x="8" y="79"/>
                      </a:cubicBezTo>
                      <a:cubicBezTo>
                        <a:pt x="12" y="79"/>
                        <a:pt x="12" y="79"/>
                        <a:pt x="12" y="79"/>
                      </a:cubicBezTo>
                      <a:cubicBezTo>
                        <a:pt x="9" y="74"/>
                        <a:pt x="9" y="66"/>
                        <a:pt x="15" y="61"/>
                      </a:cubicBezTo>
                      <a:cubicBezTo>
                        <a:pt x="11" y="62"/>
                        <a:pt x="17" y="54"/>
                        <a:pt x="9" y="55"/>
                      </a:cubicBezTo>
                      <a:cubicBezTo>
                        <a:pt x="11" y="53"/>
                        <a:pt x="10" y="53"/>
                        <a:pt x="11" y="51"/>
                      </a:cubicBez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48"/>
                        <a:pt x="13" y="48"/>
                        <a:pt x="12" y="45"/>
                      </a:cubicBezTo>
                      <a:cubicBezTo>
                        <a:pt x="9" y="47"/>
                        <a:pt x="8" y="45"/>
                        <a:pt x="5" y="44"/>
                      </a:cubicBezTo>
                      <a:cubicBezTo>
                        <a:pt x="9" y="40"/>
                        <a:pt x="12" y="36"/>
                        <a:pt x="16" y="33"/>
                      </a:cubicBezTo>
                      <a:cubicBezTo>
                        <a:pt x="14" y="33"/>
                        <a:pt x="13" y="34"/>
                        <a:pt x="12" y="35"/>
                      </a:cubicBezTo>
                      <a:cubicBezTo>
                        <a:pt x="13" y="33"/>
                        <a:pt x="9" y="33"/>
                        <a:pt x="8" y="32"/>
                      </a:cubicBezTo>
                      <a:cubicBezTo>
                        <a:pt x="8" y="30"/>
                        <a:pt x="13" y="31"/>
                        <a:pt x="15" y="31"/>
                      </a:cubicBezTo>
                      <a:cubicBezTo>
                        <a:pt x="16" y="27"/>
                        <a:pt x="7" y="25"/>
                        <a:pt x="10" y="22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6" y="19"/>
                        <a:pt x="10" y="16"/>
                        <a:pt x="9" y="12"/>
                      </a:cubicBezTo>
                      <a:cubicBezTo>
                        <a:pt x="14" y="10"/>
                        <a:pt x="13" y="15"/>
                        <a:pt x="15" y="17"/>
                      </a:cubicBezTo>
                      <a:cubicBezTo>
                        <a:pt x="16" y="17"/>
                        <a:pt x="17" y="15"/>
                        <a:pt x="18" y="14"/>
                      </a:cubicBezTo>
                      <a:cubicBezTo>
                        <a:pt x="16" y="12"/>
                        <a:pt x="12" y="9"/>
                        <a:pt x="10" y="6"/>
                      </a:cubicBezTo>
                      <a:cubicBezTo>
                        <a:pt x="16" y="9"/>
                        <a:pt x="16" y="3"/>
                        <a:pt x="16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2" name="Freeform 994"/>
                <p:cNvSpPr>
                  <a:spLocks/>
                </p:cNvSpPr>
                <p:nvPr/>
              </p:nvSpPr>
              <p:spPr bwMode="auto">
                <a:xfrm>
                  <a:off x="3927" y="3089"/>
                  <a:ext cx="2" cy="1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3" name="Freeform 995"/>
                <p:cNvSpPr>
                  <a:spLocks/>
                </p:cNvSpPr>
                <p:nvPr/>
              </p:nvSpPr>
              <p:spPr bwMode="auto">
                <a:xfrm>
                  <a:off x="3925" y="3078"/>
                  <a:ext cx="1" cy="0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4" name="Freeform 996"/>
                <p:cNvSpPr>
                  <a:spLocks/>
                </p:cNvSpPr>
                <p:nvPr/>
              </p:nvSpPr>
              <p:spPr bwMode="auto">
                <a:xfrm>
                  <a:off x="3914" y="3098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5" name="Freeform 997"/>
                <p:cNvSpPr>
                  <a:spLocks/>
                </p:cNvSpPr>
                <p:nvPr/>
              </p:nvSpPr>
              <p:spPr bwMode="auto">
                <a:xfrm>
                  <a:off x="3925" y="3103"/>
                  <a:ext cx="4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6" name="Freeform 998"/>
                <p:cNvSpPr>
                  <a:spLocks/>
                </p:cNvSpPr>
                <p:nvPr/>
              </p:nvSpPr>
              <p:spPr bwMode="auto">
                <a:xfrm>
                  <a:off x="3925" y="3124"/>
                  <a:ext cx="2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7" name="Freeform 999"/>
                <p:cNvSpPr>
                  <a:spLocks/>
                </p:cNvSpPr>
                <p:nvPr/>
              </p:nvSpPr>
              <p:spPr bwMode="auto">
                <a:xfrm>
                  <a:off x="3927" y="3081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0 w 2"/>
                    <a:gd name="T5" fmla="*/ 0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8" name="Freeform 1000"/>
                <p:cNvSpPr>
                  <a:spLocks/>
                </p:cNvSpPr>
                <p:nvPr/>
              </p:nvSpPr>
              <p:spPr bwMode="auto">
                <a:xfrm>
                  <a:off x="3910" y="3023"/>
                  <a:ext cx="20" cy="52"/>
                </a:xfrm>
                <a:custGeom>
                  <a:avLst/>
                  <a:gdLst>
                    <a:gd name="T0" fmla="*/ 4 w 23"/>
                    <a:gd name="T1" fmla="*/ 3 h 60"/>
                    <a:gd name="T2" fmla="*/ 1 w 23"/>
                    <a:gd name="T3" fmla="*/ 14 h 60"/>
                    <a:gd name="T4" fmla="*/ 11 w 23"/>
                    <a:gd name="T5" fmla="*/ 22 h 60"/>
                    <a:gd name="T6" fmla="*/ 2 w 23"/>
                    <a:gd name="T7" fmla="*/ 20 h 60"/>
                    <a:gd name="T8" fmla="*/ 8 w 23"/>
                    <a:gd name="T9" fmla="*/ 41 h 60"/>
                    <a:gd name="T10" fmla="*/ 4 w 23"/>
                    <a:gd name="T11" fmla="*/ 41 h 60"/>
                    <a:gd name="T12" fmla="*/ 14 w 23"/>
                    <a:gd name="T13" fmla="*/ 49 h 60"/>
                    <a:gd name="T14" fmla="*/ 3 w 23"/>
                    <a:gd name="T15" fmla="*/ 49 h 60"/>
                    <a:gd name="T16" fmla="*/ 2 w 23"/>
                    <a:gd name="T17" fmla="*/ 48 h 60"/>
                    <a:gd name="T18" fmla="*/ 5 w 23"/>
                    <a:gd name="T19" fmla="*/ 59 h 60"/>
                    <a:gd name="T20" fmla="*/ 12 w 23"/>
                    <a:gd name="T21" fmla="*/ 60 h 60"/>
                    <a:gd name="T22" fmla="*/ 17 w 23"/>
                    <a:gd name="T23" fmla="*/ 60 h 60"/>
                    <a:gd name="T24" fmla="*/ 13 w 23"/>
                    <a:gd name="T25" fmla="*/ 52 h 60"/>
                    <a:gd name="T26" fmla="*/ 17 w 23"/>
                    <a:gd name="T27" fmla="*/ 52 h 60"/>
                    <a:gd name="T28" fmla="*/ 15 w 23"/>
                    <a:gd name="T29" fmla="*/ 49 h 60"/>
                    <a:gd name="T30" fmla="*/ 18 w 23"/>
                    <a:gd name="T31" fmla="*/ 48 h 60"/>
                    <a:gd name="T32" fmla="*/ 15 w 23"/>
                    <a:gd name="T33" fmla="*/ 43 h 60"/>
                    <a:gd name="T34" fmla="*/ 16 w 23"/>
                    <a:gd name="T35" fmla="*/ 44 h 60"/>
                    <a:gd name="T36" fmla="*/ 11 w 23"/>
                    <a:gd name="T37" fmla="*/ 40 h 60"/>
                    <a:gd name="T38" fmla="*/ 17 w 23"/>
                    <a:gd name="T39" fmla="*/ 38 h 60"/>
                    <a:gd name="T40" fmla="*/ 13 w 23"/>
                    <a:gd name="T41" fmla="*/ 39 h 60"/>
                    <a:gd name="T42" fmla="*/ 19 w 23"/>
                    <a:gd name="T43" fmla="*/ 26 h 60"/>
                    <a:gd name="T44" fmla="*/ 15 w 23"/>
                    <a:gd name="T45" fmla="*/ 25 h 60"/>
                    <a:gd name="T46" fmla="*/ 18 w 23"/>
                    <a:gd name="T47" fmla="*/ 31 h 60"/>
                    <a:gd name="T48" fmla="*/ 9 w 23"/>
                    <a:gd name="T49" fmla="*/ 30 h 60"/>
                    <a:gd name="T50" fmla="*/ 17 w 23"/>
                    <a:gd name="T51" fmla="*/ 22 h 60"/>
                    <a:gd name="T52" fmla="*/ 16 w 23"/>
                    <a:gd name="T53" fmla="*/ 12 h 60"/>
                    <a:gd name="T54" fmla="*/ 17 w 23"/>
                    <a:gd name="T55" fmla="*/ 13 h 60"/>
                    <a:gd name="T56" fmla="*/ 14 w 23"/>
                    <a:gd name="T57" fmla="*/ 6 h 60"/>
                    <a:gd name="T58" fmla="*/ 12 w 23"/>
                    <a:gd name="T59" fmla="*/ 8 h 60"/>
                    <a:gd name="T60" fmla="*/ 10 w 23"/>
                    <a:gd name="T61" fmla="*/ 6 h 60"/>
                    <a:gd name="T62" fmla="*/ 12 w 23"/>
                    <a:gd name="T63" fmla="*/ 5 h 60"/>
                    <a:gd name="T64" fmla="*/ 6 w 23"/>
                    <a:gd name="T65" fmla="*/ 0 h 60"/>
                    <a:gd name="T66" fmla="*/ 9 w 23"/>
                    <a:gd name="T67" fmla="*/ 6 h 60"/>
                    <a:gd name="T68" fmla="*/ 4 w 23"/>
                    <a:gd name="T69" fmla="*/ 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0">
                      <a:moveTo>
                        <a:pt x="4" y="3"/>
                      </a:moveTo>
                      <a:cubicBezTo>
                        <a:pt x="0" y="6"/>
                        <a:pt x="2" y="10"/>
                        <a:pt x="1" y="14"/>
                      </a:cubicBezTo>
                      <a:cubicBezTo>
                        <a:pt x="3" y="21"/>
                        <a:pt x="11" y="15"/>
                        <a:pt x="11" y="22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3" y="26"/>
                        <a:pt x="0" y="35"/>
                        <a:pt x="8" y="41"/>
                      </a:cubicBezTo>
                      <a:cubicBezTo>
                        <a:pt x="7" y="41"/>
                        <a:pt x="6" y="42"/>
                        <a:pt x="4" y="41"/>
                      </a:cubicBezTo>
                      <a:cubicBezTo>
                        <a:pt x="5" y="45"/>
                        <a:pt x="17" y="43"/>
                        <a:pt x="14" y="49"/>
                      </a:cubicBezTo>
                      <a:cubicBezTo>
                        <a:pt x="9" y="43"/>
                        <a:pt x="9" y="50"/>
                        <a:pt x="3" y="49"/>
                      </a:cubicBezTo>
                      <a:cubicBezTo>
                        <a:pt x="2" y="48"/>
                        <a:pt x="2" y="48"/>
                        <a:pt x="2" y="48"/>
                      </a:cubicBezTo>
                      <a:cubicBezTo>
                        <a:pt x="3" y="51"/>
                        <a:pt x="6" y="56"/>
                        <a:pt x="5" y="59"/>
                      </a:cubicBezTo>
                      <a:cubicBezTo>
                        <a:pt x="8" y="59"/>
                        <a:pt x="11" y="57"/>
                        <a:pt x="12" y="60"/>
                      </a:cubicBezTo>
                      <a:cubicBezTo>
                        <a:pt x="12" y="59"/>
                        <a:pt x="15" y="59"/>
                        <a:pt x="17" y="60"/>
                      </a:cubicBezTo>
                      <a:cubicBezTo>
                        <a:pt x="15" y="56"/>
                        <a:pt x="16" y="55"/>
                        <a:pt x="13" y="52"/>
                      </a:cubicBezTo>
                      <a:cubicBezTo>
                        <a:pt x="16" y="51"/>
                        <a:pt x="14" y="54"/>
                        <a:pt x="17" y="52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15" y="47"/>
                        <a:pt x="18" y="51"/>
                        <a:pt x="18" y="48"/>
                      </a:cubicBezTo>
                      <a:cubicBezTo>
                        <a:pt x="17" y="48"/>
                        <a:pt x="15" y="45"/>
                        <a:pt x="15" y="43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15" y="42"/>
                        <a:pt x="17" y="40"/>
                        <a:pt x="11" y="40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5" y="34"/>
                        <a:pt x="23" y="32"/>
                        <a:pt x="19" y="26"/>
                      </a:cubicBezTo>
                      <a:cubicBezTo>
                        <a:pt x="18" y="27"/>
                        <a:pt x="16" y="26"/>
                        <a:pt x="15" y="25"/>
                      </a:cubicBezTo>
                      <a:cubicBezTo>
                        <a:pt x="13" y="27"/>
                        <a:pt x="18" y="28"/>
                        <a:pt x="18" y="31"/>
                      </a:cubicBezTo>
                      <a:cubicBezTo>
                        <a:pt x="15" y="31"/>
                        <a:pt x="11" y="27"/>
                        <a:pt x="9" y="30"/>
                      </a:cubicBezTo>
                      <a:cubicBezTo>
                        <a:pt x="13" y="26"/>
                        <a:pt x="8" y="23"/>
                        <a:pt x="17" y="22"/>
                      </a:cubicBezTo>
                      <a:cubicBezTo>
                        <a:pt x="18" y="18"/>
                        <a:pt x="13" y="16"/>
                        <a:pt x="16" y="12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1" y="12"/>
                        <a:pt x="20" y="9"/>
                        <a:pt x="14" y="6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0" y="8"/>
                        <a:pt x="10" y="7"/>
                        <a:pt x="10" y="6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5" y="1"/>
                        <a:pt x="8" y="4"/>
                        <a:pt x="9" y="6"/>
                      </a:cubicBezTo>
                      <a:cubicBezTo>
                        <a:pt x="7" y="5"/>
                        <a:pt x="3" y="5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9" name="Freeform 1001"/>
                <p:cNvSpPr>
                  <a:spLocks/>
                </p:cNvSpPr>
                <p:nvPr/>
              </p:nvSpPr>
              <p:spPr bwMode="auto">
                <a:xfrm>
                  <a:off x="3924" y="3061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0" name="Freeform 1002"/>
                <p:cNvSpPr>
                  <a:spLocks/>
                </p:cNvSpPr>
                <p:nvPr/>
              </p:nvSpPr>
              <p:spPr bwMode="auto">
                <a:xfrm>
                  <a:off x="3908" y="2981"/>
                  <a:ext cx="24" cy="41"/>
                </a:xfrm>
                <a:custGeom>
                  <a:avLst/>
                  <a:gdLst>
                    <a:gd name="T0" fmla="*/ 14 w 28"/>
                    <a:gd name="T1" fmla="*/ 34 h 47"/>
                    <a:gd name="T2" fmla="*/ 20 w 28"/>
                    <a:gd name="T3" fmla="*/ 33 h 47"/>
                    <a:gd name="T4" fmla="*/ 9 w 28"/>
                    <a:gd name="T5" fmla="*/ 33 h 47"/>
                    <a:gd name="T6" fmla="*/ 8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7 h 47"/>
                    <a:gd name="T16" fmla="*/ 11 w 28"/>
                    <a:gd name="T17" fmla="*/ 20 h 47"/>
                    <a:gd name="T18" fmla="*/ 18 w 28"/>
                    <a:gd name="T19" fmla="*/ 17 h 47"/>
                    <a:gd name="T20" fmla="*/ 2 w 28"/>
                    <a:gd name="T21" fmla="*/ 4 h 47"/>
                    <a:gd name="T22" fmla="*/ 3 w 28"/>
                    <a:gd name="T23" fmla="*/ 8 h 47"/>
                    <a:gd name="T24" fmla="*/ 10 w 28"/>
                    <a:gd name="T25" fmla="*/ 8 h 47"/>
                    <a:gd name="T26" fmla="*/ 8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0 h 47"/>
                    <a:gd name="T32" fmla="*/ 4 w 28"/>
                    <a:gd name="T33" fmla="*/ 36 h 47"/>
                    <a:gd name="T34" fmla="*/ 8 w 28"/>
                    <a:gd name="T35" fmla="*/ 40 h 47"/>
                    <a:gd name="T36" fmla="*/ 15 w 28"/>
                    <a:gd name="T37" fmla="*/ 38 h 47"/>
                    <a:gd name="T38" fmla="*/ 13 w 28"/>
                    <a:gd name="T39" fmla="*/ 41 h 47"/>
                    <a:gd name="T40" fmla="*/ 20 w 28"/>
                    <a:gd name="T41" fmla="*/ 41 h 47"/>
                    <a:gd name="T42" fmla="*/ 22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4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6"/>
                        <a:pt x="9" y="33"/>
                      </a:cubicBezTo>
                      <a:cubicBezTo>
                        <a:pt x="12" y="31"/>
                        <a:pt x="8" y="29"/>
                        <a:pt x="8" y="28"/>
                      </a:cubicBezTo>
                      <a:cubicBezTo>
                        <a:pt x="10" y="29"/>
                        <a:pt x="15" y="28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5" y="27"/>
                        <a:pt x="16" y="20"/>
                        <a:pt x="12" y="23"/>
                      </a:cubicBezTo>
                      <a:cubicBezTo>
                        <a:pt x="9" y="23"/>
                        <a:pt x="7" y="19"/>
                        <a:pt x="9" y="17"/>
                      </a:cubicBezTo>
                      <a:cubicBezTo>
                        <a:pt x="12" y="18"/>
                        <a:pt x="11" y="19"/>
                        <a:pt x="11" y="20"/>
                      </a:cubicBezTo>
                      <a:cubicBezTo>
                        <a:pt x="16" y="21"/>
                        <a:pt x="14" y="17"/>
                        <a:pt x="18" y="17"/>
                      </a:cubicBezTo>
                      <a:cubicBezTo>
                        <a:pt x="12" y="13"/>
                        <a:pt x="13" y="0"/>
                        <a:pt x="2" y="4"/>
                      </a:cubicBezTo>
                      <a:cubicBezTo>
                        <a:pt x="0" y="5"/>
                        <a:pt x="3" y="6"/>
                        <a:pt x="3" y="8"/>
                      </a:cubicBezTo>
                      <a:cubicBezTo>
                        <a:pt x="5" y="4"/>
                        <a:pt x="9" y="8"/>
                        <a:pt x="10" y="8"/>
                      </a:cubicBezTo>
                      <a:cubicBezTo>
                        <a:pt x="9" y="10"/>
                        <a:pt x="12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0"/>
                        <a:pt x="4" y="40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7"/>
                        <a:pt x="7" y="39"/>
                        <a:pt x="8" y="40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4" y="40"/>
                        <a:pt x="15" y="41"/>
                        <a:pt x="13" y="41"/>
                      </a:cubicBezTo>
                      <a:cubicBezTo>
                        <a:pt x="16" y="42"/>
                        <a:pt x="17" y="42"/>
                        <a:pt x="20" y="41"/>
                      </a:cubicBezTo>
                      <a:cubicBezTo>
                        <a:pt x="21" y="44"/>
                        <a:pt x="18" y="45"/>
                        <a:pt x="22" y="47"/>
                      </a:cubicBezTo>
                      <a:cubicBezTo>
                        <a:pt x="28" y="42"/>
                        <a:pt x="18" y="43"/>
                        <a:pt x="23" y="36"/>
                      </a:cubicBezTo>
                      <a:lnTo>
                        <a:pt x="14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1" name="Freeform 1003"/>
                <p:cNvSpPr>
                  <a:spLocks/>
                </p:cNvSpPr>
                <p:nvPr/>
              </p:nvSpPr>
              <p:spPr bwMode="auto">
                <a:xfrm>
                  <a:off x="3920" y="3020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2 w 3"/>
                    <a:gd name="T5" fmla="*/ 2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2" name="Freeform 1004"/>
                <p:cNvSpPr>
                  <a:spLocks/>
                </p:cNvSpPr>
                <p:nvPr/>
              </p:nvSpPr>
              <p:spPr bwMode="auto">
                <a:xfrm>
                  <a:off x="3911" y="3017"/>
                  <a:ext cx="3" cy="3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3" name="Freeform 1005"/>
                <p:cNvSpPr>
                  <a:spLocks/>
                </p:cNvSpPr>
                <p:nvPr/>
              </p:nvSpPr>
              <p:spPr bwMode="auto">
                <a:xfrm>
                  <a:off x="3922" y="2990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2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grpSp>
            <p:nvGrpSpPr>
              <p:cNvPr id="9" name="Group 1207"/>
              <p:cNvGrpSpPr>
                <a:grpSpLocks/>
              </p:cNvGrpSpPr>
              <p:nvPr/>
            </p:nvGrpSpPr>
            <p:grpSpPr bwMode="auto">
              <a:xfrm>
                <a:off x="3900" y="2550"/>
                <a:ext cx="243" cy="703"/>
                <a:chOff x="3900" y="2550"/>
                <a:chExt cx="243" cy="703"/>
              </a:xfrm>
            </p:grpSpPr>
            <p:sp>
              <p:nvSpPr>
                <p:cNvPr id="464" name="Freeform 1007"/>
                <p:cNvSpPr>
                  <a:spLocks/>
                </p:cNvSpPr>
                <p:nvPr/>
              </p:nvSpPr>
              <p:spPr bwMode="auto">
                <a:xfrm>
                  <a:off x="3910" y="2972"/>
                  <a:ext cx="11" cy="12"/>
                </a:xfrm>
                <a:custGeom>
                  <a:avLst/>
                  <a:gdLst>
                    <a:gd name="T0" fmla="*/ 0 w 13"/>
                    <a:gd name="T1" fmla="*/ 0 h 14"/>
                    <a:gd name="T2" fmla="*/ 0 w 13"/>
                    <a:gd name="T3" fmla="*/ 12 h 14"/>
                    <a:gd name="T4" fmla="*/ 12 w 13"/>
                    <a:gd name="T5" fmla="*/ 12 h 14"/>
                    <a:gd name="T6" fmla="*/ 4 w 13"/>
                    <a:gd name="T7" fmla="*/ 7 h 14"/>
                    <a:gd name="T8" fmla="*/ 4 w 13"/>
                    <a:gd name="T9" fmla="*/ 0 h 14"/>
                    <a:gd name="T10" fmla="*/ 0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cubicBezTo>
                        <a:pt x="0" y="5"/>
                        <a:pt x="3" y="7"/>
                        <a:pt x="0" y="12"/>
                      </a:cubicBezTo>
                      <a:cubicBezTo>
                        <a:pt x="4" y="14"/>
                        <a:pt x="8" y="11"/>
                        <a:pt x="12" y="12"/>
                      </a:cubicBezTo>
                      <a:cubicBezTo>
                        <a:pt x="13" y="9"/>
                        <a:pt x="5" y="10"/>
                        <a:pt x="4" y="7"/>
                      </a:cubicBezTo>
                      <a:cubicBezTo>
                        <a:pt x="8" y="6"/>
                        <a:pt x="3" y="3"/>
                        <a:pt x="4" y="0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5" name="Freeform 1008"/>
                <p:cNvSpPr>
                  <a:spLocks/>
                </p:cNvSpPr>
                <p:nvPr/>
              </p:nvSpPr>
              <p:spPr bwMode="auto">
                <a:xfrm>
                  <a:off x="3912" y="2878"/>
                  <a:ext cx="19" cy="99"/>
                </a:xfrm>
                <a:custGeom>
                  <a:avLst/>
                  <a:gdLst>
                    <a:gd name="T0" fmla="*/ 12 w 22"/>
                    <a:gd name="T1" fmla="*/ 94 h 115"/>
                    <a:gd name="T2" fmla="*/ 11 w 22"/>
                    <a:gd name="T3" fmla="*/ 89 h 115"/>
                    <a:gd name="T4" fmla="*/ 14 w 22"/>
                    <a:gd name="T5" fmla="*/ 91 h 115"/>
                    <a:gd name="T6" fmla="*/ 16 w 22"/>
                    <a:gd name="T7" fmla="*/ 87 h 115"/>
                    <a:gd name="T8" fmla="*/ 14 w 22"/>
                    <a:gd name="T9" fmla="*/ 87 h 115"/>
                    <a:gd name="T10" fmla="*/ 12 w 22"/>
                    <a:gd name="T11" fmla="*/ 77 h 115"/>
                    <a:gd name="T12" fmla="*/ 7 w 22"/>
                    <a:gd name="T13" fmla="*/ 75 h 115"/>
                    <a:gd name="T14" fmla="*/ 16 w 22"/>
                    <a:gd name="T15" fmla="*/ 68 h 115"/>
                    <a:gd name="T16" fmla="*/ 5 w 22"/>
                    <a:gd name="T17" fmla="*/ 69 h 115"/>
                    <a:gd name="T18" fmla="*/ 8 w 22"/>
                    <a:gd name="T19" fmla="*/ 58 h 115"/>
                    <a:gd name="T20" fmla="*/ 9 w 22"/>
                    <a:gd name="T21" fmla="*/ 60 h 115"/>
                    <a:gd name="T22" fmla="*/ 9 w 22"/>
                    <a:gd name="T23" fmla="*/ 54 h 115"/>
                    <a:gd name="T24" fmla="*/ 15 w 22"/>
                    <a:gd name="T25" fmla="*/ 54 h 115"/>
                    <a:gd name="T26" fmla="*/ 14 w 22"/>
                    <a:gd name="T27" fmla="*/ 45 h 115"/>
                    <a:gd name="T28" fmla="*/ 17 w 22"/>
                    <a:gd name="T29" fmla="*/ 45 h 115"/>
                    <a:gd name="T30" fmla="*/ 13 w 22"/>
                    <a:gd name="T31" fmla="*/ 28 h 115"/>
                    <a:gd name="T32" fmla="*/ 16 w 22"/>
                    <a:gd name="T33" fmla="*/ 25 h 115"/>
                    <a:gd name="T34" fmla="*/ 6 w 22"/>
                    <a:gd name="T35" fmla="*/ 27 h 115"/>
                    <a:gd name="T36" fmla="*/ 7 w 22"/>
                    <a:gd name="T37" fmla="*/ 19 h 115"/>
                    <a:gd name="T38" fmla="*/ 14 w 22"/>
                    <a:gd name="T39" fmla="*/ 21 h 115"/>
                    <a:gd name="T40" fmla="*/ 11 w 22"/>
                    <a:gd name="T41" fmla="*/ 17 h 115"/>
                    <a:gd name="T42" fmla="*/ 17 w 22"/>
                    <a:gd name="T43" fmla="*/ 14 h 115"/>
                    <a:gd name="T44" fmla="*/ 8 w 22"/>
                    <a:gd name="T45" fmla="*/ 6 h 115"/>
                    <a:gd name="T46" fmla="*/ 10 w 22"/>
                    <a:gd name="T47" fmla="*/ 1 h 115"/>
                    <a:gd name="T48" fmla="*/ 0 w 22"/>
                    <a:gd name="T49" fmla="*/ 5 h 115"/>
                    <a:gd name="T50" fmla="*/ 2 w 22"/>
                    <a:gd name="T51" fmla="*/ 30 h 115"/>
                    <a:gd name="T52" fmla="*/ 7 w 22"/>
                    <a:gd name="T53" fmla="*/ 37 h 115"/>
                    <a:gd name="T54" fmla="*/ 1 w 22"/>
                    <a:gd name="T55" fmla="*/ 38 h 115"/>
                    <a:gd name="T56" fmla="*/ 7 w 22"/>
                    <a:gd name="T57" fmla="*/ 38 h 115"/>
                    <a:gd name="T58" fmla="*/ 1 w 22"/>
                    <a:gd name="T59" fmla="*/ 42 h 115"/>
                    <a:gd name="T60" fmla="*/ 7 w 22"/>
                    <a:gd name="T61" fmla="*/ 44 h 115"/>
                    <a:gd name="T62" fmla="*/ 0 w 22"/>
                    <a:gd name="T63" fmla="*/ 47 h 115"/>
                    <a:gd name="T64" fmla="*/ 2 w 22"/>
                    <a:gd name="T65" fmla="*/ 87 h 115"/>
                    <a:gd name="T66" fmla="*/ 7 w 22"/>
                    <a:gd name="T67" fmla="*/ 86 h 115"/>
                    <a:gd name="T68" fmla="*/ 7 w 22"/>
                    <a:gd name="T69" fmla="*/ 102 h 115"/>
                    <a:gd name="T70" fmla="*/ 11 w 22"/>
                    <a:gd name="T71" fmla="*/ 104 h 115"/>
                    <a:gd name="T72" fmla="*/ 1 w 22"/>
                    <a:gd name="T73" fmla="*/ 103 h 115"/>
                    <a:gd name="T74" fmla="*/ 2 w 22"/>
                    <a:gd name="T75" fmla="*/ 108 h 115"/>
                    <a:gd name="T76" fmla="*/ 4 w 22"/>
                    <a:gd name="T77" fmla="*/ 105 h 115"/>
                    <a:gd name="T78" fmla="*/ 2 w 22"/>
                    <a:gd name="T79" fmla="*/ 110 h 115"/>
                    <a:gd name="T80" fmla="*/ 14 w 22"/>
                    <a:gd name="T81" fmla="*/ 107 h 115"/>
                    <a:gd name="T82" fmla="*/ 18 w 22"/>
                    <a:gd name="T83" fmla="*/ 94 h 115"/>
                    <a:gd name="T84" fmla="*/ 12 w 22"/>
                    <a:gd name="T85" fmla="*/ 94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5">
                      <a:moveTo>
                        <a:pt x="12" y="94"/>
                      </a:moveTo>
                      <a:cubicBezTo>
                        <a:pt x="12" y="92"/>
                        <a:pt x="9" y="90"/>
                        <a:pt x="11" y="89"/>
                      </a:cubicBezTo>
                      <a:cubicBezTo>
                        <a:pt x="13" y="89"/>
                        <a:pt x="14" y="90"/>
                        <a:pt x="14" y="91"/>
                      </a:cubicBezTo>
                      <a:cubicBezTo>
                        <a:pt x="19" y="91"/>
                        <a:pt x="13" y="89"/>
                        <a:pt x="16" y="87"/>
                      </a:cubicBezTo>
                      <a:cubicBezTo>
                        <a:pt x="16" y="87"/>
                        <a:pt x="15" y="88"/>
                        <a:pt x="14" y="87"/>
                      </a:cubicBezTo>
                      <a:cubicBezTo>
                        <a:pt x="15" y="82"/>
                        <a:pt x="9" y="84"/>
                        <a:pt x="12" y="77"/>
                      </a:cubicBezTo>
                      <a:cubicBezTo>
                        <a:pt x="11" y="76"/>
                        <a:pt x="11" y="75"/>
                        <a:pt x="7" y="75"/>
                      </a:cubicBezTo>
                      <a:cubicBezTo>
                        <a:pt x="12" y="71"/>
                        <a:pt x="12" y="73"/>
                        <a:pt x="16" y="68"/>
                      </a:cubicBezTo>
                      <a:cubicBezTo>
                        <a:pt x="14" y="68"/>
                        <a:pt x="9" y="69"/>
                        <a:pt x="5" y="69"/>
                      </a:cubicBezTo>
                      <a:cubicBezTo>
                        <a:pt x="11" y="62"/>
                        <a:pt x="4" y="62"/>
                        <a:pt x="8" y="58"/>
                      </a:cubicBezTo>
                      <a:cubicBezTo>
                        <a:pt x="9" y="58"/>
                        <a:pt x="10" y="59"/>
                        <a:pt x="9" y="60"/>
                      </a:cubicBezTo>
                      <a:cubicBezTo>
                        <a:pt x="15" y="59"/>
                        <a:pt x="8" y="56"/>
                        <a:pt x="9" y="54"/>
                      </a:cubicBezTo>
                      <a:cubicBezTo>
                        <a:pt x="15" y="54"/>
                        <a:pt x="15" y="54"/>
                        <a:pt x="15" y="54"/>
                      </a:cubicBezTo>
                      <a:cubicBezTo>
                        <a:pt x="14" y="52"/>
                        <a:pt x="10" y="48"/>
                        <a:pt x="14" y="45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6" y="27"/>
                      </a:cubicBezTo>
                      <a:cubicBezTo>
                        <a:pt x="16" y="26"/>
                        <a:pt x="3" y="23"/>
                        <a:pt x="7" y="19"/>
                      </a:cubicBezTo>
                      <a:cubicBezTo>
                        <a:pt x="11" y="17"/>
                        <a:pt x="9" y="23"/>
                        <a:pt x="14" y="21"/>
                      </a:cubicBezTo>
                      <a:cubicBezTo>
                        <a:pt x="9" y="20"/>
                        <a:pt x="12" y="19"/>
                        <a:pt x="11" y="17"/>
                      </a:cubicBezTo>
                      <a:cubicBezTo>
                        <a:pt x="15" y="17"/>
                        <a:pt x="11" y="12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0" y="3"/>
                        <a:pt x="10" y="1"/>
                      </a:cubicBezTo>
                      <a:cubicBezTo>
                        <a:pt x="9" y="5"/>
                        <a:pt x="3" y="0"/>
                        <a:pt x="0" y="5"/>
                      </a:cubicBezTo>
                      <a:cubicBezTo>
                        <a:pt x="3" y="11"/>
                        <a:pt x="4" y="22"/>
                        <a:pt x="2" y="30"/>
                      </a:cubicBezTo>
                      <a:cubicBezTo>
                        <a:pt x="8" y="31"/>
                        <a:pt x="2" y="36"/>
                        <a:pt x="7" y="37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2" y="43"/>
                        <a:pt x="4" y="37"/>
                        <a:pt x="7" y="38"/>
                      </a:cubicBezTo>
                      <a:cubicBezTo>
                        <a:pt x="8" y="40"/>
                        <a:pt x="4" y="42"/>
                        <a:pt x="1" y="42"/>
                      </a:cubicBezTo>
                      <a:cubicBezTo>
                        <a:pt x="1" y="46"/>
                        <a:pt x="3" y="42"/>
                        <a:pt x="7" y="4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2" y="58"/>
                        <a:pt x="6" y="74"/>
                        <a:pt x="2" y="87"/>
                      </a:cubicBezTo>
                      <a:cubicBezTo>
                        <a:pt x="7" y="86"/>
                        <a:pt x="7" y="86"/>
                        <a:pt x="7" y="86"/>
                      </a:cubicBezTo>
                      <a:cubicBezTo>
                        <a:pt x="4" y="92"/>
                        <a:pt x="16" y="97"/>
                        <a:pt x="7" y="102"/>
                      </a:cubicBezTo>
                      <a:cubicBezTo>
                        <a:pt x="11" y="104"/>
                        <a:pt x="11" y="104"/>
                        <a:pt x="11" y="104"/>
                      </a:cubicBezTo>
                      <a:cubicBezTo>
                        <a:pt x="9" y="103"/>
                        <a:pt x="4" y="105"/>
                        <a:pt x="1" y="103"/>
                      </a:cubicBezTo>
                      <a:cubicBezTo>
                        <a:pt x="3" y="105"/>
                        <a:pt x="1" y="107"/>
                        <a:pt x="2" y="108"/>
                      </a:cubicBezTo>
                      <a:cubicBezTo>
                        <a:pt x="4" y="105"/>
                        <a:pt x="4" y="105"/>
                        <a:pt x="4" y="105"/>
                      </a:cubicBezTo>
                      <a:cubicBezTo>
                        <a:pt x="8" y="107"/>
                        <a:pt x="6" y="110"/>
                        <a:pt x="2" y="110"/>
                      </a:cubicBezTo>
                      <a:cubicBezTo>
                        <a:pt x="7" y="115"/>
                        <a:pt x="10" y="108"/>
                        <a:pt x="14" y="107"/>
                      </a:cubicBezTo>
                      <a:cubicBezTo>
                        <a:pt x="6" y="100"/>
                        <a:pt x="22" y="101"/>
                        <a:pt x="18" y="94"/>
                      </a:cubicBezTo>
                      <a:cubicBezTo>
                        <a:pt x="16" y="91"/>
                        <a:pt x="14" y="95"/>
                        <a:pt x="12" y="9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6" name="Freeform 1009"/>
                <p:cNvSpPr>
                  <a:spLocks/>
                </p:cNvSpPr>
                <p:nvPr/>
              </p:nvSpPr>
              <p:spPr bwMode="auto">
                <a:xfrm>
                  <a:off x="3912" y="296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7" name="Freeform 1010"/>
                <p:cNvSpPr>
                  <a:spLocks/>
                </p:cNvSpPr>
                <p:nvPr/>
              </p:nvSpPr>
              <p:spPr bwMode="auto">
                <a:xfrm>
                  <a:off x="3919" y="2877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8" name="Rectangle 1011"/>
                <p:cNvSpPr>
                  <a:spLocks noChangeArrowheads="1"/>
                </p:cNvSpPr>
                <p:nvPr/>
              </p:nvSpPr>
              <p:spPr bwMode="auto">
                <a:xfrm>
                  <a:off x="3913" y="2972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9" name="Freeform 1012"/>
                <p:cNvSpPr>
                  <a:spLocks/>
                </p:cNvSpPr>
                <p:nvPr/>
              </p:nvSpPr>
              <p:spPr bwMode="auto">
                <a:xfrm>
                  <a:off x="3921" y="29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0" name="Freeform 1013"/>
                <p:cNvSpPr>
                  <a:spLocks/>
                </p:cNvSpPr>
                <p:nvPr/>
              </p:nvSpPr>
              <p:spPr bwMode="auto">
                <a:xfrm>
                  <a:off x="3923" y="2864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1" name="Freeform 1014"/>
                <p:cNvSpPr>
                  <a:spLocks/>
                </p:cNvSpPr>
                <p:nvPr/>
              </p:nvSpPr>
              <p:spPr bwMode="auto">
                <a:xfrm>
                  <a:off x="3926" y="28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2" name="Freeform 1015"/>
                <p:cNvSpPr>
                  <a:spLocks/>
                </p:cNvSpPr>
                <p:nvPr/>
              </p:nvSpPr>
              <p:spPr bwMode="auto">
                <a:xfrm>
                  <a:off x="3901" y="2707"/>
                  <a:ext cx="28" cy="169"/>
                </a:xfrm>
                <a:custGeom>
                  <a:avLst/>
                  <a:gdLst>
                    <a:gd name="T0" fmla="*/ 17 w 32"/>
                    <a:gd name="T1" fmla="*/ 7 h 196"/>
                    <a:gd name="T2" fmla="*/ 11 w 32"/>
                    <a:gd name="T3" fmla="*/ 4 h 196"/>
                    <a:gd name="T4" fmla="*/ 7 w 32"/>
                    <a:gd name="T5" fmla="*/ 11 h 196"/>
                    <a:gd name="T6" fmla="*/ 11 w 32"/>
                    <a:gd name="T7" fmla="*/ 21 h 196"/>
                    <a:gd name="T8" fmla="*/ 12 w 32"/>
                    <a:gd name="T9" fmla="*/ 43 h 196"/>
                    <a:gd name="T10" fmla="*/ 10 w 32"/>
                    <a:gd name="T11" fmla="*/ 57 h 196"/>
                    <a:gd name="T12" fmla="*/ 16 w 32"/>
                    <a:gd name="T13" fmla="*/ 76 h 196"/>
                    <a:gd name="T14" fmla="*/ 14 w 32"/>
                    <a:gd name="T15" fmla="*/ 80 h 196"/>
                    <a:gd name="T16" fmla="*/ 12 w 32"/>
                    <a:gd name="T17" fmla="*/ 91 h 196"/>
                    <a:gd name="T18" fmla="*/ 22 w 32"/>
                    <a:gd name="T19" fmla="*/ 95 h 196"/>
                    <a:gd name="T20" fmla="*/ 22 w 32"/>
                    <a:gd name="T21" fmla="*/ 105 h 196"/>
                    <a:gd name="T22" fmla="*/ 18 w 32"/>
                    <a:gd name="T23" fmla="*/ 113 h 196"/>
                    <a:gd name="T24" fmla="*/ 18 w 32"/>
                    <a:gd name="T25" fmla="*/ 126 h 196"/>
                    <a:gd name="T26" fmla="*/ 16 w 32"/>
                    <a:gd name="T27" fmla="*/ 139 h 196"/>
                    <a:gd name="T28" fmla="*/ 19 w 32"/>
                    <a:gd name="T29" fmla="*/ 150 h 196"/>
                    <a:gd name="T30" fmla="*/ 23 w 32"/>
                    <a:gd name="T31" fmla="*/ 158 h 196"/>
                    <a:gd name="T32" fmla="*/ 18 w 32"/>
                    <a:gd name="T33" fmla="*/ 161 h 196"/>
                    <a:gd name="T34" fmla="*/ 19 w 32"/>
                    <a:gd name="T35" fmla="*/ 168 h 196"/>
                    <a:gd name="T36" fmla="*/ 18 w 32"/>
                    <a:gd name="T37" fmla="*/ 195 h 196"/>
                    <a:gd name="T38" fmla="*/ 20 w 32"/>
                    <a:gd name="T39" fmla="*/ 182 h 196"/>
                    <a:gd name="T40" fmla="*/ 17 w 32"/>
                    <a:gd name="T41" fmla="*/ 179 h 196"/>
                    <a:gd name="T42" fmla="*/ 28 w 32"/>
                    <a:gd name="T43" fmla="*/ 176 h 196"/>
                    <a:gd name="T44" fmla="*/ 30 w 32"/>
                    <a:gd name="T45" fmla="*/ 172 h 196"/>
                    <a:gd name="T46" fmla="*/ 28 w 32"/>
                    <a:gd name="T47" fmla="*/ 163 h 196"/>
                    <a:gd name="T48" fmla="*/ 30 w 32"/>
                    <a:gd name="T49" fmla="*/ 155 h 196"/>
                    <a:gd name="T50" fmla="*/ 30 w 32"/>
                    <a:gd name="T51" fmla="*/ 142 h 196"/>
                    <a:gd name="T52" fmla="*/ 28 w 32"/>
                    <a:gd name="T53" fmla="*/ 132 h 196"/>
                    <a:gd name="T54" fmla="*/ 29 w 32"/>
                    <a:gd name="T55" fmla="*/ 131 h 196"/>
                    <a:gd name="T56" fmla="*/ 29 w 32"/>
                    <a:gd name="T57" fmla="*/ 128 h 196"/>
                    <a:gd name="T58" fmla="*/ 28 w 32"/>
                    <a:gd name="T59" fmla="*/ 120 h 196"/>
                    <a:gd name="T60" fmla="*/ 25 w 32"/>
                    <a:gd name="T61" fmla="*/ 112 h 196"/>
                    <a:gd name="T62" fmla="*/ 30 w 32"/>
                    <a:gd name="T63" fmla="*/ 108 h 196"/>
                    <a:gd name="T64" fmla="*/ 30 w 32"/>
                    <a:gd name="T65" fmla="*/ 98 h 196"/>
                    <a:gd name="T66" fmla="*/ 25 w 32"/>
                    <a:gd name="T67" fmla="*/ 93 h 196"/>
                    <a:gd name="T68" fmla="*/ 23 w 32"/>
                    <a:gd name="T69" fmla="*/ 81 h 196"/>
                    <a:gd name="T70" fmla="*/ 20 w 32"/>
                    <a:gd name="T71" fmla="*/ 62 h 196"/>
                    <a:gd name="T72" fmla="*/ 21 w 32"/>
                    <a:gd name="T73" fmla="*/ 57 h 196"/>
                    <a:gd name="T74" fmla="*/ 20 w 32"/>
                    <a:gd name="T75" fmla="*/ 37 h 196"/>
                    <a:gd name="T76" fmla="*/ 14 w 32"/>
                    <a:gd name="T77" fmla="*/ 45 h 196"/>
                    <a:gd name="T78" fmla="*/ 23 w 32"/>
                    <a:gd name="T79" fmla="*/ 35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96">
                      <a:moveTo>
                        <a:pt x="24" y="17"/>
                      </a:moveTo>
                      <a:cubicBezTo>
                        <a:pt x="22" y="14"/>
                        <a:pt x="21" y="10"/>
                        <a:pt x="17" y="7"/>
                      </a:cubicBezTo>
                      <a:cubicBezTo>
                        <a:pt x="20" y="8"/>
                        <a:pt x="20" y="8"/>
                        <a:pt x="20" y="8"/>
                      </a:cubicBezTo>
                      <a:cubicBezTo>
                        <a:pt x="18" y="6"/>
                        <a:pt x="15" y="0"/>
                        <a:pt x="11" y="4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6" y="9"/>
                        <a:pt x="9" y="8"/>
                        <a:pt x="7" y="11"/>
                      </a:cubicBezTo>
                      <a:cubicBezTo>
                        <a:pt x="8" y="15"/>
                        <a:pt x="17" y="17"/>
                        <a:pt x="15" y="20"/>
                      </a:cubicBezTo>
                      <a:cubicBezTo>
                        <a:pt x="15" y="22"/>
                        <a:pt x="13" y="21"/>
                        <a:pt x="11" y="21"/>
                      </a:cubicBezTo>
                      <a:cubicBezTo>
                        <a:pt x="11" y="24"/>
                        <a:pt x="17" y="26"/>
                        <a:pt x="18" y="28"/>
                      </a:cubicBezTo>
                      <a:cubicBezTo>
                        <a:pt x="0" y="29"/>
                        <a:pt x="23" y="38"/>
                        <a:pt x="12" y="43"/>
                      </a:cubicBezTo>
                      <a:cubicBezTo>
                        <a:pt x="13" y="46"/>
                        <a:pt x="12" y="50"/>
                        <a:pt x="15" y="54"/>
                      </a:cubicBezTo>
                      <a:cubicBezTo>
                        <a:pt x="11" y="52"/>
                        <a:pt x="15" y="58"/>
                        <a:pt x="10" y="57"/>
                      </a:cubicBezTo>
                      <a:cubicBezTo>
                        <a:pt x="20" y="58"/>
                        <a:pt x="5" y="69"/>
                        <a:pt x="18" y="70"/>
                      </a:cubicBezTo>
                      <a:cubicBezTo>
                        <a:pt x="14" y="75"/>
                        <a:pt x="19" y="70"/>
                        <a:pt x="16" y="76"/>
                      </a:cubicBezTo>
                      <a:cubicBezTo>
                        <a:pt x="14" y="76"/>
                        <a:pt x="14" y="75"/>
                        <a:pt x="14" y="75"/>
                      </a:cubicBezTo>
                      <a:cubicBezTo>
                        <a:pt x="12" y="77"/>
                        <a:pt x="20" y="78"/>
                        <a:pt x="14" y="80"/>
                      </a:cubicBezTo>
                      <a:cubicBezTo>
                        <a:pt x="13" y="85"/>
                        <a:pt x="17" y="81"/>
                        <a:pt x="21" y="84"/>
                      </a:cubicBezTo>
                      <a:cubicBezTo>
                        <a:pt x="19" y="89"/>
                        <a:pt x="17" y="88"/>
                        <a:pt x="12" y="91"/>
                      </a:cubicBezTo>
                      <a:cubicBezTo>
                        <a:pt x="18" y="91"/>
                        <a:pt x="15" y="94"/>
                        <a:pt x="19" y="97"/>
                      </a:cubicBezTo>
                      <a:cubicBezTo>
                        <a:pt x="19" y="96"/>
                        <a:pt x="20" y="93"/>
                        <a:pt x="22" y="95"/>
                      </a:cubicBezTo>
                      <a:cubicBezTo>
                        <a:pt x="21" y="101"/>
                        <a:pt x="26" y="100"/>
                        <a:pt x="28" y="106"/>
                      </a:cubicBezTo>
                      <a:cubicBezTo>
                        <a:pt x="21" y="109"/>
                        <a:pt x="28" y="100"/>
                        <a:pt x="22" y="105"/>
                      </a:cubicBezTo>
                      <a:cubicBezTo>
                        <a:pt x="19" y="101"/>
                        <a:pt x="20" y="99"/>
                        <a:pt x="15" y="97"/>
                      </a:cubicBezTo>
                      <a:cubicBezTo>
                        <a:pt x="14" y="102"/>
                        <a:pt x="15" y="107"/>
                        <a:pt x="18" y="113"/>
                      </a:cubicBezTo>
                      <a:cubicBezTo>
                        <a:pt x="17" y="116"/>
                        <a:pt x="15" y="111"/>
                        <a:pt x="14" y="114"/>
                      </a:cubicBezTo>
                      <a:cubicBezTo>
                        <a:pt x="11" y="119"/>
                        <a:pt x="21" y="122"/>
                        <a:pt x="18" y="126"/>
                      </a:cubicBezTo>
                      <a:cubicBezTo>
                        <a:pt x="15" y="125"/>
                        <a:pt x="15" y="125"/>
                        <a:pt x="15" y="125"/>
                      </a:cubicBezTo>
                      <a:cubicBezTo>
                        <a:pt x="20" y="127"/>
                        <a:pt x="14" y="134"/>
                        <a:pt x="16" y="139"/>
                      </a:cubicBezTo>
                      <a:cubicBezTo>
                        <a:pt x="18" y="138"/>
                        <a:pt x="19" y="138"/>
                        <a:pt x="21" y="139"/>
                      </a:cubicBezTo>
                      <a:cubicBezTo>
                        <a:pt x="12" y="138"/>
                        <a:pt x="25" y="145"/>
                        <a:pt x="19" y="150"/>
                      </a:cubicBezTo>
                      <a:cubicBezTo>
                        <a:pt x="24" y="150"/>
                        <a:pt x="28" y="154"/>
                        <a:pt x="28" y="157"/>
                      </a:cubicBezTo>
                      <a:cubicBezTo>
                        <a:pt x="27" y="158"/>
                        <a:pt x="24" y="158"/>
                        <a:pt x="23" y="158"/>
                      </a:cubicBezTo>
                      <a:cubicBezTo>
                        <a:pt x="26" y="153"/>
                        <a:pt x="17" y="153"/>
                        <a:pt x="14" y="150"/>
                      </a:cubicBezTo>
                      <a:cubicBezTo>
                        <a:pt x="17" y="153"/>
                        <a:pt x="14" y="158"/>
                        <a:pt x="18" y="161"/>
                      </a:cubicBezTo>
                      <a:cubicBezTo>
                        <a:pt x="14" y="160"/>
                        <a:pt x="14" y="160"/>
                        <a:pt x="14" y="160"/>
                      </a:cubicBezTo>
                      <a:cubicBezTo>
                        <a:pt x="13" y="164"/>
                        <a:pt x="24" y="163"/>
                        <a:pt x="19" y="168"/>
                      </a:cubicBezTo>
                      <a:cubicBezTo>
                        <a:pt x="16" y="168"/>
                        <a:pt x="16" y="168"/>
                        <a:pt x="16" y="168"/>
                      </a:cubicBezTo>
                      <a:cubicBezTo>
                        <a:pt x="17" y="177"/>
                        <a:pt x="11" y="188"/>
                        <a:pt x="18" y="195"/>
                      </a:cubicBezTo>
                      <a:cubicBezTo>
                        <a:pt x="21" y="196"/>
                        <a:pt x="27" y="192"/>
                        <a:pt x="29" y="192"/>
                      </a:cubicBezTo>
                      <a:cubicBezTo>
                        <a:pt x="27" y="187"/>
                        <a:pt x="22" y="185"/>
                        <a:pt x="20" y="182"/>
                      </a:cubicBezTo>
                      <a:cubicBezTo>
                        <a:pt x="25" y="182"/>
                        <a:pt x="25" y="182"/>
                        <a:pt x="25" y="182"/>
                      </a:cubicBezTo>
                      <a:cubicBezTo>
                        <a:pt x="21" y="181"/>
                        <a:pt x="19" y="177"/>
                        <a:pt x="17" y="179"/>
                      </a:cubicBezTo>
                      <a:cubicBezTo>
                        <a:pt x="14" y="176"/>
                        <a:pt x="21" y="177"/>
                        <a:pt x="18" y="174"/>
                      </a:cubicBezTo>
                      <a:cubicBezTo>
                        <a:pt x="24" y="174"/>
                        <a:pt x="24" y="176"/>
                        <a:pt x="28" y="176"/>
                      </a:cubicBezTo>
                      <a:cubicBezTo>
                        <a:pt x="26" y="173"/>
                        <a:pt x="26" y="173"/>
                        <a:pt x="26" y="173"/>
                      </a:cubicBezTo>
                      <a:cubicBezTo>
                        <a:pt x="28" y="174"/>
                        <a:pt x="28" y="171"/>
                        <a:pt x="30" y="172"/>
                      </a:cubicBezTo>
                      <a:cubicBezTo>
                        <a:pt x="23" y="167"/>
                        <a:pt x="32" y="165"/>
                        <a:pt x="29" y="160"/>
                      </a:cubicBezTo>
                      <a:cubicBezTo>
                        <a:pt x="28" y="163"/>
                        <a:pt x="28" y="163"/>
                        <a:pt x="28" y="163"/>
                      </a:cubicBezTo>
                      <a:cubicBezTo>
                        <a:pt x="25" y="163"/>
                        <a:pt x="26" y="161"/>
                        <a:pt x="25" y="160"/>
                      </a:cubicBezTo>
                      <a:cubicBezTo>
                        <a:pt x="29" y="159"/>
                        <a:pt x="28" y="158"/>
                        <a:pt x="30" y="155"/>
                      </a:cubicBezTo>
                      <a:cubicBezTo>
                        <a:pt x="28" y="153"/>
                        <a:pt x="23" y="151"/>
                        <a:pt x="23" y="148"/>
                      </a:cubicBezTo>
                      <a:cubicBezTo>
                        <a:pt x="28" y="149"/>
                        <a:pt x="26" y="143"/>
                        <a:pt x="30" y="142"/>
                      </a:cubicBezTo>
                      <a:cubicBezTo>
                        <a:pt x="25" y="142"/>
                        <a:pt x="28" y="136"/>
                        <a:pt x="25" y="136"/>
                      </a:cubicBezTo>
                      <a:cubicBezTo>
                        <a:pt x="24" y="134"/>
                        <a:pt x="25" y="132"/>
                        <a:pt x="28" y="132"/>
                      </a:cubicBezTo>
                      <a:cubicBezTo>
                        <a:pt x="29" y="133"/>
                        <a:pt x="29" y="133"/>
                        <a:pt x="29" y="133"/>
                      </a:cubicBezTo>
                      <a:cubicBezTo>
                        <a:pt x="29" y="131"/>
                        <a:pt x="29" y="131"/>
                        <a:pt x="29" y="131"/>
                      </a:cubicBezTo>
                      <a:cubicBezTo>
                        <a:pt x="30" y="132"/>
                        <a:pt x="30" y="132"/>
                        <a:pt x="30" y="132"/>
                      </a:cubicBezTo>
                      <a:cubicBezTo>
                        <a:pt x="30" y="130"/>
                        <a:pt x="26" y="130"/>
                        <a:pt x="29" y="128"/>
                      </a:cubicBezTo>
                      <a:cubicBezTo>
                        <a:pt x="30" y="128"/>
                        <a:pt x="30" y="129"/>
                        <a:pt x="31" y="130"/>
                      </a:cubicBezTo>
                      <a:cubicBezTo>
                        <a:pt x="32" y="126"/>
                        <a:pt x="23" y="123"/>
                        <a:pt x="28" y="120"/>
                      </a:cubicBezTo>
                      <a:cubicBezTo>
                        <a:pt x="25" y="119"/>
                        <a:pt x="25" y="115"/>
                        <a:pt x="19" y="116"/>
                      </a:cubicBezTo>
                      <a:cubicBezTo>
                        <a:pt x="21" y="114"/>
                        <a:pt x="26" y="115"/>
                        <a:pt x="25" y="112"/>
                      </a:cubicBezTo>
                      <a:cubicBezTo>
                        <a:pt x="20" y="110"/>
                        <a:pt x="27" y="108"/>
                        <a:pt x="23" y="105"/>
                      </a:cubicBezTo>
                      <a:cubicBezTo>
                        <a:pt x="29" y="109"/>
                        <a:pt x="25" y="105"/>
                        <a:pt x="30" y="108"/>
                      </a:cubicBezTo>
                      <a:cubicBezTo>
                        <a:pt x="32" y="106"/>
                        <a:pt x="25" y="103"/>
                        <a:pt x="26" y="99"/>
                      </a:cubicBezTo>
                      <a:cubicBezTo>
                        <a:pt x="30" y="98"/>
                        <a:pt x="30" y="98"/>
                        <a:pt x="30" y="98"/>
                      </a:cubicBezTo>
                      <a:cubicBezTo>
                        <a:pt x="28" y="96"/>
                        <a:pt x="24" y="95"/>
                        <a:pt x="28" y="93"/>
                      </a:cubicBezTo>
                      <a:cubicBezTo>
                        <a:pt x="25" y="93"/>
                        <a:pt x="25" y="93"/>
                        <a:pt x="25" y="93"/>
                      </a:cubicBezTo>
                      <a:cubicBezTo>
                        <a:pt x="27" y="91"/>
                        <a:pt x="25" y="87"/>
                        <a:pt x="29" y="84"/>
                      </a:cubicBezTo>
                      <a:cubicBezTo>
                        <a:pt x="23" y="81"/>
                        <a:pt x="23" y="81"/>
                        <a:pt x="23" y="81"/>
                      </a:cubicBezTo>
                      <a:cubicBezTo>
                        <a:pt x="30" y="76"/>
                        <a:pt x="23" y="70"/>
                        <a:pt x="17" y="66"/>
                      </a:cubicBezTo>
                      <a:cubicBezTo>
                        <a:pt x="18" y="65"/>
                        <a:pt x="19" y="62"/>
                        <a:pt x="20" y="62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3" y="61"/>
                        <a:pt x="27" y="58"/>
                        <a:pt x="21" y="57"/>
                      </a:cubicBezTo>
                      <a:cubicBezTo>
                        <a:pt x="19" y="55"/>
                        <a:pt x="25" y="55"/>
                        <a:pt x="26" y="53"/>
                      </a:cubicBezTo>
                      <a:cubicBezTo>
                        <a:pt x="18" y="48"/>
                        <a:pt x="32" y="38"/>
                        <a:pt x="20" y="37"/>
                      </a:cubicBezTo>
                      <a:cubicBezTo>
                        <a:pt x="20" y="39"/>
                        <a:pt x="17" y="43"/>
                        <a:pt x="18" y="47"/>
                      </a:cubicBezTo>
                      <a:cubicBezTo>
                        <a:pt x="16" y="46"/>
                        <a:pt x="14" y="47"/>
                        <a:pt x="14" y="45"/>
                      </a:cubicBezTo>
                      <a:cubicBezTo>
                        <a:pt x="13" y="41"/>
                        <a:pt x="18" y="39"/>
                        <a:pt x="16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9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3" name="Freeform 1016"/>
                <p:cNvSpPr>
                  <a:spLocks/>
                </p:cNvSpPr>
                <p:nvPr/>
              </p:nvSpPr>
              <p:spPr bwMode="auto">
                <a:xfrm>
                  <a:off x="3922" y="2763"/>
                  <a:ext cx="3" cy="3"/>
                </a:xfrm>
                <a:custGeom>
                  <a:avLst/>
                  <a:gdLst>
                    <a:gd name="T0" fmla="*/ 0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0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0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4" name="Freeform 1017"/>
                <p:cNvSpPr>
                  <a:spLocks/>
                </p:cNvSpPr>
                <p:nvPr/>
              </p:nvSpPr>
              <p:spPr bwMode="auto">
                <a:xfrm>
                  <a:off x="3921" y="2762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0 w 1"/>
                    <a:gd name="T5" fmla="*/ 2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5" name="Freeform 1018"/>
                <p:cNvSpPr>
                  <a:spLocks/>
                </p:cNvSpPr>
                <p:nvPr/>
              </p:nvSpPr>
              <p:spPr bwMode="auto">
                <a:xfrm>
                  <a:off x="3919" y="2709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2 w 2"/>
                    <a:gd name="T3" fmla="*/ 0 h 4"/>
                    <a:gd name="T4" fmla="*/ 2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2" y="3"/>
                        <a:pt x="2" y="2"/>
                        <a:pt x="2" y="0"/>
                      </a:cubicBezTo>
                      <a:cubicBezTo>
                        <a:pt x="1" y="1"/>
                        <a:pt x="0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6" name="Freeform 1019"/>
                <p:cNvSpPr>
                  <a:spLocks/>
                </p:cNvSpPr>
                <p:nvPr/>
              </p:nvSpPr>
              <p:spPr bwMode="auto">
                <a:xfrm>
                  <a:off x="3918" y="270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7" name="Freeform 1020"/>
                <p:cNvSpPr>
                  <a:spLocks/>
                </p:cNvSpPr>
                <p:nvPr/>
              </p:nvSpPr>
              <p:spPr bwMode="auto">
                <a:xfrm>
                  <a:off x="3900" y="2621"/>
                  <a:ext cx="23" cy="88"/>
                </a:xfrm>
                <a:custGeom>
                  <a:avLst/>
                  <a:gdLst>
                    <a:gd name="T0" fmla="*/ 14 w 26"/>
                    <a:gd name="T1" fmla="*/ 18 h 102"/>
                    <a:gd name="T2" fmla="*/ 10 w 26"/>
                    <a:gd name="T3" fmla="*/ 13 h 102"/>
                    <a:gd name="T4" fmla="*/ 13 w 26"/>
                    <a:gd name="T5" fmla="*/ 8 h 102"/>
                    <a:gd name="T6" fmla="*/ 5 w 26"/>
                    <a:gd name="T7" fmla="*/ 2 h 102"/>
                    <a:gd name="T8" fmla="*/ 11 w 26"/>
                    <a:gd name="T9" fmla="*/ 50 h 102"/>
                    <a:gd name="T10" fmla="*/ 7 w 26"/>
                    <a:gd name="T11" fmla="*/ 48 h 102"/>
                    <a:gd name="T12" fmla="*/ 13 w 26"/>
                    <a:gd name="T13" fmla="*/ 65 h 102"/>
                    <a:gd name="T14" fmla="*/ 7 w 26"/>
                    <a:gd name="T15" fmla="*/ 65 h 102"/>
                    <a:gd name="T16" fmla="*/ 9 w 26"/>
                    <a:gd name="T17" fmla="*/ 76 h 102"/>
                    <a:gd name="T18" fmla="*/ 12 w 26"/>
                    <a:gd name="T19" fmla="*/ 75 h 102"/>
                    <a:gd name="T20" fmla="*/ 10 w 26"/>
                    <a:gd name="T21" fmla="*/ 78 h 102"/>
                    <a:gd name="T22" fmla="*/ 12 w 26"/>
                    <a:gd name="T23" fmla="*/ 77 h 102"/>
                    <a:gd name="T24" fmla="*/ 12 w 26"/>
                    <a:gd name="T25" fmla="*/ 84 h 102"/>
                    <a:gd name="T26" fmla="*/ 11 w 26"/>
                    <a:gd name="T27" fmla="*/ 82 h 102"/>
                    <a:gd name="T28" fmla="*/ 13 w 26"/>
                    <a:gd name="T29" fmla="*/ 88 h 102"/>
                    <a:gd name="T30" fmla="*/ 9 w 26"/>
                    <a:gd name="T31" fmla="*/ 88 h 102"/>
                    <a:gd name="T32" fmla="*/ 15 w 26"/>
                    <a:gd name="T33" fmla="*/ 101 h 102"/>
                    <a:gd name="T34" fmla="*/ 19 w 26"/>
                    <a:gd name="T35" fmla="*/ 102 h 102"/>
                    <a:gd name="T36" fmla="*/ 16 w 26"/>
                    <a:gd name="T37" fmla="*/ 91 h 102"/>
                    <a:gd name="T38" fmla="*/ 16 w 26"/>
                    <a:gd name="T39" fmla="*/ 92 h 102"/>
                    <a:gd name="T40" fmla="*/ 14 w 26"/>
                    <a:gd name="T41" fmla="*/ 84 h 102"/>
                    <a:gd name="T42" fmla="*/ 19 w 26"/>
                    <a:gd name="T43" fmla="*/ 89 h 102"/>
                    <a:gd name="T44" fmla="*/ 23 w 26"/>
                    <a:gd name="T45" fmla="*/ 77 h 102"/>
                    <a:gd name="T46" fmla="*/ 23 w 26"/>
                    <a:gd name="T47" fmla="*/ 77 h 102"/>
                    <a:gd name="T48" fmla="*/ 22 w 26"/>
                    <a:gd name="T49" fmla="*/ 74 h 102"/>
                    <a:gd name="T50" fmla="*/ 19 w 26"/>
                    <a:gd name="T51" fmla="*/ 76 h 102"/>
                    <a:gd name="T52" fmla="*/ 12 w 26"/>
                    <a:gd name="T53" fmla="*/ 74 h 102"/>
                    <a:gd name="T54" fmla="*/ 12 w 26"/>
                    <a:gd name="T55" fmla="*/ 70 h 102"/>
                    <a:gd name="T56" fmla="*/ 18 w 26"/>
                    <a:gd name="T57" fmla="*/ 73 h 102"/>
                    <a:gd name="T58" fmla="*/ 15 w 26"/>
                    <a:gd name="T59" fmla="*/ 70 h 102"/>
                    <a:gd name="T60" fmla="*/ 21 w 26"/>
                    <a:gd name="T61" fmla="*/ 66 h 102"/>
                    <a:gd name="T62" fmla="*/ 15 w 26"/>
                    <a:gd name="T63" fmla="*/ 66 h 102"/>
                    <a:gd name="T64" fmla="*/ 15 w 26"/>
                    <a:gd name="T65" fmla="*/ 46 h 102"/>
                    <a:gd name="T66" fmla="*/ 19 w 26"/>
                    <a:gd name="T67" fmla="*/ 49 h 102"/>
                    <a:gd name="T68" fmla="*/ 14 w 26"/>
                    <a:gd name="T69" fmla="*/ 45 h 102"/>
                    <a:gd name="T70" fmla="*/ 16 w 26"/>
                    <a:gd name="T71" fmla="*/ 33 h 102"/>
                    <a:gd name="T72" fmla="*/ 13 w 26"/>
                    <a:gd name="T73" fmla="*/ 34 h 102"/>
                    <a:gd name="T74" fmla="*/ 14 w 26"/>
                    <a:gd name="T75" fmla="*/ 21 h 102"/>
                    <a:gd name="T76" fmla="*/ 14 w 26"/>
                    <a:gd name="T77" fmla="*/ 21 h 102"/>
                    <a:gd name="T78" fmla="*/ 8 w 26"/>
                    <a:gd name="T79" fmla="*/ 15 h 102"/>
                    <a:gd name="T80" fmla="*/ 14 w 26"/>
                    <a:gd name="T81" fmla="*/ 18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2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2"/>
                        <a:pt x="9" y="7"/>
                        <a:pt x="13" y="8"/>
                      </a:cubicBezTo>
                      <a:cubicBezTo>
                        <a:pt x="8" y="6"/>
                        <a:pt x="13" y="0"/>
                        <a:pt x="5" y="2"/>
                      </a:cubicBezTo>
                      <a:cubicBezTo>
                        <a:pt x="8" y="16"/>
                        <a:pt x="4" y="34"/>
                        <a:pt x="11" y="50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6"/>
                        <a:pt x="0" y="59"/>
                        <a:pt x="13" y="65"/>
                      </a:cubicBezTo>
                      <a:cubicBezTo>
                        <a:pt x="7" y="65"/>
                        <a:pt x="7" y="65"/>
                        <a:pt x="7" y="65"/>
                      </a:cubicBezTo>
                      <a:cubicBezTo>
                        <a:pt x="5" y="68"/>
                        <a:pt x="16" y="72"/>
                        <a:pt x="9" y="76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0" y="78"/>
                        <a:pt x="10" y="78"/>
                        <a:pt x="10" y="78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2"/>
                        <a:pt x="12" y="84"/>
                      </a:cubicBezTo>
                      <a:cubicBezTo>
                        <a:pt x="10" y="85"/>
                        <a:pt x="11" y="83"/>
                        <a:pt x="11" y="82"/>
                      </a:cubicBezTo>
                      <a:cubicBezTo>
                        <a:pt x="9" y="84"/>
                        <a:pt x="13" y="86"/>
                        <a:pt x="13" y="88"/>
                      </a:cubicBezTo>
                      <a:cubicBezTo>
                        <a:pt x="11" y="89"/>
                        <a:pt x="10" y="88"/>
                        <a:pt x="9" y="88"/>
                      </a:cubicBezTo>
                      <a:cubicBezTo>
                        <a:pt x="12" y="94"/>
                        <a:pt x="5" y="97"/>
                        <a:pt x="15" y="101"/>
                      </a:cubicBezTo>
                      <a:cubicBezTo>
                        <a:pt x="17" y="102"/>
                        <a:pt x="18" y="100"/>
                        <a:pt x="19" y="102"/>
                      </a:cubicBezTo>
                      <a:cubicBezTo>
                        <a:pt x="22" y="98"/>
                        <a:pt x="18" y="94"/>
                        <a:pt x="16" y="91"/>
                      </a:cubicBezTo>
                      <a:cubicBezTo>
                        <a:pt x="16" y="92"/>
                        <a:pt x="16" y="92"/>
                        <a:pt x="16" y="92"/>
                      </a:cubicBezTo>
                      <a:cubicBezTo>
                        <a:pt x="6" y="89"/>
                        <a:pt x="18" y="89"/>
                        <a:pt x="14" y="84"/>
                      </a:cubicBezTo>
                      <a:cubicBezTo>
                        <a:pt x="17" y="86"/>
                        <a:pt x="17" y="88"/>
                        <a:pt x="19" y="89"/>
                      </a:cubicBezTo>
                      <a:cubicBezTo>
                        <a:pt x="26" y="83"/>
                        <a:pt x="14" y="81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7"/>
                        <a:pt x="23" y="75"/>
                        <a:pt x="22" y="74"/>
                      </a:cubicBezTo>
                      <a:cubicBezTo>
                        <a:pt x="20" y="74"/>
                        <a:pt x="20" y="76"/>
                        <a:pt x="19" y="76"/>
                      </a:cubicBezTo>
                      <a:cubicBezTo>
                        <a:pt x="18" y="75"/>
                        <a:pt x="14" y="74"/>
                        <a:pt x="12" y="74"/>
                      </a:cubicBezTo>
                      <a:cubicBezTo>
                        <a:pt x="16" y="73"/>
                        <a:pt x="10" y="72"/>
                        <a:pt x="12" y="70"/>
                      </a:cubicBezTo>
                      <a:cubicBezTo>
                        <a:pt x="16" y="69"/>
                        <a:pt x="16" y="72"/>
                        <a:pt x="18" y="73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1" y="66"/>
                      </a:cubicBezTo>
                      <a:cubicBezTo>
                        <a:pt x="19" y="64"/>
                        <a:pt x="19" y="67"/>
                        <a:pt x="15" y="66"/>
                      </a:cubicBezTo>
                      <a:cubicBezTo>
                        <a:pt x="20" y="63"/>
                        <a:pt x="19" y="51"/>
                        <a:pt x="15" y="46"/>
                      </a:cubicBezTo>
                      <a:cubicBezTo>
                        <a:pt x="16" y="48"/>
                        <a:pt x="19" y="47"/>
                        <a:pt x="19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2" y="41"/>
                        <a:pt x="14" y="36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1"/>
                        <a:pt x="17" y="26"/>
                        <a:pt x="14" y="21"/>
                      </a:cubicBezTo>
                      <a:cubicBezTo>
                        <a:pt x="14" y="21"/>
                        <a:pt x="14" y="21"/>
                        <a:pt x="14" y="21"/>
                      </a:cubicBezTo>
                      <a:cubicBezTo>
                        <a:pt x="13" y="20"/>
                        <a:pt x="6" y="18"/>
                        <a:pt x="8" y="15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8" name="Freeform 1021"/>
                <p:cNvSpPr>
                  <a:spLocks/>
                </p:cNvSpPr>
                <p:nvPr/>
              </p:nvSpPr>
              <p:spPr bwMode="auto">
                <a:xfrm>
                  <a:off x="3904" y="2617"/>
                  <a:ext cx="7" cy="5"/>
                </a:xfrm>
                <a:custGeom>
                  <a:avLst/>
                  <a:gdLst>
                    <a:gd name="T0" fmla="*/ 3 w 8"/>
                    <a:gd name="T1" fmla="*/ 3 h 5"/>
                    <a:gd name="T2" fmla="*/ 7 w 8"/>
                    <a:gd name="T3" fmla="*/ 5 h 5"/>
                    <a:gd name="T4" fmla="*/ 1 w 8"/>
                    <a:gd name="T5" fmla="*/ 1 h 5"/>
                    <a:gd name="T6" fmla="*/ 2 w 8"/>
                    <a:gd name="T7" fmla="*/ 4 h 5"/>
                    <a:gd name="T8" fmla="*/ 3 w 8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5">
                      <a:moveTo>
                        <a:pt x="3" y="3"/>
                      </a:move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8" y="3"/>
                        <a:pt x="3" y="0"/>
                        <a:pt x="1" y="1"/>
                      </a:cubicBezTo>
                      <a:cubicBezTo>
                        <a:pt x="1" y="2"/>
                        <a:pt x="0" y="4"/>
                        <a:pt x="2" y="4"/>
                      </a:cubicBezTo>
                      <a:cubicBezTo>
                        <a:pt x="3" y="4"/>
                        <a:pt x="4" y="4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9" name="Freeform 1022"/>
                <p:cNvSpPr>
                  <a:spLocks/>
                </p:cNvSpPr>
                <p:nvPr/>
              </p:nvSpPr>
              <p:spPr bwMode="auto">
                <a:xfrm>
                  <a:off x="3901" y="2569"/>
                  <a:ext cx="13" cy="49"/>
                </a:xfrm>
                <a:custGeom>
                  <a:avLst/>
                  <a:gdLst>
                    <a:gd name="T0" fmla="*/ 8 w 15"/>
                    <a:gd name="T1" fmla="*/ 22 h 57"/>
                    <a:gd name="T2" fmla="*/ 5 w 15"/>
                    <a:gd name="T3" fmla="*/ 20 h 57"/>
                    <a:gd name="T4" fmla="*/ 1 w 15"/>
                    <a:gd name="T5" fmla="*/ 42 h 57"/>
                    <a:gd name="T6" fmla="*/ 7 w 15"/>
                    <a:gd name="T7" fmla="*/ 48 h 57"/>
                    <a:gd name="T8" fmla="*/ 3 w 15"/>
                    <a:gd name="T9" fmla="*/ 50 h 57"/>
                    <a:gd name="T10" fmla="*/ 8 w 15"/>
                    <a:gd name="T11" fmla="*/ 55 h 57"/>
                    <a:gd name="T12" fmla="*/ 6 w 15"/>
                    <a:gd name="T13" fmla="*/ 52 h 57"/>
                    <a:gd name="T14" fmla="*/ 9 w 15"/>
                    <a:gd name="T15" fmla="*/ 52 h 57"/>
                    <a:gd name="T16" fmla="*/ 8 w 15"/>
                    <a:gd name="T17" fmla="*/ 49 h 57"/>
                    <a:gd name="T18" fmla="*/ 11 w 15"/>
                    <a:gd name="T19" fmla="*/ 50 h 57"/>
                    <a:gd name="T20" fmla="*/ 5 w 15"/>
                    <a:gd name="T21" fmla="*/ 41 h 57"/>
                    <a:gd name="T22" fmla="*/ 11 w 15"/>
                    <a:gd name="T23" fmla="*/ 41 h 57"/>
                    <a:gd name="T24" fmla="*/ 13 w 15"/>
                    <a:gd name="T25" fmla="*/ 32 h 57"/>
                    <a:gd name="T26" fmla="*/ 12 w 15"/>
                    <a:gd name="T27" fmla="*/ 32 h 57"/>
                    <a:gd name="T28" fmla="*/ 7 w 15"/>
                    <a:gd name="T29" fmla="*/ 33 h 57"/>
                    <a:gd name="T30" fmla="*/ 13 w 15"/>
                    <a:gd name="T31" fmla="*/ 30 h 57"/>
                    <a:gd name="T32" fmla="*/ 14 w 15"/>
                    <a:gd name="T33" fmla="*/ 12 h 57"/>
                    <a:gd name="T34" fmla="*/ 8 w 15"/>
                    <a:gd name="T35" fmla="*/ 6 h 57"/>
                    <a:gd name="T36" fmla="*/ 13 w 15"/>
                    <a:gd name="T37" fmla="*/ 9 h 57"/>
                    <a:gd name="T38" fmla="*/ 15 w 15"/>
                    <a:gd name="T39" fmla="*/ 6 h 57"/>
                    <a:gd name="T40" fmla="*/ 6 w 15"/>
                    <a:gd name="T41" fmla="*/ 0 h 57"/>
                    <a:gd name="T42" fmla="*/ 8 w 15"/>
                    <a:gd name="T43" fmla="*/ 22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57">
                      <a:moveTo>
                        <a:pt x="8" y="22"/>
                      </a:moveTo>
                      <a:cubicBezTo>
                        <a:pt x="7" y="21"/>
                        <a:pt x="6" y="21"/>
                        <a:pt x="5" y="20"/>
                      </a:cubicBezTo>
                      <a:cubicBezTo>
                        <a:pt x="3" y="29"/>
                        <a:pt x="5" y="39"/>
                        <a:pt x="1" y="42"/>
                      </a:cubicBezTo>
                      <a:cubicBezTo>
                        <a:pt x="0" y="44"/>
                        <a:pt x="6" y="45"/>
                        <a:pt x="7" y="48"/>
                      </a:cubicBezTo>
                      <a:cubicBezTo>
                        <a:pt x="3" y="50"/>
                        <a:pt x="3" y="50"/>
                        <a:pt x="3" y="50"/>
                      </a:cubicBezTo>
                      <a:cubicBezTo>
                        <a:pt x="6" y="52"/>
                        <a:pt x="1" y="57"/>
                        <a:pt x="8" y="55"/>
                      </a:cubicBezTo>
                      <a:cubicBezTo>
                        <a:pt x="9" y="55"/>
                        <a:pt x="5" y="54"/>
                        <a:pt x="6" y="52"/>
                      </a:cubicBezTo>
                      <a:cubicBezTo>
                        <a:pt x="9" y="52"/>
                        <a:pt x="9" y="52"/>
                        <a:pt x="9" y="52"/>
                      </a:cubicBezTo>
                      <a:cubicBezTo>
                        <a:pt x="8" y="49"/>
                        <a:pt x="8" y="49"/>
                        <a:pt x="8" y="49"/>
                      </a:cubicBezTo>
                      <a:cubicBezTo>
                        <a:pt x="11" y="50"/>
                        <a:pt x="11" y="50"/>
                        <a:pt x="11" y="50"/>
                      </a:cubicBezTo>
                      <a:cubicBezTo>
                        <a:pt x="15" y="45"/>
                        <a:pt x="2" y="46"/>
                        <a:pt x="5" y="41"/>
                      </a:cubicBez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2" y="37"/>
                        <a:pt x="10" y="35"/>
                        <a:pt x="13" y="32"/>
                      </a:cubicBezTo>
                      <a:cubicBezTo>
                        <a:pt x="13" y="32"/>
                        <a:pt x="11" y="32"/>
                        <a:pt x="12" y="32"/>
                      </a:cubicBezTo>
                      <a:cubicBezTo>
                        <a:pt x="11" y="33"/>
                        <a:pt x="9" y="34"/>
                        <a:pt x="7" y="33"/>
                      </a:cubicBezTo>
                      <a:cubicBezTo>
                        <a:pt x="3" y="26"/>
                        <a:pt x="11" y="34"/>
                        <a:pt x="13" y="30"/>
                      </a:cubicBezTo>
                      <a:cubicBezTo>
                        <a:pt x="9" y="25"/>
                        <a:pt x="9" y="14"/>
                        <a:pt x="14" y="12"/>
                      </a:cubicBezTo>
                      <a:cubicBezTo>
                        <a:pt x="10" y="14"/>
                        <a:pt x="7" y="9"/>
                        <a:pt x="8" y="6"/>
                      </a:cubicBezTo>
                      <a:cubicBezTo>
                        <a:pt x="10" y="6"/>
                        <a:pt x="11" y="8"/>
                        <a:pt x="13" y="9"/>
                      </a:cubicBezTo>
                      <a:cubicBezTo>
                        <a:pt x="14" y="8"/>
                        <a:pt x="15" y="7"/>
                        <a:pt x="15" y="6"/>
                      </a:cubicBezTo>
                      <a:cubicBezTo>
                        <a:pt x="11" y="7"/>
                        <a:pt x="7" y="4"/>
                        <a:pt x="6" y="0"/>
                      </a:cubicBezTo>
                      <a:cubicBezTo>
                        <a:pt x="1" y="7"/>
                        <a:pt x="10" y="15"/>
                        <a:pt x="8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0" name="Freeform 1023"/>
                <p:cNvSpPr>
                  <a:spLocks/>
                </p:cNvSpPr>
                <p:nvPr/>
              </p:nvSpPr>
              <p:spPr bwMode="auto">
                <a:xfrm>
                  <a:off x="3905" y="2585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1" name="Freeform 1024"/>
                <p:cNvSpPr>
                  <a:spLocks/>
                </p:cNvSpPr>
                <p:nvPr/>
              </p:nvSpPr>
              <p:spPr bwMode="auto">
                <a:xfrm>
                  <a:off x="3993" y="3239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2" name="Freeform 1025"/>
                <p:cNvSpPr>
                  <a:spLocks/>
                </p:cNvSpPr>
                <p:nvPr/>
              </p:nvSpPr>
              <p:spPr bwMode="auto">
                <a:xfrm>
                  <a:off x="3992" y="3228"/>
                  <a:ext cx="14" cy="11"/>
                </a:xfrm>
                <a:custGeom>
                  <a:avLst/>
                  <a:gdLst>
                    <a:gd name="T0" fmla="*/ 16 w 16"/>
                    <a:gd name="T1" fmla="*/ 3 h 12"/>
                    <a:gd name="T2" fmla="*/ 14 w 16"/>
                    <a:gd name="T3" fmla="*/ 0 h 12"/>
                    <a:gd name="T4" fmla="*/ 0 w 16"/>
                    <a:gd name="T5" fmla="*/ 6 h 12"/>
                    <a:gd name="T6" fmla="*/ 9 w 16"/>
                    <a:gd name="T7" fmla="*/ 11 h 12"/>
                    <a:gd name="T8" fmla="*/ 6 w 16"/>
                    <a:gd name="T9" fmla="*/ 6 h 12"/>
                    <a:gd name="T10" fmla="*/ 13 w 16"/>
                    <a:gd name="T11" fmla="*/ 9 h 12"/>
                    <a:gd name="T12" fmla="*/ 11 w 16"/>
                    <a:gd name="T13" fmla="*/ 4 h 12"/>
                    <a:gd name="T14" fmla="*/ 16 w 16"/>
                    <a:gd name="T15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2">
                      <a:moveTo>
                        <a:pt x="16" y="3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3"/>
                        <a:pt x="7" y="0"/>
                        <a:pt x="0" y="6"/>
                      </a:cubicBezTo>
                      <a:cubicBezTo>
                        <a:pt x="1" y="8"/>
                        <a:pt x="5" y="12"/>
                        <a:pt x="9" y="11"/>
                      </a:cubicBezTo>
                      <a:cubicBezTo>
                        <a:pt x="9" y="10"/>
                        <a:pt x="5" y="8"/>
                        <a:pt x="6" y="6"/>
                      </a:cubicBezTo>
                      <a:cubicBezTo>
                        <a:pt x="9" y="6"/>
                        <a:pt x="9" y="9"/>
                        <a:pt x="13" y="9"/>
                      </a:cubicBezTo>
                      <a:cubicBezTo>
                        <a:pt x="16" y="6"/>
                        <a:pt x="10" y="7"/>
                        <a:pt x="11" y="4"/>
                      </a:cubicBez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3" name="Freeform 1026"/>
                <p:cNvSpPr>
                  <a:spLocks/>
                </p:cNvSpPr>
                <p:nvPr/>
              </p:nvSpPr>
              <p:spPr bwMode="auto">
                <a:xfrm>
                  <a:off x="3997" y="3227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4" name="Freeform 1027"/>
                <p:cNvSpPr>
                  <a:spLocks/>
                </p:cNvSpPr>
                <p:nvPr/>
              </p:nvSpPr>
              <p:spPr bwMode="auto">
                <a:xfrm>
                  <a:off x="3994" y="3224"/>
                  <a:ext cx="6" cy="3"/>
                </a:xfrm>
                <a:custGeom>
                  <a:avLst/>
                  <a:gdLst>
                    <a:gd name="T0" fmla="*/ 2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2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2" y="3"/>
                      </a:moveTo>
                      <a:cubicBezTo>
                        <a:pt x="3" y="0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5" name="Freeform 1028"/>
                <p:cNvSpPr>
                  <a:spLocks/>
                </p:cNvSpPr>
                <p:nvPr/>
              </p:nvSpPr>
              <p:spPr bwMode="auto">
                <a:xfrm>
                  <a:off x="3994" y="321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6" name="Freeform 1029"/>
                <p:cNvSpPr>
                  <a:spLocks/>
                </p:cNvSpPr>
                <p:nvPr/>
              </p:nvSpPr>
              <p:spPr bwMode="auto">
                <a:xfrm>
                  <a:off x="3993" y="3214"/>
                  <a:ext cx="10" cy="8"/>
                </a:xfrm>
                <a:custGeom>
                  <a:avLst/>
                  <a:gdLst>
                    <a:gd name="T0" fmla="*/ 3 w 12"/>
                    <a:gd name="T1" fmla="*/ 0 h 10"/>
                    <a:gd name="T2" fmla="*/ 3 w 12"/>
                    <a:gd name="T3" fmla="*/ 4 h 10"/>
                    <a:gd name="T4" fmla="*/ 3 w 12"/>
                    <a:gd name="T5" fmla="*/ 4 h 10"/>
                    <a:gd name="T6" fmla="*/ 9 w 12"/>
                    <a:gd name="T7" fmla="*/ 6 h 10"/>
                    <a:gd name="T8" fmla="*/ 8 w 12"/>
                    <a:gd name="T9" fmla="*/ 10 h 10"/>
                    <a:gd name="T10" fmla="*/ 12 w 12"/>
                    <a:gd name="T11" fmla="*/ 7 h 10"/>
                    <a:gd name="T12" fmla="*/ 3 w 12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0">
                      <a:moveTo>
                        <a:pt x="3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2"/>
                        <a:pt x="10" y="3"/>
                        <a:pt x="9" y="6"/>
                      </a:cubicBezTo>
                      <a:cubicBezTo>
                        <a:pt x="10" y="8"/>
                        <a:pt x="5" y="8"/>
                        <a:pt x="8" y="10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5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7" name="Freeform 1030"/>
                <p:cNvSpPr>
                  <a:spLocks/>
                </p:cNvSpPr>
                <p:nvPr/>
              </p:nvSpPr>
              <p:spPr bwMode="auto">
                <a:xfrm>
                  <a:off x="3996" y="3218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8" name="Freeform 1031"/>
                <p:cNvSpPr>
                  <a:spLocks/>
                </p:cNvSpPr>
                <p:nvPr/>
              </p:nvSpPr>
              <p:spPr bwMode="auto">
                <a:xfrm>
                  <a:off x="3995" y="3222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9" name="Freeform 1032"/>
                <p:cNvSpPr>
                  <a:spLocks/>
                </p:cNvSpPr>
                <p:nvPr/>
              </p:nvSpPr>
              <p:spPr bwMode="auto">
                <a:xfrm>
                  <a:off x="3994" y="3204"/>
                  <a:ext cx="11" cy="8"/>
                </a:xfrm>
                <a:custGeom>
                  <a:avLst/>
                  <a:gdLst>
                    <a:gd name="T0" fmla="*/ 1 w 13"/>
                    <a:gd name="T1" fmla="*/ 3 h 9"/>
                    <a:gd name="T2" fmla="*/ 6 w 13"/>
                    <a:gd name="T3" fmla="*/ 9 h 9"/>
                    <a:gd name="T4" fmla="*/ 13 w 13"/>
                    <a:gd name="T5" fmla="*/ 4 h 9"/>
                    <a:gd name="T6" fmla="*/ 11 w 13"/>
                    <a:gd name="T7" fmla="*/ 1 h 9"/>
                    <a:gd name="T8" fmla="*/ 1 w 13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3"/>
                      </a:moveTo>
                      <a:cubicBezTo>
                        <a:pt x="8" y="4"/>
                        <a:pt x="0" y="9"/>
                        <a:pt x="6" y="9"/>
                      </a:cubicBezTo>
                      <a:cubicBezTo>
                        <a:pt x="5" y="6"/>
                        <a:pt x="10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0" name="Freeform 1033"/>
                <p:cNvSpPr>
                  <a:spLocks/>
                </p:cNvSpPr>
                <p:nvPr/>
              </p:nvSpPr>
              <p:spPr bwMode="auto">
                <a:xfrm>
                  <a:off x="4007" y="3200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1" name="Freeform 1034"/>
                <p:cNvSpPr>
                  <a:spLocks/>
                </p:cNvSpPr>
                <p:nvPr/>
              </p:nvSpPr>
              <p:spPr bwMode="auto">
                <a:xfrm>
                  <a:off x="3997" y="3186"/>
                  <a:ext cx="15" cy="17"/>
                </a:xfrm>
                <a:custGeom>
                  <a:avLst/>
                  <a:gdLst>
                    <a:gd name="T0" fmla="*/ 2 w 17"/>
                    <a:gd name="T1" fmla="*/ 0 h 19"/>
                    <a:gd name="T2" fmla="*/ 8 w 17"/>
                    <a:gd name="T3" fmla="*/ 8 h 19"/>
                    <a:gd name="T4" fmla="*/ 3 w 17"/>
                    <a:gd name="T5" fmla="*/ 6 h 19"/>
                    <a:gd name="T6" fmla="*/ 6 w 17"/>
                    <a:gd name="T7" fmla="*/ 13 h 19"/>
                    <a:gd name="T8" fmla="*/ 0 w 17"/>
                    <a:gd name="T9" fmla="*/ 9 h 19"/>
                    <a:gd name="T10" fmla="*/ 6 w 17"/>
                    <a:gd name="T11" fmla="*/ 16 h 19"/>
                    <a:gd name="T12" fmla="*/ 2 w 17"/>
                    <a:gd name="T13" fmla="*/ 19 h 19"/>
                    <a:gd name="T14" fmla="*/ 9 w 17"/>
                    <a:gd name="T15" fmla="*/ 18 h 19"/>
                    <a:gd name="T16" fmla="*/ 8 w 17"/>
                    <a:gd name="T17" fmla="*/ 15 h 19"/>
                    <a:gd name="T18" fmla="*/ 12 w 17"/>
                    <a:gd name="T19" fmla="*/ 16 h 19"/>
                    <a:gd name="T20" fmla="*/ 16 w 17"/>
                    <a:gd name="T21" fmla="*/ 6 h 19"/>
                    <a:gd name="T22" fmla="*/ 2 w 17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9">
                      <a:moveTo>
                        <a:pt x="2" y="0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6" y="7"/>
                        <a:pt x="4" y="8"/>
                        <a:pt x="3" y="6"/>
                      </a:cubicBezTo>
                      <a:cubicBezTo>
                        <a:pt x="3" y="9"/>
                        <a:pt x="7" y="10"/>
                        <a:pt x="6" y="13"/>
                      </a:cubicBezTo>
                      <a:cubicBezTo>
                        <a:pt x="0" y="14"/>
                        <a:pt x="6" y="8"/>
                        <a:pt x="0" y="9"/>
                      </a:cubicBezTo>
                      <a:cubicBezTo>
                        <a:pt x="1" y="12"/>
                        <a:pt x="1" y="15"/>
                        <a:pt x="6" y="16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1" y="17"/>
                        <a:pt x="3" y="16"/>
                        <a:pt x="8" y="15"/>
                      </a:cubicBezTo>
                      <a:cubicBezTo>
                        <a:pt x="11" y="14"/>
                        <a:pt x="11" y="16"/>
                        <a:pt x="12" y="16"/>
                      </a:cubicBezTo>
                      <a:cubicBezTo>
                        <a:pt x="11" y="14"/>
                        <a:pt x="17" y="11"/>
                        <a:pt x="16" y="6"/>
                      </a:cubicBezTo>
                      <a:cubicBezTo>
                        <a:pt x="15" y="2"/>
                        <a:pt x="5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2" name="Freeform 1035"/>
                <p:cNvSpPr>
                  <a:spLocks/>
                </p:cNvSpPr>
                <p:nvPr/>
              </p:nvSpPr>
              <p:spPr bwMode="auto">
                <a:xfrm>
                  <a:off x="4004" y="3185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3" name="Freeform 1036"/>
                <p:cNvSpPr>
                  <a:spLocks/>
                </p:cNvSpPr>
                <p:nvPr/>
              </p:nvSpPr>
              <p:spPr bwMode="auto">
                <a:xfrm>
                  <a:off x="3996" y="3170"/>
                  <a:ext cx="16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8 w 18"/>
                    <a:gd name="T7" fmla="*/ 16 h 16"/>
                    <a:gd name="T8" fmla="*/ 4 w 18"/>
                    <a:gd name="T9" fmla="*/ 9 h 16"/>
                    <a:gd name="T10" fmla="*/ 13 w 18"/>
                    <a:gd name="T11" fmla="*/ 7 h 16"/>
                    <a:gd name="T12" fmla="*/ 11 w 18"/>
                    <a:gd name="T13" fmla="*/ 11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5"/>
                        <a:pt x="3" y="15"/>
                        <a:pt x="2" y="15"/>
                      </a:cubicBezTo>
                      <a:cubicBezTo>
                        <a:pt x="4" y="15"/>
                        <a:pt x="6" y="16"/>
                        <a:pt x="8" y="16"/>
                      </a:cubicBezTo>
                      <a:cubicBezTo>
                        <a:pt x="13" y="14"/>
                        <a:pt x="5" y="11"/>
                        <a:pt x="4" y="9"/>
                      </a:cubicBezTo>
                      <a:cubicBezTo>
                        <a:pt x="7" y="3"/>
                        <a:pt x="8" y="9"/>
                        <a:pt x="13" y="7"/>
                      </a:cubicBezTo>
                      <a:cubicBezTo>
                        <a:pt x="13" y="8"/>
                        <a:pt x="12" y="8"/>
                        <a:pt x="11" y="11"/>
                      </a:cubicBezTo>
                      <a:cubicBezTo>
                        <a:pt x="18" y="7"/>
                        <a:pt x="12" y="3"/>
                        <a:pt x="10" y="0"/>
                      </a:cubicBezTo>
                      <a:cubicBezTo>
                        <a:pt x="9" y="1"/>
                        <a:pt x="7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4" name="Freeform 1037"/>
                <p:cNvSpPr>
                  <a:spLocks/>
                </p:cNvSpPr>
                <p:nvPr/>
              </p:nvSpPr>
              <p:spPr bwMode="auto">
                <a:xfrm>
                  <a:off x="3995" y="3183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2" y="1"/>
                        <a:pt x="2" y="1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5" name="Freeform 1038"/>
                <p:cNvSpPr>
                  <a:spLocks/>
                </p:cNvSpPr>
                <p:nvPr/>
              </p:nvSpPr>
              <p:spPr bwMode="auto">
                <a:xfrm>
                  <a:off x="4004" y="316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6" name="Freeform 1039"/>
                <p:cNvSpPr>
                  <a:spLocks/>
                </p:cNvSpPr>
                <p:nvPr/>
              </p:nvSpPr>
              <p:spPr bwMode="auto">
                <a:xfrm>
                  <a:off x="3996" y="3169"/>
                  <a:ext cx="3" cy="3"/>
                </a:xfrm>
                <a:custGeom>
                  <a:avLst/>
                  <a:gdLst>
                    <a:gd name="T0" fmla="*/ 3 w 3"/>
                    <a:gd name="T1" fmla="*/ 2 h 3"/>
                    <a:gd name="T2" fmla="*/ 3 w 3"/>
                    <a:gd name="T3" fmla="*/ 0 h 3"/>
                    <a:gd name="T4" fmla="*/ 0 w 3"/>
                    <a:gd name="T5" fmla="*/ 1 h 3"/>
                    <a:gd name="T6" fmla="*/ 3 w 3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3"/>
                        <a:pt x="3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7" name="Freeform 1040"/>
                <p:cNvSpPr>
                  <a:spLocks/>
                </p:cNvSpPr>
                <p:nvPr/>
              </p:nvSpPr>
              <p:spPr bwMode="auto">
                <a:xfrm>
                  <a:off x="3993" y="3074"/>
                  <a:ext cx="18" cy="93"/>
                </a:xfrm>
                <a:custGeom>
                  <a:avLst/>
                  <a:gdLst>
                    <a:gd name="T0" fmla="*/ 18 w 21"/>
                    <a:gd name="T1" fmla="*/ 1 h 108"/>
                    <a:gd name="T2" fmla="*/ 15 w 21"/>
                    <a:gd name="T3" fmla="*/ 5 h 108"/>
                    <a:gd name="T4" fmla="*/ 11 w 21"/>
                    <a:gd name="T5" fmla="*/ 0 h 108"/>
                    <a:gd name="T6" fmla="*/ 4 w 21"/>
                    <a:gd name="T7" fmla="*/ 0 h 108"/>
                    <a:gd name="T8" fmla="*/ 7 w 21"/>
                    <a:gd name="T9" fmla="*/ 9 h 108"/>
                    <a:gd name="T10" fmla="*/ 3 w 21"/>
                    <a:gd name="T11" fmla="*/ 9 h 108"/>
                    <a:gd name="T12" fmla="*/ 5 w 21"/>
                    <a:gd name="T13" fmla="*/ 25 h 108"/>
                    <a:gd name="T14" fmla="*/ 7 w 21"/>
                    <a:gd name="T15" fmla="*/ 36 h 108"/>
                    <a:gd name="T16" fmla="*/ 4 w 21"/>
                    <a:gd name="T17" fmla="*/ 82 h 108"/>
                    <a:gd name="T18" fmla="*/ 10 w 21"/>
                    <a:gd name="T19" fmla="*/ 84 h 108"/>
                    <a:gd name="T20" fmla="*/ 6 w 21"/>
                    <a:gd name="T21" fmla="*/ 87 h 108"/>
                    <a:gd name="T22" fmla="*/ 6 w 21"/>
                    <a:gd name="T23" fmla="*/ 85 h 108"/>
                    <a:gd name="T24" fmla="*/ 4 w 21"/>
                    <a:gd name="T25" fmla="*/ 97 h 108"/>
                    <a:gd name="T26" fmla="*/ 12 w 21"/>
                    <a:gd name="T27" fmla="*/ 98 h 108"/>
                    <a:gd name="T28" fmla="*/ 4 w 21"/>
                    <a:gd name="T29" fmla="*/ 103 h 108"/>
                    <a:gd name="T30" fmla="*/ 9 w 21"/>
                    <a:gd name="T31" fmla="*/ 108 h 108"/>
                    <a:gd name="T32" fmla="*/ 14 w 21"/>
                    <a:gd name="T33" fmla="*/ 103 h 108"/>
                    <a:gd name="T34" fmla="*/ 17 w 21"/>
                    <a:gd name="T35" fmla="*/ 107 h 108"/>
                    <a:gd name="T36" fmla="*/ 9 w 21"/>
                    <a:gd name="T37" fmla="*/ 77 h 108"/>
                    <a:gd name="T38" fmla="*/ 12 w 21"/>
                    <a:gd name="T39" fmla="*/ 78 h 108"/>
                    <a:gd name="T40" fmla="*/ 16 w 21"/>
                    <a:gd name="T41" fmla="*/ 61 h 108"/>
                    <a:gd name="T42" fmla="*/ 10 w 21"/>
                    <a:gd name="T43" fmla="*/ 54 h 108"/>
                    <a:gd name="T44" fmla="*/ 13 w 21"/>
                    <a:gd name="T45" fmla="*/ 50 h 108"/>
                    <a:gd name="T46" fmla="*/ 10 w 21"/>
                    <a:gd name="T47" fmla="*/ 49 h 108"/>
                    <a:gd name="T48" fmla="*/ 14 w 21"/>
                    <a:gd name="T49" fmla="*/ 44 h 108"/>
                    <a:gd name="T50" fmla="*/ 6 w 21"/>
                    <a:gd name="T51" fmla="*/ 43 h 108"/>
                    <a:gd name="T52" fmla="*/ 18 w 21"/>
                    <a:gd name="T53" fmla="*/ 32 h 108"/>
                    <a:gd name="T54" fmla="*/ 13 w 21"/>
                    <a:gd name="T55" fmla="*/ 34 h 108"/>
                    <a:gd name="T56" fmla="*/ 10 w 21"/>
                    <a:gd name="T57" fmla="*/ 31 h 108"/>
                    <a:gd name="T58" fmla="*/ 17 w 21"/>
                    <a:gd name="T59" fmla="*/ 30 h 108"/>
                    <a:gd name="T60" fmla="*/ 13 w 21"/>
                    <a:gd name="T61" fmla="*/ 22 h 108"/>
                    <a:gd name="T62" fmla="*/ 9 w 21"/>
                    <a:gd name="T63" fmla="*/ 22 h 108"/>
                    <a:gd name="T64" fmla="*/ 11 w 21"/>
                    <a:gd name="T65" fmla="*/ 11 h 108"/>
                    <a:gd name="T66" fmla="*/ 18 w 21"/>
                    <a:gd name="T67" fmla="*/ 17 h 108"/>
                    <a:gd name="T68" fmla="*/ 21 w 21"/>
                    <a:gd name="T69" fmla="*/ 13 h 108"/>
                    <a:gd name="T70" fmla="*/ 12 w 21"/>
                    <a:gd name="T71" fmla="*/ 6 h 108"/>
                    <a:gd name="T72" fmla="*/ 18 w 21"/>
                    <a:gd name="T73" fmla="*/ 1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108">
                      <a:moveTo>
                        <a:pt x="18" y="1"/>
                      </a:moveTo>
                      <a:cubicBezTo>
                        <a:pt x="16" y="1"/>
                        <a:pt x="15" y="2"/>
                        <a:pt x="15" y="5"/>
                      </a:cubicBezTo>
                      <a:cubicBezTo>
                        <a:pt x="12" y="4"/>
                        <a:pt x="13" y="1"/>
                        <a:pt x="11" y="0"/>
                      </a:cubicBezTo>
                      <a:cubicBezTo>
                        <a:pt x="9" y="3"/>
                        <a:pt x="7" y="0"/>
                        <a:pt x="4" y="0"/>
                      </a:cubicBezTo>
                      <a:cubicBezTo>
                        <a:pt x="3" y="4"/>
                        <a:pt x="8" y="5"/>
                        <a:pt x="7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5" y="13"/>
                        <a:pt x="8" y="21"/>
                        <a:pt x="5" y="25"/>
                      </a:cubicBezTo>
                      <a:cubicBezTo>
                        <a:pt x="4" y="29"/>
                        <a:pt x="5" y="32"/>
                        <a:pt x="7" y="36"/>
                      </a:cubicBezTo>
                      <a:cubicBezTo>
                        <a:pt x="4" y="51"/>
                        <a:pt x="7" y="66"/>
                        <a:pt x="4" y="82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7" y="85"/>
                        <a:pt x="10" y="88"/>
                        <a:pt x="6" y="87"/>
                      </a:cubicBezTo>
                      <a:cubicBezTo>
                        <a:pt x="7" y="86"/>
                        <a:pt x="6" y="86"/>
                        <a:pt x="6" y="85"/>
                      </a:cubicBezTo>
                      <a:cubicBezTo>
                        <a:pt x="0" y="88"/>
                        <a:pt x="6" y="93"/>
                        <a:pt x="4" y="97"/>
                      </a:cubicBezTo>
                      <a:cubicBezTo>
                        <a:pt x="5" y="97"/>
                        <a:pt x="11" y="96"/>
                        <a:pt x="12" y="98"/>
                      </a:cubicBezTo>
                      <a:cubicBezTo>
                        <a:pt x="5" y="97"/>
                        <a:pt x="12" y="102"/>
                        <a:pt x="4" y="103"/>
                      </a:cubicBezTo>
                      <a:cubicBezTo>
                        <a:pt x="2" y="107"/>
                        <a:pt x="10" y="104"/>
                        <a:pt x="9" y="108"/>
                      </a:cubicBezTo>
                      <a:cubicBezTo>
                        <a:pt x="13" y="108"/>
                        <a:pt x="11" y="104"/>
                        <a:pt x="14" y="103"/>
                      </a:cubicBezTo>
                      <a:cubicBezTo>
                        <a:pt x="17" y="104"/>
                        <a:pt x="12" y="107"/>
                        <a:pt x="17" y="107"/>
                      </a:cubicBezTo>
                      <a:cubicBezTo>
                        <a:pt x="19" y="100"/>
                        <a:pt x="11" y="88"/>
                        <a:pt x="9" y="77"/>
                      </a:cubicBezTo>
                      <a:cubicBezTo>
                        <a:pt x="12" y="78"/>
                        <a:pt x="12" y="78"/>
                        <a:pt x="12" y="78"/>
                      </a:cubicBezTo>
                      <a:cubicBezTo>
                        <a:pt x="10" y="73"/>
                        <a:pt x="10" y="65"/>
                        <a:pt x="16" y="61"/>
                      </a:cubicBezTo>
                      <a:cubicBezTo>
                        <a:pt x="13" y="62"/>
                        <a:pt x="19" y="53"/>
                        <a:pt x="10" y="54"/>
                      </a:cubicBezTo>
                      <a:cubicBezTo>
                        <a:pt x="12" y="52"/>
                        <a:pt x="12" y="52"/>
                        <a:pt x="13" y="50"/>
                      </a:cubicBezTo>
                      <a:cubicBezTo>
                        <a:pt x="10" y="49"/>
                        <a:pt x="10" y="49"/>
                        <a:pt x="10" y="49"/>
                      </a:cubicBezTo>
                      <a:cubicBezTo>
                        <a:pt x="10" y="47"/>
                        <a:pt x="14" y="47"/>
                        <a:pt x="14" y="44"/>
                      </a:cubicBezTo>
                      <a:cubicBezTo>
                        <a:pt x="10" y="46"/>
                        <a:pt x="9" y="44"/>
                        <a:pt x="6" y="43"/>
                      </a:cubicBezTo>
                      <a:cubicBezTo>
                        <a:pt x="10" y="39"/>
                        <a:pt x="14" y="35"/>
                        <a:pt x="18" y="32"/>
                      </a:cubicBezTo>
                      <a:cubicBezTo>
                        <a:pt x="16" y="33"/>
                        <a:pt x="15" y="33"/>
                        <a:pt x="13" y="34"/>
                      </a:cubicBezTo>
                      <a:cubicBezTo>
                        <a:pt x="15" y="32"/>
                        <a:pt x="11" y="32"/>
                        <a:pt x="10" y="31"/>
                      </a:cubicBezTo>
                      <a:cubicBezTo>
                        <a:pt x="10" y="29"/>
                        <a:pt x="15" y="30"/>
                        <a:pt x="17" y="30"/>
                      </a:cubicBezTo>
                      <a:cubicBezTo>
                        <a:pt x="19" y="26"/>
                        <a:pt x="10" y="24"/>
                        <a:pt x="13" y="22"/>
                      </a:cubicBezTo>
                      <a:cubicBezTo>
                        <a:pt x="9" y="22"/>
                        <a:pt x="9" y="22"/>
                        <a:pt x="9" y="22"/>
                      </a:cubicBezTo>
                      <a:cubicBezTo>
                        <a:pt x="8" y="18"/>
                        <a:pt x="12" y="15"/>
                        <a:pt x="11" y="11"/>
                      </a:cubicBezTo>
                      <a:cubicBezTo>
                        <a:pt x="16" y="9"/>
                        <a:pt x="16" y="15"/>
                        <a:pt x="18" y="17"/>
                      </a:cubicBezTo>
                      <a:cubicBezTo>
                        <a:pt x="19" y="16"/>
                        <a:pt x="19" y="14"/>
                        <a:pt x="21" y="13"/>
                      </a:cubicBezTo>
                      <a:cubicBezTo>
                        <a:pt x="18" y="11"/>
                        <a:pt x="15" y="8"/>
                        <a:pt x="12" y="6"/>
                      </a:cubicBezTo>
                      <a:cubicBezTo>
                        <a:pt x="18" y="8"/>
                        <a:pt x="18" y="3"/>
                        <a:pt x="18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8" name="Freeform 1041"/>
                <p:cNvSpPr>
                  <a:spLocks/>
                </p:cNvSpPr>
                <p:nvPr/>
              </p:nvSpPr>
              <p:spPr bwMode="auto">
                <a:xfrm>
                  <a:off x="4011" y="3085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1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9" name="Freeform 1042"/>
                <p:cNvSpPr>
                  <a:spLocks/>
                </p:cNvSpPr>
                <p:nvPr/>
              </p:nvSpPr>
              <p:spPr bwMode="auto">
                <a:xfrm>
                  <a:off x="4008" y="3075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0" name="Freeform 1043"/>
                <p:cNvSpPr>
                  <a:spLocks/>
                </p:cNvSpPr>
                <p:nvPr/>
              </p:nvSpPr>
              <p:spPr bwMode="auto">
                <a:xfrm>
                  <a:off x="3997" y="309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1" name="Freeform 1044"/>
                <p:cNvSpPr>
                  <a:spLocks/>
                </p:cNvSpPr>
                <p:nvPr/>
              </p:nvSpPr>
              <p:spPr bwMode="auto">
                <a:xfrm>
                  <a:off x="4008" y="3099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2" name="Freeform 1045"/>
                <p:cNvSpPr>
                  <a:spLocks/>
                </p:cNvSpPr>
                <p:nvPr/>
              </p:nvSpPr>
              <p:spPr bwMode="auto">
                <a:xfrm>
                  <a:off x="4007" y="3121"/>
                  <a:ext cx="3" cy="1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0" y="2"/>
                        <a:pt x="1" y="2"/>
                        <a:pt x="3" y="2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3" name="Freeform 1046"/>
                <p:cNvSpPr>
                  <a:spLocks/>
                </p:cNvSpPr>
                <p:nvPr/>
              </p:nvSpPr>
              <p:spPr bwMode="auto">
                <a:xfrm>
                  <a:off x="4010" y="3078"/>
                  <a:ext cx="2" cy="4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0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4" name="Freeform 1047"/>
                <p:cNvSpPr>
                  <a:spLocks/>
                </p:cNvSpPr>
                <p:nvPr/>
              </p:nvSpPr>
              <p:spPr bwMode="auto">
                <a:xfrm>
                  <a:off x="3991" y="3021"/>
                  <a:ext cx="22" cy="51"/>
                </a:xfrm>
                <a:custGeom>
                  <a:avLst/>
                  <a:gdLst>
                    <a:gd name="T0" fmla="*/ 5 w 25"/>
                    <a:gd name="T1" fmla="*/ 4 h 59"/>
                    <a:gd name="T2" fmla="*/ 2 w 25"/>
                    <a:gd name="T3" fmla="*/ 14 h 59"/>
                    <a:gd name="T4" fmla="*/ 13 w 25"/>
                    <a:gd name="T5" fmla="*/ 21 h 59"/>
                    <a:gd name="T6" fmla="*/ 4 w 25"/>
                    <a:gd name="T7" fmla="*/ 20 h 59"/>
                    <a:gd name="T8" fmla="*/ 10 w 25"/>
                    <a:gd name="T9" fmla="*/ 40 h 59"/>
                    <a:gd name="T10" fmla="*/ 6 w 25"/>
                    <a:gd name="T11" fmla="*/ 40 h 59"/>
                    <a:gd name="T12" fmla="*/ 16 w 25"/>
                    <a:gd name="T13" fmla="*/ 48 h 59"/>
                    <a:gd name="T14" fmla="*/ 5 w 25"/>
                    <a:gd name="T15" fmla="*/ 48 h 59"/>
                    <a:gd name="T16" fmla="*/ 4 w 25"/>
                    <a:gd name="T17" fmla="*/ 47 h 59"/>
                    <a:gd name="T18" fmla="*/ 7 w 25"/>
                    <a:gd name="T19" fmla="*/ 58 h 59"/>
                    <a:gd name="T20" fmla="*/ 14 w 25"/>
                    <a:gd name="T21" fmla="*/ 59 h 59"/>
                    <a:gd name="T22" fmla="*/ 19 w 25"/>
                    <a:gd name="T23" fmla="*/ 59 h 59"/>
                    <a:gd name="T24" fmla="*/ 15 w 25"/>
                    <a:gd name="T25" fmla="*/ 52 h 59"/>
                    <a:gd name="T26" fmla="*/ 19 w 25"/>
                    <a:gd name="T27" fmla="*/ 51 h 59"/>
                    <a:gd name="T28" fmla="*/ 16 w 25"/>
                    <a:gd name="T29" fmla="*/ 49 h 59"/>
                    <a:gd name="T30" fmla="*/ 20 w 25"/>
                    <a:gd name="T31" fmla="*/ 48 h 59"/>
                    <a:gd name="T32" fmla="*/ 17 w 25"/>
                    <a:gd name="T33" fmla="*/ 42 h 59"/>
                    <a:gd name="T34" fmla="*/ 18 w 25"/>
                    <a:gd name="T35" fmla="*/ 43 h 59"/>
                    <a:gd name="T36" fmla="*/ 13 w 25"/>
                    <a:gd name="T37" fmla="*/ 40 h 59"/>
                    <a:gd name="T38" fmla="*/ 18 w 25"/>
                    <a:gd name="T39" fmla="*/ 38 h 59"/>
                    <a:gd name="T40" fmla="*/ 15 w 25"/>
                    <a:gd name="T41" fmla="*/ 38 h 59"/>
                    <a:gd name="T42" fmla="*/ 20 w 25"/>
                    <a:gd name="T43" fmla="*/ 25 h 59"/>
                    <a:gd name="T44" fmla="*/ 17 w 25"/>
                    <a:gd name="T45" fmla="*/ 24 h 59"/>
                    <a:gd name="T46" fmla="*/ 20 w 25"/>
                    <a:gd name="T47" fmla="*/ 30 h 59"/>
                    <a:gd name="T48" fmla="*/ 10 w 25"/>
                    <a:gd name="T49" fmla="*/ 29 h 59"/>
                    <a:gd name="T50" fmla="*/ 18 w 25"/>
                    <a:gd name="T51" fmla="*/ 21 h 59"/>
                    <a:gd name="T52" fmla="*/ 17 w 25"/>
                    <a:gd name="T53" fmla="*/ 12 h 59"/>
                    <a:gd name="T54" fmla="*/ 18 w 25"/>
                    <a:gd name="T55" fmla="*/ 12 h 59"/>
                    <a:gd name="T56" fmla="*/ 14 w 25"/>
                    <a:gd name="T57" fmla="*/ 6 h 59"/>
                    <a:gd name="T58" fmla="*/ 13 w 25"/>
                    <a:gd name="T59" fmla="*/ 8 h 59"/>
                    <a:gd name="T60" fmla="*/ 10 w 25"/>
                    <a:gd name="T61" fmla="*/ 5 h 59"/>
                    <a:gd name="T62" fmla="*/ 12 w 25"/>
                    <a:gd name="T63" fmla="*/ 5 h 59"/>
                    <a:gd name="T64" fmla="*/ 6 w 25"/>
                    <a:gd name="T65" fmla="*/ 0 h 59"/>
                    <a:gd name="T66" fmla="*/ 10 w 25"/>
                    <a:gd name="T67" fmla="*/ 6 h 59"/>
                    <a:gd name="T68" fmla="*/ 5 w 25"/>
                    <a:gd name="T69" fmla="*/ 4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5" h="59">
                      <a:moveTo>
                        <a:pt x="5" y="4"/>
                      </a:moveTo>
                      <a:cubicBezTo>
                        <a:pt x="0" y="6"/>
                        <a:pt x="3" y="11"/>
                        <a:pt x="2" y="14"/>
                      </a:cubicBezTo>
                      <a:cubicBezTo>
                        <a:pt x="5" y="21"/>
                        <a:pt x="12" y="15"/>
                        <a:pt x="13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26"/>
                        <a:pt x="2" y="35"/>
                        <a:pt x="10" y="40"/>
                      </a:cubicBezTo>
                      <a:cubicBezTo>
                        <a:pt x="9" y="41"/>
                        <a:pt x="8" y="42"/>
                        <a:pt x="6" y="40"/>
                      </a:cubicBezTo>
                      <a:cubicBezTo>
                        <a:pt x="7" y="44"/>
                        <a:pt x="19" y="43"/>
                        <a:pt x="16" y="48"/>
                      </a:cubicBezTo>
                      <a:cubicBezTo>
                        <a:pt x="11" y="43"/>
                        <a:pt x="11" y="50"/>
                        <a:pt x="5" y="48"/>
                      </a:cubicBezTo>
                      <a:cubicBezTo>
                        <a:pt x="4" y="47"/>
                        <a:pt x="4" y="47"/>
                        <a:pt x="4" y="47"/>
                      </a:cubicBezTo>
                      <a:cubicBezTo>
                        <a:pt x="5" y="51"/>
                        <a:pt x="8" y="56"/>
                        <a:pt x="7" y="58"/>
                      </a:cubicBezTo>
                      <a:cubicBezTo>
                        <a:pt x="10" y="58"/>
                        <a:pt x="13" y="56"/>
                        <a:pt x="14" y="59"/>
                      </a:cubicBezTo>
                      <a:cubicBezTo>
                        <a:pt x="14" y="58"/>
                        <a:pt x="17" y="59"/>
                        <a:pt x="19" y="59"/>
                      </a:cubicBezTo>
                      <a:cubicBezTo>
                        <a:pt x="17" y="55"/>
                        <a:pt x="18" y="54"/>
                        <a:pt x="15" y="52"/>
                      </a:cubicBezTo>
                      <a:cubicBezTo>
                        <a:pt x="18" y="50"/>
                        <a:pt x="16" y="53"/>
                        <a:pt x="19" y="51"/>
                      </a:cubicBezTo>
                      <a:cubicBezTo>
                        <a:pt x="16" y="49"/>
                        <a:pt x="16" y="49"/>
                        <a:pt x="16" y="49"/>
                      </a:cubicBezTo>
                      <a:cubicBezTo>
                        <a:pt x="17" y="47"/>
                        <a:pt x="20" y="51"/>
                        <a:pt x="20" y="48"/>
                      </a:cubicBezTo>
                      <a:cubicBezTo>
                        <a:pt x="18" y="47"/>
                        <a:pt x="16" y="45"/>
                        <a:pt x="17" y="42"/>
                      </a:cubicBezTo>
                      <a:cubicBezTo>
                        <a:pt x="18" y="43"/>
                        <a:pt x="18" y="43"/>
                        <a:pt x="18" y="43"/>
                      </a:cubicBezTo>
                      <a:cubicBezTo>
                        <a:pt x="17" y="41"/>
                        <a:pt x="18" y="39"/>
                        <a:pt x="13" y="40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6" y="33"/>
                        <a:pt x="25" y="31"/>
                        <a:pt x="20" y="25"/>
                      </a:cubicBezTo>
                      <a:cubicBezTo>
                        <a:pt x="19" y="26"/>
                        <a:pt x="17" y="25"/>
                        <a:pt x="17" y="24"/>
                      </a:cubicBezTo>
                      <a:cubicBezTo>
                        <a:pt x="14" y="27"/>
                        <a:pt x="19" y="27"/>
                        <a:pt x="20" y="30"/>
                      </a:cubicBezTo>
                      <a:cubicBezTo>
                        <a:pt x="16" y="30"/>
                        <a:pt x="12" y="26"/>
                        <a:pt x="10" y="29"/>
                      </a:cubicBezTo>
                      <a:cubicBezTo>
                        <a:pt x="14" y="26"/>
                        <a:pt x="10" y="23"/>
                        <a:pt x="18" y="21"/>
                      </a:cubicBezTo>
                      <a:cubicBezTo>
                        <a:pt x="19" y="17"/>
                        <a:pt x="15" y="16"/>
                        <a:pt x="17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12" y="11"/>
                        <a:pt x="20" y="9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8"/>
                        <a:pt x="11" y="7"/>
                        <a:pt x="10" y="5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5" y="2"/>
                        <a:pt x="9" y="4"/>
                        <a:pt x="10" y="6"/>
                      </a:cubicBezTo>
                      <a:cubicBezTo>
                        <a:pt x="7" y="5"/>
                        <a:pt x="4" y="5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5" name="Freeform 1048"/>
                <p:cNvSpPr>
                  <a:spLocks/>
                </p:cNvSpPr>
                <p:nvPr/>
              </p:nvSpPr>
              <p:spPr bwMode="auto">
                <a:xfrm>
                  <a:off x="4006" y="3058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6" name="Freeform 1049"/>
                <p:cNvSpPr>
                  <a:spLocks/>
                </p:cNvSpPr>
                <p:nvPr/>
              </p:nvSpPr>
              <p:spPr bwMode="auto">
                <a:xfrm>
                  <a:off x="3988" y="2979"/>
                  <a:ext cx="25" cy="40"/>
                </a:xfrm>
                <a:custGeom>
                  <a:avLst/>
                  <a:gdLst>
                    <a:gd name="T0" fmla="*/ 15 w 30"/>
                    <a:gd name="T1" fmla="*/ 33 h 46"/>
                    <a:gd name="T2" fmla="*/ 21 w 30"/>
                    <a:gd name="T3" fmla="*/ 31 h 46"/>
                    <a:gd name="T4" fmla="*/ 10 w 30"/>
                    <a:gd name="T5" fmla="*/ 32 h 46"/>
                    <a:gd name="T6" fmla="*/ 8 w 30"/>
                    <a:gd name="T7" fmla="*/ 27 h 46"/>
                    <a:gd name="T8" fmla="*/ 17 w 30"/>
                    <a:gd name="T9" fmla="*/ 27 h 46"/>
                    <a:gd name="T10" fmla="*/ 19 w 30"/>
                    <a:gd name="T11" fmla="*/ 22 h 46"/>
                    <a:gd name="T12" fmla="*/ 13 w 30"/>
                    <a:gd name="T13" fmla="*/ 22 h 46"/>
                    <a:gd name="T14" fmla="*/ 9 w 30"/>
                    <a:gd name="T15" fmla="*/ 17 h 46"/>
                    <a:gd name="T16" fmla="*/ 11 w 30"/>
                    <a:gd name="T17" fmla="*/ 19 h 46"/>
                    <a:gd name="T18" fmla="*/ 18 w 30"/>
                    <a:gd name="T19" fmla="*/ 16 h 46"/>
                    <a:gd name="T20" fmla="*/ 2 w 30"/>
                    <a:gd name="T21" fmla="*/ 4 h 46"/>
                    <a:gd name="T22" fmla="*/ 3 w 30"/>
                    <a:gd name="T23" fmla="*/ 8 h 46"/>
                    <a:gd name="T24" fmla="*/ 10 w 30"/>
                    <a:gd name="T25" fmla="*/ 8 h 46"/>
                    <a:gd name="T26" fmla="*/ 8 w 30"/>
                    <a:gd name="T27" fmla="*/ 12 h 46"/>
                    <a:gd name="T28" fmla="*/ 4 w 30"/>
                    <a:gd name="T29" fmla="*/ 9 h 46"/>
                    <a:gd name="T30" fmla="*/ 5 w 30"/>
                    <a:gd name="T31" fmla="*/ 40 h 46"/>
                    <a:gd name="T32" fmla="*/ 5 w 30"/>
                    <a:gd name="T33" fmla="*/ 36 h 46"/>
                    <a:gd name="T34" fmla="*/ 10 w 30"/>
                    <a:gd name="T35" fmla="*/ 40 h 46"/>
                    <a:gd name="T36" fmla="*/ 16 w 30"/>
                    <a:gd name="T37" fmla="*/ 37 h 46"/>
                    <a:gd name="T38" fmla="*/ 15 w 30"/>
                    <a:gd name="T39" fmla="*/ 40 h 46"/>
                    <a:gd name="T40" fmla="*/ 21 w 30"/>
                    <a:gd name="T41" fmla="*/ 39 h 46"/>
                    <a:gd name="T42" fmla="*/ 24 w 30"/>
                    <a:gd name="T43" fmla="*/ 46 h 46"/>
                    <a:gd name="T44" fmla="*/ 24 w 30"/>
                    <a:gd name="T45" fmla="*/ 35 h 46"/>
                    <a:gd name="T46" fmla="*/ 15 w 30"/>
                    <a:gd name="T47" fmla="*/ 33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0" h="46">
                      <a:moveTo>
                        <a:pt x="15" y="33"/>
                      </a:moveTo>
                      <a:cubicBezTo>
                        <a:pt x="16" y="31"/>
                        <a:pt x="19" y="34"/>
                        <a:pt x="21" y="31"/>
                      </a:cubicBezTo>
                      <a:cubicBezTo>
                        <a:pt x="18" y="29"/>
                        <a:pt x="15" y="35"/>
                        <a:pt x="10" y="32"/>
                      </a:cubicBezTo>
                      <a:cubicBezTo>
                        <a:pt x="13" y="31"/>
                        <a:pt x="8" y="28"/>
                        <a:pt x="8" y="27"/>
                      </a:cubicBezTo>
                      <a:cubicBezTo>
                        <a:pt x="11" y="28"/>
                        <a:pt x="16" y="27"/>
                        <a:pt x="17" y="27"/>
                      </a:cubicBezTo>
                      <a:cubicBezTo>
                        <a:pt x="16" y="26"/>
                        <a:pt x="19" y="24"/>
                        <a:pt x="19" y="22"/>
                      </a:cubicBezTo>
                      <a:cubicBezTo>
                        <a:pt x="15" y="26"/>
                        <a:pt x="16" y="19"/>
                        <a:pt x="13" y="22"/>
                      </a:cubicBezTo>
                      <a:cubicBezTo>
                        <a:pt x="9" y="22"/>
                        <a:pt x="7" y="19"/>
                        <a:pt x="9" y="17"/>
                      </a:cubicBezTo>
                      <a:cubicBezTo>
                        <a:pt x="12" y="17"/>
                        <a:pt x="11" y="18"/>
                        <a:pt x="11" y="19"/>
                      </a:cubicBezTo>
                      <a:cubicBezTo>
                        <a:pt x="16" y="20"/>
                        <a:pt x="14" y="17"/>
                        <a:pt x="18" y="16"/>
                      </a:cubicBezTo>
                      <a:cubicBezTo>
                        <a:pt x="12" y="12"/>
                        <a:pt x="11" y="0"/>
                        <a:pt x="2" y="4"/>
                      </a:cubicBezTo>
                      <a:cubicBezTo>
                        <a:pt x="0" y="5"/>
                        <a:pt x="2" y="6"/>
                        <a:pt x="3" y="8"/>
                      </a:cubicBezTo>
                      <a:cubicBezTo>
                        <a:pt x="4" y="3"/>
                        <a:pt x="8" y="7"/>
                        <a:pt x="10" y="8"/>
                      </a:cubicBezTo>
                      <a:cubicBezTo>
                        <a:pt x="8" y="9"/>
                        <a:pt x="11" y="12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4" y="30"/>
                        <a:pt x="5" y="40"/>
                      </a:cubicBezTo>
                      <a:cubicBezTo>
                        <a:pt x="5" y="36"/>
                        <a:pt x="5" y="36"/>
                        <a:pt x="5" y="36"/>
                      </a:cubicBezTo>
                      <a:cubicBezTo>
                        <a:pt x="8" y="36"/>
                        <a:pt x="8" y="38"/>
                        <a:pt x="10" y="40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8"/>
                        <a:pt x="17" y="40"/>
                        <a:pt x="15" y="40"/>
                      </a:cubicBezTo>
                      <a:cubicBezTo>
                        <a:pt x="17" y="41"/>
                        <a:pt x="19" y="40"/>
                        <a:pt x="21" y="39"/>
                      </a:cubicBezTo>
                      <a:cubicBezTo>
                        <a:pt x="23" y="43"/>
                        <a:pt x="20" y="43"/>
                        <a:pt x="24" y="46"/>
                      </a:cubicBezTo>
                      <a:cubicBezTo>
                        <a:pt x="30" y="40"/>
                        <a:pt x="20" y="41"/>
                        <a:pt x="24" y="35"/>
                      </a:cubicBezTo>
                      <a:lnTo>
                        <a:pt x="15" y="3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7" name="Freeform 1050"/>
                <p:cNvSpPr>
                  <a:spLocks/>
                </p:cNvSpPr>
                <p:nvPr/>
              </p:nvSpPr>
              <p:spPr bwMode="auto">
                <a:xfrm>
                  <a:off x="4001" y="3017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0 h 2"/>
                    <a:gd name="T4" fmla="*/ 2 w 3"/>
                    <a:gd name="T5" fmla="*/ 2 h 2"/>
                    <a:gd name="T6" fmla="*/ 3 w 3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8" name="Freeform 1051"/>
                <p:cNvSpPr>
                  <a:spLocks/>
                </p:cNvSpPr>
                <p:nvPr/>
              </p:nvSpPr>
              <p:spPr bwMode="auto">
                <a:xfrm>
                  <a:off x="3992" y="3015"/>
                  <a:ext cx="3" cy="2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9" name="Freeform 1052"/>
                <p:cNvSpPr>
                  <a:spLocks/>
                </p:cNvSpPr>
                <p:nvPr/>
              </p:nvSpPr>
              <p:spPr bwMode="auto">
                <a:xfrm>
                  <a:off x="4001" y="2987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0" name="Freeform 1053"/>
                <p:cNvSpPr>
                  <a:spLocks/>
                </p:cNvSpPr>
                <p:nvPr/>
              </p:nvSpPr>
              <p:spPr bwMode="auto">
                <a:xfrm>
                  <a:off x="3988" y="2971"/>
                  <a:ext cx="12" cy="1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2 h 14"/>
                    <a:gd name="T4" fmla="*/ 13 w 14"/>
                    <a:gd name="T5" fmla="*/ 11 h 14"/>
                    <a:gd name="T6" fmla="*/ 5 w 14"/>
                    <a:gd name="T7" fmla="*/ 7 h 14"/>
                    <a:gd name="T8" fmla="*/ 4 w 14"/>
                    <a:gd name="T9" fmla="*/ 0 h 14"/>
                    <a:gd name="T10" fmla="*/ 0 w 14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cubicBezTo>
                        <a:pt x="1" y="5"/>
                        <a:pt x="4" y="7"/>
                        <a:pt x="1" y="12"/>
                      </a:cubicBezTo>
                      <a:cubicBezTo>
                        <a:pt x="5" y="14"/>
                        <a:pt x="9" y="10"/>
                        <a:pt x="13" y="11"/>
                      </a:cubicBezTo>
                      <a:cubicBezTo>
                        <a:pt x="14" y="9"/>
                        <a:pt x="6" y="9"/>
                        <a:pt x="5" y="7"/>
                      </a:cubicBezTo>
                      <a:cubicBezTo>
                        <a:pt x="8" y="6"/>
                        <a:pt x="4" y="3"/>
                        <a:pt x="4" y="0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1" name="Freeform 1054"/>
                <p:cNvSpPr>
                  <a:spLocks/>
                </p:cNvSpPr>
                <p:nvPr/>
              </p:nvSpPr>
              <p:spPr bwMode="auto">
                <a:xfrm>
                  <a:off x="3986" y="2877"/>
                  <a:ext cx="21" cy="98"/>
                </a:xfrm>
                <a:custGeom>
                  <a:avLst/>
                  <a:gdLst>
                    <a:gd name="T0" fmla="*/ 15 w 25"/>
                    <a:gd name="T1" fmla="*/ 93 h 114"/>
                    <a:gd name="T2" fmla="*/ 14 w 25"/>
                    <a:gd name="T3" fmla="*/ 87 h 114"/>
                    <a:gd name="T4" fmla="*/ 17 w 25"/>
                    <a:gd name="T5" fmla="*/ 90 h 114"/>
                    <a:gd name="T6" fmla="*/ 19 w 25"/>
                    <a:gd name="T7" fmla="*/ 85 h 114"/>
                    <a:gd name="T8" fmla="*/ 17 w 25"/>
                    <a:gd name="T9" fmla="*/ 86 h 114"/>
                    <a:gd name="T10" fmla="*/ 15 w 25"/>
                    <a:gd name="T11" fmla="*/ 76 h 114"/>
                    <a:gd name="T12" fmla="*/ 10 w 25"/>
                    <a:gd name="T13" fmla="*/ 74 h 114"/>
                    <a:gd name="T14" fmla="*/ 18 w 25"/>
                    <a:gd name="T15" fmla="*/ 67 h 114"/>
                    <a:gd name="T16" fmla="*/ 7 w 25"/>
                    <a:gd name="T17" fmla="*/ 69 h 114"/>
                    <a:gd name="T18" fmla="*/ 10 w 25"/>
                    <a:gd name="T19" fmla="*/ 57 h 114"/>
                    <a:gd name="T20" fmla="*/ 11 w 25"/>
                    <a:gd name="T21" fmla="*/ 59 h 114"/>
                    <a:gd name="T22" fmla="*/ 11 w 25"/>
                    <a:gd name="T23" fmla="*/ 53 h 114"/>
                    <a:gd name="T24" fmla="*/ 16 w 25"/>
                    <a:gd name="T25" fmla="*/ 53 h 114"/>
                    <a:gd name="T26" fmla="*/ 15 w 25"/>
                    <a:gd name="T27" fmla="*/ 44 h 114"/>
                    <a:gd name="T28" fmla="*/ 18 w 25"/>
                    <a:gd name="T29" fmla="*/ 45 h 114"/>
                    <a:gd name="T30" fmla="*/ 13 w 25"/>
                    <a:gd name="T31" fmla="*/ 27 h 114"/>
                    <a:gd name="T32" fmla="*/ 17 w 25"/>
                    <a:gd name="T33" fmla="*/ 25 h 114"/>
                    <a:gd name="T34" fmla="*/ 7 w 25"/>
                    <a:gd name="T35" fmla="*/ 26 h 114"/>
                    <a:gd name="T36" fmla="*/ 8 w 25"/>
                    <a:gd name="T37" fmla="*/ 19 h 114"/>
                    <a:gd name="T38" fmla="*/ 14 w 25"/>
                    <a:gd name="T39" fmla="*/ 21 h 114"/>
                    <a:gd name="T40" fmla="*/ 11 w 25"/>
                    <a:gd name="T41" fmla="*/ 17 h 114"/>
                    <a:gd name="T42" fmla="*/ 17 w 25"/>
                    <a:gd name="T43" fmla="*/ 14 h 114"/>
                    <a:gd name="T44" fmla="*/ 8 w 25"/>
                    <a:gd name="T45" fmla="*/ 6 h 114"/>
                    <a:gd name="T46" fmla="*/ 10 w 25"/>
                    <a:gd name="T47" fmla="*/ 2 h 114"/>
                    <a:gd name="T48" fmla="*/ 0 w 25"/>
                    <a:gd name="T49" fmla="*/ 5 h 114"/>
                    <a:gd name="T50" fmla="*/ 2 w 25"/>
                    <a:gd name="T51" fmla="*/ 30 h 114"/>
                    <a:gd name="T52" fmla="*/ 8 w 25"/>
                    <a:gd name="T53" fmla="*/ 37 h 114"/>
                    <a:gd name="T54" fmla="*/ 2 w 25"/>
                    <a:gd name="T55" fmla="*/ 38 h 114"/>
                    <a:gd name="T56" fmla="*/ 8 w 25"/>
                    <a:gd name="T57" fmla="*/ 38 h 114"/>
                    <a:gd name="T58" fmla="*/ 2 w 25"/>
                    <a:gd name="T59" fmla="*/ 42 h 114"/>
                    <a:gd name="T60" fmla="*/ 8 w 25"/>
                    <a:gd name="T61" fmla="*/ 44 h 114"/>
                    <a:gd name="T62" fmla="*/ 1 w 25"/>
                    <a:gd name="T63" fmla="*/ 47 h 114"/>
                    <a:gd name="T64" fmla="*/ 5 w 25"/>
                    <a:gd name="T65" fmla="*/ 87 h 114"/>
                    <a:gd name="T66" fmla="*/ 9 w 25"/>
                    <a:gd name="T67" fmla="*/ 85 h 114"/>
                    <a:gd name="T68" fmla="*/ 11 w 25"/>
                    <a:gd name="T69" fmla="*/ 101 h 114"/>
                    <a:gd name="T70" fmla="*/ 14 w 25"/>
                    <a:gd name="T71" fmla="*/ 102 h 114"/>
                    <a:gd name="T72" fmla="*/ 5 w 25"/>
                    <a:gd name="T73" fmla="*/ 102 h 114"/>
                    <a:gd name="T74" fmla="*/ 6 w 25"/>
                    <a:gd name="T75" fmla="*/ 107 h 114"/>
                    <a:gd name="T76" fmla="*/ 8 w 25"/>
                    <a:gd name="T77" fmla="*/ 104 h 114"/>
                    <a:gd name="T78" fmla="*/ 7 w 25"/>
                    <a:gd name="T79" fmla="*/ 109 h 114"/>
                    <a:gd name="T80" fmla="*/ 18 w 25"/>
                    <a:gd name="T81" fmla="*/ 105 h 114"/>
                    <a:gd name="T82" fmla="*/ 22 w 25"/>
                    <a:gd name="T83" fmla="*/ 93 h 114"/>
                    <a:gd name="T84" fmla="*/ 15 w 25"/>
                    <a:gd name="T85" fmla="*/ 93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" h="114">
                      <a:moveTo>
                        <a:pt x="15" y="93"/>
                      </a:moveTo>
                      <a:cubicBezTo>
                        <a:pt x="15" y="91"/>
                        <a:pt x="12" y="89"/>
                        <a:pt x="14" y="87"/>
                      </a:cubicBezTo>
                      <a:cubicBezTo>
                        <a:pt x="16" y="87"/>
                        <a:pt x="17" y="89"/>
                        <a:pt x="17" y="90"/>
                      </a:cubicBezTo>
                      <a:cubicBezTo>
                        <a:pt x="22" y="89"/>
                        <a:pt x="16" y="88"/>
                        <a:pt x="19" y="85"/>
                      </a:cubicBezTo>
                      <a:cubicBezTo>
                        <a:pt x="19" y="86"/>
                        <a:pt x="18" y="86"/>
                        <a:pt x="17" y="86"/>
                      </a:cubicBezTo>
                      <a:cubicBezTo>
                        <a:pt x="17" y="80"/>
                        <a:pt x="12" y="83"/>
                        <a:pt x="15" y="76"/>
                      </a:cubicBezTo>
                      <a:cubicBezTo>
                        <a:pt x="13" y="75"/>
                        <a:pt x="13" y="74"/>
                        <a:pt x="10" y="74"/>
                      </a:cubicBezTo>
                      <a:cubicBezTo>
                        <a:pt x="14" y="70"/>
                        <a:pt x="14" y="72"/>
                        <a:pt x="18" y="67"/>
                      </a:cubicBezTo>
                      <a:cubicBezTo>
                        <a:pt x="16" y="67"/>
                        <a:pt x="11" y="69"/>
                        <a:pt x="7" y="69"/>
                      </a:cubicBezTo>
                      <a:cubicBezTo>
                        <a:pt x="13" y="62"/>
                        <a:pt x="5" y="62"/>
                        <a:pt x="10" y="57"/>
                      </a:cubicBezTo>
                      <a:cubicBezTo>
                        <a:pt x="10" y="58"/>
                        <a:pt x="11" y="58"/>
                        <a:pt x="11" y="59"/>
                      </a:cubicBezTo>
                      <a:cubicBezTo>
                        <a:pt x="17" y="59"/>
                        <a:pt x="10" y="56"/>
                        <a:pt x="11" y="53"/>
                      </a:cubicBezTo>
                      <a:cubicBezTo>
                        <a:pt x="16" y="53"/>
                        <a:pt x="16" y="53"/>
                        <a:pt x="16" y="53"/>
                      </a:cubicBezTo>
                      <a:cubicBezTo>
                        <a:pt x="15" y="51"/>
                        <a:pt x="12" y="47"/>
                        <a:pt x="15" y="44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4" y="39"/>
                        <a:pt x="16" y="32"/>
                        <a:pt x="13" y="2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2" y="18"/>
                        <a:pt x="15" y="31"/>
                        <a:pt x="7" y="26"/>
                      </a:cubicBezTo>
                      <a:cubicBezTo>
                        <a:pt x="17" y="26"/>
                        <a:pt x="4" y="23"/>
                        <a:pt x="8" y="19"/>
                      </a:cubicBezTo>
                      <a:cubicBezTo>
                        <a:pt x="11" y="17"/>
                        <a:pt x="10" y="23"/>
                        <a:pt x="14" y="21"/>
                      </a:cubicBezTo>
                      <a:cubicBezTo>
                        <a:pt x="9" y="20"/>
                        <a:pt x="12" y="19"/>
                        <a:pt x="11" y="17"/>
                      </a:cubicBezTo>
                      <a:cubicBezTo>
                        <a:pt x="16" y="17"/>
                        <a:pt x="12" y="12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0" y="3"/>
                        <a:pt x="10" y="2"/>
                      </a:cubicBezTo>
                      <a:cubicBezTo>
                        <a:pt x="10" y="6"/>
                        <a:pt x="3" y="0"/>
                        <a:pt x="0" y="5"/>
                      </a:cubicBezTo>
                      <a:cubicBezTo>
                        <a:pt x="3" y="11"/>
                        <a:pt x="5" y="22"/>
                        <a:pt x="2" y="30"/>
                      </a:cubicBezTo>
                      <a:cubicBezTo>
                        <a:pt x="9" y="31"/>
                        <a:pt x="2" y="35"/>
                        <a:pt x="8" y="37"/>
                      </a:cubicBezTo>
                      <a:cubicBezTo>
                        <a:pt x="2" y="38"/>
                        <a:pt x="2" y="38"/>
                        <a:pt x="2" y="38"/>
                      </a:cubicBezTo>
                      <a:cubicBezTo>
                        <a:pt x="3" y="43"/>
                        <a:pt x="5" y="36"/>
                        <a:pt x="8" y="38"/>
                      </a:cubicBezTo>
                      <a:cubicBezTo>
                        <a:pt x="9" y="40"/>
                        <a:pt x="5" y="42"/>
                        <a:pt x="2" y="42"/>
                      </a:cubicBezTo>
                      <a:cubicBezTo>
                        <a:pt x="2" y="45"/>
                        <a:pt x="4" y="42"/>
                        <a:pt x="8" y="44"/>
                      </a:cubicBezTo>
                      <a:cubicBezTo>
                        <a:pt x="1" y="47"/>
                        <a:pt x="1" y="47"/>
                        <a:pt x="1" y="47"/>
                      </a:cubicBezTo>
                      <a:cubicBezTo>
                        <a:pt x="3" y="58"/>
                        <a:pt x="8" y="73"/>
                        <a:pt x="5" y="87"/>
                      </a:cubicBezTo>
                      <a:cubicBezTo>
                        <a:pt x="9" y="85"/>
                        <a:pt x="9" y="85"/>
                        <a:pt x="9" y="85"/>
                      </a:cubicBezTo>
                      <a:cubicBezTo>
                        <a:pt x="7" y="92"/>
                        <a:pt x="20" y="95"/>
                        <a:pt x="11" y="101"/>
                      </a:cubicBezTo>
                      <a:cubicBezTo>
                        <a:pt x="14" y="102"/>
                        <a:pt x="14" y="102"/>
                        <a:pt x="14" y="102"/>
                      </a:cubicBezTo>
                      <a:cubicBezTo>
                        <a:pt x="12" y="101"/>
                        <a:pt x="8" y="104"/>
                        <a:pt x="5" y="102"/>
                      </a:cubicBezTo>
                      <a:cubicBezTo>
                        <a:pt x="6" y="104"/>
                        <a:pt x="5" y="106"/>
                        <a:pt x="6" y="107"/>
                      </a:cubicBezTo>
                      <a:cubicBezTo>
                        <a:pt x="8" y="104"/>
                        <a:pt x="8" y="104"/>
                        <a:pt x="8" y="104"/>
                      </a:cubicBezTo>
                      <a:cubicBezTo>
                        <a:pt x="12" y="106"/>
                        <a:pt x="10" y="109"/>
                        <a:pt x="7" y="109"/>
                      </a:cubicBezTo>
                      <a:cubicBezTo>
                        <a:pt x="11" y="114"/>
                        <a:pt x="14" y="106"/>
                        <a:pt x="18" y="105"/>
                      </a:cubicBezTo>
                      <a:cubicBezTo>
                        <a:pt x="9" y="99"/>
                        <a:pt x="25" y="99"/>
                        <a:pt x="22" y="93"/>
                      </a:cubicBezTo>
                      <a:cubicBezTo>
                        <a:pt x="19" y="89"/>
                        <a:pt x="18" y="93"/>
                        <a:pt x="15" y="9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2" name="Freeform 1055"/>
                <p:cNvSpPr>
                  <a:spLocks/>
                </p:cNvSpPr>
                <p:nvPr/>
              </p:nvSpPr>
              <p:spPr bwMode="auto">
                <a:xfrm>
                  <a:off x="3989" y="296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3" name="Freeform 1056"/>
                <p:cNvSpPr>
                  <a:spLocks/>
                </p:cNvSpPr>
                <p:nvPr/>
              </p:nvSpPr>
              <p:spPr bwMode="auto">
                <a:xfrm>
                  <a:off x="3993" y="2876"/>
                  <a:ext cx="1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4" name="Freeform 1057"/>
                <p:cNvSpPr>
                  <a:spLocks/>
                </p:cNvSpPr>
                <p:nvPr/>
              </p:nvSpPr>
              <p:spPr bwMode="auto">
                <a:xfrm>
                  <a:off x="3991" y="2971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5" name="Freeform 1058"/>
                <p:cNvSpPr>
                  <a:spLocks/>
                </p:cNvSpPr>
                <p:nvPr/>
              </p:nvSpPr>
              <p:spPr bwMode="auto">
                <a:xfrm>
                  <a:off x="4000" y="297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6" name="Freeform 1059"/>
                <p:cNvSpPr>
                  <a:spLocks/>
                </p:cNvSpPr>
                <p:nvPr/>
              </p:nvSpPr>
              <p:spPr bwMode="auto">
                <a:xfrm>
                  <a:off x="3997" y="2863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7" name="Freeform 1060"/>
                <p:cNvSpPr>
                  <a:spLocks/>
                </p:cNvSpPr>
                <p:nvPr/>
              </p:nvSpPr>
              <p:spPr bwMode="auto">
                <a:xfrm>
                  <a:off x="4000" y="28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8" name="Freeform 1061"/>
                <p:cNvSpPr>
                  <a:spLocks/>
                </p:cNvSpPr>
                <p:nvPr/>
              </p:nvSpPr>
              <p:spPr bwMode="auto">
                <a:xfrm>
                  <a:off x="3975" y="2709"/>
                  <a:ext cx="28" cy="166"/>
                </a:xfrm>
                <a:custGeom>
                  <a:avLst/>
                  <a:gdLst>
                    <a:gd name="T0" fmla="*/ 17 w 33"/>
                    <a:gd name="T1" fmla="*/ 7 h 193"/>
                    <a:gd name="T2" fmla="*/ 10 w 33"/>
                    <a:gd name="T3" fmla="*/ 3 h 193"/>
                    <a:gd name="T4" fmla="*/ 7 w 33"/>
                    <a:gd name="T5" fmla="*/ 10 h 193"/>
                    <a:gd name="T6" fmla="*/ 11 w 33"/>
                    <a:gd name="T7" fmla="*/ 20 h 193"/>
                    <a:gd name="T8" fmla="*/ 11 w 33"/>
                    <a:gd name="T9" fmla="*/ 42 h 193"/>
                    <a:gd name="T10" fmla="*/ 9 w 33"/>
                    <a:gd name="T11" fmla="*/ 56 h 193"/>
                    <a:gd name="T12" fmla="*/ 16 w 33"/>
                    <a:gd name="T13" fmla="*/ 75 h 193"/>
                    <a:gd name="T14" fmla="*/ 14 w 33"/>
                    <a:gd name="T15" fmla="*/ 79 h 193"/>
                    <a:gd name="T16" fmla="*/ 12 w 33"/>
                    <a:gd name="T17" fmla="*/ 89 h 193"/>
                    <a:gd name="T18" fmla="*/ 22 w 33"/>
                    <a:gd name="T19" fmla="*/ 94 h 193"/>
                    <a:gd name="T20" fmla="*/ 23 w 33"/>
                    <a:gd name="T21" fmla="*/ 103 h 193"/>
                    <a:gd name="T22" fmla="*/ 18 w 33"/>
                    <a:gd name="T23" fmla="*/ 111 h 193"/>
                    <a:gd name="T24" fmla="*/ 19 w 33"/>
                    <a:gd name="T25" fmla="*/ 124 h 193"/>
                    <a:gd name="T26" fmla="*/ 17 w 33"/>
                    <a:gd name="T27" fmla="*/ 137 h 193"/>
                    <a:gd name="T28" fmla="*/ 19 w 33"/>
                    <a:gd name="T29" fmla="*/ 148 h 193"/>
                    <a:gd name="T30" fmla="*/ 23 w 33"/>
                    <a:gd name="T31" fmla="*/ 156 h 193"/>
                    <a:gd name="T32" fmla="*/ 19 w 33"/>
                    <a:gd name="T33" fmla="*/ 158 h 193"/>
                    <a:gd name="T34" fmla="*/ 20 w 33"/>
                    <a:gd name="T35" fmla="*/ 166 h 193"/>
                    <a:gd name="T36" fmla="*/ 19 w 33"/>
                    <a:gd name="T37" fmla="*/ 192 h 193"/>
                    <a:gd name="T38" fmla="*/ 21 w 33"/>
                    <a:gd name="T39" fmla="*/ 179 h 193"/>
                    <a:gd name="T40" fmla="*/ 17 w 33"/>
                    <a:gd name="T41" fmla="*/ 176 h 193"/>
                    <a:gd name="T42" fmla="*/ 29 w 33"/>
                    <a:gd name="T43" fmla="*/ 173 h 193"/>
                    <a:gd name="T44" fmla="*/ 30 w 33"/>
                    <a:gd name="T45" fmla="*/ 170 h 193"/>
                    <a:gd name="T46" fmla="*/ 29 w 33"/>
                    <a:gd name="T47" fmla="*/ 160 h 193"/>
                    <a:gd name="T48" fmla="*/ 31 w 33"/>
                    <a:gd name="T49" fmla="*/ 153 h 193"/>
                    <a:gd name="T50" fmla="*/ 31 w 33"/>
                    <a:gd name="T51" fmla="*/ 140 h 193"/>
                    <a:gd name="T52" fmla="*/ 28 w 33"/>
                    <a:gd name="T53" fmla="*/ 130 h 193"/>
                    <a:gd name="T54" fmla="*/ 29 w 33"/>
                    <a:gd name="T55" fmla="*/ 129 h 193"/>
                    <a:gd name="T56" fmla="*/ 29 w 33"/>
                    <a:gd name="T57" fmla="*/ 126 h 193"/>
                    <a:gd name="T58" fmla="*/ 28 w 33"/>
                    <a:gd name="T59" fmla="*/ 118 h 193"/>
                    <a:gd name="T60" fmla="*/ 25 w 33"/>
                    <a:gd name="T61" fmla="*/ 110 h 193"/>
                    <a:gd name="T62" fmla="*/ 30 w 33"/>
                    <a:gd name="T63" fmla="*/ 106 h 193"/>
                    <a:gd name="T64" fmla="*/ 30 w 33"/>
                    <a:gd name="T65" fmla="*/ 96 h 193"/>
                    <a:gd name="T66" fmla="*/ 25 w 33"/>
                    <a:gd name="T67" fmla="*/ 92 h 193"/>
                    <a:gd name="T68" fmla="*/ 22 w 33"/>
                    <a:gd name="T69" fmla="*/ 79 h 193"/>
                    <a:gd name="T70" fmla="*/ 20 w 33"/>
                    <a:gd name="T71" fmla="*/ 61 h 193"/>
                    <a:gd name="T72" fmla="*/ 21 w 33"/>
                    <a:gd name="T73" fmla="*/ 56 h 193"/>
                    <a:gd name="T74" fmla="*/ 19 w 33"/>
                    <a:gd name="T75" fmla="*/ 36 h 193"/>
                    <a:gd name="T76" fmla="*/ 13 w 33"/>
                    <a:gd name="T77" fmla="*/ 44 h 193"/>
                    <a:gd name="T78" fmla="*/ 23 w 33"/>
                    <a:gd name="T79" fmla="*/ 35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3" h="193">
                      <a:moveTo>
                        <a:pt x="23" y="16"/>
                      </a:moveTo>
                      <a:cubicBezTo>
                        <a:pt x="22" y="13"/>
                        <a:pt x="20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5"/>
                        <a:pt x="14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5" y="8"/>
                        <a:pt x="8" y="7"/>
                        <a:pt x="7" y="10"/>
                      </a:cubicBezTo>
                      <a:cubicBezTo>
                        <a:pt x="8" y="14"/>
                        <a:pt x="17" y="16"/>
                        <a:pt x="14" y="19"/>
                      </a:cubicBezTo>
                      <a:cubicBezTo>
                        <a:pt x="15" y="21"/>
                        <a:pt x="12" y="21"/>
                        <a:pt x="11" y="20"/>
                      </a:cubicBezTo>
                      <a:cubicBezTo>
                        <a:pt x="10" y="24"/>
                        <a:pt x="17" y="25"/>
                        <a:pt x="18" y="27"/>
                      </a:cubicBezTo>
                      <a:cubicBezTo>
                        <a:pt x="0" y="28"/>
                        <a:pt x="23" y="37"/>
                        <a:pt x="11" y="42"/>
                      </a:cubicBezTo>
                      <a:cubicBezTo>
                        <a:pt x="13" y="45"/>
                        <a:pt x="11" y="49"/>
                        <a:pt x="15" y="53"/>
                      </a:cubicBezTo>
                      <a:cubicBezTo>
                        <a:pt x="10" y="51"/>
                        <a:pt x="14" y="57"/>
                        <a:pt x="9" y="56"/>
                      </a:cubicBezTo>
                      <a:cubicBezTo>
                        <a:pt x="20" y="57"/>
                        <a:pt x="5" y="68"/>
                        <a:pt x="18" y="68"/>
                      </a:cubicBezTo>
                      <a:cubicBezTo>
                        <a:pt x="14" y="74"/>
                        <a:pt x="19" y="68"/>
                        <a:pt x="16" y="75"/>
                      </a:cubicBezTo>
                      <a:cubicBezTo>
                        <a:pt x="14" y="75"/>
                        <a:pt x="14" y="74"/>
                        <a:pt x="14" y="73"/>
                      </a:cubicBezTo>
                      <a:cubicBezTo>
                        <a:pt x="11" y="76"/>
                        <a:pt x="20" y="77"/>
                        <a:pt x="14" y="79"/>
                      </a:cubicBezTo>
                      <a:cubicBezTo>
                        <a:pt x="13" y="84"/>
                        <a:pt x="17" y="80"/>
                        <a:pt x="21" y="83"/>
                      </a:cubicBezTo>
                      <a:cubicBezTo>
                        <a:pt x="19" y="88"/>
                        <a:pt x="17" y="86"/>
                        <a:pt x="12" y="89"/>
                      </a:cubicBezTo>
                      <a:cubicBezTo>
                        <a:pt x="18" y="90"/>
                        <a:pt x="15" y="93"/>
                        <a:pt x="19" y="95"/>
                      </a:cubicBezTo>
                      <a:cubicBezTo>
                        <a:pt x="19" y="95"/>
                        <a:pt x="20" y="91"/>
                        <a:pt x="22" y="94"/>
                      </a:cubicBezTo>
                      <a:cubicBezTo>
                        <a:pt x="21" y="100"/>
                        <a:pt x="26" y="98"/>
                        <a:pt x="28" y="104"/>
                      </a:cubicBezTo>
                      <a:cubicBezTo>
                        <a:pt x="21" y="107"/>
                        <a:pt x="28" y="98"/>
                        <a:pt x="23" y="103"/>
                      </a:cubicBezTo>
                      <a:cubicBezTo>
                        <a:pt x="19" y="100"/>
                        <a:pt x="20" y="97"/>
                        <a:pt x="15" y="95"/>
                      </a:cubicBezTo>
                      <a:cubicBezTo>
                        <a:pt x="14" y="100"/>
                        <a:pt x="16" y="106"/>
                        <a:pt x="18" y="111"/>
                      </a:cubicBezTo>
                      <a:cubicBezTo>
                        <a:pt x="18" y="114"/>
                        <a:pt x="15" y="109"/>
                        <a:pt x="15" y="112"/>
                      </a:cubicBezTo>
                      <a:cubicBezTo>
                        <a:pt x="12" y="117"/>
                        <a:pt x="22" y="120"/>
                        <a:pt x="19" y="124"/>
                      </a:cubicBezTo>
                      <a:cubicBezTo>
                        <a:pt x="15" y="123"/>
                        <a:pt x="15" y="123"/>
                        <a:pt x="15" y="123"/>
                      </a:cubicBezTo>
                      <a:cubicBezTo>
                        <a:pt x="20" y="125"/>
                        <a:pt x="14" y="132"/>
                        <a:pt x="17" y="137"/>
                      </a:cubicBezTo>
                      <a:cubicBezTo>
                        <a:pt x="19" y="136"/>
                        <a:pt x="20" y="136"/>
                        <a:pt x="21" y="136"/>
                      </a:cubicBezTo>
                      <a:cubicBezTo>
                        <a:pt x="12" y="136"/>
                        <a:pt x="26" y="143"/>
                        <a:pt x="19" y="148"/>
                      </a:cubicBezTo>
                      <a:cubicBezTo>
                        <a:pt x="25" y="147"/>
                        <a:pt x="28" y="152"/>
                        <a:pt x="29" y="155"/>
                      </a:cubicBezTo>
                      <a:cubicBezTo>
                        <a:pt x="27" y="156"/>
                        <a:pt x="25" y="156"/>
                        <a:pt x="23" y="156"/>
                      </a:cubicBezTo>
                      <a:cubicBezTo>
                        <a:pt x="27" y="151"/>
                        <a:pt x="17" y="151"/>
                        <a:pt x="15" y="147"/>
                      </a:cubicBezTo>
                      <a:cubicBezTo>
                        <a:pt x="18" y="150"/>
                        <a:pt x="15" y="156"/>
                        <a:pt x="19" y="158"/>
                      </a:cubicBezTo>
                      <a:cubicBezTo>
                        <a:pt x="14" y="157"/>
                        <a:pt x="14" y="157"/>
                        <a:pt x="14" y="157"/>
                      </a:cubicBezTo>
                      <a:cubicBezTo>
                        <a:pt x="14" y="162"/>
                        <a:pt x="24" y="161"/>
                        <a:pt x="20" y="166"/>
                      </a:cubicBezTo>
                      <a:cubicBezTo>
                        <a:pt x="17" y="165"/>
                        <a:pt x="17" y="165"/>
                        <a:pt x="17" y="165"/>
                      </a:cubicBezTo>
                      <a:cubicBezTo>
                        <a:pt x="17" y="174"/>
                        <a:pt x="12" y="185"/>
                        <a:pt x="19" y="192"/>
                      </a:cubicBezTo>
                      <a:cubicBezTo>
                        <a:pt x="22" y="193"/>
                        <a:pt x="28" y="189"/>
                        <a:pt x="30" y="189"/>
                      </a:cubicBezTo>
                      <a:cubicBezTo>
                        <a:pt x="28" y="185"/>
                        <a:pt x="23" y="182"/>
                        <a:pt x="21" y="179"/>
                      </a:cubicBezTo>
                      <a:cubicBezTo>
                        <a:pt x="26" y="179"/>
                        <a:pt x="26" y="179"/>
                        <a:pt x="26" y="179"/>
                      </a:cubicBezTo>
                      <a:cubicBezTo>
                        <a:pt x="22" y="178"/>
                        <a:pt x="20" y="174"/>
                        <a:pt x="17" y="176"/>
                      </a:cubicBezTo>
                      <a:cubicBezTo>
                        <a:pt x="15" y="174"/>
                        <a:pt x="22" y="174"/>
                        <a:pt x="19" y="171"/>
                      </a:cubicBezTo>
                      <a:cubicBezTo>
                        <a:pt x="24" y="171"/>
                        <a:pt x="25" y="173"/>
                        <a:pt x="29" y="173"/>
                      </a:cubicBezTo>
                      <a:cubicBezTo>
                        <a:pt x="27" y="171"/>
                        <a:pt x="27" y="171"/>
                        <a:pt x="27" y="171"/>
                      </a:cubicBezTo>
                      <a:cubicBezTo>
                        <a:pt x="29" y="171"/>
                        <a:pt x="28" y="169"/>
                        <a:pt x="30" y="170"/>
                      </a:cubicBezTo>
                      <a:cubicBezTo>
                        <a:pt x="24" y="165"/>
                        <a:pt x="33" y="163"/>
                        <a:pt x="30" y="158"/>
                      </a:cubicBezTo>
                      <a:cubicBezTo>
                        <a:pt x="29" y="160"/>
                        <a:pt x="29" y="160"/>
                        <a:pt x="29" y="160"/>
                      </a:cubicBezTo>
                      <a:cubicBezTo>
                        <a:pt x="26" y="160"/>
                        <a:pt x="26" y="159"/>
                        <a:pt x="25" y="158"/>
                      </a:cubicBezTo>
                      <a:cubicBezTo>
                        <a:pt x="30" y="156"/>
                        <a:pt x="29" y="155"/>
                        <a:pt x="31" y="153"/>
                      </a:cubicBezTo>
                      <a:cubicBezTo>
                        <a:pt x="28" y="150"/>
                        <a:pt x="23" y="149"/>
                        <a:pt x="23" y="146"/>
                      </a:cubicBezTo>
                      <a:cubicBezTo>
                        <a:pt x="29" y="147"/>
                        <a:pt x="26" y="141"/>
                        <a:pt x="31" y="140"/>
                      </a:cubicBezTo>
                      <a:cubicBezTo>
                        <a:pt x="25" y="140"/>
                        <a:pt x="29" y="134"/>
                        <a:pt x="26" y="134"/>
                      </a:cubicBezTo>
                      <a:cubicBezTo>
                        <a:pt x="24" y="132"/>
                        <a:pt x="25" y="130"/>
                        <a:pt x="28" y="130"/>
                      </a:cubicBezTo>
                      <a:cubicBezTo>
                        <a:pt x="29" y="131"/>
                        <a:pt x="29" y="131"/>
                        <a:pt x="29" y="131"/>
                      </a:cubicBezTo>
                      <a:cubicBezTo>
                        <a:pt x="29" y="129"/>
                        <a:pt x="29" y="129"/>
                        <a:pt x="29" y="129"/>
                      </a:cubicBezTo>
                      <a:cubicBezTo>
                        <a:pt x="30" y="130"/>
                        <a:pt x="30" y="130"/>
                        <a:pt x="30" y="130"/>
                      </a:cubicBezTo>
                      <a:cubicBezTo>
                        <a:pt x="30" y="128"/>
                        <a:pt x="26" y="128"/>
                        <a:pt x="29" y="126"/>
                      </a:cubicBezTo>
                      <a:cubicBezTo>
                        <a:pt x="31" y="126"/>
                        <a:pt x="31" y="127"/>
                        <a:pt x="31" y="128"/>
                      </a:cubicBezTo>
                      <a:cubicBezTo>
                        <a:pt x="32" y="124"/>
                        <a:pt x="23" y="121"/>
                        <a:pt x="28" y="118"/>
                      </a:cubicBezTo>
                      <a:cubicBezTo>
                        <a:pt x="25" y="117"/>
                        <a:pt x="25" y="113"/>
                        <a:pt x="19" y="114"/>
                      </a:cubicBezTo>
                      <a:cubicBezTo>
                        <a:pt x="21" y="113"/>
                        <a:pt x="26" y="113"/>
                        <a:pt x="25" y="110"/>
                      </a:cubicBezTo>
                      <a:cubicBezTo>
                        <a:pt x="20" y="108"/>
                        <a:pt x="27" y="106"/>
                        <a:pt x="23" y="103"/>
                      </a:cubicBezTo>
                      <a:cubicBezTo>
                        <a:pt x="29" y="107"/>
                        <a:pt x="25" y="103"/>
                        <a:pt x="30" y="106"/>
                      </a:cubicBezTo>
                      <a:cubicBezTo>
                        <a:pt x="32" y="104"/>
                        <a:pt x="25" y="101"/>
                        <a:pt x="26" y="97"/>
                      </a:cubicBezTo>
                      <a:cubicBezTo>
                        <a:pt x="30" y="96"/>
                        <a:pt x="30" y="96"/>
                        <a:pt x="30" y="96"/>
                      </a:cubicBezTo>
                      <a:cubicBezTo>
                        <a:pt x="28" y="95"/>
                        <a:pt x="24" y="93"/>
                        <a:pt x="28" y="91"/>
                      </a:cubicBezTo>
                      <a:cubicBezTo>
                        <a:pt x="25" y="92"/>
                        <a:pt x="25" y="92"/>
                        <a:pt x="25" y="92"/>
                      </a:cubicBezTo>
                      <a:cubicBezTo>
                        <a:pt x="27" y="89"/>
                        <a:pt x="25" y="85"/>
                        <a:pt x="29" y="82"/>
                      </a:cubicBezTo>
                      <a:cubicBezTo>
                        <a:pt x="22" y="79"/>
                        <a:pt x="22" y="79"/>
                        <a:pt x="22" y="79"/>
                      </a:cubicBezTo>
                      <a:cubicBezTo>
                        <a:pt x="30" y="74"/>
                        <a:pt x="23" y="68"/>
                        <a:pt x="17" y="65"/>
                      </a:cubicBezTo>
                      <a:cubicBezTo>
                        <a:pt x="17" y="63"/>
                        <a:pt x="19" y="61"/>
                        <a:pt x="20" y="61"/>
                      </a:cubicBezTo>
                      <a:cubicBezTo>
                        <a:pt x="22" y="63"/>
                        <a:pt x="22" y="63"/>
                        <a:pt x="22" y="63"/>
                      </a:cubicBezTo>
                      <a:cubicBezTo>
                        <a:pt x="23" y="60"/>
                        <a:pt x="26" y="57"/>
                        <a:pt x="21" y="56"/>
                      </a:cubicBezTo>
                      <a:cubicBezTo>
                        <a:pt x="19" y="53"/>
                        <a:pt x="25" y="54"/>
                        <a:pt x="26" y="52"/>
                      </a:cubicBezTo>
                      <a:cubicBezTo>
                        <a:pt x="18" y="47"/>
                        <a:pt x="31" y="37"/>
                        <a:pt x="19" y="36"/>
                      </a:cubicBezTo>
                      <a:cubicBezTo>
                        <a:pt x="19" y="38"/>
                        <a:pt x="17" y="42"/>
                        <a:pt x="17" y="46"/>
                      </a:cubicBezTo>
                      <a:cubicBezTo>
                        <a:pt x="16" y="45"/>
                        <a:pt x="14" y="46"/>
                        <a:pt x="13" y="44"/>
                      </a:cubicBezTo>
                      <a:cubicBezTo>
                        <a:pt x="13" y="40"/>
                        <a:pt x="17" y="38"/>
                        <a:pt x="15" y="34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0" y="28"/>
                        <a:pt x="12" y="22"/>
                        <a:pt x="23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9" name="Freeform 1062"/>
                <p:cNvSpPr>
                  <a:spLocks/>
                </p:cNvSpPr>
                <p:nvPr/>
              </p:nvSpPr>
              <p:spPr bwMode="auto">
                <a:xfrm>
                  <a:off x="3994" y="2764"/>
                  <a:ext cx="4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1"/>
                        <a:pt x="2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0" name="Freeform 1063"/>
                <p:cNvSpPr>
                  <a:spLocks/>
                </p:cNvSpPr>
                <p:nvPr/>
              </p:nvSpPr>
              <p:spPr bwMode="auto">
                <a:xfrm>
                  <a:off x="3994" y="2763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1" name="Freeform 1064"/>
                <p:cNvSpPr>
                  <a:spLocks/>
                </p:cNvSpPr>
                <p:nvPr/>
              </p:nvSpPr>
              <p:spPr bwMode="auto">
                <a:xfrm>
                  <a:off x="3993" y="2710"/>
                  <a:ext cx="1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2"/>
                        <a:pt x="2" y="1"/>
                        <a:pt x="1" y="0"/>
                      </a:cubicBezTo>
                      <a:cubicBezTo>
                        <a:pt x="0" y="1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2" name="Freeform 1065"/>
                <p:cNvSpPr>
                  <a:spLocks/>
                </p:cNvSpPr>
                <p:nvPr/>
              </p:nvSpPr>
              <p:spPr bwMode="auto">
                <a:xfrm>
                  <a:off x="3990" y="2710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1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3" name="Freeform 1066"/>
                <p:cNvSpPr>
                  <a:spLocks/>
                </p:cNvSpPr>
                <p:nvPr/>
              </p:nvSpPr>
              <p:spPr bwMode="auto">
                <a:xfrm>
                  <a:off x="3973" y="2622"/>
                  <a:ext cx="23" cy="87"/>
                </a:xfrm>
                <a:custGeom>
                  <a:avLst/>
                  <a:gdLst>
                    <a:gd name="T0" fmla="*/ 14 w 27"/>
                    <a:gd name="T1" fmla="*/ 18 h 101"/>
                    <a:gd name="T2" fmla="*/ 10 w 27"/>
                    <a:gd name="T3" fmla="*/ 13 h 101"/>
                    <a:gd name="T4" fmla="*/ 13 w 27"/>
                    <a:gd name="T5" fmla="*/ 9 h 101"/>
                    <a:gd name="T6" fmla="*/ 5 w 27"/>
                    <a:gd name="T7" fmla="*/ 3 h 101"/>
                    <a:gd name="T8" fmla="*/ 10 w 27"/>
                    <a:gd name="T9" fmla="*/ 50 h 101"/>
                    <a:gd name="T10" fmla="*/ 7 w 27"/>
                    <a:gd name="T11" fmla="*/ 48 h 101"/>
                    <a:gd name="T12" fmla="*/ 13 w 27"/>
                    <a:gd name="T13" fmla="*/ 65 h 101"/>
                    <a:gd name="T14" fmla="*/ 7 w 27"/>
                    <a:gd name="T15" fmla="*/ 65 h 101"/>
                    <a:gd name="T16" fmla="*/ 9 w 27"/>
                    <a:gd name="T17" fmla="*/ 76 h 101"/>
                    <a:gd name="T18" fmla="*/ 12 w 27"/>
                    <a:gd name="T19" fmla="*/ 75 h 101"/>
                    <a:gd name="T20" fmla="*/ 11 w 27"/>
                    <a:gd name="T21" fmla="*/ 78 h 101"/>
                    <a:gd name="T22" fmla="*/ 12 w 27"/>
                    <a:gd name="T23" fmla="*/ 77 h 101"/>
                    <a:gd name="T24" fmla="*/ 12 w 27"/>
                    <a:gd name="T25" fmla="*/ 84 h 101"/>
                    <a:gd name="T26" fmla="*/ 11 w 27"/>
                    <a:gd name="T27" fmla="*/ 82 h 101"/>
                    <a:gd name="T28" fmla="*/ 13 w 27"/>
                    <a:gd name="T29" fmla="*/ 88 h 101"/>
                    <a:gd name="T30" fmla="*/ 9 w 27"/>
                    <a:gd name="T31" fmla="*/ 87 h 101"/>
                    <a:gd name="T32" fmla="*/ 15 w 27"/>
                    <a:gd name="T33" fmla="*/ 101 h 101"/>
                    <a:gd name="T34" fmla="*/ 19 w 27"/>
                    <a:gd name="T35" fmla="*/ 101 h 101"/>
                    <a:gd name="T36" fmla="*/ 16 w 27"/>
                    <a:gd name="T37" fmla="*/ 90 h 101"/>
                    <a:gd name="T38" fmla="*/ 16 w 27"/>
                    <a:gd name="T39" fmla="*/ 91 h 101"/>
                    <a:gd name="T40" fmla="*/ 14 w 27"/>
                    <a:gd name="T41" fmla="*/ 84 h 101"/>
                    <a:gd name="T42" fmla="*/ 20 w 27"/>
                    <a:gd name="T43" fmla="*/ 88 h 101"/>
                    <a:gd name="T44" fmla="*/ 23 w 27"/>
                    <a:gd name="T45" fmla="*/ 77 h 101"/>
                    <a:gd name="T46" fmla="*/ 23 w 27"/>
                    <a:gd name="T47" fmla="*/ 77 h 101"/>
                    <a:gd name="T48" fmla="*/ 22 w 27"/>
                    <a:gd name="T49" fmla="*/ 74 h 101"/>
                    <a:gd name="T50" fmla="*/ 19 w 27"/>
                    <a:gd name="T51" fmla="*/ 76 h 101"/>
                    <a:gd name="T52" fmla="*/ 12 w 27"/>
                    <a:gd name="T53" fmla="*/ 74 h 101"/>
                    <a:gd name="T54" fmla="*/ 12 w 27"/>
                    <a:gd name="T55" fmla="*/ 70 h 101"/>
                    <a:gd name="T56" fmla="*/ 18 w 27"/>
                    <a:gd name="T57" fmla="*/ 72 h 101"/>
                    <a:gd name="T58" fmla="*/ 15 w 27"/>
                    <a:gd name="T59" fmla="*/ 70 h 101"/>
                    <a:gd name="T60" fmla="*/ 22 w 27"/>
                    <a:gd name="T61" fmla="*/ 66 h 101"/>
                    <a:gd name="T62" fmla="*/ 15 w 27"/>
                    <a:gd name="T63" fmla="*/ 66 h 101"/>
                    <a:gd name="T64" fmla="*/ 15 w 27"/>
                    <a:gd name="T65" fmla="*/ 46 h 101"/>
                    <a:gd name="T66" fmla="*/ 18 w 27"/>
                    <a:gd name="T67" fmla="*/ 49 h 101"/>
                    <a:gd name="T68" fmla="*/ 14 w 27"/>
                    <a:gd name="T69" fmla="*/ 45 h 101"/>
                    <a:gd name="T70" fmla="*/ 16 w 27"/>
                    <a:gd name="T71" fmla="*/ 33 h 101"/>
                    <a:gd name="T72" fmla="*/ 13 w 27"/>
                    <a:gd name="T73" fmla="*/ 34 h 101"/>
                    <a:gd name="T74" fmla="*/ 14 w 27"/>
                    <a:gd name="T75" fmla="*/ 22 h 101"/>
                    <a:gd name="T76" fmla="*/ 14 w 27"/>
                    <a:gd name="T77" fmla="*/ 22 h 101"/>
                    <a:gd name="T78" fmla="*/ 8 w 27"/>
                    <a:gd name="T79" fmla="*/ 16 h 101"/>
                    <a:gd name="T80" fmla="*/ 14 w 27"/>
                    <a:gd name="T81" fmla="*/ 1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" h="101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3"/>
                        <a:pt x="9" y="7"/>
                        <a:pt x="13" y="9"/>
                      </a:cubicBezTo>
                      <a:cubicBezTo>
                        <a:pt x="8" y="6"/>
                        <a:pt x="13" y="0"/>
                        <a:pt x="5" y="3"/>
                      </a:cubicBezTo>
                      <a:cubicBezTo>
                        <a:pt x="8" y="16"/>
                        <a:pt x="3" y="35"/>
                        <a:pt x="10" y="50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6"/>
                        <a:pt x="0" y="59"/>
                        <a:pt x="13" y="65"/>
                      </a:cubicBezTo>
                      <a:cubicBezTo>
                        <a:pt x="7" y="65"/>
                        <a:pt x="7" y="65"/>
                        <a:pt x="7" y="65"/>
                      </a:cubicBezTo>
                      <a:cubicBezTo>
                        <a:pt x="5" y="68"/>
                        <a:pt x="16" y="72"/>
                        <a:pt x="9" y="76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2" y="76"/>
                        <a:pt x="11" y="77"/>
                        <a:pt x="11" y="78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2"/>
                        <a:pt x="12" y="84"/>
                      </a:cubicBezTo>
                      <a:cubicBezTo>
                        <a:pt x="10" y="84"/>
                        <a:pt x="11" y="83"/>
                        <a:pt x="11" y="82"/>
                      </a:cubicBezTo>
                      <a:cubicBezTo>
                        <a:pt x="9" y="83"/>
                        <a:pt x="13" y="85"/>
                        <a:pt x="13" y="88"/>
                      </a:cubicBezTo>
                      <a:cubicBezTo>
                        <a:pt x="11" y="89"/>
                        <a:pt x="10" y="88"/>
                        <a:pt x="9" y="87"/>
                      </a:cubicBezTo>
                      <a:cubicBezTo>
                        <a:pt x="12" y="94"/>
                        <a:pt x="5" y="96"/>
                        <a:pt x="15" y="101"/>
                      </a:cubicBezTo>
                      <a:cubicBezTo>
                        <a:pt x="17" y="101"/>
                        <a:pt x="18" y="99"/>
                        <a:pt x="19" y="101"/>
                      </a:cubicBezTo>
                      <a:cubicBezTo>
                        <a:pt x="22" y="97"/>
                        <a:pt x="18" y="94"/>
                        <a:pt x="16" y="90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6" y="88"/>
                        <a:pt x="18" y="89"/>
                        <a:pt x="14" y="84"/>
                      </a:cubicBezTo>
                      <a:cubicBezTo>
                        <a:pt x="18" y="85"/>
                        <a:pt x="18" y="87"/>
                        <a:pt x="20" y="88"/>
                      </a:cubicBezTo>
                      <a:cubicBezTo>
                        <a:pt x="27" y="83"/>
                        <a:pt x="14" y="80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6"/>
                        <a:pt x="23" y="75"/>
                        <a:pt x="22" y="74"/>
                      </a:cubicBezTo>
                      <a:cubicBezTo>
                        <a:pt x="21" y="74"/>
                        <a:pt x="20" y="75"/>
                        <a:pt x="19" y="76"/>
                      </a:cubicBezTo>
                      <a:cubicBezTo>
                        <a:pt x="18" y="75"/>
                        <a:pt x="14" y="74"/>
                        <a:pt x="12" y="74"/>
                      </a:cubicBezTo>
                      <a:cubicBezTo>
                        <a:pt x="16" y="72"/>
                        <a:pt x="10" y="72"/>
                        <a:pt x="12" y="70"/>
                      </a:cubicBezTo>
                      <a:cubicBezTo>
                        <a:pt x="16" y="69"/>
                        <a:pt x="16" y="72"/>
                        <a:pt x="18" y="72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2" y="66"/>
                      </a:cubicBezTo>
                      <a:cubicBezTo>
                        <a:pt x="19" y="64"/>
                        <a:pt x="19" y="67"/>
                        <a:pt x="15" y="66"/>
                      </a:cubicBezTo>
                      <a:cubicBezTo>
                        <a:pt x="20" y="63"/>
                        <a:pt x="19" y="51"/>
                        <a:pt x="15" y="46"/>
                      </a:cubicBezTo>
                      <a:cubicBezTo>
                        <a:pt x="16" y="48"/>
                        <a:pt x="19" y="47"/>
                        <a:pt x="18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2" y="42"/>
                        <a:pt x="14" y="37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1"/>
                        <a:pt x="17" y="27"/>
                        <a:pt x="14" y="22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13" y="20"/>
                        <a:pt x="6" y="19"/>
                        <a:pt x="8" y="16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4" name="Freeform 1067"/>
                <p:cNvSpPr>
                  <a:spLocks/>
                </p:cNvSpPr>
                <p:nvPr/>
              </p:nvSpPr>
              <p:spPr bwMode="auto">
                <a:xfrm>
                  <a:off x="3976" y="2620"/>
                  <a:ext cx="7" cy="3"/>
                </a:xfrm>
                <a:custGeom>
                  <a:avLst/>
                  <a:gdLst>
                    <a:gd name="T0" fmla="*/ 3 w 8"/>
                    <a:gd name="T1" fmla="*/ 3 h 4"/>
                    <a:gd name="T2" fmla="*/ 7 w 8"/>
                    <a:gd name="T3" fmla="*/ 4 h 4"/>
                    <a:gd name="T4" fmla="*/ 0 w 8"/>
                    <a:gd name="T5" fmla="*/ 1 h 4"/>
                    <a:gd name="T6" fmla="*/ 2 w 8"/>
                    <a:gd name="T7" fmla="*/ 4 h 4"/>
                    <a:gd name="T8" fmla="*/ 3 w 8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3" y="3"/>
                      </a:move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8" y="2"/>
                        <a:pt x="3" y="0"/>
                        <a:pt x="0" y="1"/>
                      </a:cubicBezTo>
                      <a:cubicBezTo>
                        <a:pt x="1" y="2"/>
                        <a:pt x="0" y="3"/>
                        <a:pt x="2" y="4"/>
                      </a:cubicBezTo>
                      <a:cubicBezTo>
                        <a:pt x="2" y="3"/>
                        <a:pt x="4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5" name="Freeform 1068"/>
                <p:cNvSpPr>
                  <a:spLocks/>
                </p:cNvSpPr>
                <p:nvPr/>
              </p:nvSpPr>
              <p:spPr bwMode="auto">
                <a:xfrm>
                  <a:off x="3969" y="2577"/>
                  <a:ext cx="18" cy="44"/>
                </a:xfrm>
                <a:custGeom>
                  <a:avLst/>
                  <a:gdLst>
                    <a:gd name="T0" fmla="*/ 10 w 20"/>
                    <a:gd name="T1" fmla="*/ 18 h 51"/>
                    <a:gd name="T2" fmla="*/ 7 w 20"/>
                    <a:gd name="T3" fmla="*/ 17 h 51"/>
                    <a:gd name="T4" fmla="*/ 6 w 20"/>
                    <a:gd name="T5" fmla="*/ 36 h 51"/>
                    <a:gd name="T6" fmla="*/ 12 w 20"/>
                    <a:gd name="T7" fmla="*/ 43 h 51"/>
                    <a:gd name="T8" fmla="*/ 8 w 20"/>
                    <a:gd name="T9" fmla="*/ 44 h 51"/>
                    <a:gd name="T10" fmla="*/ 13 w 20"/>
                    <a:gd name="T11" fmla="*/ 49 h 51"/>
                    <a:gd name="T12" fmla="*/ 11 w 20"/>
                    <a:gd name="T13" fmla="*/ 46 h 51"/>
                    <a:gd name="T14" fmla="*/ 13 w 20"/>
                    <a:gd name="T15" fmla="*/ 46 h 51"/>
                    <a:gd name="T16" fmla="*/ 13 w 20"/>
                    <a:gd name="T17" fmla="*/ 43 h 51"/>
                    <a:gd name="T18" fmla="*/ 16 w 20"/>
                    <a:gd name="T19" fmla="*/ 44 h 51"/>
                    <a:gd name="T20" fmla="*/ 9 w 20"/>
                    <a:gd name="T21" fmla="*/ 35 h 51"/>
                    <a:gd name="T22" fmla="*/ 15 w 20"/>
                    <a:gd name="T23" fmla="*/ 35 h 51"/>
                    <a:gd name="T24" fmla="*/ 17 w 20"/>
                    <a:gd name="T25" fmla="*/ 26 h 51"/>
                    <a:gd name="T26" fmla="*/ 15 w 20"/>
                    <a:gd name="T27" fmla="*/ 27 h 51"/>
                    <a:gd name="T28" fmla="*/ 11 w 20"/>
                    <a:gd name="T29" fmla="*/ 28 h 51"/>
                    <a:gd name="T30" fmla="*/ 17 w 20"/>
                    <a:gd name="T31" fmla="*/ 25 h 51"/>
                    <a:gd name="T32" fmla="*/ 14 w 20"/>
                    <a:gd name="T33" fmla="*/ 8 h 51"/>
                    <a:gd name="T34" fmla="*/ 7 w 20"/>
                    <a:gd name="T35" fmla="*/ 5 h 51"/>
                    <a:gd name="T36" fmla="*/ 12 w 20"/>
                    <a:gd name="T37" fmla="*/ 6 h 51"/>
                    <a:gd name="T38" fmla="*/ 13 w 20"/>
                    <a:gd name="T39" fmla="*/ 2 h 51"/>
                    <a:gd name="T40" fmla="*/ 4 w 20"/>
                    <a:gd name="T41" fmla="*/ 0 h 51"/>
                    <a:gd name="T42" fmla="*/ 10 w 20"/>
                    <a:gd name="T43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51">
                      <a:moveTo>
                        <a:pt x="10" y="18"/>
                      </a:moveTo>
                      <a:cubicBezTo>
                        <a:pt x="9" y="17"/>
                        <a:pt x="8" y="17"/>
                        <a:pt x="7" y="17"/>
                      </a:cubicBezTo>
                      <a:cubicBezTo>
                        <a:pt x="7" y="24"/>
                        <a:pt x="9" y="34"/>
                        <a:pt x="6" y="36"/>
                      </a:cubicBezTo>
                      <a:cubicBezTo>
                        <a:pt x="5" y="39"/>
                        <a:pt x="11" y="39"/>
                        <a:pt x="12" y="43"/>
                      </a:cubicBezTo>
                      <a:cubicBezTo>
                        <a:pt x="8" y="44"/>
                        <a:pt x="8" y="44"/>
                        <a:pt x="8" y="44"/>
                      </a:cubicBezTo>
                      <a:cubicBezTo>
                        <a:pt x="11" y="46"/>
                        <a:pt x="6" y="51"/>
                        <a:pt x="13" y="49"/>
                      </a:cubicBezTo>
                      <a:cubicBezTo>
                        <a:pt x="14" y="49"/>
                        <a:pt x="10" y="47"/>
                        <a:pt x="11" y="46"/>
                      </a:cubicBezTo>
                      <a:cubicBezTo>
                        <a:pt x="13" y="46"/>
                        <a:pt x="13" y="46"/>
                        <a:pt x="13" y="46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20" y="39"/>
                        <a:pt x="7" y="41"/>
                        <a:pt x="9" y="35"/>
                      </a:cubicBezTo>
                      <a:cubicBezTo>
                        <a:pt x="15" y="35"/>
                        <a:pt x="15" y="35"/>
                        <a:pt x="15" y="35"/>
                      </a:cubicBezTo>
                      <a:cubicBezTo>
                        <a:pt x="16" y="32"/>
                        <a:pt x="14" y="30"/>
                        <a:pt x="17" y="26"/>
                      </a:cubicBezTo>
                      <a:cubicBezTo>
                        <a:pt x="17" y="26"/>
                        <a:pt x="14" y="26"/>
                        <a:pt x="15" y="27"/>
                      </a:cubicBezTo>
                      <a:cubicBezTo>
                        <a:pt x="15" y="28"/>
                        <a:pt x="13" y="28"/>
                        <a:pt x="11" y="28"/>
                      </a:cubicBezTo>
                      <a:cubicBezTo>
                        <a:pt x="6" y="22"/>
                        <a:pt x="14" y="29"/>
                        <a:pt x="17" y="25"/>
                      </a:cubicBezTo>
                      <a:cubicBezTo>
                        <a:pt x="13" y="20"/>
                        <a:pt x="9" y="11"/>
                        <a:pt x="14" y="8"/>
                      </a:cubicBezTo>
                      <a:cubicBezTo>
                        <a:pt x="11" y="11"/>
                        <a:pt x="7" y="7"/>
                        <a:pt x="7" y="5"/>
                      </a:cubicBezTo>
                      <a:cubicBezTo>
                        <a:pt x="9" y="3"/>
                        <a:pt x="11" y="5"/>
                        <a:pt x="12" y="6"/>
                      </a:cubicBezTo>
                      <a:cubicBezTo>
                        <a:pt x="13" y="5"/>
                        <a:pt x="14" y="4"/>
                        <a:pt x="13" y="2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0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6" name="Freeform 1069"/>
                <p:cNvSpPr>
                  <a:spLocks/>
                </p:cNvSpPr>
                <p:nvPr/>
              </p:nvSpPr>
              <p:spPr bwMode="auto">
                <a:xfrm>
                  <a:off x="3974" y="258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7" name="Freeform 1070"/>
                <p:cNvSpPr>
                  <a:spLocks/>
                </p:cNvSpPr>
                <p:nvPr/>
              </p:nvSpPr>
              <p:spPr bwMode="auto">
                <a:xfrm>
                  <a:off x="4064" y="3247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8" name="Freeform 1071"/>
                <p:cNvSpPr>
                  <a:spLocks/>
                </p:cNvSpPr>
                <p:nvPr/>
              </p:nvSpPr>
              <p:spPr bwMode="auto">
                <a:xfrm>
                  <a:off x="4061" y="3234"/>
                  <a:ext cx="14" cy="12"/>
                </a:xfrm>
                <a:custGeom>
                  <a:avLst/>
                  <a:gdLst>
                    <a:gd name="T0" fmla="*/ 16 w 16"/>
                    <a:gd name="T1" fmla="*/ 2 h 13"/>
                    <a:gd name="T2" fmla="*/ 13 w 16"/>
                    <a:gd name="T3" fmla="*/ 0 h 13"/>
                    <a:gd name="T4" fmla="*/ 0 w 16"/>
                    <a:gd name="T5" fmla="*/ 8 h 13"/>
                    <a:gd name="T6" fmla="*/ 11 w 16"/>
                    <a:gd name="T7" fmla="*/ 11 h 13"/>
                    <a:gd name="T8" fmla="*/ 6 w 16"/>
                    <a:gd name="T9" fmla="*/ 7 h 13"/>
                    <a:gd name="T10" fmla="*/ 14 w 16"/>
                    <a:gd name="T11" fmla="*/ 8 h 13"/>
                    <a:gd name="T12" fmla="*/ 11 w 16"/>
                    <a:gd name="T13" fmla="*/ 4 h 13"/>
                    <a:gd name="T14" fmla="*/ 16 w 16"/>
                    <a:gd name="T15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3">
                      <a:moveTo>
                        <a:pt x="16" y="2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4" y="4"/>
                        <a:pt x="6" y="0"/>
                        <a:pt x="0" y="8"/>
                      </a:cubicBezTo>
                      <a:cubicBezTo>
                        <a:pt x="3" y="10"/>
                        <a:pt x="8" y="13"/>
                        <a:pt x="11" y="11"/>
                      </a:cubicBezTo>
                      <a:cubicBezTo>
                        <a:pt x="10" y="10"/>
                        <a:pt x="6" y="9"/>
                        <a:pt x="6" y="7"/>
                      </a:cubicBezTo>
                      <a:cubicBezTo>
                        <a:pt x="9" y="7"/>
                        <a:pt x="10" y="9"/>
                        <a:pt x="14" y="8"/>
                      </a:cubicBezTo>
                      <a:cubicBezTo>
                        <a:pt x="16" y="4"/>
                        <a:pt x="11" y="7"/>
                        <a:pt x="11" y="4"/>
                      </a:cubicBezTo>
                      <a:lnTo>
                        <a:pt x="16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9" name="Freeform 1072"/>
                <p:cNvSpPr>
                  <a:spLocks/>
                </p:cNvSpPr>
                <p:nvPr/>
              </p:nvSpPr>
              <p:spPr bwMode="auto">
                <a:xfrm>
                  <a:off x="4064" y="3234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4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0" name="Freeform 1073"/>
                <p:cNvSpPr>
                  <a:spLocks/>
                </p:cNvSpPr>
                <p:nvPr/>
              </p:nvSpPr>
              <p:spPr bwMode="auto">
                <a:xfrm>
                  <a:off x="4061" y="3231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1"/>
                        <a:pt x="7" y="3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1" name="Freeform 1074"/>
                <p:cNvSpPr>
                  <a:spLocks/>
                </p:cNvSpPr>
                <p:nvPr/>
              </p:nvSpPr>
              <p:spPr bwMode="auto">
                <a:xfrm>
                  <a:off x="4062" y="3224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2" name="Freeform 1075"/>
                <p:cNvSpPr>
                  <a:spLocks/>
                </p:cNvSpPr>
                <p:nvPr/>
              </p:nvSpPr>
              <p:spPr bwMode="auto">
                <a:xfrm>
                  <a:off x="4060" y="3221"/>
                  <a:ext cx="10" cy="8"/>
                </a:xfrm>
                <a:custGeom>
                  <a:avLst/>
                  <a:gdLst>
                    <a:gd name="T0" fmla="*/ 2 w 12"/>
                    <a:gd name="T1" fmla="*/ 0 h 10"/>
                    <a:gd name="T2" fmla="*/ 3 w 12"/>
                    <a:gd name="T3" fmla="*/ 4 h 10"/>
                    <a:gd name="T4" fmla="*/ 3 w 12"/>
                    <a:gd name="T5" fmla="*/ 4 h 10"/>
                    <a:gd name="T6" fmla="*/ 9 w 12"/>
                    <a:gd name="T7" fmla="*/ 6 h 10"/>
                    <a:gd name="T8" fmla="*/ 9 w 12"/>
                    <a:gd name="T9" fmla="*/ 10 h 10"/>
                    <a:gd name="T10" fmla="*/ 12 w 12"/>
                    <a:gd name="T11" fmla="*/ 7 h 10"/>
                    <a:gd name="T12" fmla="*/ 2 w 12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0">
                      <a:moveTo>
                        <a:pt x="2" y="0"/>
                      </a:moveTo>
                      <a:cubicBezTo>
                        <a:pt x="0" y="1"/>
                        <a:pt x="1" y="3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2"/>
                        <a:pt x="10" y="3"/>
                        <a:pt x="9" y="6"/>
                      </a:cubicBezTo>
                      <a:cubicBezTo>
                        <a:pt x="10" y="8"/>
                        <a:pt x="5" y="8"/>
                        <a:pt x="9" y="10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3" name="Freeform 1076"/>
                <p:cNvSpPr>
                  <a:spLocks/>
                </p:cNvSpPr>
                <p:nvPr/>
              </p:nvSpPr>
              <p:spPr bwMode="auto">
                <a:xfrm>
                  <a:off x="4063" y="3225"/>
                  <a:ext cx="1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4" name="Freeform 1077"/>
                <p:cNvSpPr>
                  <a:spLocks/>
                </p:cNvSpPr>
                <p:nvPr/>
              </p:nvSpPr>
              <p:spPr bwMode="auto">
                <a:xfrm>
                  <a:off x="4063" y="3229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5" name="Freeform 1078"/>
                <p:cNvSpPr>
                  <a:spLocks/>
                </p:cNvSpPr>
                <p:nvPr/>
              </p:nvSpPr>
              <p:spPr bwMode="auto">
                <a:xfrm>
                  <a:off x="4061" y="3211"/>
                  <a:ext cx="11" cy="9"/>
                </a:xfrm>
                <a:custGeom>
                  <a:avLst/>
                  <a:gdLst>
                    <a:gd name="T0" fmla="*/ 1 w 13"/>
                    <a:gd name="T1" fmla="*/ 3 h 10"/>
                    <a:gd name="T2" fmla="*/ 5 w 13"/>
                    <a:gd name="T3" fmla="*/ 10 h 10"/>
                    <a:gd name="T4" fmla="*/ 13 w 13"/>
                    <a:gd name="T5" fmla="*/ 5 h 10"/>
                    <a:gd name="T6" fmla="*/ 11 w 13"/>
                    <a:gd name="T7" fmla="*/ 1 h 10"/>
                    <a:gd name="T8" fmla="*/ 1 w 13"/>
                    <a:gd name="T9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1" y="3"/>
                      </a:moveTo>
                      <a:cubicBezTo>
                        <a:pt x="7" y="4"/>
                        <a:pt x="0" y="9"/>
                        <a:pt x="5" y="10"/>
                      </a:cubicBezTo>
                      <a:cubicBezTo>
                        <a:pt x="5" y="6"/>
                        <a:pt x="10" y="4"/>
                        <a:pt x="13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6" name="Freeform 1079"/>
                <p:cNvSpPr>
                  <a:spLocks/>
                </p:cNvSpPr>
                <p:nvPr/>
              </p:nvSpPr>
              <p:spPr bwMode="auto">
                <a:xfrm>
                  <a:off x="4075" y="320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7" name="Freeform 1080"/>
                <p:cNvSpPr>
                  <a:spLocks/>
                </p:cNvSpPr>
                <p:nvPr/>
              </p:nvSpPr>
              <p:spPr bwMode="auto">
                <a:xfrm>
                  <a:off x="4065" y="3192"/>
                  <a:ext cx="15" cy="17"/>
                </a:xfrm>
                <a:custGeom>
                  <a:avLst/>
                  <a:gdLst>
                    <a:gd name="T0" fmla="*/ 2 w 17"/>
                    <a:gd name="T1" fmla="*/ 0 h 20"/>
                    <a:gd name="T2" fmla="*/ 8 w 17"/>
                    <a:gd name="T3" fmla="*/ 9 h 20"/>
                    <a:gd name="T4" fmla="*/ 3 w 17"/>
                    <a:gd name="T5" fmla="*/ 6 h 20"/>
                    <a:gd name="T6" fmla="*/ 6 w 17"/>
                    <a:gd name="T7" fmla="*/ 14 h 20"/>
                    <a:gd name="T8" fmla="*/ 0 w 17"/>
                    <a:gd name="T9" fmla="*/ 10 h 20"/>
                    <a:gd name="T10" fmla="*/ 5 w 17"/>
                    <a:gd name="T11" fmla="*/ 17 h 20"/>
                    <a:gd name="T12" fmla="*/ 1 w 17"/>
                    <a:gd name="T13" fmla="*/ 20 h 20"/>
                    <a:gd name="T14" fmla="*/ 8 w 17"/>
                    <a:gd name="T15" fmla="*/ 19 h 20"/>
                    <a:gd name="T16" fmla="*/ 7 w 17"/>
                    <a:gd name="T17" fmla="*/ 16 h 20"/>
                    <a:gd name="T18" fmla="*/ 11 w 17"/>
                    <a:gd name="T19" fmla="*/ 18 h 20"/>
                    <a:gd name="T20" fmla="*/ 16 w 17"/>
                    <a:gd name="T21" fmla="*/ 7 h 20"/>
                    <a:gd name="T22" fmla="*/ 2 w 17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0">
                      <a:moveTo>
                        <a:pt x="2" y="0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6" y="8"/>
                        <a:pt x="4" y="8"/>
                        <a:pt x="3" y="6"/>
                      </a:cubicBezTo>
                      <a:cubicBezTo>
                        <a:pt x="2" y="10"/>
                        <a:pt x="7" y="11"/>
                        <a:pt x="6" y="14"/>
                      </a:cubicBezTo>
                      <a:cubicBezTo>
                        <a:pt x="0" y="14"/>
                        <a:pt x="6" y="8"/>
                        <a:pt x="0" y="10"/>
                      </a:cubicBezTo>
                      <a:cubicBezTo>
                        <a:pt x="0" y="12"/>
                        <a:pt x="0" y="15"/>
                        <a:pt x="5" y="17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10" y="18"/>
                        <a:pt x="3" y="16"/>
                        <a:pt x="7" y="16"/>
                      </a:cubicBezTo>
                      <a:cubicBezTo>
                        <a:pt x="10" y="16"/>
                        <a:pt x="11" y="17"/>
                        <a:pt x="11" y="18"/>
                      </a:cubicBezTo>
                      <a:cubicBezTo>
                        <a:pt x="10" y="16"/>
                        <a:pt x="17" y="12"/>
                        <a:pt x="16" y="7"/>
                      </a:cubicBezTo>
                      <a:cubicBezTo>
                        <a:pt x="16" y="2"/>
                        <a:pt x="5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8" name="Freeform 1081"/>
                <p:cNvSpPr>
                  <a:spLocks/>
                </p:cNvSpPr>
                <p:nvPr/>
              </p:nvSpPr>
              <p:spPr bwMode="auto">
                <a:xfrm>
                  <a:off x="4072" y="3191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9" name="Freeform 1082"/>
                <p:cNvSpPr>
                  <a:spLocks/>
                </p:cNvSpPr>
                <p:nvPr/>
              </p:nvSpPr>
              <p:spPr bwMode="auto">
                <a:xfrm>
                  <a:off x="4065" y="3175"/>
                  <a:ext cx="16" cy="15"/>
                </a:xfrm>
                <a:custGeom>
                  <a:avLst/>
                  <a:gdLst>
                    <a:gd name="T0" fmla="*/ 1 w 18"/>
                    <a:gd name="T1" fmla="*/ 11 h 17"/>
                    <a:gd name="T2" fmla="*/ 5 w 18"/>
                    <a:gd name="T3" fmla="*/ 15 h 17"/>
                    <a:gd name="T4" fmla="*/ 2 w 18"/>
                    <a:gd name="T5" fmla="*/ 16 h 17"/>
                    <a:gd name="T6" fmla="*/ 7 w 18"/>
                    <a:gd name="T7" fmla="*/ 17 h 17"/>
                    <a:gd name="T8" fmla="*/ 4 w 18"/>
                    <a:gd name="T9" fmla="*/ 9 h 17"/>
                    <a:gd name="T10" fmla="*/ 13 w 18"/>
                    <a:gd name="T11" fmla="*/ 7 h 17"/>
                    <a:gd name="T12" fmla="*/ 11 w 18"/>
                    <a:gd name="T13" fmla="*/ 11 h 17"/>
                    <a:gd name="T14" fmla="*/ 10 w 18"/>
                    <a:gd name="T15" fmla="*/ 0 h 17"/>
                    <a:gd name="T16" fmla="*/ 8 w 18"/>
                    <a:gd name="T17" fmla="*/ 3 h 17"/>
                    <a:gd name="T18" fmla="*/ 6 w 18"/>
                    <a:gd name="T19" fmla="*/ 0 h 17"/>
                    <a:gd name="T20" fmla="*/ 1 w 18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7">
                      <a:moveTo>
                        <a:pt x="1" y="11"/>
                      </a:move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4" y="16"/>
                        <a:pt x="3" y="16"/>
                        <a:pt x="2" y="16"/>
                      </a:cubicBezTo>
                      <a:cubicBezTo>
                        <a:pt x="3" y="16"/>
                        <a:pt x="6" y="17"/>
                        <a:pt x="7" y="17"/>
                      </a:cubicBezTo>
                      <a:cubicBezTo>
                        <a:pt x="13" y="15"/>
                        <a:pt x="5" y="12"/>
                        <a:pt x="4" y="9"/>
                      </a:cubicBezTo>
                      <a:cubicBezTo>
                        <a:pt x="7" y="3"/>
                        <a:pt x="7" y="10"/>
                        <a:pt x="13" y="7"/>
                      </a:cubicBezTo>
                      <a:cubicBezTo>
                        <a:pt x="13" y="9"/>
                        <a:pt x="11" y="9"/>
                        <a:pt x="11" y="11"/>
                      </a:cubicBezTo>
                      <a:cubicBezTo>
                        <a:pt x="18" y="8"/>
                        <a:pt x="11" y="3"/>
                        <a:pt x="10" y="0"/>
                      </a:cubicBezTo>
                      <a:cubicBezTo>
                        <a:pt x="9" y="1"/>
                        <a:pt x="7" y="1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0" name="Freeform 1083"/>
                <p:cNvSpPr>
                  <a:spLocks/>
                </p:cNvSpPr>
                <p:nvPr/>
              </p:nvSpPr>
              <p:spPr bwMode="auto">
                <a:xfrm>
                  <a:off x="4064" y="3189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1" name="Freeform 1084"/>
                <p:cNvSpPr>
                  <a:spLocks/>
                </p:cNvSpPr>
                <p:nvPr/>
              </p:nvSpPr>
              <p:spPr bwMode="auto">
                <a:xfrm>
                  <a:off x="4073" y="317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2" name="Freeform 1085"/>
                <p:cNvSpPr>
                  <a:spLocks/>
                </p:cNvSpPr>
                <p:nvPr/>
              </p:nvSpPr>
              <p:spPr bwMode="auto">
                <a:xfrm>
                  <a:off x="4065" y="3174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3" name="Freeform 1086"/>
                <p:cNvSpPr>
                  <a:spLocks/>
                </p:cNvSpPr>
                <p:nvPr/>
              </p:nvSpPr>
              <p:spPr bwMode="auto">
                <a:xfrm>
                  <a:off x="4062" y="3076"/>
                  <a:ext cx="16" cy="96"/>
                </a:xfrm>
                <a:custGeom>
                  <a:avLst/>
                  <a:gdLst>
                    <a:gd name="T0" fmla="*/ 16 w 19"/>
                    <a:gd name="T1" fmla="*/ 1 h 112"/>
                    <a:gd name="T2" fmla="*/ 12 w 19"/>
                    <a:gd name="T3" fmla="*/ 5 h 112"/>
                    <a:gd name="T4" fmla="*/ 8 w 19"/>
                    <a:gd name="T5" fmla="*/ 0 h 112"/>
                    <a:gd name="T6" fmla="*/ 1 w 19"/>
                    <a:gd name="T7" fmla="*/ 0 h 112"/>
                    <a:gd name="T8" fmla="*/ 4 w 19"/>
                    <a:gd name="T9" fmla="*/ 9 h 112"/>
                    <a:gd name="T10" fmla="*/ 0 w 19"/>
                    <a:gd name="T11" fmla="*/ 9 h 112"/>
                    <a:gd name="T12" fmla="*/ 3 w 19"/>
                    <a:gd name="T13" fmla="*/ 26 h 112"/>
                    <a:gd name="T14" fmla="*/ 4 w 19"/>
                    <a:gd name="T15" fmla="*/ 38 h 112"/>
                    <a:gd name="T16" fmla="*/ 3 w 19"/>
                    <a:gd name="T17" fmla="*/ 85 h 112"/>
                    <a:gd name="T18" fmla="*/ 9 w 19"/>
                    <a:gd name="T19" fmla="*/ 87 h 112"/>
                    <a:gd name="T20" fmla="*/ 5 w 19"/>
                    <a:gd name="T21" fmla="*/ 90 h 112"/>
                    <a:gd name="T22" fmla="*/ 5 w 19"/>
                    <a:gd name="T23" fmla="*/ 88 h 112"/>
                    <a:gd name="T24" fmla="*/ 4 w 19"/>
                    <a:gd name="T25" fmla="*/ 101 h 112"/>
                    <a:gd name="T26" fmla="*/ 11 w 19"/>
                    <a:gd name="T27" fmla="*/ 101 h 112"/>
                    <a:gd name="T28" fmla="*/ 3 w 19"/>
                    <a:gd name="T29" fmla="*/ 107 h 112"/>
                    <a:gd name="T30" fmla="*/ 9 w 19"/>
                    <a:gd name="T31" fmla="*/ 112 h 112"/>
                    <a:gd name="T32" fmla="*/ 14 w 19"/>
                    <a:gd name="T33" fmla="*/ 107 h 112"/>
                    <a:gd name="T34" fmla="*/ 17 w 19"/>
                    <a:gd name="T35" fmla="*/ 111 h 112"/>
                    <a:gd name="T36" fmla="*/ 7 w 19"/>
                    <a:gd name="T37" fmla="*/ 80 h 112"/>
                    <a:gd name="T38" fmla="*/ 11 w 19"/>
                    <a:gd name="T39" fmla="*/ 81 h 112"/>
                    <a:gd name="T40" fmla="*/ 15 w 19"/>
                    <a:gd name="T41" fmla="*/ 62 h 112"/>
                    <a:gd name="T42" fmla="*/ 8 w 19"/>
                    <a:gd name="T43" fmla="*/ 55 h 112"/>
                    <a:gd name="T44" fmla="*/ 11 w 19"/>
                    <a:gd name="T45" fmla="*/ 51 h 112"/>
                    <a:gd name="T46" fmla="*/ 8 w 19"/>
                    <a:gd name="T47" fmla="*/ 51 h 112"/>
                    <a:gd name="T48" fmla="*/ 12 w 19"/>
                    <a:gd name="T49" fmla="*/ 45 h 112"/>
                    <a:gd name="T50" fmla="*/ 4 w 19"/>
                    <a:gd name="T51" fmla="*/ 44 h 112"/>
                    <a:gd name="T52" fmla="*/ 15 w 19"/>
                    <a:gd name="T53" fmla="*/ 33 h 112"/>
                    <a:gd name="T54" fmla="*/ 11 w 19"/>
                    <a:gd name="T55" fmla="*/ 35 h 112"/>
                    <a:gd name="T56" fmla="*/ 8 w 19"/>
                    <a:gd name="T57" fmla="*/ 32 h 112"/>
                    <a:gd name="T58" fmla="*/ 15 w 19"/>
                    <a:gd name="T59" fmla="*/ 31 h 112"/>
                    <a:gd name="T60" fmla="*/ 10 w 19"/>
                    <a:gd name="T61" fmla="*/ 22 h 112"/>
                    <a:gd name="T62" fmla="*/ 6 w 19"/>
                    <a:gd name="T63" fmla="*/ 23 h 112"/>
                    <a:gd name="T64" fmla="*/ 8 w 19"/>
                    <a:gd name="T65" fmla="*/ 11 h 112"/>
                    <a:gd name="T66" fmla="*/ 15 w 19"/>
                    <a:gd name="T67" fmla="*/ 17 h 112"/>
                    <a:gd name="T68" fmla="*/ 18 w 19"/>
                    <a:gd name="T69" fmla="*/ 14 h 112"/>
                    <a:gd name="T70" fmla="*/ 10 w 19"/>
                    <a:gd name="T71" fmla="*/ 6 h 112"/>
                    <a:gd name="T72" fmla="*/ 16 w 19"/>
                    <a:gd name="T73" fmla="*/ 1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112">
                      <a:moveTo>
                        <a:pt x="16" y="1"/>
                      </a:moveTo>
                      <a:cubicBezTo>
                        <a:pt x="13" y="1"/>
                        <a:pt x="12" y="2"/>
                        <a:pt x="12" y="5"/>
                      </a:cubicBezTo>
                      <a:cubicBezTo>
                        <a:pt x="9" y="4"/>
                        <a:pt x="10" y="1"/>
                        <a:pt x="8" y="0"/>
                      </a:cubicBezTo>
                      <a:cubicBezTo>
                        <a:pt x="6" y="3"/>
                        <a:pt x="4" y="0"/>
                        <a:pt x="1" y="0"/>
                      </a:cubicBezTo>
                      <a:cubicBezTo>
                        <a:pt x="1" y="4"/>
                        <a:pt x="5" y="5"/>
                        <a:pt x="4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2" y="14"/>
                        <a:pt x="5" y="21"/>
                        <a:pt x="3" y="26"/>
                      </a:cubicBezTo>
                      <a:cubicBezTo>
                        <a:pt x="1" y="30"/>
                        <a:pt x="3" y="33"/>
                        <a:pt x="4" y="38"/>
                      </a:cubicBezTo>
                      <a:cubicBezTo>
                        <a:pt x="2" y="53"/>
                        <a:pt x="6" y="68"/>
                        <a:pt x="3" y="85"/>
                      </a:cubicBezTo>
                      <a:cubicBezTo>
                        <a:pt x="9" y="87"/>
                        <a:pt x="9" y="87"/>
                        <a:pt x="9" y="87"/>
                      </a:cubicBezTo>
                      <a:cubicBezTo>
                        <a:pt x="6" y="88"/>
                        <a:pt x="9" y="91"/>
                        <a:pt x="5" y="90"/>
                      </a:cubicBezTo>
                      <a:cubicBezTo>
                        <a:pt x="6" y="90"/>
                        <a:pt x="5" y="89"/>
                        <a:pt x="5" y="88"/>
                      </a:cubicBezTo>
                      <a:cubicBezTo>
                        <a:pt x="0" y="91"/>
                        <a:pt x="6" y="97"/>
                        <a:pt x="4" y="101"/>
                      </a:cubicBezTo>
                      <a:cubicBezTo>
                        <a:pt x="5" y="101"/>
                        <a:pt x="10" y="100"/>
                        <a:pt x="11" y="101"/>
                      </a:cubicBezTo>
                      <a:cubicBezTo>
                        <a:pt x="4" y="101"/>
                        <a:pt x="12" y="106"/>
                        <a:pt x="3" y="107"/>
                      </a:cubicBezTo>
                      <a:cubicBezTo>
                        <a:pt x="1" y="111"/>
                        <a:pt x="10" y="107"/>
                        <a:pt x="9" y="112"/>
                      </a:cubicBezTo>
                      <a:cubicBezTo>
                        <a:pt x="13" y="112"/>
                        <a:pt x="10" y="108"/>
                        <a:pt x="14" y="107"/>
                      </a:cubicBezTo>
                      <a:cubicBezTo>
                        <a:pt x="17" y="108"/>
                        <a:pt x="12" y="111"/>
                        <a:pt x="17" y="111"/>
                      </a:cubicBezTo>
                      <a:cubicBezTo>
                        <a:pt x="19" y="104"/>
                        <a:pt x="10" y="91"/>
                        <a:pt x="7" y="80"/>
                      </a:cubicBezTo>
                      <a:cubicBezTo>
                        <a:pt x="11" y="81"/>
                        <a:pt x="11" y="81"/>
                        <a:pt x="11" y="81"/>
                      </a:cubicBezTo>
                      <a:cubicBezTo>
                        <a:pt x="8" y="76"/>
                        <a:pt x="8" y="67"/>
                        <a:pt x="15" y="62"/>
                      </a:cubicBezTo>
                      <a:cubicBezTo>
                        <a:pt x="11" y="63"/>
                        <a:pt x="17" y="54"/>
                        <a:pt x="8" y="55"/>
                      </a:cubicBezTo>
                      <a:cubicBezTo>
                        <a:pt x="10" y="54"/>
                        <a:pt x="10" y="53"/>
                        <a:pt x="11" y="51"/>
                      </a:cubicBezTo>
                      <a:cubicBezTo>
                        <a:pt x="8" y="51"/>
                        <a:pt x="8" y="51"/>
                        <a:pt x="8" y="51"/>
                      </a:cubicBezTo>
                      <a:cubicBezTo>
                        <a:pt x="8" y="48"/>
                        <a:pt x="12" y="49"/>
                        <a:pt x="12" y="45"/>
                      </a:cubicBezTo>
                      <a:cubicBezTo>
                        <a:pt x="8" y="48"/>
                        <a:pt x="7" y="45"/>
                        <a:pt x="4" y="44"/>
                      </a:cubicBezTo>
                      <a:cubicBezTo>
                        <a:pt x="8" y="41"/>
                        <a:pt x="12" y="36"/>
                        <a:pt x="15" y="33"/>
                      </a:cubicBezTo>
                      <a:cubicBezTo>
                        <a:pt x="14" y="33"/>
                        <a:pt x="13" y="34"/>
                        <a:pt x="11" y="35"/>
                      </a:cubicBezTo>
                      <a:cubicBezTo>
                        <a:pt x="12" y="33"/>
                        <a:pt x="9" y="33"/>
                        <a:pt x="8" y="32"/>
                      </a:cubicBezTo>
                      <a:cubicBezTo>
                        <a:pt x="7" y="30"/>
                        <a:pt x="12" y="31"/>
                        <a:pt x="15" y="31"/>
                      </a:cubicBezTo>
                      <a:cubicBezTo>
                        <a:pt x="16" y="27"/>
                        <a:pt x="7" y="25"/>
                        <a:pt x="10" y="22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6" y="19"/>
                        <a:pt x="10" y="16"/>
                        <a:pt x="8" y="11"/>
                      </a:cubicBezTo>
                      <a:cubicBezTo>
                        <a:pt x="14" y="9"/>
                        <a:pt x="13" y="15"/>
                        <a:pt x="15" y="17"/>
                      </a:cubicBezTo>
                      <a:cubicBezTo>
                        <a:pt x="16" y="16"/>
                        <a:pt x="16" y="14"/>
                        <a:pt x="18" y="14"/>
                      </a:cubicBezTo>
                      <a:cubicBezTo>
                        <a:pt x="16" y="12"/>
                        <a:pt x="12" y="8"/>
                        <a:pt x="10" y="6"/>
                      </a:cubicBezTo>
                      <a:cubicBezTo>
                        <a:pt x="15" y="8"/>
                        <a:pt x="15" y="3"/>
                        <a:pt x="16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4" name="Freeform 1087"/>
                <p:cNvSpPr>
                  <a:spLocks/>
                </p:cNvSpPr>
                <p:nvPr/>
              </p:nvSpPr>
              <p:spPr bwMode="auto">
                <a:xfrm>
                  <a:off x="4077" y="3087"/>
                  <a:ext cx="2" cy="2"/>
                </a:xfrm>
                <a:custGeom>
                  <a:avLst/>
                  <a:gdLst>
                    <a:gd name="T0" fmla="*/ 0 w 2"/>
                    <a:gd name="T1" fmla="*/ 1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5" name="Freeform 1088"/>
                <p:cNvSpPr>
                  <a:spLocks/>
                </p:cNvSpPr>
                <p:nvPr/>
              </p:nvSpPr>
              <p:spPr bwMode="auto">
                <a:xfrm>
                  <a:off x="4075" y="307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6" name="Freeform 1089"/>
                <p:cNvSpPr>
                  <a:spLocks/>
                </p:cNvSpPr>
                <p:nvPr/>
              </p:nvSpPr>
              <p:spPr bwMode="auto">
                <a:xfrm>
                  <a:off x="4063" y="3097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7" name="Freeform 1090"/>
                <p:cNvSpPr>
                  <a:spLocks/>
                </p:cNvSpPr>
                <p:nvPr/>
              </p:nvSpPr>
              <p:spPr bwMode="auto">
                <a:xfrm>
                  <a:off x="4075" y="3102"/>
                  <a:ext cx="3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8" name="Freeform 1091"/>
                <p:cNvSpPr>
                  <a:spLocks/>
                </p:cNvSpPr>
                <p:nvPr/>
              </p:nvSpPr>
              <p:spPr bwMode="auto">
                <a:xfrm>
                  <a:off x="4075" y="3123"/>
                  <a:ext cx="2" cy="3"/>
                </a:xfrm>
                <a:custGeom>
                  <a:avLst/>
                  <a:gdLst>
                    <a:gd name="T0" fmla="*/ 0 w 3"/>
                    <a:gd name="T1" fmla="*/ 2 h 3"/>
                    <a:gd name="T2" fmla="*/ 3 w 3"/>
                    <a:gd name="T3" fmla="*/ 3 h 3"/>
                    <a:gd name="T4" fmla="*/ 0 w 3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0" y="3"/>
                        <a:pt x="2" y="2"/>
                        <a:pt x="3" y="3"/>
                      </a:cubicBezTo>
                      <a:cubicBezTo>
                        <a:pt x="3" y="1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9" name="Freeform 1092"/>
                <p:cNvSpPr>
                  <a:spLocks/>
                </p:cNvSpPr>
                <p:nvPr/>
              </p:nvSpPr>
              <p:spPr bwMode="auto">
                <a:xfrm>
                  <a:off x="4076" y="3079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1 w 2"/>
                    <a:gd name="T3" fmla="*/ 1 h 5"/>
                    <a:gd name="T4" fmla="*/ 0 w 2"/>
                    <a:gd name="T5" fmla="*/ 0 h 5"/>
                    <a:gd name="T6" fmla="*/ 2 w 2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0" name="Freeform 1093"/>
                <p:cNvSpPr>
                  <a:spLocks/>
                </p:cNvSpPr>
                <p:nvPr/>
              </p:nvSpPr>
              <p:spPr bwMode="auto">
                <a:xfrm>
                  <a:off x="4058" y="3020"/>
                  <a:ext cx="21" cy="53"/>
                </a:xfrm>
                <a:custGeom>
                  <a:avLst/>
                  <a:gdLst>
                    <a:gd name="T0" fmla="*/ 5 w 24"/>
                    <a:gd name="T1" fmla="*/ 4 h 62"/>
                    <a:gd name="T2" fmla="*/ 2 w 24"/>
                    <a:gd name="T3" fmla="*/ 15 h 62"/>
                    <a:gd name="T4" fmla="*/ 12 w 24"/>
                    <a:gd name="T5" fmla="*/ 23 h 62"/>
                    <a:gd name="T6" fmla="*/ 3 w 24"/>
                    <a:gd name="T7" fmla="*/ 21 h 62"/>
                    <a:gd name="T8" fmla="*/ 9 w 24"/>
                    <a:gd name="T9" fmla="*/ 43 h 62"/>
                    <a:gd name="T10" fmla="*/ 6 w 24"/>
                    <a:gd name="T11" fmla="*/ 43 h 62"/>
                    <a:gd name="T12" fmla="*/ 15 w 24"/>
                    <a:gd name="T13" fmla="*/ 51 h 62"/>
                    <a:gd name="T14" fmla="*/ 4 w 24"/>
                    <a:gd name="T15" fmla="*/ 51 h 62"/>
                    <a:gd name="T16" fmla="*/ 4 w 24"/>
                    <a:gd name="T17" fmla="*/ 50 h 62"/>
                    <a:gd name="T18" fmla="*/ 7 w 24"/>
                    <a:gd name="T19" fmla="*/ 61 h 62"/>
                    <a:gd name="T20" fmla="*/ 13 w 24"/>
                    <a:gd name="T21" fmla="*/ 62 h 62"/>
                    <a:gd name="T22" fmla="*/ 18 w 24"/>
                    <a:gd name="T23" fmla="*/ 62 h 62"/>
                    <a:gd name="T24" fmla="*/ 14 w 24"/>
                    <a:gd name="T25" fmla="*/ 55 h 62"/>
                    <a:gd name="T26" fmla="*/ 19 w 24"/>
                    <a:gd name="T27" fmla="*/ 54 h 62"/>
                    <a:gd name="T28" fmla="*/ 16 w 24"/>
                    <a:gd name="T29" fmla="*/ 51 h 62"/>
                    <a:gd name="T30" fmla="*/ 20 w 24"/>
                    <a:gd name="T31" fmla="*/ 50 h 62"/>
                    <a:gd name="T32" fmla="*/ 16 w 24"/>
                    <a:gd name="T33" fmla="*/ 45 h 62"/>
                    <a:gd name="T34" fmla="*/ 17 w 24"/>
                    <a:gd name="T35" fmla="*/ 46 h 62"/>
                    <a:gd name="T36" fmla="*/ 13 w 24"/>
                    <a:gd name="T37" fmla="*/ 42 h 62"/>
                    <a:gd name="T38" fmla="*/ 18 w 24"/>
                    <a:gd name="T39" fmla="*/ 40 h 62"/>
                    <a:gd name="T40" fmla="*/ 14 w 24"/>
                    <a:gd name="T41" fmla="*/ 40 h 62"/>
                    <a:gd name="T42" fmla="*/ 20 w 24"/>
                    <a:gd name="T43" fmla="*/ 27 h 62"/>
                    <a:gd name="T44" fmla="*/ 16 w 24"/>
                    <a:gd name="T45" fmla="*/ 26 h 62"/>
                    <a:gd name="T46" fmla="*/ 19 w 24"/>
                    <a:gd name="T47" fmla="*/ 32 h 62"/>
                    <a:gd name="T48" fmla="*/ 10 w 24"/>
                    <a:gd name="T49" fmla="*/ 31 h 62"/>
                    <a:gd name="T50" fmla="*/ 18 w 24"/>
                    <a:gd name="T51" fmla="*/ 23 h 62"/>
                    <a:gd name="T52" fmla="*/ 16 w 24"/>
                    <a:gd name="T53" fmla="*/ 14 h 62"/>
                    <a:gd name="T54" fmla="*/ 18 w 24"/>
                    <a:gd name="T55" fmla="*/ 14 h 62"/>
                    <a:gd name="T56" fmla="*/ 15 w 24"/>
                    <a:gd name="T57" fmla="*/ 7 h 62"/>
                    <a:gd name="T58" fmla="*/ 13 w 24"/>
                    <a:gd name="T59" fmla="*/ 9 h 62"/>
                    <a:gd name="T60" fmla="*/ 10 w 24"/>
                    <a:gd name="T61" fmla="*/ 7 h 62"/>
                    <a:gd name="T62" fmla="*/ 12 w 24"/>
                    <a:gd name="T63" fmla="*/ 6 h 62"/>
                    <a:gd name="T64" fmla="*/ 7 w 24"/>
                    <a:gd name="T65" fmla="*/ 0 h 62"/>
                    <a:gd name="T66" fmla="*/ 10 w 24"/>
                    <a:gd name="T67" fmla="*/ 7 h 62"/>
                    <a:gd name="T68" fmla="*/ 5 w 24"/>
                    <a:gd name="T69" fmla="*/ 4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62">
                      <a:moveTo>
                        <a:pt x="5" y="4"/>
                      </a:moveTo>
                      <a:cubicBezTo>
                        <a:pt x="0" y="7"/>
                        <a:pt x="3" y="12"/>
                        <a:pt x="2" y="15"/>
                      </a:cubicBezTo>
                      <a:cubicBezTo>
                        <a:pt x="4" y="22"/>
                        <a:pt x="12" y="16"/>
                        <a:pt x="12" y="23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4" y="28"/>
                        <a:pt x="1" y="37"/>
                        <a:pt x="9" y="43"/>
                      </a:cubicBezTo>
                      <a:cubicBezTo>
                        <a:pt x="8" y="43"/>
                        <a:pt x="7" y="44"/>
                        <a:pt x="6" y="43"/>
                      </a:cubicBezTo>
                      <a:cubicBezTo>
                        <a:pt x="6" y="47"/>
                        <a:pt x="19" y="45"/>
                        <a:pt x="15" y="51"/>
                      </a:cubicBezTo>
                      <a:cubicBezTo>
                        <a:pt x="10" y="45"/>
                        <a:pt x="10" y="52"/>
                        <a:pt x="4" y="51"/>
                      </a:cubicBezTo>
                      <a:cubicBezTo>
                        <a:pt x="4" y="50"/>
                        <a:pt x="4" y="50"/>
                        <a:pt x="4" y="50"/>
                      </a:cubicBezTo>
                      <a:cubicBezTo>
                        <a:pt x="4" y="53"/>
                        <a:pt x="7" y="58"/>
                        <a:pt x="7" y="61"/>
                      </a:cubicBezTo>
                      <a:cubicBezTo>
                        <a:pt x="9" y="61"/>
                        <a:pt x="13" y="59"/>
                        <a:pt x="13" y="62"/>
                      </a:cubicBezTo>
                      <a:cubicBezTo>
                        <a:pt x="13" y="61"/>
                        <a:pt x="16" y="62"/>
                        <a:pt x="18" y="62"/>
                      </a:cubicBezTo>
                      <a:cubicBezTo>
                        <a:pt x="16" y="58"/>
                        <a:pt x="18" y="57"/>
                        <a:pt x="14" y="55"/>
                      </a:cubicBezTo>
                      <a:cubicBezTo>
                        <a:pt x="18" y="53"/>
                        <a:pt x="15" y="56"/>
                        <a:pt x="19" y="54"/>
                      </a:cubicBezTo>
                      <a:cubicBezTo>
                        <a:pt x="16" y="51"/>
                        <a:pt x="16" y="51"/>
                        <a:pt x="16" y="51"/>
                      </a:cubicBezTo>
                      <a:cubicBezTo>
                        <a:pt x="17" y="49"/>
                        <a:pt x="19" y="53"/>
                        <a:pt x="20" y="50"/>
                      </a:cubicBezTo>
                      <a:cubicBezTo>
                        <a:pt x="18" y="50"/>
                        <a:pt x="16" y="47"/>
                        <a:pt x="16" y="45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6" y="44"/>
                        <a:pt x="18" y="41"/>
                        <a:pt x="13" y="42"/>
                      </a:cubicBezTo>
                      <a:cubicBezTo>
                        <a:pt x="18" y="40"/>
                        <a:pt x="18" y="40"/>
                        <a:pt x="18" y="40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6" y="35"/>
                        <a:pt x="24" y="34"/>
                        <a:pt x="20" y="27"/>
                      </a:cubicBezTo>
                      <a:cubicBezTo>
                        <a:pt x="19" y="29"/>
                        <a:pt x="17" y="27"/>
                        <a:pt x="16" y="26"/>
                      </a:cubicBezTo>
                      <a:cubicBezTo>
                        <a:pt x="14" y="29"/>
                        <a:pt x="19" y="30"/>
                        <a:pt x="19" y="32"/>
                      </a:cubicBezTo>
                      <a:cubicBezTo>
                        <a:pt x="16" y="33"/>
                        <a:pt x="12" y="28"/>
                        <a:pt x="10" y="31"/>
                      </a:cubicBezTo>
                      <a:cubicBezTo>
                        <a:pt x="14" y="28"/>
                        <a:pt x="9" y="25"/>
                        <a:pt x="18" y="23"/>
                      </a:cubicBezTo>
                      <a:cubicBezTo>
                        <a:pt x="19" y="19"/>
                        <a:pt x="14" y="18"/>
                        <a:pt x="16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2" y="13"/>
                        <a:pt x="20" y="10"/>
                        <a:pt x="15" y="7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1" y="9"/>
                        <a:pt x="11" y="8"/>
                        <a:pt x="10" y="7"/>
                      </a:cubicBezTo>
                      <a:cubicBezTo>
                        <a:pt x="11" y="7"/>
                        <a:pt x="11" y="7"/>
                        <a:pt x="12" y="6"/>
                      </a:cubicBezTo>
                      <a:cubicBezTo>
                        <a:pt x="8" y="6"/>
                        <a:pt x="8" y="1"/>
                        <a:pt x="7" y="0"/>
                      </a:cubicBezTo>
                      <a:cubicBezTo>
                        <a:pt x="6" y="2"/>
                        <a:pt x="9" y="5"/>
                        <a:pt x="10" y="7"/>
                      </a:cubicBezTo>
                      <a:cubicBezTo>
                        <a:pt x="8" y="6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1" name="Freeform 1094"/>
                <p:cNvSpPr>
                  <a:spLocks/>
                </p:cNvSpPr>
                <p:nvPr/>
              </p:nvSpPr>
              <p:spPr bwMode="auto">
                <a:xfrm>
                  <a:off x="4073" y="305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2" name="Freeform 1095"/>
                <p:cNvSpPr>
                  <a:spLocks/>
                </p:cNvSpPr>
                <p:nvPr/>
              </p:nvSpPr>
              <p:spPr bwMode="auto">
                <a:xfrm>
                  <a:off x="4057" y="2978"/>
                  <a:ext cx="25" cy="41"/>
                </a:xfrm>
                <a:custGeom>
                  <a:avLst/>
                  <a:gdLst>
                    <a:gd name="T0" fmla="*/ 14 w 28"/>
                    <a:gd name="T1" fmla="*/ 35 h 48"/>
                    <a:gd name="T2" fmla="*/ 19 w 28"/>
                    <a:gd name="T3" fmla="*/ 33 h 48"/>
                    <a:gd name="T4" fmla="*/ 9 w 28"/>
                    <a:gd name="T5" fmla="*/ 33 h 48"/>
                    <a:gd name="T6" fmla="*/ 7 w 28"/>
                    <a:gd name="T7" fmla="*/ 28 h 48"/>
                    <a:gd name="T8" fmla="*/ 16 w 28"/>
                    <a:gd name="T9" fmla="*/ 28 h 48"/>
                    <a:gd name="T10" fmla="*/ 18 w 28"/>
                    <a:gd name="T11" fmla="*/ 23 h 48"/>
                    <a:gd name="T12" fmla="*/ 12 w 28"/>
                    <a:gd name="T13" fmla="*/ 23 h 48"/>
                    <a:gd name="T14" fmla="*/ 9 w 28"/>
                    <a:gd name="T15" fmla="*/ 18 h 48"/>
                    <a:gd name="T16" fmla="*/ 11 w 28"/>
                    <a:gd name="T17" fmla="*/ 20 h 48"/>
                    <a:gd name="T18" fmla="*/ 17 w 28"/>
                    <a:gd name="T19" fmla="*/ 17 h 48"/>
                    <a:gd name="T20" fmla="*/ 2 w 28"/>
                    <a:gd name="T21" fmla="*/ 3 h 48"/>
                    <a:gd name="T22" fmla="*/ 3 w 28"/>
                    <a:gd name="T23" fmla="*/ 7 h 48"/>
                    <a:gd name="T24" fmla="*/ 10 w 28"/>
                    <a:gd name="T25" fmla="*/ 8 h 48"/>
                    <a:gd name="T26" fmla="*/ 8 w 28"/>
                    <a:gd name="T27" fmla="*/ 12 h 48"/>
                    <a:gd name="T28" fmla="*/ 4 w 28"/>
                    <a:gd name="T29" fmla="*/ 9 h 48"/>
                    <a:gd name="T30" fmla="*/ 4 w 28"/>
                    <a:gd name="T31" fmla="*/ 41 h 48"/>
                    <a:gd name="T32" fmla="*/ 4 w 28"/>
                    <a:gd name="T33" fmla="*/ 37 h 48"/>
                    <a:gd name="T34" fmla="*/ 8 w 28"/>
                    <a:gd name="T35" fmla="*/ 41 h 48"/>
                    <a:gd name="T36" fmla="*/ 15 w 28"/>
                    <a:gd name="T37" fmla="*/ 39 h 48"/>
                    <a:gd name="T38" fmla="*/ 13 w 28"/>
                    <a:gd name="T39" fmla="*/ 41 h 48"/>
                    <a:gd name="T40" fmla="*/ 19 w 28"/>
                    <a:gd name="T41" fmla="*/ 41 h 48"/>
                    <a:gd name="T42" fmla="*/ 22 w 28"/>
                    <a:gd name="T43" fmla="*/ 48 h 48"/>
                    <a:gd name="T44" fmla="*/ 23 w 28"/>
                    <a:gd name="T45" fmla="*/ 37 h 48"/>
                    <a:gd name="T46" fmla="*/ 14 w 28"/>
                    <a:gd name="T47" fmla="*/ 35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8">
                      <a:moveTo>
                        <a:pt x="14" y="35"/>
                      </a:moveTo>
                      <a:cubicBezTo>
                        <a:pt x="15" y="32"/>
                        <a:pt x="17" y="36"/>
                        <a:pt x="19" y="33"/>
                      </a:cubicBezTo>
                      <a:cubicBezTo>
                        <a:pt x="16" y="30"/>
                        <a:pt x="13" y="36"/>
                        <a:pt x="9" y="33"/>
                      </a:cubicBezTo>
                      <a:cubicBezTo>
                        <a:pt x="11" y="32"/>
                        <a:pt x="7" y="29"/>
                        <a:pt x="7" y="28"/>
                      </a:cubicBezTo>
                      <a:cubicBezTo>
                        <a:pt x="10" y="29"/>
                        <a:pt x="15" y="29"/>
                        <a:pt x="16" y="28"/>
                      </a:cubicBezTo>
                      <a:cubicBezTo>
                        <a:pt x="15" y="27"/>
                        <a:pt x="17" y="25"/>
                        <a:pt x="18" y="23"/>
                      </a:cubicBezTo>
                      <a:cubicBezTo>
                        <a:pt x="14" y="27"/>
                        <a:pt x="16" y="20"/>
                        <a:pt x="12" y="23"/>
                      </a:cubicBezTo>
                      <a:cubicBezTo>
                        <a:pt x="9" y="23"/>
                        <a:pt x="6" y="19"/>
                        <a:pt x="9" y="18"/>
                      </a:cubicBezTo>
                      <a:cubicBezTo>
                        <a:pt x="11" y="18"/>
                        <a:pt x="11" y="19"/>
                        <a:pt x="11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3"/>
                        <a:pt x="12" y="0"/>
                        <a:pt x="2" y="3"/>
                      </a:cubicBezTo>
                      <a:cubicBezTo>
                        <a:pt x="0" y="5"/>
                        <a:pt x="2" y="6"/>
                        <a:pt x="3" y="7"/>
                      </a:cubicBezTo>
                      <a:cubicBezTo>
                        <a:pt x="5" y="3"/>
                        <a:pt x="8" y="7"/>
                        <a:pt x="10" y="8"/>
                      </a:cubicBezTo>
                      <a:cubicBezTo>
                        <a:pt x="8" y="10"/>
                        <a:pt x="11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2" y="31"/>
                        <a:pt x="4" y="41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6" y="37"/>
                        <a:pt x="7" y="39"/>
                        <a:pt x="8" y="41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4" y="40"/>
                        <a:pt x="15" y="41"/>
                        <a:pt x="13" y="41"/>
                      </a:cubicBezTo>
                      <a:cubicBezTo>
                        <a:pt x="15" y="43"/>
                        <a:pt x="17" y="42"/>
                        <a:pt x="19" y="41"/>
                      </a:cubicBezTo>
                      <a:cubicBezTo>
                        <a:pt x="20" y="45"/>
                        <a:pt x="18" y="45"/>
                        <a:pt x="22" y="48"/>
                      </a:cubicBezTo>
                      <a:cubicBezTo>
                        <a:pt x="28" y="43"/>
                        <a:pt x="18" y="43"/>
                        <a:pt x="23" y="37"/>
                      </a:cubicBezTo>
                      <a:lnTo>
                        <a:pt x="14" y="3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3" name="Freeform 1096"/>
                <p:cNvSpPr>
                  <a:spLocks/>
                </p:cNvSpPr>
                <p:nvPr/>
              </p:nvSpPr>
              <p:spPr bwMode="auto">
                <a:xfrm>
                  <a:off x="4069" y="3017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0 h 2"/>
                    <a:gd name="T4" fmla="*/ 1 w 3"/>
                    <a:gd name="T5" fmla="*/ 2 h 2"/>
                    <a:gd name="T6" fmla="*/ 3 w 3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4" name="Freeform 1097"/>
                <p:cNvSpPr>
                  <a:spLocks/>
                </p:cNvSpPr>
                <p:nvPr/>
              </p:nvSpPr>
              <p:spPr bwMode="auto">
                <a:xfrm>
                  <a:off x="4060" y="3015"/>
                  <a:ext cx="3" cy="2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5" name="Freeform 1098"/>
                <p:cNvSpPr>
                  <a:spLocks/>
                </p:cNvSpPr>
                <p:nvPr/>
              </p:nvSpPr>
              <p:spPr bwMode="auto">
                <a:xfrm>
                  <a:off x="4070" y="2986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2 w 3"/>
                    <a:gd name="T3" fmla="*/ 0 h 3"/>
                    <a:gd name="T4" fmla="*/ 0 w 3"/>
                    <a:gd name="T5" fmla="*/ 2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2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6" name="Freeform 1099"/>
                <p:cNvSpPr>
                  <a:spLocks/>
                </p:cNvSpPr>
                <p:nvPr/>
              </p:nvSpPr>
              <p:spPr bwMode="auto">
                <a:xfrm>
                  <a:off x="4058" y="2968"/>
                  <a:ext cx="11" cy="13"/>
                </a:xfrm>
                <a:custGeom>
                  <a:avLst/>
                  <a:gdLst>
                    <a:gd name="T0" fmla="*/ 0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4 w 13"/>
                    <a:gd name="T7" fmla="*/ 7 h 15"/>
                    <a:gd name="T8" fmla="*/ 5 w 13"/>
                    <a:gd name="T9" fmla="*/ 1 h 15"/>
                    <a:gd name="T10" fmla="*/ 0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0" y="0"/>
                      </a:moveTo>
                      <a:cubicBezTo>
                        <a:pt x="1" y="5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4" y="7"/>
                      </a:cubicBezTo>
                      <a:cubicBezTo>
                        <a:pt x="8" y="6"/>
                        <a:pt x="4" y="3"/>
                        <a:pt x="5" y="1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7" name="Freeform 1100"/>
                <p:cNvSpPr>
                  <a:spLocks/>
                </p:cNvSpPr>
                <p:nvPr/>
              </p:nvSpPr>
              <p:spPr bwMode="auto">
                <a:xfrm>
                  <a:off x="4060" y="2872"/>
                  <a:ext cx="19" cy="100"/>
                </a:xfrm>
                <a:custGeom>
                  <a:avLst/>
                  <a:gdLst>
                    <a:gd name="T0" fmla="*/ 13 w 22"/>
                    <a:gd name="T1" fmla="*/ 96 h 117"/>
                    <a:gd name="T2" fmla="*/ 12 w 22"/>
                    <a:gd name="T3" fmla="*/ 90 h 117"/>
                    <a:gd name="T4" fmla="*/ 14 w 22"/>
                    <a:gd name="T5" fmla="*/ 93 h 117"/>
                    <a:gd name="T6" fmla="*/ 17 w 22"/>
                    <a:gd name="T7" fmla="*/ 88 h 117"/>
                    <a:gd name="T8" fmla="*/ 14 w 22"/>
                    <a:gd name="T9" fmla="*/ 89 h 117"/>
                    <a:gd name="T10" fmla="*/ 13 w 22"/>
                    <a:gd name="T11" fmla="*/ 78 h 117"/>
                    <a:gd name="T12" fmla="*/ 8 w 22"/>
                    <a:gd name="T13" fmla="*/ 76 h 117"/>
                    <a:gd name="T14" fmla="*/ 16 w 22"/>
                    <a:gd name="T15" fmla="*/ 69 h 117"/>
                    <a:gd name="T16" fmla="*/ 5 w 22"/>
                    <a:gd name="T17" fmla="*/ 71 h 117"/>
                    <a:gd name="T18" fmla="*/ 9 w 22"/>
                    <a:gd name="T19" fmla="*/ 59 h 117"/>
                    <a:gd name="T20" fmla="*/ 10 w 22"/>
                    <a:gd name="T21" fmla="*/ 61 h 117"/>
                    <a:gd name="T22" fmla="*/ 10 w 22"/>
                    <a:gd name="T23" fmla="*/ 55 h 117"/>
                    <a:gd name="T24" fmla="*/ 15 w 22"/>
                    <a:gd name="T25" fmla="*/ 55 h 117"/>
                    <a:gd name="T26" fmla="*/ 14 w 22"/>
                    <a:gd name="T27" fmla="*/ 45 h 117"/>
                    <a:gd name="T28" fmla="*/ 17 w 22"/>
                    <a:gd name="T29" fmla="*/ 46 h 117"/>
                    <a:gd name="T30" fmla="*/ 13 w 22"/>
                    <a:gd name="T31" fmla="*/ 28 h 117"/>
                    <a:gd name="T32" fmla="*/ 16 w 22"/>
                    <a:gd name="T33" fmla="*/ 25 h 117"/>
                    <a:gd name="T34" fmla="*/ 6 w 22"/>
                    <a:gd name="T35" fmla="*/ 27 h 117"/>
                    <a:gd name="T36" fmla="*/ 7 w 22"/>
                    <a:gd name="T37" fmla="*/ 19 h 117"/>
                    <a:gd name="T38" fmla="*/ 13 w 22"/>
                    <a:gd name="T39" fmla="*/ 21 h 117"/>
                    <a:gd name="T40" fmla="*/ 10 w 22"/>
                    <a:gd name="T41" fmla="*/ 17 h 117"/>
                    <a:gd name="T42" fmla="*/ 16 w 22"/>
                    <a:gd name="T43" fmla="*/ 14 h 117"/>
                    <a:gd name="T44" fmla="*/ 8 w 22"/>
                    <a:gd name="T45" fmla="*/ 6 h 117"/>
                    <a:gd name="T46" fmla="*/ 9 w 22"/>
                    <a:gd name="T47" fmla="*/ 1 h 117"/>
                    <a:gd name="T48" fmla="*/ 0 w 22"/>
                    <a:gd name="T49" fmla="*/ 5 h 117"/>
                    <a:gd name="T50" fmla="*/ 2 w 22"/>
                    <a:gd name="T51" fmla="*/ 31 h 117"/>
                    <a:gd name="T52" fmla="*/ 7 w 22"/>
                    <a:gd name="T53" fmla="*/ 37 h 117"/>
                    <a:gd name="T54" fmla="*/ 1 w 22"/>
                    <a:gd name="T55" fmla="*/ 38 h 117"/>
                    <a:gd name="T56" fmla="*/ 7 w 22"/>
                    <a:gd name="T57" fmla="*/ 39 h 117"/>
                    <a:gd name="T58" fmla="*/ 1 w 22"/>
                    <a:gd name="T59" fmla="*/ 43 h 117"/>
                    <a:gd name="T60" fmla="*/ 7 w 22"/>
                    <a:gd name="T61" fmla="*/ 45 h 117"/>
                    <a:gd name="T62" fmla="*/ 0 w 22"/>
                    <a:gd name="T63" fmla="*/ 48 h 117"/>
                    <a:gd name="T64" fmla="*/ 3 w 22"/>
                    <a:gd name="T65" fmla="*/ 89 h 117"/>
                    <a:gd name="T66" fmla="*/ 7 w 22"/>
                    <a:gd name="T67" fmla="*/ 88 h 117"/>
                    <a:gd name="T68" fmla="*/ 7 w 22"/>
                    <a:gd name="T69" fmla="*/ 104 h 117"/>
                    <a:gd name="T70" fmla="*/ 11 w 22"/>
                    <a:gd name="T71" fmla="*/ 106 h 117"/>
                    <a:gd name="T72" fmla="*/ 1 w 22"/>
                    <a:gd name="T73" fmla="*/ 105 h 117"/>
                    <a:gd name="T74" fmla="*/ 3 w 22"/>
                    <a:gd name="T75" fmla="*/ 111 h 117"/>
                    <a:gd name="T76" fmla="*/ 5 w 22"/>
                    <a:gd name="T77" fmla="*/ 107 h 117"/>
                    <a:gd name="T78" fmla="*/ 3 w 22"/>
                    <a:gd name="T79" fmla="*/ 113 h 117"/>
                    <a:gd name="T80" fmla="*/ 14 w 22"/>
                    <a:gd name="T81" fmla="*/ 109 h 117"/>
                    <a:gd name="T82" fmla="*/ 19 w 22"/>
                    <a:gd name="T83" fmla="*/ 96 h 117"/>
                    <a:gd name="T84" fmla="*/ 13 w 22"/>
                    <a:gd name="T85" fmla="*/ 9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7">
                      <a:moveTo>
                        <a:pt x="13" y="96"/>
                      </a:moveTo>
                      <a:cubicBezTo>
                        <a:pt x="13" y="94"/>
                        <a:pt x="10" y="92"/>
                        <a:pt x="12" y="90"/>
                      </a:cubicBezTo>
                      <a:cubicBezTo>
                        <a:pt x="14" y="91"/>
                        <a:pt x="15" y="92"/>
                        <a:pt x="14" y="93"/>
                      </a:cubicBezTo>
                      <a:cubicBezTo>
                        <a:pt x="19" y="92"/>
                        <a:pt x="13" y="91"/>
                        <a:pt x="17" y="88"/>
                      </a:cubicBezTo>
                      <a:cubicBezTo>
                        <a:pt x="16" y="89"/>
                        <a:pt x="15" y="90"/>
                        <a:pt x="14" y="89"/>
                      </a:cubicBezTo>
                      <a:cubicBezTo>
                        <a:pt x="16" y="83"/>
                        <a:pt x="10" y="86"/>
                        <a:pt x="13" y="78"/>
                      </a:cubicBezTo>
                      <a:cubicBezTo>
                        <a:pt x="12" y="77"/>
                        <a:pt x="12" y="76"/>
                        <a:pt x="8" y="76"/>
                      </a:cubicBezTo>
                      <a:cubicBezTo>
                        <a:pt x="12" y="72"/>
                        <a:pt x="12" y="74"/>
                        <a:pt x="16" y="69"/>
                      </a:cubicBezTo>
                      <a:cubicBezTo>
                        <a:pt x="14" y="69"/>
                        <a:pt x="10" y="71"/>
                        <a:pt x="5" y="71"/>
                      </a:cubicBezTo>
                      <a:cubicBezTo>
                        <a:pt x="11" y="63"/>
                        <a:pt x="4" y="63"/>
                        <a:pt x="9" y="59"/>
                      </a:cubicBezTo>
                      <a:cubicBezTo>
                        <a:pt x="9" y="59"/>
                        <a:pt x="10" y="60"/>
                        <a:pt x="10" y="61"/>
                      </a:cubicBezTo>
                      <a:cubicBezTo>
                        <a:pt x="16" y="60"/>
                        <a:pt x="8" y="57"/>
                        <a:pt x="10" y="55"/>
                      </a:cubicBezTo>
                      <a:cubicBezTo>
                        <a:pt x="15" y="55"/>
                        <a:pt x="15" y="55"/>
                        <a:pt x="15" y="55"/>
                      </a:cubicBezTo>
                      <a:cubicBezTo>
                        <a:pt x="14" y="53"/>
                        <a:pt x="11" y="48"/>
                        <a:pt x="14" y="45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6" y="27"/>
                      </a:cubicBezTo>
                      <a:cubicBezTo>
                        <a:pt x="16" y="26"/>
                        <a:pt x="3" y="23"/>
                        <a:pt x="7" y="19"/>
                      </a:cubicBezTo>
                      <a:cubicBezTo>
                        <a:pt x="11" y="17"/>
                        <a:pt x="9" y="23"/>
                        <a:pt x="13" y="21"/>
                      </a:cubicBezTo>
                      <a:cubicBezTo>
                        <a:pt x="8" y="20"/>
                        <a:pt x="12" y="19"/>
                        <a:pt x="10" y="17"/>
                      </a:cubicBezTo>
                      <a:cubicBezTo>
                        <a:pt x="15" y="17"/>
                        <a:pt x="11" y="12"/>
                        <a:pt x="16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0" y="5"/>
                        <a:pt x="10" y="3"/>
                        <a:pt x="9" y="1"/>
                      </a:cubicBezTo>
                      <a:cubicBezTo>
                        <a:pt x="9" y="5"/>
                        <a:pt x="2" y="0"/>
                        <a:pt x="0" y="5"/>
                      </a:cubicBezTo>
                      <a:cubicBezTo>
                        <a:pt x="2" y="11"/>
                        <a:pt x="4" y="22"/>
                        <a:pt x="2" y="31"/>
                      </a:cubicBezTo>
                      <a:cubicBezTo>
                        <a:pt x="8" y="32"/>
                        <a:pt x="2" y="36"/>
                        <a:pt x="7" y="37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2" y="44"/>
                        <a:pt x="4" y="37"/>
                        <a:pt x="7" y="39"/>
                      </a:cubicBezTo>
                      <a:cubicBezTo>
                        <a:pt x="8" y="41"/>
                        <a:pt x="4" y="43"/>
                        <a:pt x="1" y="43"/>
                      </a:cubicBezTo>
                      <a:cubicBezTo>
                        <a:pt x="1" y="46"/>
                        <a:pt x="3" y="43"/>
                        <a:pt x="7" y="45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60"/>
                        <a:pt x="7" y="75"/>
                        <a:pt x="3" y="89"/>
                      </a:cubicBezTo>
                      <a:cubicBezTo>
                        <a:pt x="7" y="88"/>
                        <a:pt x="7" y="88"/>
                        <a:pt x="7" y="88"/>
                      </a:cubicBezTo>
                      <a:cubicBezTo>
                        <a:pt x="5" y="94"/>
                        <a:pt x="17" y="99"/>
                        <a:pt x="7" y="104"/>
                      </a:cubicBezTo>
                      <a:cubicBezTo>
                        <a:pt x="11" y="106"/>
                        <a:pt x="11" y="106"/>
                        <a:pt x="11" y="106"/>
                      </a:cubicBezTo>
                      <a:cubicBezTo>
                        <a:pt x="9" y="105"/>
                        <a:pt x="4" y="107"/>
                        <a:pt x="1" y="105"/>
                      </a:cubicBezTo>
                      <a:cubicBezTo>
                        <a:pt x="3" y="107"/>
                        <a:pt x="1" y="109"/>
                        <a:pt x="3" y="111"/>
                      </a:cubicBezTo>
                      <a:cubicBezTo>
                        <a:pt x="5" y="107"/>
                        <a:pt x="5" y="107"/>
                        <a:pt x="5" y="107"/>
                      </a:cubicBezTo>
                      <a:cubicBezTo>
                        <a:pt x="8" y="110"/>
                        <a:pt x="6" y="112"/>
                        <a:pt x="3" y="113"/>
                      </a:cubicBezTo>
                      <a:cubicBezTo>
                        <a:pt x="7" y="117"/>
                        <a:pt x="10" y="110"/>
                        <a:pt x="14" y="109"/>
                      </a:cubicBezTo>
                      <a:cubicBezTo>
                        <a:pt x="6" y="102"/>
                        <a:pt x="22" y="103"/>
                        <a:pt x="19" y="96"/>
                      </a:cubicBezTo>
                      <a:cubicBezTo>
                        <a:pt x="17" y="92"/>
                        <a:pt x="15" y="97"/>
                        <a:pt x="13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8" name="Freeform 1101"/>
                <p:cNvSpPr>
                  <a:spLocks/>
                </p:cNvSpPr>
                <p:nvPr/>
              </p:nvSpPr>
              <p:spPr bwMode="auto">
                <a:xfrm>
                  <a:off x="4060" y="296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9" name="Freeform 1102"/>
                <p:cNvSpPr>
                  <a:spLocks/>
                </p:cNvSpPr>
                <p:nvPr/>
              </p:nvSpPr>
              <p:spPr bwMode="auto">
                <a:xfrm>
                  <a:off x="4067" y="2871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0" name="Rectangle 1103"/>
                <p:cNvSpPr>
                  <a:spLocks noChangeArrowheads="1"/>
                </p:cNvSpPr>
                <p:nvPr/>
              </p:nvSpPr>
              <p:spPr bwMode="auto">
                <a:xfrm>
                  <a:off x="4063" y="296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1" name="Freeform 1104"/>
                <p:cNvSpPr>
                  <a:spLocks/>
                </p:cNvSpPr>
                <p:nvPr/>
              </p:nvSpPr>
              <p:spPr bwMode="auto">
                <a:xfrm>
                  <a:off x="4070" y="2970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1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2" name="Freeform 1105"/>
                <p:cNvSpPr>
                  <a:spLocks/>
                </p:cNvSpPr>
                <p:nvPr/>
              </p:nvSpPr>
              <p:spPr bwMode="auto">
                <a:xfrm>
                  <a:off x="4070" y="285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3" name="Freeform 1106"/>
                <p:cNvSpPr>
                  <a:spLocks/>
                </p:cNvSpPr>
                <p:nvPr/>
              </p:nvSpPr>
              <p:spPr bwMode="auto">
                <a:xfrm>
                  <a:off x="4073" y="281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4" name="Freeform 1107"/>
                <p:cNvSpPr>
                  <a:spLocks/>
                </p:cNvSpPr>
                <p:nvPr/>
              </p:nvSpPr>
              <p:spPr bwMode="auto">
                <a:xfrm>
                  <a:off x="4047" y="2697"/>
                  <a:ext cx="29" cy="172"/>
                </a:xfrm>
                <a:custGeom>
                  <a:avLst/>
                  <a:gdLst>
                    <a:gd name="T0" fmla="*/ 16 w 34"/>
                    <a:gd name="T1" fmla="*/ 7 h 200"/>
                    <a:gd name="T2" fmla="*/ 10 w 34"/>
                    <a:gd name="T3" fmla="*/ 4 h 200"/>
                    <a:gd name="T4" fmla="*/ 6 w 34"/>
                    <a:gd name="T5" fmla="*/ 11 h 200"/>
                    <a:gd name="T6" fmla="*/ 11 w 34"/>
                    <a:gd name="T7" fmla="*/ 21 h 200"/>
                    <a:gd name="T8" fmla="*/ 12 w 34"/>
                    <a:gd name="T9" fmla="*/ 44 h 200"/>
                    <a:gd name="T10" fmla="*/ 10 w 34"/>
                    <a:gd name="T11" fmla="*/ 59 h 200"/>
                    <a:gd name="T12" fmla="*/ 16 w 34"/>
                    <a:gd name="T13" fmla="*/ 78 h 200"/>
                    <a:gd name="T14" fmla="*/ 14 w 34"/>
                    <a:gd name="T15" fmla="*/ 82 h 200"/>
                    <a:gd name="T16" fmla="*/ 13 w 34"/>
                    <a:gd name="T17" fmla="*/ 93 h 200"/>
                    <a:gd name="T18" fmla="*/ 23 w 34"/>
                    <a:gd name="T19" fmla="*/ 97 h 200"/>
                    <a:gd name="T20" fmla="*/ 24 w 34"/>
                    <a:gd name="T21" fmla="*/ 107 h 200"/>
                    <a:gd name="T22" fmla="*/ 20 w 34"/>
                    <a:gd name="T23" fmla="*/ 115 h 200"/>
                    <a:gd name="T24" fmla="*/ 20 w 34"/>
                    <a:gd name="T25" fmla="*/ 129 h 200"/>
                    <a:gd name="T26" fmla="*/ 18 w 34"/>
                    <a:gd name="T27" fmla="*/ 142 h 200"/>
                    <a:gd name="T28" fmla="*/ 21 w 34"/>
                    <a:gd name="T29" fmla="*/ 153 h 200"/>
                    <a:gd name="T30" fmla="*/ 25 w 34"/>
                    <a:gd name="T31" fmla="*/ 162 h 200"/>
                    <a:gd name="T32" fmla="*/ 20 w 34"/>
                    <a:gd name="T33" fmla="*/ 164 h 200"/>
                    <a:gd name="T34" fmla="*/ 22 w 34"/>
                    <a:gd name="T35" fmla="*/ 172 h 200"/>
                    <a:gd name="T36" fmla="*/ 21 w 34"/>
                    <a:gd name="T37" fmla="*/ 200 h 200"/>
                    <a:gd name="T38" fmla="*/ 22 w 34"/>
                    <a:gd name="T39" fmla="*/ 186 h 200"/>
                    <a:gd name="T40" fmla="*/ 19 w 34"/>
                    <a:gd name="T41" fmla="*/ 183 h 200"/>
                    <a:gd name="T42" fmla="*/ 31 w 34"/>
                    <a:gd name="T43" fmla="*/ 180 h 200"/>
                    <a:gd name="T44" fmla="*/ 32 w 34"/>
                    <a:gd name="T45" fmla="*/ 176 h 200"/>
                    <a:gd name="T46" fmla="*/ 30 w 34"/>
                    <a:gd name="T47" fmla="*/ 167 h 200"/>
                    <a:gd name="T48" fmla="*/ 32 w 34"/>
                    <a:gd name="T49" fmla="*/ 158 h 200"/>
                    <a:gd name="T50" fmla="*/ 32 w 34"/>
                    <a:gd name="T51" fmla="*/ 145 h 200"/>
                    <a:gd name="T52" fmla="*/ 29 w 34"/>
                    <a:gd name="T53" fmla="*/ 135 h 200"/>
                    <a:gd name="T54" fmla="*/ 31 w 34"/>
                    <a:gd name="T55" fmla="*/ 134 h 200"/>
                    <a:gd name="T56" fmla="*/ 31 w 34"/>
                    <a:gd name="T57" fmla="*/ 131 h 200"/>
                    <a:gd name="T58" fmla="*/ 29 w 34"/>
                    <a:gd name="T59" fmla="*/ 122 h 200"/>
                    <a:gd name="T60" fmla="*/ 26 w 34"/>
                    <a:gd name="T61" fmla="*/ 114 h 200"/>
                    <a:gd name="T62" fmla="*/ 31 w 34"/>
                    <a:gd name="T63" fmla="*/ 110 h 200"/>
                    <a:gd name="T64" fmla="*/ 31 w 34"/>
                    <a:gd name="T65" fmla="*/ 100 h 200"/>
                    <a:gd name="T66" fmla="*/ 26 w 34"/>
                    <a:gd name="T67" fmla="*/ 95 h 200"/>
                    <a:gd name="T68" fmla="*/ 23 w 34"/>
                    <a:gd name="T69" fmla="*/ 82 h 200"/>
                    <a:gd name="T70" fmla="*/ 21 w 34"/>
                    <a:gd name="T71" fmla="*/ 63 h 200"/>
                    <a:gd name="T72" fmla="*/ 21 w 34"/>
                    <a:gd name="T73" fmla="*/ 58 h 200"/>
                    <a:gd name="T74" fmla="*/ 19 w 34"/>
                    <a:gd name="T75" fmla="*/ 37 h 200"/>
                    <a:gd name="T76" fmla="*/ 14 w 34"/>
                    <a:gd name="T77" fmla="*/ 46 h 200"/>
                    <a:gd name="T78" fmla="*/ 23 w 34"/>
                    <a:gd name="T79" fmla="*/ 36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200">
                      <a:moveTo>
                        <a:pt x="23" y="17"/>
                      </a:moveTo>
                      <a:cubicBezTo>
                        <a:pt x="22" y="14"/>
                        <a:pt x="20" y="10"/>
                        <a:pt x="16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5" y="9"/>
                        <a:pt x="8" y="8"/>
                        <a:pt x="6" y="11"/>
                      </a:cubicBezTo>
                      <a:cubicBezTo>
                        <a:pt x="8" y="15"/>
                        <a:pt x="16" y="17"/>
                        <a:pt x="14" y="20"/>
                      </a:cubicBezTo>
                      <a:cubicBezTo>
                        <a:pt x="15" y="22"/>
                        <a:pt x="12" y="22"/>
                        <a:pt x="11" y="21"/>
                      </a:cubicBezTo>
                      <a:cubicBezTo>
                        <a:pt x="10" y="25"/>
                        <a:pt x="17" y="26"/>
                        <a:pt x="18" y="28"/>
                      </a:cubicBezTo>
                      <a:cubicBezTo>
                        <a:pt x="0" y="30"/>
                        <a:pt x="23" y="39"/>
                        <a:pt x="12" y="44"/>
                      </a:cubicBezTo>
                      <a:cubicBezTo>
                        <a:pt x="13" y="47"/>
                        <a:pt x="12" y="52"/>
                        <a:pt x="15" y="56"/>
                      </a:cubicBezTo>
                      <a:cubicBezTo>
                        <a:pt x="11" y="54"/>
                        <a:pt x="15" y="59"/>
                        <a:pt x="10" y="59"/>
                      </a:cubicBezTo>
                      <a:cubicBezTo>
                        <a:pt x="20" y="60"/>
                        <a:pt x="6" y="71"/>
                        <a:pt x="18" y="71"/>
                      </a:cubicBezTo>
                      <a:cubicBezTo>
                        <a:pt x="15" y="77"/>
                        <a:pt x="19" y="71"/>
                        <a:pt x="16" y="78"/>
                      </a:cubicBezTo>
                      <a:cubicBezTo>
                        <a:pt x="15" y="78"/>
                        <a:pt x="15" y="77"/>
                        <a:pt x="15" y="76"/>
                      </a:cubicBezTo>
                      <a:cubicBezTo>
                        <a:pt x="12" y="79"/>
                        <a:pt x="20" y="80"/>
                        <a:pt x="14" y="82"/>
                      </a:cubicBezTo>
                      <a:cubicBezTo>
                        <a:pt x="14" y="87"/>
                        <a:pt x="18" y="83"/>
                        <a:pt x="21" y="86"/>
                      </a:cubicBezTo>
                      <a:cubicBezTo>
                        <a:pt x="20" y="91"/>
                        <a:pt x="18" y="90"/>
                        <a:pt x="13" y="93"/>
                      </a:cubicBezTo>
                      <a:cubicBezTo>
                        <a:pt x="19" y="93"/>
                        <a:pt x="16" y="97"/>
                        <a:pt x="20" y="99"/>
                      </a:cubicBezTo>
                      <a:cubicBezTo>
                        <a:pt x="20" y="99"/>
                        <a:pt x="21" y="95"/>
                        <a:pt x="23" y="97"/>
                      </a:cubicBezTo>
                      <a:cubicBezTo>
                        <a:pt x="22" y="103"/>
                        <a:pt x="27" y="102"/>
                        <a:pt x="29" y="108"/>
                      </a:cubicBezTo>
                      <a:cubicBezTo>
                        <a:pt x="23" y="111"/>
                        <a:pt x="29" y="102"/>
                        <a:pt x="24" y="107"/>
                      </a:cubicBezTo>
                      <a:cubicBezTo>
                        <a:pt x="20" y="104"/>
                        <a:pt x="21" y="101"/>
                        <a:pt x="16" y="99"/>
                      </a:cubicBezTo>
                      <a:cubicBezTo>
                        <a:pt x="15" y="104"/>
                        <a:pt x="17" y="110"/>
                        <a:pt x="20" y="115"/>
                      </a:cubicBezTo>
                      <a:cubicBezTo>
                        <a:pt x="19" y="118"/>
                        <a:pt x="16" y="114"/>
                        <a:pt x="16" y="116"/>
                      </a:cubicBezTo>
                      <a:cubicBezTo>
                        <a:pt x="13" y="122"/>
                        <a:pt x="23" y="124"/>
                        <a:pt x="20" y="129"/>
                      </a:cubicBezTo>
                      <a:cubicBezTo>
                        <a:pt x="16" y="128"/>
                        <a:pt x="16" y="128"/>
                        <a:pt x="16" y="128"/>
                      </a:cubicBezTo>
                      <a:cubicBezTo>
                        <a:pt x="21" y="130"/>
                        <a:pt x="16" y="137"/>
                        <a:pt x="18" y="142"/>
                      </a:cubicBezTo>
                      <a:cubicBezTo>
                        <a:pt x="20" y="141"/>
                        <a:pt x="21" y="141"/>
                        <a:pt x="22" y="142"/>
                      </a:cubicBezTo>
                      <a:cubicBezTo>
                        <a:pt x="14" y="142"/>
                        <a:pt x="27" y="148"/>
                        <a:pt x="21" y="153"/>
                      </a:cubicBezTo>
                      <a:cubicBezTo>
                        <a:pt x="26" y="153"/>
                        <a:pt x="30" y="158"/>
                        <a:pt x="30" y="161"/>
                      </a:cubicBezTo>
                      <a:cubicBezTo>
                        <a:pt x="29" y="162"/>
                        <a:pt x="26" y="162"/>
                        <a:pt x="25" y="162"/>
                      </a:cubicBezTo>
                      <a:cubicBezTo>
                        <a:pt x="28" y="157"/>
                        <a:pt x="19" y="157"/>
                        <a:pt x="16" y="153"/>
                      </a:cubicBezTo>
                      <a:cubicBezTo>
                        <a:pt x="19" y="156"/>
                        <a:pt x="16" y="162"/>
                        <a:pt x="20" y="164"/>
                      </a:cubicBezTo>
                      <a:cubicBezTo>
                        <a:pt x="16" y="163"/>
                        <a:pt x="16" y="163"/>
                        <a:pt x="16" y="163"/>
                      </a:cubicBezTo>
                      <a:cubicBezTo>
                        <a:pt x="15" y="168"/>
                        <a:pt x="26" y="167"/>
                        <a:pt x="22" y="172"/>
                      </a:cubicBezTo>
                      <a:cubicBezTo>
                        <a:pt x="18" y="172"/>
                        <a:pt x="18" y="172"/>
                        <a:pt x="18" y="172"/>
                      </a:cubicBezTo>
                      <a:cubicBezTo>
                        <a:pt x="19" y="181"/>
                        <a:pt x="13" y="192"/>
                        <a:pt x="21" y="200"/>
                      </a:cubicBezTo>
                      <a:cubicBezTo>
                        <a:pt x="23" y="200"/>
                        <a:pt x="29" y="196"/>
                        <a:pt x="31" y="196"/>
                      </a:cubicBezTo>
                      <a:cubicBezTo>
                        <a:pt x="29" y="192"/>
                        <a:pt x="24" y="189"/>
                        <a:pt x="22" y="186"/>
                      </a:cubicBezTo>
                      <a:cubicBezTo>
                        <a:pt x="27" y="186"/>
                        <a:pt x="27" y="186"/>
                        <a:pt x="27" y="186"/>
                      </a:cubicBezTo>
                      <a:cubicBezTo>
                        <a:pt x="24" y="185"/>
                        <a:pt x="22" y="181"/>
                        <a:pt x="19" y="183"/>
                      </a:cubicBezTo>
                      <a:cubicBezTo>
                        <a:pt x="16" y="180"/>
                        <a:pt x="23" y="181"/>
                        <a:pt x="20" y="178"/>
                      </a:cubicBezTo>
                      <a:cubicBezTo>
                        <a:pt x="26" y="178"/>
                        <a:pt x="26" y="180"/>
                        <a:pt x="31" y="180"/>
                      </a:cubicBezTo>
                      <a:cubicBezTo>
                        <a:pt x="28" y="177"/>
                        <a:pt x="28" y="177"/>
                        <a:pt x="28" y="177"/>
                      </a:cubicBezTo>
                      <a:cubicBezTo>
                        <a:pt x="30" y="178"/>
                        <a:pt x="30" y="175"/>
                        <a:pt x="32" y="176"/>
                      </a:cubicBezTo>
                      <a:cubicBezTo>
                        <a:pt x="25" y="171"/>
                        <a:pt x="34" y="169"/>
                        <a:pt x="31" y="164"/>
                      </a:cubicBezTo>
                      <a:cubicBezTo>
                        <a:pt x="30" y="167"/>
                        <a:pt x="30" y="167"/>
                        <a:pt x="30" y="167"/>
                      </a:cubicBezTo>
                      <a:cubicBezTo>
                        <a:pt x="27" y="167"/>
                        <a:pt x="28" y="165"/>
                        <a:pt x="27" y="164"/>
                      </a:cubicBezTo>
                      <a:cubicBezTo>
                        <a:pt x="31" y="162"/>
                        <a:pt x="30" y="161"/>
                        <a:pt x="32" y="158"/>
                      </a:cubicBezTo>
                      <a:cubicBezTo>
                        <a:pt x="30" y="156"/>
                        <a:pt x="25" y="155"/>
                        <a:pt x="25" y="152"/>
                      </a:cubicBezTo>
                      <a:cubicBezTo>
                        <a:pt x="30" y="152"/>
                        <a:pt x="28" y="146"/>
                        <a:pt x="32" y="145"/>
                      </a:cubicBezTo>
                      <a:cubicBezTo>
                        <a:pt x="27" y="145"/>
                        <a:pt x="30" y="139"/>
                        <a:pt x="27" y="139"/>
                      </a:cubicBezTo>
                      <a:cubicBezTo>
                        <a:pt x="26" y="137"/>
                        <a:pt x="26" y="135"/>
                        <a:pt x="29" y="135"/>
                      </a:cubicBezTo>
                      <a:cubicBezTo>
                        <a:pt x="30" y="136"/>
                        <a:pt x="30" y="136"/>
                        <a:pt x="30" y="136"/>
                      </a:cubicBezTo>
                      <a:cubicBezTo>
                        <a:pt x="31" y="134"/>
                        <a:pt x="31" y="134"/>
                        <a:pt x="31" y="134"/>
                      </a:cubicBezTo>
                      <a:cubicBezTo>
                        <a:pt x="32" y="135"/>
                        <a:pt x="32" y="135"/>
                        <a:pt x="32" y="135"/>
                      </a:cubicBezTo>
                      <a:cubicBezTo>
                        <a:pt x="32" y="133"/>
                        <a:pt x="28" y="133"/>
                        <a:pt x="31" y="131"/>
                      </a:cubicBezTo>
                      <a:cubicBezTo>
                        <a:pt x="32" y="131"/>
                        <a:pt x="32" y="132"/>
                        <a:pt x="33" y="133"/>
                      </a:cubicBezTo>
                      <a:cubicBezTo>
                        <a:pt x="33" y="129"/>
                        <a:pt x="24" y="126"/>
                        <a:pt x="29" y="122"/>
                      </a:cubicBezTo>
                      <a:cubicBezTo>
                        <a:pt x="26" y="122"/>
                        <a:pt x="26" y="117"/>
                        <a:pt x="20" y="118"/>
                      </a:cubicBezTo>
                      <a:cubicBezTo>
                        <a:pt x="22" y="117"/>
                        <a:pt x="27" y="117"/>
                        <a:pt x="26" y="114"/>
                      </a:cubicBezTo>
                      <a:cubicBezTo>
                        <a:pt x="21" y="112"/>
                        <a:pt x="28" y="110"/>
                        <a:pt x="25" y="107"/>
                      </a:cubicBezTo>
                      <a:cubicBezTo>
                        <a:pt x="30" y="111"/>
                        <a:pt x="26" y="107"/>
                        <a:pt x="31" y="110"/>
                      </a:cubicBezTo>
                      <a:cubicBezTo>
                        <a:pt x="33" y="108"/>
                        <a:pt x="26" y="105"/>
                        <a:pt x="27" y="101"/>
                      </a:cubicBezTo>
                      <a:cubicBezTo>
                        <a:pt x="31" y="100"/>
                        <a:pt x="31" y="100"/>
                        <a:pt x="31" y="100"/>
                      </a:cubicBezTo>
                      <a:cubicBezTo>
                        <a:pt x="29" y="98"/>
                        <a:pt x="25" y="97"/>
                        <a:pt x="29" y="95"/>
                      </a:cubicBezTo>
                      <a:cubicBezTo>
                        <a:pt x="26" y="95"/>
                        <a:pt x="26" y="95"/>
                        <a:pt x="26" y="95"/>
                      </a:cubicBezTo>
                      <a:cubicBezTo>
                        <a:pt x="27" y="92"/>
                        <a:pt x="26" y="89"/>
                        <a:pt x="30" y="86"/>
                      </a:cubicBezTo>
                      <a:cubicBezTo>
                        <a:pt x="23" y="82"/>
                        <a:pt x="23" y="82"/>
                        <a:pt x="23" y="82"/>
                      </a:cubicBezTo>
                      <a:cubicBezTo>
                        <a:pt x="30" y="77"/>
                        <a:pt x="24" y="71"/>
                        <a:pt x="18" y="68"/>
                      </a:cubicBezTo>
                      <a:cubicBezTo>
                        <a:pt x="18" y="66"/>
                        <a:pt x="19" y="63"/>
                        <a:pt x="21" y="63"/>
                      </a:cubicBezTo>
                      <a:cubicBezTo>
                        <a:pt x="23" y="65"/>
                        <a:pt x="23" y="65"/>
                        <a:pt x="23" y="65"/>
                      </a:cubicBezTo>
                      <a:cubicBezTo>
                        <a:pt x="23" y="63"/>
                        <a:pt x="27" y="59"/>
                        <a:pt x="21" y="58"/>
                      </a:cubicBezTo>
                      <a:cubicBezTo>
                        <a:pt x="20" y="56"/>
                        <a:pt x="25" y="56"/>
                        <a:pt x="26" y="54"/>
                      </a:cubicBezTo>
                      <a:cubicBezTo>
                        <a:pt x="18" y="49"/>
                        <a:pt x="32" y="39"/>
                        <a:pt x="19" y="37"/>
                      </a:cubicBezTo>
                      <a:cubicBezTo>
                        <a:pt x="19" y="39"/>
                        <a:pt x="17" y="44"/>
                        <a:pt x="18" y="48"/>
                      </a:cubicBezTo>
                      <a:cubicBezTo>
                        <a:pt x="16" y="47"/>
                        <a:pt x="14" y="47"/>
                        <a:pt x="14" y="46"/>
                      </a:cubicBezTo>
                      <a:cubicBezTo>
                        <a:pt x="13" y="42"/>
                        <a:pt x="17" y="40"/>
                        <a:pt x="15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31" y="29"/>
                        <a:pt x="12" y="23"/>
                        <a:pt x="23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5" name="Freeform 1108"/>
                <p:cNvSpPr>
                  <a:spLocks/>
                </p:cNvSpPr>
                <p:nvPr/>
              </p:nvSpPr>
              <p:spPr bwMode="auto">
                <a:xfrm>
                  <a:off x="4068" y="2753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6" name="Freeform 1109"/>
                <p:cNvSpPr>
                  <a:spLocks/>
                </p:cNvSpPr>
                <p:nvPr/>
              </p:nvSpPr>
              <p:spPr bwMode="auto">
                <a:xfrm>
                  <a:off x="4067" y="2753"/>
                  <a:ext cx="2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7" name="Freeform 1110"/>
                <p:cNvSpPr>
                  <a:spLocks/>
                </p:cNvSpPr>
                <p:nvPr/>
              </p:nvSpPr>
              <p:spPr bwMode="auto">
                <a:xfrm>
                  <a:off x="4065" y="2698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8" name="Freeform 1111"/>
                <p:cNvSpPr>
                  <a:spLocks/>
                </p:cNvSpPr>
                <p:nvPr/>
              </p:nvSpPr>
              <p:spPr bwMode="auto">
                <a:xfrm>
                  <a:off x="4063" y="2698"/>
                  <a:ext cx="0" cy="2"/>
                </a:xfrm>
                <a:custGeom>
                  <a:avLst/>
                  <a:gdLst>
                    <a:gd name="T0" fmla="*/ 0 h 2"/>
                    <a:gd name="T1" fmla="*/ 1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9" name="Freeform 1112"/>
                <p:cNvSpPr>
                  <a:spLocks/>
                </p:cNvSpPr>
                <p:nvPr/>
              </p:nvSpPr>
              <p:spPr bwMode="auto">
                <a:xfrm>
                  <a:off x="4045" y="2608"/>
                  <a:ext cx="23" cy="90"/>
                </a:xfrm>
                <a:custGeom>
                  <a:avLst/>
                  <a:gdLst>
                    <a:gd name="T0" fmla="*/ 14 w 26"/>
                    <a:gd name="T1" fmla="*/ 18 h 105"/>
                    <a:gd name="T2" fmla="*/ 9 w 26"/>
                    <a:gd name="T3" fmla="*/ 13 h 105"/>
                    <a:gd name="T4" fmla="*/ 12 w 26"/>
                    <a:gd name="T5" fmla="*/ 9 h 105"/>
                    <a:gd name="T6" fmla="*/ 4 w 26"/>
                    <a:gd name="T7" fmla="*/ 2 h 105"/>
                    <a:gd name="T8" fmla="*/ 10 w 26"/>
                    <a:gd name="T9" fmla="*/ 52 h 105"/>
                    <a:gd name="T10" fmla="*/ 7 w 26"/>
                    <a:gd name="T11" fmla="*/ 49 h 105"/>
                    <a:gd name="T12" fmla="*/ 13 w 26"/>
                    <a:gd name="T13" fmla="*/ 67 h 105"/>
                    <a:gd name="T14" fmla="*/ 6 w 26"/>
                    <a:gd name="T15" fmla="*/ 67 h 105"/>
                    <a:gd name="T16" fmla="*/ 9 w 26"/>
                    <a:gd name="T17" fmla="*/ 78 h 105"/>
                    <a:gd name="T18" fmla="*/ 11 w 26"/>
                    <a:gd name="T19" fmla="*/ 77 h 105"/>
                    <a:gd name="T20" fmla="*/ 10 w 26"/>
                    <a:gd name="T21" fmla="*/ 80 h 105"/>
                    <a:gd name="T22" fmla="*/ 11 w 26"/>
                    <a:gd name="T23" fmla="*/ 80 h 105"/>
                    <a:gd name="T24" fmla="*/ 12 w 26"/>
                    <a:gd name="T25" fmla="*/ 87 h 105"/>
                    <a:gd name="T26" fmla="*/ 10 w 26"/>
                    <a:gd name="T27" fmla="*/ 85 h 105"/>
                    <a:gd name="T28" fmla="*/ 13 w 26"/>
                    <a:gd name="T29" fmla="*/ 90 h 105"/>
                    <a:gd name="T30" fmla="*/ 9 w 26"/>
                    <a:gd name="T31" fmla="*/ 90 h 105"/>
                    <a:gd name="T32" fmla="*/ 15 w 26"/>
                    <a:gd name="T33" fmla="*/ 104 h 105"/>
                    <a:gd name="T34" fmla="*/ 19 w 26"/>
                    <a:gd name="T35" fmla="*/ 105 h 105"/>
                    <a:gd name="T36" fmla="*/ 15 w 26"/>
                    <a:gd name="T37" fmla="*/ 93 h 105"/>
                    <a:gd name="T38" fmla="*/ 15 w 26"/>
                    <a:gd name="T39" fmla="*/ 94 h 105"/>
                    <a:gd name="T40" fmla="*/ 13 w 26"/>
                    <a:gd name="T41" fmla="*/ 87 h 105"/>
                    <a:gd name="T42" fmla="*/ 19 w 26"/>
                    <a:gd name="T43" fmla="*/ 91 h 105"/>
                    <a:gd name="T44" fmla="*/ 23 w 26"/>
                    <a:gd name="T45" fmla="*/ 79 h 105"/>
                    <a:gd name="T46" fmla="*/ 23 w 26"/>
                    <a:gd name="T47" fmla="*/ 80 h 105"/>
                    <a:gd name="T48" fmla="*/ 21 w 26"/>
                    <a:gd name="T49" fmla="*/ 76 h 105"/>
                    <a:gd name="T50" fmla="*/ 19 w 26"/>
                    <a:gd name="T51" fmla="*/ 79 h 105"/>
                    <a:gd name="T52" fmla="*/ 12 w 26"/>
                    <a:gd name="T53" fmla="*/ 76 h 105"/>
                    <a:gd name="T54" fmla="*/ 12 w 26"/>
                    <a:gd name="T55" fmla="*/ 72 h 105"/>
                    <a:gd name="T56" fmla="*/ 18 w 26"/>
                    <a:gd name="T57" fmla="*/ 75 h 105"/>
                    <a:gd name="T58" fmla="*/ 15 w 26"/>
                    <a:gd name="T59" fmla="*/ 72 h 105"/>
                    <a:gd name="T60" fmla="*/ 21 w 26"/>
                    <a:gd name="T61" fmla="*/ 68 h 105"/>
                    <a:gd name="T62" fmla="*/ 15 w 26"/>
                    <a:gd name="T63" fmla="*/ 68 h 105"/>
                    <a:gd name="T64" fmla="*/ 14 w 26"/>
                    <a:gd name="T65" fmla="*/ 47 h 105"/>
                    <a:gd name="T66" fmla="*/ 18 w 26"/>
                    <a:gd name="T67" fmla="*/ 50 h 105"/>
                    <a:gd name="T68" fmla="*/ 14 w 26"/>
                    <a:gd name="T69" fmla="*/ 47 h 105"/>
                    <a:gd name="T70" fmla="*/ 16 w 26"/>
                    <a:gd name="T71" fmla="*/ 34 h 105"/>
                    <a:gd name="T72" fmla="*/ 13 w 26"/>
                    <a:gd name="T73" fmla="*/ 35 h 105"/>
                    <a:gd name="T74" fmla="*/ 13 w 26"/>
                    <a:gd name="T75" fmla="*/ 22 h 105"/>
                    <a:gd name="T76" fmla="*/ 13 w 26"/>
                    <a:gd name="T77" fmla="*/ 22 h 105"/>
                    <a:gd name="T78" fmla="*/ 7 w 26"/>
                    <a:gd name="T79" fmla="*/ 16 h 105"/>
                    <a:gd name="T80" fmla="*/ 14 w 26"/>
                    <a:gd name="T81" fmla="*/ 1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5">
                      <a:moveTo>
                        <a:pt x="14" y="18"/>
                      </a:move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1" y="13"/>
                        <a:pt x="8" y="7"/>
                        <a:pt x="12" y="9"/>
                      </a:cubicBezTo>
                      <a:cubicBezTo>
                        <a:pt x="7" y="6"/>
                        <a:pt x="12" y="0"/>
                        <a:pt x="4" y="2"/>
                      </a:cubicBezTo>
                      <a:cubicBezTo>
                        <a:pt x="7" y="16"/>
                        <a:pt x="3" y="36"/>
                        <a:pt x="10" y="52"/>
                      </a:cubicBezTo>
                      <a:cubicBezTo>
                        <a:pt x="7" y="49"/>
                        <a:pt x="7" y="49"/>
                        <a:pt x="7" y="49"/>
                      </a:cubicBezTo>
                      <a:cubicBezTo>
                        <a:pt x="13" y="57"/>
                        <a:pt x="0" y="61"/>
                        <a:pt x="13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4" y="70"/>
                        <a:pt x="15" y="74"/>
                        <a:pt x="9" y="78"/>
                      </a:cubicBez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11" y="79"/>
                        <a:pt x="10" y="79"/>
                        <a:pt x="10" y="80"/>
                      </a:cubicBezTo>
                      <a:cubicBezTo>
                        <a:pt x="11" y="80"/>
                        <a:pt x="11" y="80"/>
                        <a:pt x="11" y="80"/>
                      </a:cubicBezTo>
                      <a:cubicBezTo>
                        <a:pt x="14" y="82"/>
                        <a:pt x="14" y="84"/>
                        <a:pt x="12" y="87"/>
                      </a:cubicBezTo>
                      <a:cubicBezTo>
                        <a:pt x="10" y="87"/>
                        <a:pt x="11" y="86"/>
                        <a:pt x="10" y="85"/>
                      </a:cubicBezTo>
                      <a:cubicBezTo>
                        <a:pt x="8" y="86"/>
                        <a:pt x="13" y="88"/>
                        <a:pt x="13" y="90"/>
                      </a:cubicBezTo>
                      <a:cubicBezTo>
                        <a:pt x="11" y="92"/>
                        <a:pt x="10" y="90"/>
                        <a:pt x="9" y="90"/>
                      </a:cubicBezTo>
                      <a:cubicBezTo>
                        <a:pt x="12" y="97"/>
                        <a:pt x="5" y="100"/>
                        <a:pt x="15" y="104"/>
                      </a:cubicBezTo>
                      <a:cubicBezTo>
                        <a:pt x="17" y="104"/>
                        <a:pt x="18" y="102"/>
                        <a:pt x="19" y="105"/>
                      </a:cubicBezTo>
                      <a:cubicBezTo>
                        <a:pt x="22" y="100"/>
                        <a:pt x="18" y="97"/>
                        <a:pt x="15" y="93"/>
                      </a:cubicBezTo>
                      <a:cubicBezTo>
                        <a:pt x="15" y="94"/>
                        <a:pt x="15" y="94"/>
                        <a:pt x="15" y="94"/>
                      </a:cubicBezTo>
                      <a:cubicBezTo>
                        <a:pt x="6" y="91"/>
                        <a:pt x="17" y="92"/>
                        <a:pt x="13" y="87"/>
                      </a:cubicBezTo>
                      <a:cubicBezTo>
                        <a:pt x="17" y="88"/>
                        <a:pt x="17" y="90"/>
                        <a:pt x="19" y="91"/>
                      </a:cubicBezTo>
                      <a:cubicBezTo>
                        <a:pt x="26" y="85"/>
                        <a:pt x="14" y="83"/>
                        <a:pt x="23" y="79"/>
                      </a:cubicBezTo>
                      <a:cubicBezTo>
                        <a:pt x="23" y="80"/>
                        <a:pt x="23" y="80"/>
                        <a:pt x="23" y="80"/>
                      </a:cubicBezTo>
                      <a:cubicBezTo>
                        <a:pt x="24" y="79"/>
                        <a:pt x="22" y="77"/>
                        <a:pt x="21" y="76"/>
                      </a:cubicBezTo>
                      <a:cubicBezTo>
                        <a:pt x="20" y="76"/>
                        <a:pt x="20" y="78"/>
                        <a:pt x="19" y="79"/>
                      </a:cubicBezTo>
                      <a:cubicBezTo>
                        <a:pt x="18" y="77"/>
                        <a:pt x="14" y="77"/>
                        <a:pt x="12" y="76"/>
                      </a:cubicBezTo>
                      <a:cubicBezTo>
                        <a:pt x="16" y="75"/>
                        <a:pt x="10" y="74"/>
                        <a:pt x="12" y="72"/>
                      </a:cubicBezTo>
                      <a:cubicBezTo>
                        <a:pt x="16" y="71"/>
                        <a:pt x="15" y="74"/>
                        <a:pt x="18" y="75"/>
                      </a:cubicBezTo>
                      <a:cubicBezTo>
                        <a:pt x="15" y="72"/>
                        <a:pt x="15" y="72"/>
                        <a:pt x="15" y="72"/>
                      </a:cubicBezTo>
                      <a:cubicBezTo>
                        <a:pt x="15" y="69"/>
                        <a:pt x="19" y="69"/>
                        <a:pt x="21" y="68"/>
                      </a:cubicBezTo>
                      <a:cubicBezTo>
                        <a:pt x="18" y="66"/>
                        <a:pt x="19" y="69"/>
                        <a:pt x="15" y="68"/>
                      </a:cubicBezTo>
                      <a:cubicBezTo>
                        <a:pt x="20" y="65"/>
                        <a:pt x="18" y="53"/>
                        <a:pt x="14" y="47"/>
                      </a:cubicBezTo>
                      <a:cubicBezTo>
                        <a:pt x="15" y="49"/>
                        <a:pt x="19" y="48"/>
                        <a:pt x="18" y="50"/>
                      </a:cubicBezTo>
                      <a:cubicBezTo>
                        <a:pt x="19" y="50"/>
                        <a:pt x="17" y="47"/>
                        <a:pt x="14" y="47"/>
                      </a:cubicBezTo>
                      <a:cubicBezTo>
                        <a:pt x="11" y="43"/>
                        <a:pt x="13" y="38"/>
                        <a:pt x="16" y="34"/>
                      </a:cubicBezTo>
                      <a:cubicBezTo>
                        <a:pt x="13" y="35"/>
                        <a:pt x="13" y="35"/>
                        <a:pt x="13" y="35"/>
                      </a:cubicBezTo>
                      <a:cubicBezTo>
                        <a:pt x="8" y="32"/>
                        <a:pt x="16" y="27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5" y="19"/>
                        <a:pt x="7" y="16"/>
                      </a:cubicBezTo>
                      <a:cubicBezTo>
                        <a:pt x="10" y="17"/>
                        <a:pt x="10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0" name="Freeform 1113"/>
                <p:cNvSpPr>
                  <a:spLocks/>
                </p:cNvSpPr>
                <p:nvPr/>
              </p:nvSpPr>
              <p:spPr bwMode="auto">
                <a:xfrm>
                  <a:off x="4048" y="2605"/>
                  <a:ext cx="8" cy="4"/>
                </a:xfrm>
                <a:custGeom>
                  <a:avLst/>
                  <a:gdLst>
                    <a:gd name="T0" fmla="*/ 4 w 9"/>
                    <a:gd name="T1" fmla="*/ 2 h 4"/>
                    <a:gd name="T2" fmla="*/ 8 w 9"/>
                    <a:gd name="T3" fmla="*/ 4 h 4"/>
                    <a:gd name="T4" fmla="*/ 1 w 9"/>
                    <a:gd name="T5" fmla="*/ 0 h 4"/>
                    <a:gd name="T6" fmla="*/ 2 w 9"/>
                    <a:gd name="T7" fmla="*/ 3 h 4"/>
                    <a:gd name="T8" fmla="*/ 4 w 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2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2"/>
                        <a:pt x="3" y="0"/>
                        <a:pt x="1" y="0"/>
                      </a:cubicBezTo>
                      <a:cubicBezTo>
                        <a:pt x="2" y="1"/>
                        <a:pt x="0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1" name="Freeform 1114"/>
                <p:cNvSpPr>
                  <a:spLocks/>
                </p:cNvSpPr>
                <p:nvPr/>
              </p:nvSpPr>
              <p:spPr bwMode="auto">
                <a:xfrm>
                  <a:off x="4041" y="2560"/>
                  <a:ext cx="17" cy="45"/>
                </a:xfrm>
                <a:custGeom>
                  <a:avLst/>
                  <a:gdLst>
                    <a:gd name="T0" fmla="*/ 11 w 20"/>
                    <a:gd name="T1" fmla="*/ 18 h 52"/>
                    <a:gd name="T2" fmla="*/ 7 w 20"/>
                    <a:gd name="T3" fmla="*/ 17 h 52"/>
                    <a:gd name="T4" fmla="*/ 6 w 20"/>
                    <a:gd name="T5" fmla="*/ 37 h 52"/>
                    <a:gd name="T6" fmla="*/ 13 w 20"/>
                    <a:gd name="T7" fmla="*/ 44 h 52"/>
                    <a:gd name="T8" fmla="*/ 8 w 20"/>
                    <a:gd name="T9" fmla="*/ 45 h 52"/>
                    <a:gd name="T10" fmla="*/ 13 w 20"/>
                    <a:gd name="T11" fmla="*/ 50 h 52"/>
                    <a:gd name="T12" fmla="*/ 11 w 20"/>
                    <a:gd name="T13" fmla="*/ 47 h 52"/>
                    <a:gd name="T14" fmla="*/ 14 w 20"/>
                    <a:gd name="T15" fmla="*/ 48 h 52"/>
                    <a:gd name="T16" fmla="*/ 13 w 20"/>
                    <a:gd name="T17" fmla="*/ 44 h 52"/>
                    <a:gd name="T18" fmla="*/ 16 w 20"/>
                    <a:gd name="T19" fmla="*/ 45 h 52"/>
                    <a:gd name="T20" fmla="*/ 10 w 20"/>
                    <a:gd name="T21" fmla="*/ 36 h 52"/>
                    <a:gd name="T22" fmla="*/ 16 w 20"/>
                    <a:gd name="T23" fmla="*/ 36 h 52"/>
                    <a:gd name="T24" fmla="*/ 17 w 20"/>
                    <a:gd name="T25" fmla="*/ 27 h 52"/>
                    <a:gd name="T26" fmla="*/ 16 w 20"/>
                    <a:gd name="T27" fmla="*/ 28 h 52"/>
                    <a:gd name="T28" fmla="*/ 11 w 20"/>
                    <a:gd name="T29" fmla="*/ 29 h 52"/>
                    <a:gd name="T30" fmla="*/ 17 w 20"/>
                    <a:gd name="T31" fmla="*/ 25 h 52"/>
                    <a:gd name="T32" fmla="*/ 14 w 20"/>
                    <a:gd name="T33" fmla="*/ 8 h 52"/>
                    <a:gd name="T34" fmla="*/ 7 w 20"/>
                    <a:gd name="T35" fmla="*/ 4 h 52"/>
                    <a:gd name="T36" fmla="*/ 12 w 20"/>
                    <a:gd name="T37" fmla="*/ 6 h 52"/>
                    <a:gd name="T38" fmla="*/ 14 w 20"/>
                    <a:gd name="T39" fmla="*/ 2 h 52"/>
                    <a:gd name="T40" fmla="*/ 4 w 20"/>
                    <a:gd name="T41" fmla="*/ 0 h 52"/>
                    <a:gd name="T42" fmla="*/ 11 w 20"/>
                    <a:gd name="T43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52">
                      <a:moveTo>
                        <a:pt x="11" y="18"/>
                      </a:moveTo>
                      <a:cubicBezTo>
                        <a:pt x="10" y="17"/>
                        <a:pt x="8" y="18"/>
                        <a:pt x="7" y="17"/>
                      </a:cubicBezTo>
                      <a:cubicBezTo>
                        <a:pt x="8" y="25"/>
                        <a:pt x="9" y="34"/>
                        <a:pt x="6" y="37"/>
                      </a:cubicBezTo>
                      <a:cubicBezTo>
                        <a:pt x="5" y="40"/>
                        <a:pt x="11" y="40"/>
                        <a:pt x="13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11" y="47"/>
                        <a:pt x="7" y="52"/>
                        <a:pt x="13" y="50"/>
                      </a:cubicBezTo>
                      <a:cubicBezTo>
                        <a:pt x="14" y="50"/>
                        <a:pt x="10" y="49"/>
                        <a:pt x="11" y="47"/>
                      </a:cubicBezTo>
                      <a:cubicBezTo>
                        <a:pt x="14" y="48"/>
                        <a:pt x="14" y="48"/>
                        <a:pt x="14" y="48"/>
                      </a:cubicBezTo>
                      <a:cubicBezTo>
                        <a:pt x="13" y="44"/>
                        <a:pt x="13" y="44"/>
                        <a:pt x="13" y="44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20" y="41"/>
                        <a:pt x="7" y="42"/>
                        <a:pt x="10" y="36"/>
                      </a:cubicBezTo>
                      <a:cubicBezTo>
                        <a:pt x="16" y="36"/>
                        <a:pt x="16" y="36"/>
                        <a:pt x="16" y="36"/>
                      </a:cubicBezTo>
                      <a:cubicBezTo>
                        <a:pt x="16" y="32"/>
                        <a:pt x="14" y="30"/>
                        <a:pt x="17" y="27"/>
                      </a:cubicBezTo>
                      <a:cubicBezTo>
                        <a:pt x="17" y="27"/>
                        <a:pt x="14" y="27"/>
                        <a:pt x="16" y="28"/>
                      </a:cubicBezTo>
                      <a:cubicBezTo>
                        <a:pt x="15" y="28"/>
                        <a:pt x="13" y="29"/>
                        <a:pt x="11" y="29"/>
                      </a:cubicBezTo>
                      <a:cubicBezTo>
                        <a:pt x="7" y="23"/>
                        <a:pt x="15" y="30"/>
                        <a:pt x="17" y="25"/>
                      </a:cubicBezTo>
                      <a:cubicBezTo>
                        <a:pt x="13" y="21"/>
                        <a:pt x="9" y="11"/>
                        <a:pt x="14" y="8"/>
                      </a:cubicBezTo>
                      <a:cubicBezTo>
                        <a:pt x="11" y="11"/>
                        <a:pt x="7" y="7"/>
                        <a:pt x="7" y="4"/>
                      </a:cubicBezTo>
                      <a:cubicBezTo>
                        <a:pt x="9" y="3"/>
                        <a:pt x="11" y="5"/>
                        <a:pt x="12" y="6"/>
                      </a:cubicBezTo>
                      <a:cubicBezTo>
                        <a:pt x="13" y="4"/>
                        <a:pt x="15" y="3"/>
                        <a:pt x="14" y="2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1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2" name="Freeform 1115"/>
                <p:cNvSpPr>
                  <a:spLocks/>
                </p:cNvSpPr>
                <p:nvPr/>
              </p:nvSpPr>
              <p:spPr bwMode="auto">
                <a:xfrm>
                  <a:off x="4046" y="2573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3" name="Freeform 1116"/>
                <p:cNvSpPr>
                  <a:spLocks/>
                </p:cNvSpPr>
                <p:nvPr/>
              </p:nvSpPr>
              <p:spPr bwMode="auto">
                <a:xfrm>
                  <a:off x="4122" y="3252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4" name="Freeform 1117"/>
                <p:cNvSpPr>
                  <a:spLocks/>
                </p:cNvSpPr>
                <p:nvPr/>
              </p:nvSpPr>
              <p:spPr bwMode="auto">
                <a:xfrm>
                  <a:off x="4121" y="3248"/>
                  <a:ext cx="14" cy="4"/>
                </a:xfrm>
                <a:custGeom>
                  <a:avLst/>
                  <a:gdLst>
                    <a:gd name="T0" fmla="*/ 16 w 16"/>
                    <a:gd name="T1" fmla="*/ 1 h 4"/>
                    <a:gd name="T2" fmla="*/ 14 w 16"/>
                    <a:gd name="T3" fmla="*/ 0 h 4"/>
                    <a:gd name="T4" fmla="*/ 0 w 16"/>
                    <a:gd name="T5" fmla="*/ 2 h 4"/>
                    <a:gd name="T6" fmla="*/ 9 w 16"/>
                    <a:gd name="T7" fmla="*/ 4 h 4"/>
                    <a:gd name="T8" fmla="*/ 6 w 16"/>
                    <a:gd name="T9" fmla="*/ 2 h 4"/>
                    <a:gd name="T10" fmla="*/ 12 w 16"/>
                    <a:gd name="T11" fmla="*/ 4 h 4"/>
                    <a:gd name="T12" fmla="*/ 11 w 16"/>
                    <a:gd name="T13" fmla="*/ 1 h 4"/>
                    <a:gd name="T14" fmla="*/ 16 w 16"/>
                    <a:gd name="T15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4">
                      <a:moveTo>
                        <a:pt x="16" y="1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1"/>
                        <a:pt x="7" y="0"/>
                        <a:pt x="0" y="2"/>
                      </a:cubicBezTo>
                      <a:cubicBezTo>
                        <a:pt x="1" y="3"/>
                        <a:pt x="5" y="4"/>
                        <a:pt x="9" y="4"/>
                      </a:cubicBezTo>
                      <a:cubicBezTo>
                        <a:pt x="8" y="3"/>
                        <a:pt x="4" y="3"/>
                        <a:pt x="6" y="2"/>
                      </a:cubicBezTo>
                      <a:cubicBezTo>
                        <a:pt x="9" y="2"/>
                        <a:pt x="8" y="3"/>
                        <a:pt x="12" y="4"/>
                      </a:cubicBezTo>
                      <a:cubicBezTo>
                        <a:pt x="16" y="2"/>
                        <a:pt x="10" y="3"/>
                        <a:pt x="11" y="1"/>
                      </a:cubicBezTo>
                      <a:lnTo>
                        <a:pt x="16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5" name="Freeform 1118"/>
                <p:cNvSpPr>
                  <a:spLocks/>
                </p:cNvSpPr>
                <p:nvPr/>
              </p:nvSpPr>
              <p:spPr bwMode="auto">
                <a:xfrm>
                  <a:off x="4126" y="3247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6" name="Freeform 1119"/>
                <p:cNvSpPr>
                  <a:spLocks/>
                </p:cNvSpPr>
                <p:nvPr/>
              </p:nvSpPr>
              <p:spPr bwMode="auto">
                <a:xfrm>
                  <a:off x="4123" y="3247"/>
                  <a:ext cx="6" cy="0"/>
                </a:xfrm>
                <a:custGeom>
                  <a:avLst/>
                  <a:gdLst>
                    <a:gd name="T0" fmla="*/ 2 w 7"/>
                    <a:gd name="T1" fmla="*/ 1 h 1"/>
                    <a:gd name="T2" fmla="*/ 7 w 7"/>
                    <a:gd name="T3" fmla="*/ 1 h 1"/>
                    <a:gd name="T4" fmla="*/ 0 w 7"/>
                    <a:gd name="T5" fmla="*/ 0 h 1"/>
                    <a:gd name="T6" fmla="*/ 2 w 7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1">
                      <a:moveTo>
                        <a:pt x="2" y="1"/>
                      </a:moveTo>
                      <a:cubicBezTo>
                        <a:pt x="3" y="0"/>
                        <a:pt x="6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7" name="Freeform 1120"/>
                <p:cNvSpPr>
                  <a:spLocks/>
                </p:cNvSpPr>
                <p:nvPr/>
              </p:nvSpPr>
              <p:spPr bwMode="auto">
                <a:xfrm>
                  <a:off x="4124" y="3244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8" name="Freeform 1121"/>
                <p:cNvSpPr>
                  <a:spLocks/>
                </p:cNvSpPr>
                <p:nvPr/>
              </p:nvSpPr>
              <p:spPr bwMode="auto">
                <a:xfrm>
                  <a:off x="4123" y="3243"/>
                  <a:ext cx="10" cy="3"/>
                </a:xfrm>
                <a:custGeom>
                  <a:avLst/>
                  <a:gdLst>
                    <a:gd name="T0" fmla="*/ 2 w 12"/>
                    <a:gd name="T1" fmla="*/ 0 h 3"/>
                    <a:gd name="T2" fmla="*/ 2 w 12"/>
                    <a:gd name="T3" fmla="*/ 1 h 3"/>
                    <a:gd name="T4" fmla="*/ 3 w 12"/>
                    <a:gd name="T5" fmla="*/ 1 h 3"/>
                    <a:gd name="T6" fmla="*/ 8 w 12"/>
                    <a:gd name="T7" fmla="*/ 2 h 3"/>
                    <a:gd name="T8" fmla="*/ 8 w 12"/>
                    <a:gd name="T9" fmla="*/ 3 h 3"/>
                    <a:gd name="T10" fmla="*/ 12 w 12"/>
                    <a:gd name="T11" fmla="*/ 2 h 3"/>
                    <a:gd name="T12" fmla="*/ 2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2" y="0"/>
                      </a:moveTo>
                      <a:cubicBezTo>
                        <a:pt x="0" y="0"/>
                        <a:pt x="1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5" y="1"/>
                        <a:pt x="9" y="1"/>
                        <a:pt x="8" y="2"/>
                      </a:cubicBezTo>
                      <a:cubicBezTo>
                        <a:pt x="9" y="3"/>
                        <a:pt x="5" y="3"/>
                        <a:pt x="8" y="3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1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9" name="Freeform 1122"/>
                <p:cNvSpPr>
                  <a:spLocks/>
                </p:cNvSpPr>
                <p:nvPr/>
              </p:nvSpPr>
              <p:spPr bwMode="auto">
                <a:xfrm>
                  <a:off x="4125" y="3245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0" name="Freeform 1123"/>
                <p:cNvSpPr>
                  <a:spLocks/>
                </p:cNvSpPr>
                <p:nvPr/>
              </p:nvSpPr>
              <p:spPr bwMode="auto">
                <a:xfrm>
                  <a:off x="4125" y="324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1" name="Freeform 1124"/>
                <p:cNvSpPr>
                  <a:spLocks/>
                </p:cNvSpPr>
                <p:nvPr/>
              </p:nvSpPr>
              <p:spPr bwMode="auto">
                <a:xfrm>
                  <a:off x="4124" y="3240"/>
                  <a:ext cx="11" cy="2"/>
                </a:xfrm>
                <a:custGeom>
                  <a:avLst/>
                  <a:gdLst>
                    <a:gd name="T0" fmla="*/ 1 w 13"/>
                    <a:gd name="T1" fmla="*/ 1 h 3"/>
                    <a:gd name="T2" fmla="*/ 5 w 13"/>
                    <a:gd name="T3" fmla="*/ 3 h 3"/>
                    <a:gd name="T4" fmla="*/ 13 w 13"/>
                    <a:gd name="T5" fmla="*/ 2 h 3"/>
                    <a:gd name="T6" fmla="*/ 11 w 13"/>
                    <a:gd name="T7" fmla="*/ 0 h 3"/>
                    <a:gd name="T8" fmla="*/ 1 w 13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">
                      <a:moveTo>
                        <a:pt x="1" y="1"/>
                      </a:moveTo>
                      <a:cubicBezTo>
                        <a:pt x="7" y="1"/>
                        <a:pt x="0" y="3"/>
                        <a:pt x="5" y="3"/>
                      </a:cubicBezTo>
                      <a:cubicBezTo>
                        <a:pt x="5" y="2"/>
                        <a:pt x="10" y="1"/>
                        <a:pt x="13" y="2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9" y="0"/>
                        <a:pt x="4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2" name="Freeform 1125"/>
                <p:cNvSpPr>
                  <a:spLocks/>
                </p:cNvSpPr>
                <p:nvPr/>
              </p:nvSpPr>
              <p:spPr bwMode="auto">
                <a:xfrm>
                  <a:off x="4138" y="323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3" name="Freeform 1126"/>
                <p:cNvSpPr>
                  <a:spLocks/>
                </p:cNvSpPr>
                <p:nvPr/>
              </p:nvSpPr>
              <p:spPr bwMode="auto">
                <a:xfrm>
                  <a:off x="4127" y="3233"/>
                  <a:ext cx="15" cy="6"/>
                </a:xfrm>
                <a:custGeom>
                  <a:avLst/>
                  <a:gdLst>
                    <a:gd name="T0" fmla="*/ 2 w 17"/>
                    <a:gd name="T1" fmla="*/ 0 h 7"/>
                    <a:gd name="T2" fmla="*/ 9 w 17"/>
                    <a:gd name="T3" fmla="*/ 3 h 7"/>
                    <a:gd name="T4" fmla="*/ 4 w 17"/>
                    <a:gd name="T5" fmla="*/ 3 h 7"/>
                    <a:gd name="T6" fmla="*/ 6 w 17"/>
                    <a:gd name="T7" fmla="*/ 5 h 7"/>
                    <a:gd name="T8" fmla="*/ 0 w 17"/>
                    <a:gd name="T9" fmla="*/ 4 h 7"/>
                    <a:gd name="T10" fmla="*/ 6 w 17"/>
                    <a:gd name="T11" fmla="*/ 6 h 7"/>
                    <a:gd name="T12" fmla="*/ 2 w 17"/>
                    <a:gd name="T13" fmla="*/ 7 h 7"/>
                    <a:gd name="T14" fmla="*/ 9 w 17"/>
                    <a:gd name="T15" fmla="*/ 7 h 7"/>
                    <a:gd name="T16" fmla="*/ 8 w 17"/>
                    <a:gd name="T17" fmla="*/ 6 h 7"/>
                    <a:gd name="T18" fmla="*/ 12 w 17"/>
                    <a:gd name="T19" fmla="*/ 6 h 7"/>
                    <a:gd name="T20" fmla="*/ 16 w 17"/>
                    <a:gd name="T21" fmla="*/ 3 h 7"/>
                    <a:gd name="T22" fmla="*/ 2 w 17"/>
                    <a:gd name="T2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7">
                      <a:moveTo>
                        <a:pt x="2" y="0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6" y="3"/>
                        <a:pt x="4" y="3"/>
                        <a:pt x="4" y="3"/>
                      </a:cubicBezTo>
                      <a:cubicBezTo>
                        <a:pt x="3" y="4"/>
                        <a:pt x="7" y="4"/>
                        <a:pt x="6" y="5"/>
                      </a:cubicBezTo>
                      <a:cubicBezTo>
                        <a:pt x="0" y="5"/>
                        <a:pt x="6" y="3"/>
                        <a:pt x="0" y="4"/>
                      </a:cubicBezTo>
                      <a:cubicBezTo>
                        <a:pt x="1" y="5"/>
                        <a:pt x="1" y="6"/>
                        <a:pt x="6" y="6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7"/>
                        <a:pt x="3" y="6"/>
                        <a:pt x="8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11" y="6"/>
                        <a:pt x="17" y="4"/>
                        <a:pt x="16" y="3"/>
                      </a:cubicBezTo>
                      <a:cubicBezTo>
                        <a:pt x="16" y="1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4" name="Freeform 1127"/>
                <p:cNvSpPr>
                  <a:spLocks/>
                </p:cNvSpPr>
                <p:nvPr/>
              </p:nvSpPr>
              <p:spPr bwMode="auto">
                <a:xfrm>
                  <a:off x="4134" y="3233"/>
                  <a:ext cx="4" cy="0"/>
                </a:xfrm>
                <a:custGeom>
                  <a:avLst/>
                  <a:gdLst>
                    <a:gd name="T0" fmla="*/ 1 w 4"/>
                    <a:gd name="T1" fmla="*/ 4 w 4"/>
                    <a:gd name="T2" fmla="*/ 0 w 4"/>
                    <a:gd name="T3" fmla="*/ 1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">
                      <a:moveTo>
                        <a:pt x="1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5" name="Freeform 1128"/>
                <p:cNvSpPr>
                  <a:spLocks/>
                </p:cNvSpPr>
                <p:nvPr/>
              </p:nvSpPr>
              <p:spPr bwMode="auto">
                <a:xfrm>
                  <a:off x="4127" y="3228"/>
                  <a:ext cx="16" cy="4"/>
                </a:xfrm>
                <a:custGeom>
                  <a:avLst/>
                  <a:gdLst>
                    <a:gd name="T0" fmla="*/ 1 w 18"/>
                    <a:gd name="T1" fmla="*/ 3 h 5"/>
                    <a:gd name="T2" fmla="*/ 5 w 18"/>
                    <a:gd name="T3" fmla="*/ 5 h 5"/>
                    <a:gd name="T4" fmla="*/ 2 w 18"/>
                    <a:gd name="T5" fmla="*/ 5 h 5"/>
                    <a:gd name="T6" fmla="*/ 7 w 18"/>
                    <a:gd name="T7" fmla="*/ 5 h 5"/>
                    <a:gd name="T8" fmla="*/ 4 w 18"/>
                    <a:gd name="T9" fmla="*/ 3 h 5"/>
                    <a:gd name="T10" fmla="*/ 13 w 18"/>
                    <a:gd name="T11" fmla="*/ 2 h 5"/>
                    <a:gd name="T12" fmla="*/ 11 w 18"/>
                    <a:gd name="T13" fmla="*/ 3 h 5"/>
                    <a:gd name="T14" fmla="*/ 10 w 18"/>
                    <a:gd name="T15" fmla="*/ 0 h 5"/>
                    <a:gd name="T16" fmla="*/ 8 w 18"/>
                    <a:gd name="T17" fmla="*/ 0 h 5"/>
                    <a:gd name="T18" fmla="*/ 6 w 18"/>
                    <a:gd name="T19" fmla="*/ 0 h 5"/>
                    <a:gd name="T20" fmla="*/ 1 w 18"/>
                    <a:gd name="T21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5">
                      <a:moveTo>
                        <a:pt x="1" y="3"/>
                      </a:move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4" y="5"/>
                        <a:pt x="3" y="5"/>
                        <a:pt x="2" y="5"/>
                      </a:cubicBezTo>
                      <a:cubicBezTo>
                        <a:pt x="3" y="5"/>
                        <a:pt x="6" y="5"/>
                        <a:pt x="7" y="5"/>
                      </a:cubicBezTo>
                      <a:cubicBezTo>
                        <a:pt x="13" y="5"/>
                        <a:pt x="5" y="4"/>
                        <a:pt x="4" y="3"/>
                      </a:cubicBezTo>
                      <a:cubicBezTo>
                        <a:pt x="7" y="1"/>
                        <a:pt x="7" y="3"/>
                        <a:pt x="13" y="2"/>
                      </a:cubicBezTo>
                      <a:cubicBezTo>
                        <a:pt x="13" y="3"/>
                        <a:pt x="11" y="3"/>
                        <a:pt x="11" y="3"/>
                      </a:cubicBezTo>
                      <a:cubicBezTo>
                        <a:pt x="18" y="2"/>
                        <a:pt x="12" y="1"/>
                        <a:pt x="10" y="0"/>
                      </a:cubicBezTo>
                      <a:cubicBezTo>
                        <a:pt x="9" y="0"/>
                        <a:pt x="7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6" name="Freeform 1129"/>
                <p:cNvSpPr>
                  <a:spLocks/>
                </p:cNvSpPr>
                <p:nvPr/>
              </p:nvSpPr>
              <p:spPr bwMode="auto">
                <a:xfrm>
                  <a:off x="4126" y="3232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7" name="Freeform 1130"/>
                <p:cNvSpPr>
                  <a:spLocks/>
                </p:cNvSpPr>
                <p:nvPr/>
              </p:nvSpPr>
              <p:spPr bwMode="auto">
                <a:xfrm>
                  <a:off x="4135" y="322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8" name="Freeform 1131"/>
                <p:cNvSpPr>
                  <a:spLocks/>
                </p:cNvSpPr>
                <p:nvPr/>
              </p:nvSpPr>
              <p:spPr bwMode="auto">
                <a:xfrm>
                  <a:off x="4127" y="3227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9" name="Freeform 1132"/>
                <p:cNvSpPr>
                  <a:spLocks/>
                </p:cNvSpPr>
                <p:nvPr/>
              </p:nvSpPr>
              <p:spPr bwMode="auto">
                <a:xfrm>
                  <a:off x="4124" y="3193"/>
                  <a:ext cx="16" cy="34"/>
                </a:xfrm>
                <a:custGeom>
                  <a:avLst/>
                  <a:gdLst>
                    <a:gd name="T0" fmla="*/ 16 w 19"/>
                    <a:gd name="T1" fmla="*/ 0 h 39"/>
                    <a:gd name="T2" fmla="*/ 13 w 19"/>
                    <a:gd name="T3" fmla="*/ 1 h 39"/>
                    <a:gd name="T4" fmla="*/ 8 w 19"/>
                    <a:gd name="T5" fmla="*/ 0 h 39"/>
                    <a:gd name="T6" fmla="*/ 1 w 19"/>
                    <a:gd name="T7" fmla="*/ 0 h 39"/>
                    <a:gd name="T8" fmla="*/ 4 w 19"/>
                    <a:gd name="T9" fmla="*/ 3 h 39"/>
                    <a:gd name="T10" fmla="*/ 1 w 19"/>
                    <a:gd name="T11" fmla="*/ 3 h 39"/>
                    <a:gd name="T12" fmla="*/ 3 w 19"/>
                    <a:gd name="T13" fmla="*/ 9 h 39"/>
                    <a:gd name="T14" fmla="*/ 5 w 19"/>
                    <a:gd name="T15" fmla="*/ 13 h 39"/>
                    <a:gd name="T16" fmla="*/ 3 w 19"/>
                    <a:gd name="T17" fmla="*/ 29 h 39"/>
                    <a:gd name="T18" fmla="*/ 10 w 19"/>
                    <a:gd name="T19" fmla="*/ 30 h 39"/>
                    <a:gd name="T20" fmla="*/ 6 w 19"/>
                    <a:gd name="T21" fmla="*/ 31 h 39"/>
                    <a:gd name="T22" fmla="*/ 6 w 19"/>
                    <a:gd name="T23" fmla="*/ 30 h 39"/>
                    <a:gd name="T24" fmla="*/ 4 w 19"/>
                    <a:gd name="T25" fmla="*/ 35 h 39"/>
                    <a:gd name="T26" fmla="*/ 12 w 19"/>
                    <a:gd name="T27" fmla="*/ 35 h 39"/>
                    <a:gd name="T28" fmla="*/ 4 w 19"/>
                    <a:gd name="T29" fmla="*/ 37 h 39"/>
                    <a:gd name="T30" fmla="*/ 9 w 19"/>
                    <a:gd name="T31" fmla="*/ 38 h 39"/>
                    <a:gd name="T32" fmla="*/ 14 w 19"/>
                    <a:gd name="T33" fmla="*/ 37 h 39"/>
                    <a:gd name="T34" fmla="*/ 17 w 19"/>
                    <a:gd name="T35" fmla="*/ 38 h 39"/>
                    <a:gd name="T36" fmla="*/ 8 w 19"/>
                    <a:gd name="T37" fmla="*/ 27 h 39"/>
                    <a:gd name="T38" fmla="*/ 12 w 19"/>
                    <a:gd name="T39" fmla="*/ 28 h 39"/>
                    <a:gd name="T40" fmla="*/ 15 w 19"/>
                    <a:gd name="T41" fmla="*/ 21 h 39"/>
                    <a:gd name="T42" fmla="*/ 9 w 19"/>
                    <a:gd name="T43" fmla="*/ 19 h 39"/>
                    <a:gd name="T44" fmla="*/ 11 w 19"/>
                    <a:gd name="T45" fmla="*/ 18 h 39"/>
                    <a:gd name="T46" fmla="*/ 8 w 19"/>
                    <a:gd name="T47" fmla="*/ 17 h 39"/>
                    <a:gd name="T48" fmla="*/ 12 w 19"/>
                    <a:gd name="T49" fmla="*/ 15 h 39"/>
                    <a:gd name="T50" fmla="*/ 5 w 19"/>
                    <a:gd name="T51" fmla="*/ 15 h 39"/>
                    <a:gd name="T52" fmla="*/ 16 w 19"/>
                    <a:gd name="T53" fmla="*/ 11 h 39"/>
                    <a:gd name="T54" fmla="*/ 11 w 19"/>
                    <a:gd name="T55" fmla="*/ 12 h 39"/>
                    <a:gd name="T56" fmla="*/ 8 w 19"/>
                    <a:gd name="T57" fmla="*/ 11 h 39"/>
                    <a:gd name="T58" fmla="*/ 15 w 19"/>
                    <a:gd name="T59" fmla="*/ 10 h 39"/>
                    <a:gd name="T60" fmla="*/ 10 w 19"/>
                    <a:gd name="T61" fmla="*/ 7 h 39"/>
                    <a:gd name="T62" fmla="*/ 7 w 19"/>
                    <a:gd name="T63" fmla="*/ 8 h 39"/>
                    <a:gd name="T64" fmla="*/ 9 w 19"/>
                    <a:gd name="T65" fmla="*/ 4 h 39"/>
                    <a:gd name="T66" fmla="*/ 15 w 19"/>
                    <a:gd name="T67" fmla="*/ 5 h 39"/>
                    <a:gd name="T68" fmla="*/ 18 w 19"/>
                    <a:gd name="T69" fmla="*/ 4 h 39"/>
                    <a:gd name="T70" fmla="*/ 10 w 19"/>
                    <a:gd name="T71" fmla="*/ 2 h 39"/>
                    <a:gd name="T72" fmla="*/ 16 w 19"/>
                    <a:gd name="T7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39">
                      <a:moveTo>
                        <a:pt x="16" y="0"/>
                      </a:moveTo>
                      <a:cubicBezTo>
                        <a:pt x="13" y="0"/>
                        <a:pt x="12" y="0"/>
                        <a:pt x="13" y="1"/>
                      </a:cubicBezTo>
                      <a:cubicBezTo>
                        <a:pt x="9" y="1"/>
                        <a:pt x="10" y="0"/>
                        <a:pt x="8" y="0"/>
                      </a:cubicBezTo>
                      <a:cubicBezTo>
                        <a:pt x="6" y="1"/>
                        <a:pt x="4" y="0"/>
                        <a:pt x="1" y="0"/>
                      </a:cubicBezTo>
                      <a:cubicBezTo>
                        <a:pt x="1" y="1"/>
                        <a:pt x="5" y="2"/>
                        <a:pt x="4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3" y="5"/>
                        <a:pt x="6" y="7"/>
                        <a:pt x="3" y="9"/>
                      </a:cubicBezTo>
                      <a:cubicBezTo>
                        <a:pt x="2" y="10"/>
                        <a:pt x="3" y="11"/>
                        <a:pt x="5" y="13"/>
                      </a:cubicBezTo>
                      <a:cubicBezTo>
                        <a:pt x="3" y="18"/>
                        <a:pt x="6" y="23"/>
                        <a:pt x="3" y="29"/>
                      </a:cubicBezTo>
                      <a:cubicBezTo>
                        <a:pt x="10" y="30"/>
                        <a:pt x="10" y="30"/>
                        <a:pt x="10" y="30"/>
                      </a:cubicBezTo>
                      <a:cubicBezTo>
                        <a:pt x="6" y="30"/>
                        <a:pt x="10" y="31"/>
                        <a:pt x="6" y="31"/>
                      </a:cubicBezTo>
                      <a:cubicBezTo>
                        <a:pt x="6" y="31"/>
                        <a:pt x="6" y="30"/>
                        <a:pt x="6" y="30"/>
                      </a:cubicBezTo>
                      <a:cubicBezTo>
                        <a:pt x="0" y="31"/>
                        <a:pt x="6" y="33"/>
                        <a:pt x="4" y="35"/>
                      </a:cubicBezTo>
                      <a:cubicBezTo>
                        <a:pt x="5" y="35"/>
                        <a:pt x="11" y="34"/>
                        <a:pt x="12" y="35"/>
                      </a:cubicBezTo>
                      <a:cubicBezTo>
                        <a:pt x="5" y="35"/>
                        <a:pt x="12" y="36"/>
                        <a:pt x="4" y="37"/>
                      </a:cubicBezTo>
                      <a:cubicBezTo>
                        <a:pt x="2" y="38"/>
                        <a:pt x="10" y="37"/>
                        <a:pt x="9" y="38"/>
                      </a:cubicBezTo>
                      <a:cubicBezTo>
                        <a:pt x="13" y="39"/>
                        <a:pt x="11" y="37"/>
                        <a:pt x="14" y="37"/>
                      </a:cubicBezTo>
                      <a:cubicBezTo>
                        <a:pt x="17" y="37"/>
                        <a:pt x="13" y="38"/>
                        <a:pt x="17" y="38"/>
                      </a:cubicBezTo>
                      <a:cubicBezTo>
                        <a:pt x="19" y="36"/>
                        <a:pt x="10" y="31"/>
                        <a:pt x="8" y="27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9" y="26"/>
                        <a:pt x="9" y="23"/>
                        <a:pt x="15" y="21"/>
                      </a:cubicBezTo>
                      <a:cubicBezTo>
                        <a:pt x="12" y="22"/>
                        <a:pt x="17" y="19"/>
                        <a:pt x="9" y="19"/>
                      </a:cubicBezTo>
                      <a:cubicBezTo>
                        <a:pt x="11" y="18"/>
                        <a:pt x="10" y="18"/>
                        <a:pt x="11" y="18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9" y="16"/>
                        <a:pt x="13" y="17"/>
                        <a:pt x="12" y="15"/>
                      </a:cubicBezTo>
                      <a:cubicBezTo>
                        <a:pt x="9" y="16"/>
                        <a:pt x="8" y="15"/>
                        <a:pt x="5" y="15"/>
                      </a:cubicBezTo>
                      <a:cubicBezTo>
                        <a:pt x="9" y="14"/>
                        <a:pt x="12" y="12"/>
                        <a:pt x="16" y="11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3" y="11"/>
                        <a:pt x="9" y="11"/>
                        <a:pt x="8" y="11"/>
                      </a:cubicBezTo>
                      <a:cubicBezTo>
                        <a:pt x="8" y="10"/>
                        <a:pt x="13" y="10"/>
                        <a:pt x="15" y="10"/>
                      </a:cubicBezTo>
                      <a:cubicBezTo>
                        <a:pt x="16" y="9"/>
                        <a:pt x="7" y="8"/>
                        <a:pt x="10" y="7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6" y="6"/>
                        <a:pt x="10" y="5"/>
                        <a:pt x="9" y="4"/>
                      </a:cubicBezTo>
                      <a:cubicBezTo>
                        <a:pt x="14" y="3"/>
                        <a:pt x="13" y="5"/>
                        <a:pt x="15" y="5"/>
                      </a:cubicBezTo>
                      <a:cubicBezTo>
                        <a:pt x="16" y="5"/>
                        <a:pt x="17" y="4"/>
                        <a:pt x="18" y="4"/>
                      </a:cubicBezTo>
                      <a:cubicBezTo>
                        <a:pt x="16" y="4"/>
                        <a:pt x="12" y="2"/>
                        <a:pt x="10" y="2"/>
                      </a:cubicBezTo>
                      <a:cubicBezTo>
                        <a:pt x="16" y="2"/>
                        <a:pt x="15" y="0"/>
                        <a:pt x="16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0" name="Rectangle 1133"/>
                <p:cNvSpPr>
                  <a:spLocks noChangeArrowheads="1"/>
                </p:cNvSpPr>
                <p:nvPr/>
              </p:nvSpPr>
              <p:spPr bwMode="auto">
                <a:xfrm>
                  <a:off x="4139" y="3197"/>
                  <a:ext cx="2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1" name="Freeform 1134"/>
                <p:cNvSpPr>
                  <a:spLocks/>
                </p:cNvSpPr>
                <p:nvPr/>
              </p:nvSpPr>
              <p:spPr bwMode="auto">
                <a:xfrm>
                  <a:off x="4138" y="31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2" name="Freeform 1135"/>
                <p:cNvSpPr>
                  <a:spLocks/>
                </p:cNvSpPr>
                <p:nvPr/>
              </p:nvSpPr>
              <p:spPr bwMode="auto">
                <a:xfrm>
                  <a:off x="4126" y="3200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3" name="Freeform 1136"/>
                <p:cNvSpPr>
                  <a:spLocks/>
                </p:cNvSpPr>
                <p:nvPr/>
              </p:nvSpPr>
              <p:spPr bwMode="auto">
                <a:xfrm>
                  <a:off x="4138" y="3202"/>
                  <a:ext cx="3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4" name="Freeform 1137"/>
                <p:cNvSpPr>
                  <a:spLocks/>
                </p:cNvSpPr>
                <p:nvPr/>
              </p:nvSpPr>
              <p:spPr bwMode="auto">
                <a:xfrm>
                  <a:off x="4137" y="3209"/>
                  <a:ext cx="3" cy="1"/>
                </a:xfrm>
                <a:custGeom>
                  <a:avLst/>
                  <a:gdLst>
                    <a:gd name="T0" fmla="*/ 0 w 4"/>
                    <a:gd name="T1" fmla="*/ 0 h 1"/>
                    <a:gd name="T2" fmla="*/ 3 w 4"/>
                    <a:gd name="T3" fmla="*/ 1 h 1"/>
                    <a:gd name="T4" fmla="*/ 0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5" name="Freeform 1138"/>
                <p:cNvSpPr>
                  <a:spLocks/>
                </p:cNvSpPr>
                <p:nvPr/>
              </p:nvSpPr>
              <p:spPr bwMode="auto">
                <a:xfrm>
                  <a:off x="4138" y="319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6" name="Freeform 1139"/>
                <p:cNvSpPr>
                  <a:spLocks/>
                </p:cNvSpPr>
                <p:nvPr/>
              </p:nvSpPr>
              <p:spPr bwMode="auto">
                <a:xfrm>
                  <a:off x="4119" y="3173"/>
                  <a:ext cx="21" cy="19"/>
                </a:xfrm>
                <a:custGeom>
                  <a:avLst/>
                  <a:gdLst>
                    <a:gd name="T0" fmla="*/ 5 w 24"/>
                    <a:gd name="T1" fmla="*/ 2 h 22"/>
                    <a:gd name="T2" fmla="*/ 2 w 24"/>
                    <a:gd name="T3" fmla="*/ 6 h 22"/>
                    <a:gd name="T4" fmla="*/ 12 w 24"/>
                    <a:gd name="T5" fmla="*/ 8 h 22"/>
                    <a:gd name="T6" fmla="*/ 3 w 24"/>
                    <a:gd name="T7" fmla="*/ 8 h 22"/>
                    <a:gd name="T8" fmla="*/ 10 w 24"/>
                    <a:gd name="T9" fmla="*/ 15 h 22"/>
                    <a:gd name="T10" fmla="*/ 6 w 24"/>
                    <a:gd name="T11" fmla="*/ 15 h 22"/>
                    <a:gd name="T12" fmla="*/ 16 w 24"/>
                    <a:gd name="T13" fmla="*/ 18 h 22"/>
                    <a:gd name="T14" fmla="*/ 5 w 24"/>
                    <a:gd name="T15" fmla="*/ 18 h 22"/>
                    <a:gd name="T16" fmla="*/ 4 w 24"/>
                    <a:gd name="T17" fmla="*/ 18 h 22"/>
                    <a:gd name="T18" fmla="*/ 8 w 24"/>
                    <a:gd name="T19" fmla="*/ 21 h 22"/>
                    <a:gd name="T20" fmla="*/ 14 w 24"/>
                    <a:gd name="T21" fmla="*/ 22 h 22"/>
                    <a:gd name="T22" fmla="*/ 19 w 24"/>
                    <a:gd name="T23" fmla="*/ 21 h 22"/>
                    <a:gd name="T24" fmla="*/ 15 w 24"/>
                    <a:gd name="T25" fmla="*/ 19 h 22"/>
                    <a:gd name="T26" fmla="*/ 19 w 24"/>
                    <a:gd name="T27" fmla="*/ 19 h 22"/>
                    <a:gd name="T28" fmla="*/ 17 w 24"/>
                    <a:gd name="T29" fmla="*/ 18 h 22"/>
                    <a:gd name="T30" fmla="*/ 20 w 24"/>
                    <a:gd name="T31" fmla="*/ 17 h 22"/>
                    <a:gd name="T32" fmla="*/ 17 w 24"/>
                    <a:gd name="T33" fmla="*/ 16 h 22"/>
                    <a:gd name="T34" fmla="*/ 18 w 24"/>
                    <a:gd name="T35" fmla="*/ 16 h 22"/>
                    <a:gd name="T36" fmla="*/ 13 w 24"/>
                    <a:gd name="T37" fmla="*/ 15 h 22"/>
                    <a:gd name="T38" fmla="*/ 18 w 24"/>
                    <a:gd name="T39" fmla="*/ 14 h 22"/>
                    <a:gd name="T40" fmla="*/ 15 w 24"/>
                    <a:gd name="T41" fmla="*/ 14 h 22"/>
                    <a:gd name="T42" fmla="*/ 20 w 24"/>
                    <a:gd name="T43" fmla="*/ 9 h 22"/>
                    <a:gd name="T44" fmla="*/ 17 w 24"/>
                    <a:gd name="T45" fmla="*/ 9 h 22"/>
                    <a:gd name="T46" fmla="*/ 20 w 24"/>
                    <a:gd name="T47" fmla="*/ 11 h 22"/>
                    <a:gd name="T48" fmla="*/ 10 w 24"/>
                    <a:gd name="T49" fmla="*/ 11 h 22"/>
                    <a:gd name="T50" fmla="*/ 18 w 24"/>
                    <a:gd name="T51" fmla="*/ 8 h 22"/>
                    <a:gd name="T52" fmla="*/ 16 w 24"/>
                    <a:gd name="T53" fmla="*/ 5 h 22"/>
                    <a:gd name="T54" fmla="*/ 18 w 24"/>
                    <a:gd name="T55" fmla="*/ 5 h 22"/>
                    <a:gd name="T56" fmla="*/ 14 w 24"/>
                    <a:gd name="T57" fmla="*/ 3 h 22"/>
                    <a:gd name="T58" fmla="*/ 13 w 24"/>
                    <a:gd name="T59" fmla="*/ 3 h 22"/>
                    <a:gd name="T60" fmla="*/ 10 w 24"/>
                    <a:gd name="T61" fmla="*/ 2 h 22"/>
                    <a:gd name="T62" fmla="*/ 12 w 24"/>
                    <a:gd name="T63" fmla="*/ 2 h 22"/>
                    <a:gd name="T64" fmla="*/ 6 w 24"/>
                    <a:gd name="T65" fmla="*/ 0 h 22"/>
                    <a:gd name="T66" fmla="*/ 10 w 24"/>
                    <a:gd name="T67" fmla="*/ 3 h 22"/>
                    <a:gd name="T68" fmla="*/ 5 w 24"/>
                    <a:gd name="T69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2">
                      <a:moveTo>
                        <a:pt x="5" y="2"/>
                      </a:moveTo>
                      <a:cubicBezTo>
                        <a:pt x="0" y="3"/>
                        <a:pt x="3" y="4"/>
                        <a:pt x="2" y="6"/>
                      </a:cubicBezTo>
                      <a:cubicBezTo>
                        <a:pt x="5" y="8"/>
                        <a:pt x="12" y="6"/>
                        <a:pt x="12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4" y="10"/>
                        <a:pt x="2" y="13"/>
                        <a:pt x="10" y="15"/>
                      </a:cubicBezTo>
                      <a:cubicBezTo>
                        <a:pt x="9" y="15"/>
                        <a:pt x="8" y="16"/>
                        <a:pt x="6" y="15"/>
                      </a:cubicBezTo>
                      <a:cubicBezTo>
                        <a:pt x="7" y="16"/>
                        <a:pt x="19" y="16"/>
                        <a:pt x="16" y="18"/>
                      </a:cubicBezTo>
                      <a:cubicBezTo>
                        <a:pt x="11" y="16"/>
                        <a:pt x="11" y="18"/>
                        <a:pt x="5" y="18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19"/>
                        <a:pt x="8" y="20"/>
                        <a:pt x="8" y="21"/>
                      </a:cubicBezTo>
                      <a:cubicBezTo>
                        <a:pt x="10" y="21"/>
                        <a:pt x="14" y="21"/>
                        <a:pt x="14" y="22"/>
                      </a:cubicBezTo>
                      <a:cubicBezTo>
                        <a:pt x="14" y="21"/>
                        <a:pt x="17" y="21"/>
                        <a:pt x="19" y="21"/>
                      </a:cubicBezTo>
                      <a:cubicBezTo>
                        <a:pt x="17" y="20"/>
                        <a:pt x="18" y="20"/>
                        <a:pt x="15" y="19"/>
                      </a:cubicBezTo>
                      <a:cubicBezTo>
                        <a:pt x="18" y="18"/>
                        <a:pt x="16" y="19"/>
                        <a:pt x="19" y="19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7" y="17"/>
                        <a:pt x="20" y="19"/>
                        <a:pt x="20" y="17"/>
                      </a:cubicBezTo>
                      <a:cubicBezTo>
                        <a:pt x="18" y="17"/>
                        <a:pt x="17" y="17"/>
                        <a:pt x="17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7" y="15"/>
                        <a:pt x="18" y="14"/>
                        <a:pt x="13" y="15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6" y="12"/>
                        <a:pt x="24" y="12"/>
                        <a:pt x="20" y="9"/>
                      </a:cubicBezTo>
                      <a:cubicBezTo>
                        <a:pt x="19" y="10"/>
                        <a:pt x="17" y="10"/>
                        <a:pt x="17" y="9"/>
                      </a:cubicBezTo>
                      <a:cubicBezTo>
                        <a:pt x="14" y="10"/>
                        <a:pt x="19" y="10"/>
                        <a:pt x="20" y="11"/>
                      </a:cubicBezTo>
                      <a:cubicBezTo>
                        <a:pt x="16" y="11"/>
                        <a:pt x="12" y="10"/>
                        <a:pt x="10" y="11"/>
                      </a:cubicBezTo>
                      <a:cubicBezTo>
                        <a:pt x="14" y="10"/>
                        <a:pt x="9" y="9"/>
                        <a:pt x="18" y="8"/>
                      </a:cubicBezTo>
                      <a:cubicBezTo>
                        <a:pt x="19" y="7"/>
                        <a:pt x="14" y="6"/>
                        <a:pt x="16" y="5"/>
                      </a:cubicBezTo>
                      <a:cubicBezTo>
                        <a:pt x="18" y="5"/>
                        <a:pt x="18" y="5"/>
                        <a:pt x="18" y="5"/>
                      </a:cubicBezTo>
                      <a:cubicBezTo>
                        <a:pt x="12" y="5"/>
                        <a:pt x="20" y="4"/>
                        <a:pt x="14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1" y="3"/>
                        <a:pt x="11" y="3"/>
                        <a:pt x="10" y="2"/>
                      </a:cubicBezTo>
                      <a:cubicBezTo>
                        <a:pt x="11" y="3"/>
                        <a:pt x="11" y="3"/>
                        <a:pt x="12" y="2"/>
                      </a:cubicBez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6" y="1"/>
                        <a:pt x="9" y="2"/>
                        <a:pt x="10" y="3"/>
                      </a:cubicBezTo>
                      <a:cubicBezTo>
                        <a:pt x="8" y="2"/>
                        <a:pt x="4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7" name="Freeform 1140"/>
                <p:cNvSpPr>
                  <a:spLocks/>
                </p:cNvSpPr>
                <p:nvPr/>
              </p:nvSpPr>
              <p:spPr bwMode="auto">
                <a:xfrm>
                  <a:off x="4135" y="318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8" name="Freeform 1141"/>
                <p:cNvSpPr>
                  <a:spLocks/>
                </p:cNvSpPr>
                <p:nvPr/>
              </p:nvSpPr>
              <p:spPr bwMode="auto">
                <a:xfrm>
                  <a:off x="4118" y="3159"/>
                  <a:ext cx="24" cy="14"/>
                </a:xfrm>
                <a:custGeom>
                  <a:avLst/>
                  <a:gdLst>
                    <a:gd name="T0" fmla="*/ 14 w 28"/>
                    <a:gd name="T1" fmla="*/ 12 h 17"/>
                    <a:gd name="T2" fmla="*/ 19 w 28"/>
                    <a:gd name="T3" fmla="*/ 12 h 17"/>
                    <a:gd name="T4" fmla="*/ 9 w 28"/>
                    <a:gd name="T5" fmla="*/ 12 h 17"/>
                    <a:gd name="T6" fmla="*/ 7 w 28"/>
                    <a:gd name="T7" fmla="*/ 10 h 17"/>
                    <a:gd name="T8" fmla="*/ 16 w 28"/>
                    <a:gd name="T9" fmla="*/ 10 h 17"/>
                    <a:gd name="T10" fmla="*/ 18 w 28"/>
                    <a:gd name="T11" fmla="*/ 8 h 17"/>
                    <a:gd name="T12" fmla="*/ 12 w 28"/>
                    <a:gd name="T13" fmla="*/ 8 h 17"/>
                    <a:gd name="T14" fmla="*/ 9 w 28"/>
                    <a:gd name="T15" fmla="*/ 6 h 17"/>
                    <a:gd name="T16" fmla="*/ 11 w 28"/>
                    <a:gd name="T17" fmla="*/ 7 h 17"/>
                    <a:gd name="T18" fmla="*/ 17 w 28"/>
                    <a:gd name="T19" fmla="*/ 6 h 17"/>
                    <a:gd name="T20" fmla="*/ 2 w 28"/>
                    <a:gd name="T21" fmla="*/ 2 h 17"/>
                    <a:gd name="T22" fmla="*/ 2 w 28"/>
                    <a:gd name="T23" fmla="*/ 3 h 17"/>
                    <a:gd name="T24" fmla="*/ 9 w 28"/>
                    <a:gd name="T25" fmla="*/ 3 h 17"/>
                    <a:gd name="T26" fmla="*/ 7 w 28"/>
                    <a:gd name="T27" fmla="*/ 4 h 17"/>
                    <a:gd name="T28" fmla="*/ 4 w 28"/>
                    <a:gd name="T29" fmla="*/ 3 h 17"/>
                    <a:gd name="T30" fmla="*/ 4 w 28"/>
                    <a:gd name="T31" fmla="*/ 15 h 17"/>
                    <a:gd name="T32" fmla="*/ 4 w 28"/>
                    <a:gd name="T33" fmla="*/ 13 h 17"/>
                    <a:gd name="T34" fmla="*/ 8 w 28"/>
                    <a:gd name="T35" fmla="*/ 14 h 17"/>
                    <a:gd name="T36" fmla="*/ 15 w 28"/>
                    <a:gd name="T37" fmla="*/ 14 h 17"/>
                    <a:gd name="T38" fmla="*/ 13 w 28"/>
                    <a:gd name="T39" fmla="*/ 15 h 17"/>
                    <a:gd name="T40" fmla="*/ 20 w 28"/>
                    <a:gd name="T41" fmla="*/ 15 h 17"/>
                    <a:gd name="T42" fmla="*/ 23 w 28"/>
                    <a:gd name="T43" fmla="*/ 17 h 17"/>
                    <a:gd name="T44" fmla="*/ 23 w 28"/>
                    <a:gd name="T45" fmla="*/ 13 h 17"/>
                    <a:gd name="T46" fmla="*/ 14 w 28"/>
                    <a:gd name="T47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17">
                      <a:moveTo>
                        <a:pt x="14" y="12"/>
                      </a:moveTo>
                      <a:cubicBezTo>
                        <a:pt x="15" y="11"/>
                        <a:pt x="18" y="13"/>
                        <a:pt x="19" y="12"/>
                      </a:cubicBezTo>
                      <a:cubicBezTo>
                        <a:pt x="17" y="11"/>
                        <a:pt x="14" y="13"/>
                        <a:pt x="9" y="12"/>
                      </a:cubicBezTo>
                      <a:cubicBezTo>
                        <a:pt x="12" y="11"/>
                        <a:pt x="7" y="10"/>
                        <a:pt x="7" y="10"/>
                      </a:cubicBezTo>
                      <a:cubicBezTo>
                        <a:pt x="10" y="10"/>
                        <a:pt x="15" y="10"/>
                        <a:pt x="16" y="10"/>
                      </a:cubicBezTo>
                      <a:cubicBezTo>
                        <a:pt x="15" y="10"/>
                        <a:pt x="18" y="9"/>
                        <a:pt x="18" y="8"/>
                      </a:cubicBezTo>
                      <a:cubicBezTo>
                        <a:pt x="14" y="10"/>
                        <a:pt x="16" y="7"/>
                        <a:pt x="12" y="8"/>
                      </a:cubicBezTo>
                      <a:cubicBezTo>
                        <a:pt x="9" y="8"/>
                        <a:pt x="6" y="7"/>
                        <a:pt x="9" y="6"/>
                      </a:cubicBezTo>
                      <a:cubicBezTo>
                        <a:pt x="11" y="6"/>
                        <a:pt x="11" y="7"/>
                        <a:pt x="11" y="7"/>
                      </a:cubicBezTo>
                      <a:cubicBezTo>
                        <a:pt x="15" y="8"/>
                        <a:pt x="13" y="6"/>
                        <a:pt x="17" y="6"/>
                      </a:cubicBezTo>
                      <a:cubicBezTo>
                        <a:pt x="11" y="5"/>
                        <a:pt x="11" y="0"/>
                        <a:pt x="2" y="2"/>
                      </a:cubicBezTo>
                      <a:cubicBezTo>
                        <a:pt x="0" y="2"/>
                        <a:pt x="2" y="2"/>
                        <a:pt x="2" y="3"/>
                      </a:cubicBezTo>
                      <a:cubicBezTo>
                        <a:pt x="4" y="1"/>
                        <a:pt x="8" y="3"/>
                        <a:pt x="9" y="3"/>
                      </a:cubicBezTo>
                      <a:cubicBezTo>
                        <a:pt x="8" y="4"/>
                        <a:pt x="11" y="5"/>
                        <a:pt x="7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2" y="7"/>
                        <a:pt x="3" y="11"/>
                        <a:pt x="4" y="15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7" y="13"/>
                        <a:pt x="7" y="14"/>
                        <a:pt x="8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5" y="14"/>
                        <a:pt x="15" y="15"/>
                        <a:pt x="13" y="15"/>
                      </a:cubicBezTo>
                      <a:cubicBezTo>
                        <a:pt x="16" y="15"/>
                        <a:pt x="18" y="15"/>
                        <a:pt x="20" y="15"/>
                      </a:cubicBezTo>
                      <a:cubicBezTo>
                        <a:pt x="21" y="16"/>
                        <a:pt x="18" y="16"/>
                        <a:pt x="23" y="17"/>
                      </a:cubicBezTo>
                      <a:cubicBezTo>
                        <a:pt x="28" y="15"/>
                        <a:pt x="18" y="15"/>
                        <a:pt x="23" y="13"/>
                      </a:cubicBezTo>
                      <a:lnTo>
                        <a:pt x="14" y="1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9" name="Freeform 1142"/>
                <p:cNvSpPr>
                  <a:spLocks/>
                </p:cNvSpPr>
                <p:nvPr/>
              </p:nvSpPr>
              <p:spPr bwMode="auto">
                <a:xfrm>
                  <a:off x="4130" y="317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0" name="Freeform 1143"/>
                <p:cNvSpPr>
                  <a:spLocks/>
                </p:cNvSpPr>
                <p:nvPr/>
              </p:nvSpPr>
              <p:spPr bwMode="auto">
                <a:xfrm>
                  <a:off x="4120" y="3172"/>
                  <a:ext cx="5" cy="0"/>
                </a:xfrm>
                <a:custGeom>
                  <a:avLst/>
                  <a:gdLst>
                    <a:gd name="T0" fmla="*/ 0 w 5"/>
                    <a:gd name="T1" fmla="*/ 1 h 1"/>
                    <a:gd name="T2" fmla="*/ 4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1" name="Freeform 1144"/>
                <p:cNvSpPr>
                  <a:spLocks/>
                </p:cNvSpPr>
                <p:nvPr/>
              </p:nvSpPr>
              <p:spPr bwMode="auto">
                <a:xfrm>
                  <a:off x="4131" y="3162"/>
                  <a:ext cx="2" cy="1"/>
                </a:xfrm>
                <a:custGeom>
                  <a:avLst/>
                  <a:gdLst>
                    <a:gd name="T0" fmla="*/ 3 w 3"/>
                    <a:gd name="T1" fmla="*/ 1 h 1"/>
                    <a:gd name="T2" fmla="*/ 1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2" name="Freeform 1145"/>
                <p:cNvSpPr>
                  <a:spLocks/>
                </p:cNvSpPr>
                <p:nvPr/>
              </p:nvSpPr>
              <p:spPr bwMode="auto">
                <a:xfrm>
                  <a:off x="4118" y="3156"/>
                  <a:ext cx="12" cy="4"/>
                </a:xfrm>
                <a:custGeom>
                  <a:avLst/>
                  <a:gdLst>
                    <a:gd name="T0" fmla="*/ 0 w 14"/>
                    <a:gd name="T1" fmla="*/ 0 h 5"/>
                    <a:gd name="T2" fmla="*/ 1 w 14"/>
                    <a:gd name="T3" fmla="*/ 4 h 5"/>
                    <a:gd name="T4" fmla="*/ 13 w 14"/>
                    <a:gd name="T5" fmla="*/ 4 h 5"/>
                    <a:gd name="T6" fmla="*/ 5 w 14"/>
                    <a:gd name="T7" fmla="*/ 2 h 5"/>
                    <a:gd name="T8" fmla="*/ 5 w 14"/>
                    <a:gd name="T9" fmla="*/ 0 h 5"/>
                    <a:gd name="T10" fmla="*/ 0 w 14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5">
                      <a:moveTo>
                        <a:pt x="0" y="0"/>
                      </a:moveTo>
                      <a:cubicBezTo>
                        <a:pt x="1" y="1"/>
                        <a:pt x="4" y="2"/>
                        <a:pt x="1" y="4"/>
                      </a:cubicBezTo>
                      <a:cubicBezTo>
                        <a:pt x="5" y="5"/>
                        <a:pt x="9" y="3"/>
                        <a:pt x="13" y="4"/>
                      </a:cubicBezTo>
                      <a:cubicBezTo>
                        <a:pt x="14" y="3"/>
                        <a:pt x="6" y="3"/>
                        <a:pt x="5" y="2"/>
                      </a:cubicBezTo>
                      <a:cubicBezTo>
                        <a:pt x="9" y="2"/>
                        <a:pt x="4" y="1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3" name="Freeform 1146"/>
                <p:cNvSpPr>
                  <a:spLocks/>
                </p:cNvSpPr>
                <p:nvPr/>
              </p:nvSpPr>
              <p:spPr bwMode="auto">
                <a:xfrm>
                  <a:off x="4119" y="3122"/>
                  <a:ext cx="19" cy="35"/>
                </a:xfrm>
                <a:custGeom>
                  <a:avLst/>
                  <a:gdLst>
                    <a:gd name="T0" fmla="*/ 13 w 22"/>
                    <a:gd name="T1" fmla="*/ 33 h 40"/>
                    <a:gd name="T2" fmla="*/ 12 w 22"/>
                    <a:gd name="T3" fmla="*/ 31 h 40"/>
                    <a:gd name="T4" fmla="*/ 14 w 22"/>
                    <a:gd name="T5" fmla="*/ 32 h 40"/>
                    <a:gd name="T6" fmla="*/ 17 w 22"/>
                    <a:gd name="T7" fmla="*/ 30 h 40"/>
                    <a:gd name="T8" fmla="*/ 14 w 22"/>
                    <a:gd name="T9" fmla="*/ 30 h 40"/>
                    <a:gd name="T10" fmla="*/ 13 w 22"/>
                    <a:gd name="T11" fmla="*/ 27 h 40"/>
                    <a:gd name="T12" fmla="*/ 8 w 22"/>
                    <a:gd name="T13" fmla="*/ 26 h 40"/>
                    <a:gd name="T14" fmla="*/ 16 w 22"/>
                    <a:gd name="T15" fmla="*/ 24 h 40"/>
                    <a:gd name="T16" fmla="*/ 5 w 22"/>
                    <a:gd name="T17" fmla="*/ 24 h 40"/>
                    <a:gd name="T18" fmla="*/ 9 w 22"/>
                    <a:gd name="T19" fmla="*/ 20 h 40"/>
                    <a:gd name="T20" fmla="*/ 10 w 22"/>
                    <a:gd name="T21" fmla="*/ 21 h 40"/>
                    <a:gd name="T22" fmla="*/ 10 w 22"/>
                    <a:gd name="T23" fmla="*/ 19 h 40"/>
                    <a:gd name="T24" fmla="*/ 15 w 22"/>
                    <a:gd name="T25" fmla="*/ 19 h 40"/>
                    <a:gd name="T26" fmla="*/ 14 w 22"/>
                    <a:gd name="T27" fmla="*/ 15 h 40"/>
                    <a:gd name="T28" fmla="*/ 17 w 22"/>
                    <a:gd name="T29" fmla="*/ 16 h 40"/>
                    <a:gd name="T30" fmla="*/ 13 w 22"/>
                    <a:gd name="T31" fmla="*/ 9 h 40"/>
                    <a:gd name="T32" fmla="*/ 16 w 22"/>
                    <a:gd name="T33" fmla="*/ 8 h 40"/>
                    <a:gd name="T34" fmla="*/ 7 w 22"/>
                    <a:gd name="T35" fmla="*/ 9 h 40"/>
                    <a:gd name="T36" fmla="*/ 7 w 22"/>
                    <a:gd name="T37" fmla="*/ 6 h 40"/>
                    <a:gd name="T38" fmla="*/ 14 w 22"/>
                    <a:gd name="T39" fmla="*/ 7 h 40"/>
                    <a:gd name="T40" fmla="*/ 11 w 22"/>
                    <a:gd name="T41" fmla="*/ 6 h 40"/>
                    <a:gd name="T42" fmla="*/ 17 w 22"/>
                    <a:gd name="T43" fmla="*/ 4 h 40"/>
                    <a:gd name="T44" fmla="*/ 8 w 22"/>
                    <a:gd name="T45" fmla="*/ 2 h 40"/>
                    <a:gd name="T46" fmla="*/ 10 w 22"/>
                    <a:gd name="T47" fmla="*/ 0 h 40"/>
                    <a:gd name="T48" fmla="*/ 0 w 22"/>
                    <a:gd name="T49" fmla="*/ 1 h 40"/>
                    <a:gd name="T50" fmla="*/ 2 w 22"/>
                    <a:gd name="T51" fmla="*/ 10 h 40"/>
                    <a:gd name="T52" fmla="*/ 7 w 22"/>
                    <a:gd name="T53" fmla="*/ 13 h 40"/>
                    <a:gd name="T54" fmla="*/ 1 w 22"/>
                    <a:gd name="T55" fmla="*/ 13 h 40"/>
                    <a:gd name="T56" fmla="*/ 7 w 22"/>
                    <a:gd name="T57" fmla="*/ 13 h 40"/>
                    <a:gd name="T58" fmla="*/ 2 w 22"/>
                    <a:gd name="T59" fmla="*/ 15 h 40"/>
                    <a:gd name="T60" fmla="*/ 7 w 22"/>
                    <a:gd name="T61" fmla="*/ 15 h 40"/>
                    <a:gd name="T62" fmla="*/ 0 w 22"/>
                    <a:gd name="T63" fmla="*/ 16 h 40"/>
                    <a:gd name="T64" fmla="*/ 3 w 22"/>
                    <a:gd name="T65" fmla="*/ 31 h 40"/>
                    <a:gd name="T66" fmla="*/ 7 w 22"/>
                    <a:gd name="T67" fmla="*/ 30 h 40"/>
                    <a:gd name="T68" fmla="*/ 8 w 22"/>
                    <a:gd name="T69" fmla="*/ 36 h 40"/>
                    <a:gd name="T70" fmla="*/ 11 w 22"/>
                    <a:gd name="T71" fmla="*/ 36 h 40"/>
                    <a:gd name="T72" fmla="*/ 2 w 22"/>
                    <a:gd name="T73" fmla="*/ 36 h 40"/>
                    <a:gd name="T74" fmla="*/ 3 w 22"/>
                    <a:gd name="T75" fmla="*/ 38 h 40"/>
                    <a:gd name="T76" fmla="*/ 5 w 22"/>
                    <a:gd name="T77" fmla="*/ 37 h 40"/>
                    <a:gd name="T78" fmla="*/ 3 w 22"/>
                    <a:gd name="T79" fmla="*/ 39 h 40"/>
                    <a:gd name="T80" fmla="*/ 14 w 22"/>
                    <a:gd name="T81" fmla="*/ 37 h 40"/>
                    <a:gd name="T82" fmla="*/ 19 w 22"/>
                    <a:gd name="T83" fmla="*/ 33 h 40"/>
                    <a:gd name="T84" fmla="*/ 13 w 22"/>
                    <a:gd name="T85" fmla="*/ 33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40">
                      <a:moveTo>
                        <a:pt x="13" y="33"/>
                      </a:moveTo>
                      <a:cubicBezTo>
                        <a:pt x="13" y="32"/>
                        <a:pt x="10" y="32"/>
                        <a:pt x="12" y="31"/>
                      </a:cubicBezTo>
                      <a:cubicBezTo>
                        <a:pt x="14" y="31"/>
                        <a:pt x="15" y="32"/>
                        <a:pt x="14" y="32"/>
                      </a:cubicBezTo>
                      <a:cubicBezTo>
                        <a:pt x="19" y="32"/>
                        <a:pt x="13" y="31"/>
                        <a:pt x="17" y="30"/>
                      </a:cubicBezTo>
                      <a:cubicBezTo>
                        <a:pt x="14" y="30"/>
                        <a:pt x="14" y="30"/>
                        <a:pt x="14" y="30"/>
                      </a:cubicBezTo>
                      <a:cubicBezTo>
                        <a:pt x="15" y="28"/>
                        <a:pt x="10" y="29"/>
                        <a:pt x="13" y="27"/>
                      </a:cubicBezTo>
                      <a:cubicBezTo>
                        <a:pt x="11" y="26"/>
                        <a:pt x="11" y="26"/>
                        <a:pt x="8" y="26"/>
                      </a:cubicBezTo>
                      <a:cubicBezTo>
                        <a:pt x="12" y="25"/>
                        <a:pt x="12" y="25"/>
                        <a:pt x="16" y="24"/>
                      </a:cubicBezTo>
                      <a:cubicBezTo>
                        <a:pt x="14" y="24"/>
                        <a:pt x="9" y="24"/>
                        <a:pt x="5" y="24"/>
                      </a:cubicBezTo>
                      <a:cubicBezTo>
                        <a:pt x="11" y="22"/>
                        <a:pt x="4" y="22"/>
                        <a:pt x="9" y="20"/>
                      </a:cubicBezTo>
                      <a:cubicBezTo>
                        <a:pt x="9" y="20"/>
                        <a:pt x="10" y="20"/>
                        <a:pt x="10" y="21"/>
                      </a:cubicBezTo>
                      <a:cubicBezTo>
                        <a:pt x="16" y="21"/>
                        <a:pt x="8" y="20"/>
                        <a:pt x="10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4" y="18"/>
                        <a:pt x="11" y="17"/>
                        <a:pt x="14" y="15"/>
                      </a:cubicBezTo>
                      <a:cubicBezTo>
                        <a:pt x="17" y="16"/>
                        <a:pt x="17" y="16"/>
                        <a:pt x="17" y="16"/>
                      </a:cubicBezTo>
                      <a:cubicBezTo>
                        <a:pt x="13" y="14"/>
                        <a:pt x="15" y="11"/>
                        <a:pt x="13" y="9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2" y="6"/>
                        <a:pt x="14" y="11"/>
                        <a:pt x="7" y="9"/>
                      </a:cubicBezTo>
                      <a:cubicBezTo>
                        <a:pt x="16" y="9"/>
                        <a:pt x="3" y="8"/>
                        <a:pt x="7" y="6"/>
                      </a:cubicBezTo>
                      <a:cubicBezTo>
                        <a:pt x="11" y="6"/>
                        <a:pt x="9" y="8"/>
                        <a:pt x="14" y="7"/>
                      </a:cubicBezTo>
                      <a:cubicBezTo>
                        <a:pt x="9" y="7"/>
                        <a:pt x="12" y="6"/>
                        <a:pt x="11" y="6"/>
                      </a:cubicBezTo>
                      <a:cubicBezTo>
                        <a:pt x="15" y="6"/>
                        <a:pt x="11" y="4"/>
                        <a:pt x="17" y="4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1" y="1"/>
                        <a:pt x="10" y="1"/>
                        <a:pt x="10" y="0"/>
                      </a:cubicBezTo>
                      <a:cubicBezTo>
                        <a:pt x="9" y="2"/>
                        <a:pt x="3" y="0"/>
                        <a:pt x="0" y="1"/>
                      </a:cubicBezTo>
                      <a:cubicBezTo>
                        <a:pt x="3" y="4"/>
                        <a:pt x="4" y="8"/>
                        <a:pt x="2" y="10"/>
                      </a:cubicBezTo>
                      <a:cubicBezTo>
                        <a:pt x="8" y="11"/>
                        <a:pt x="2" y="12"/>
                        <a:pt x="7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2" y="15"/>
                        <a:pt x="5" y="13"/>
                        <a:pt x="7" y="13"/>
                      </a:cubicBezTo>
                      <a:cubicBezTo>
                        <a:pt x="8" y="14"/>
                        <a:pt x="4" y="15"/>
                        <a:pt x="2" y="15"/>
                      </a:cubicBezTo>
                      <a:cubicBezTo>
                        <a:pt x="1" y="16"/>
                        <a:pt x="3" y="15"/>
                        <a:pt x="7" y="15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2" y="20"/>
                        <a:pt x="7" y="26"/>
                        <a:pt x="3" y="31"/>
                      </a:cubicBezTo>
                      <a:cubicBezTo>
                        <a:pt x="7" y="30"/>
                        <a:pt x="7" y="30"/>
                        <a:pt x="7" y="30"/>
                      </a:cubicBezTo>
                      <a:cubicBezTo>
                        <a:pt x="5" y="32"/>
                        <a:pt x="17" y="34"/>
                        <a:pt x="8" y="36"/>
                      </a:cubicBezTo>
                      <a:cubicBezTo>
                        <a:pt x="11" y="36"/>
                        <a:pt x="11" y="36"/>
                        <a:pt x="11" y="36"/>
                      </a:cubicBezTo>
                      <a:cubicBezTo>
                        <a:pt x="9" y="36"/>
                        <a:pt x="5" y="37"/>
                        <a:pt x="2" y="36"/>
                      </a:cubicBezTo>
                      <a:cubicBezTo>
                        <a:pt x="3" y="37"/>
                        <a:pt x="1" y="37"/>
                        <a:pt x="3" y="38"/>
                      </a:cubicBezTo>
                      <a:cubicBezTo>
                        <a:pt x="5" y="37"/>
                        <a:pt x="5" y="37"/>
                        <a:pt x="5" y="37"/>
                      </a:cubicBezTo>
                      <a:cubicBezTo>
                        <a:pt x="9" y="38"/>
                        <a:pt x="6" y="39"/>
                        <a:pt x="3" y="39"/>
                      </a:cubicBezTo>
                      <a:cubicBezTo>
                        <a:pt x="8" y="40"/>
                        <a:pt x="11" y="38"/>
                        <a:pt x="14" y="37"/>
                      </a:cubicBezTo>
                      <a:cubicBezTo>
                        <a:pt x="6" y="35"/>
                        <a:pt x="22" y="35"/>
                        <a:pt x="19" y="33"/>
                      </a:cubicBezTo>
                      <a:cubicBezTo>
                        <a:pt x="16" y="32"/>
                        <a:pt x="15" y="33"/>
                        <a:pt x="13" y="3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4" name="Freeform 1147"/>
                <p:cNvSpPr>
                  <a:spLocks/>
                </p:cNvSpPr>
                <p:nvPr/>
              </p:nvSpPr>
              <p:spPr bwMode="auto">
                <a:xfrm>
                  <a:off x="4119" y="3153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5" name="Freeform 1148"/>
                <p:cNvSpPr>
                  <a:spLocks/>
                </p:cNvSpPr>
                <p:nvPr/>
              </p:nvSpPr>
              <p:spPr bwMode="auto">
                <a:xfrm>
                  <a:off x="4126" y="3122"/>
                  <a:ext cx="2" cy="0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1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6" name="Rectangle 1149"/>
                <p:cNvSpPr>
                  <a:spLocks noChangeArrowheads="1"/>
                </p:cNvSpPr>
                <p:nvPr/>
              </p:nvSpPr>
              <p:spPr bwMode="auto">
                <a:xfrm>
                  <a:off x="4122" y="3156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7" name="Freeform 1150"/>
                <p:cNvSpPr>
                  <a:spLocks/>
                </p:cNvSpPr>
                <p:nvPr/>
              </p:nvSpPr>
              <p:spPr bwMode="auto">
                <a:xfrm>
                  <a:off x="4130" y="315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8" name="Freeform 1151"/>
                <p:cNvSpPr>
                  <a:spLocks/>
                </p:cNvSpPr>
                <p:nvPr/>
              </p:nvSpPr>
              <p:spPr bwMode="auto">
                <a:xfrm>
                  <a:off x="4131" y="311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9" name="Freeform 1152"/>
                <p:cNvSpPr>
                  <a:spLocks/>
                </p:cNvSpPr>
                <p:nvPr/>
              </p:nvSpPr>
              <p:spPr bwMode="auto">
                <a:xfrm>
                  <a:off x="4133" y="310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0" name="Freeform 1153"/>
                <p:cNvSpPr>
                  <a:spLocks/>
                </p:cNvSpPr>
                <p:nvPr/>
              </p:nvSpPr>
              <p:spPr bwMode="auto">
                <a:xfrm>
                  <a:off x="4109" y="3062"/>
                  <a:ext cx="28" cy="60"/>
                </a:xfrm>
                <a:custGeom>
                  <a:avLst/>
                  <a:gdLst>
                    <a:gd name="T0" fmla="*/ 17 w 32"/>
                    <a:gd name="T1" fmla="*/ 2 h 69"/>
                    <a:gd name="T2" fmla="*/ 10 w 32"/>
                    <a:gd name="T3" fmla="*/ 1 h 69"/>
                    <a:gd name="T4" fmla="*/ 7 w 32"/>
                    <a:gd name="T5" fmla="*/ 3 h 69"/>
                    <a:gd name="T6" fmla="*/ 11 w 32"/>
                    <a:gd name="T7" fmla="*/ 7 h 69"/>
                    <a:gd name="T8" fmla="*/ 11 w 32"/>
                    <a:gd name="T9" fmla="*/ 15 h 69"/>
                    <a:gd name="T10" fmla="*/ 9 w 32"/>
                    <a:gd name="T11" fmla="*/ 20 h 69"/>
                    <a:gd name="T12" fmla="*/ 16 w 32"/>
                    <a:gd name="T13" fmla="*/ 26 h 69"/>
                    <a:gd name="T14" fmla="*/ 13 w 32"/>
                    <a:gd name="T15" fmla="*/ 28 h 69"/>
                    <a:gd name="T16" fmla="*/ 12 w 32"/>
                    <a:gd name="T17" fmla="*/ 32 h 69"/>
                    <a:gd name="T18" fmla="*/ 22 w 32"/>
                    <a:gd name="T19" fmla="*/ 33 h 69"/>
                    <a:gd name="T20" fmla="*/ 22 w 32"/>
                    <a:gd name="T21" fmla="*/ 37 h 69"/>
                    <a:gd name="T22" fmla="*/ 18 w 32"/>
                    <a:gd name="T23" fmla="*/ 39 h 69"/>
                    <a:gd name="T24" fmla="*/ 18 w 32"/>
                    <a:gd name="T25" fmla="*/ 44 h 69"/>
                    <a:gd name="T26" fmla="*/ 16 w 32"/>
                    <a:gd name="T27" fmla="*/ 49 h 69"/>
                    <a:gd name="T28" fmla="*/ 19 w 32"/>
                    <a:gd name="T29" fmla="*/ 53 h 69"/>
                    <a:gd name="T30" fmla="*/ 23 w 32"/>
                    <a:gd name="T31" fmla="*/ 55 h 69"/>
                    <a:gd name="T32" fmla="*/ 18 w 32"/>
                    <a:gd name="T33" fmla="*/ 56 h 69"/>
                    <a:gd name="T34" fmla="*/ 19 w 32"/>
                    <a:gd name="T35" fmla="*/ 59 h 69"/>
                    <a:gd name="T36" fmla="*/ 18 w 32"/>
                    <a:gd name="T37" fmla="*/ 69 h 69"/>
                    <a:gd name="T38" fmla="*/ 20 w 32"/>
                    <a:gd name="T39" fmla="*/ 64 h 69"/>
                    <a:gd name="T40" fmla="*/ 17 w 32"/>
                    <a:gd name="T41" fmla="*/ 63 h 69"/>
                    <a:gd name="T42" fmla="*/ 28 w 32"/>
                    <a:gd name="T43" fmla="*/ 62 h 69"/>
                    <a:gd name="T44" fmla="*/ 30 w 32"/>
                    <a:gd name="T45" fmla="*/ 61 h 69"/>
                    <a:gd name="T46" fmla="*/ 28 w 32"/>
                    <a:gd name="T47" fmla="*/ 57 h 69"/>
                    <a:gd name="T48" fmla="*/ 30 w 32"/>
                    <a:gd name="T49" fmla="*/ 54 h 69"/>
                    <a:gd name="T50" fmla="*/ 30 w 32"/>
                    <a:gd name="T51" fmla="*/ 50 h 69"/>
                    <a:gd name="T52" fmla="*/ 27 w 32"/>
                    <a:gd name="T53" fmla="*/ 46 h 69"/>
                    <a:gd name="T54" fmla="*/ 29 w 32"/>
                    <a:gd name="T55" fmla="*/ 46 h 69"/>
                    <a:gd name="T56" fmla="*/ 29 w 32"/>
                    <a:gd name="T57" fmla="*/ 45 h 69"/>
                    <a:gd name="T58" fmla="*/ 27 w 32"/>
                    <a:gd name="T59" fmla="*/ 42 h 69"/>
                    <a:gd name="T60" fmla="*/ 24 w 32"/>
                    <a:gd name="T61" fmla="*/ 39 h 69"/>
                    <a:gd name="T62" fmla="*/ 30 w 32"/>
                    <a:gd name="T63" fmla="*/ 38 h 69"/>
                    <a:gd name="T64" fmla="*/ 30 w 32"/>
                    <a:gd name="T65" fmla="*/ 34 h 69"/>
                    <a:gd name="T66" fmla="*/ 24 w 32"/>
                    <a:gd name="T67" fmla="*/ 33 h 69"/>
                    <a:gd name="T68" fmla="*/ 22 w 32"/>
                    <a:gd name="T69" fmla="*/ 28 h 69"/>
                    <a:gd name="T70" fmla="*/ 20 w 32"/>
                    <a:gd name="T71" fmla="*/ 21 h 69"/>
                    <a:gd name="T72" fmla="*/ 21 w 32"/>
                    <a:gd name="T73" fmla="*/ 20 h 69"/>
                    <a:gd name="T74" fmla="*/ 19 w 32"/>
                    <a:gd name="T75" fmla="*/ 12 h 69"/>
                    <a:gd name="T76" fmla="*/ 13 w 32"/>
                    <a:gd name="T77" fmla="*/ 15 h 69"/>
                    <a:gd name="T78" fmla="*/ 23 w 32"/>
                    <a:gd name="T79" fmla="*/ 1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69">
                      <a:moveTo>
                        <a:pt x="23" y="5"/>
                      </a:moveTo>
                      <a:cubicBezTo>
                        <a:pt x="22" y="4"/>
                        <a:pt x="21" y="3"/>
                        <a:pt x="17" y="2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8" y="2"/>
                        <a:pt x="14" y="0"/>
                        <a:pt x="10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6" y="3"/>
                        <a:pt x="8" y="2"/>
                        <a:pt x="7" y="3"/>
                      </a:cubicBezTo>
                      <a:cubicBezTo>
                        <a:pt x="8" y="5"/>
                        <a:pt x="17" y="5"/>
                        <a:pt x="15" y="7"/>
                      </a:cubicBezTo>
                      <a:cubicBezTo>
                        <a:pt x="15" y="7"/>
                        <a:pt x="13" y="7"/>
                        <a:pt x="11" y="7"/>
                      </a:cubicBezTo>
                      <a:cubicBezTo>
                        <a:pt x="10" y="8"/>
                        <a:pt x="17" y="9"/>
                        <a:pt x="18" y="9"/>
                      </a:cubicBezTo>
                      <a:cubicBezTo>
                        <a:pt x="0" y="10"/>
                        <a:pt x="23" y="13"/>
                        <a:pt x="11" y="15"/>
                      </a:cubicBezTo>
                      <a:cubicBezTo>
                        <a:pt x="13" y="16"/>
                        <a:pt x="11" y="17"/>
                        <a:pt x="15" y="19"/>
                      </a:cubicBezTo>
                      <a:cubicBezTo>
                        <a:pt x="10" y="18"/>
                        <a:pt x="14" y="20"/>
                        <a:pt x="9" y="20"/>
                      </a:cubicBezTo>
                      <a:cubicBezTo>
                        <a:pt x="20" y="20"/>
                        <a:pt x="5" y="24"/>
                        <a:pt x="18" y="24"/>
                      </a:cubicBezTo>
                      <a:cubicBezTo>
                        <a:pt x="14" y="26"/>
                        <a:pt x="19" y="24"/>
                        <a:pt x="16" y="26"/>
                      </a:cubicBezTo>
                      <a:cubicBezTo>
                        <a:pt x="14" y="26"/>
                        <a:pt x="14" y="26"/>
                        <a:pt x="14" y="26"/>
                      </a:cubicBezTo>
                      <a:cubicBezTo>
                        <a:pt x="11" y="27"/>
                        <a:pt x="19" y="27"/>
                        <a:pt x="13" y="28"/>
                      </a:cubicBezTo>
                      <a:cubicBezTo>
                        <a:pt x="13" y="30"/>
                        <a:pt x="17" y="28"/>
                        <a:pt x="20" y="29"/>
                      </a:cubicBezTo>
                      <a:cubicBezTo>
                        <a:pt x="19" y="31"/>
                        <a:pt x="17" y="31"/>
                        <a:pt x="12" y="32"/>
                      </a:cubicBezTo>
                      <a:cubicBezTo>
                        <a:pt x="18" y="32"/>
                        <a:pt x="15" y="33"/>
                        <a:pt x="18" y="34"/>
                      </a:cubicBezTo>
                      <a:cubicBezTo>
                        <a:pt x="19" y="34"/>
                        <a:pt x="20" y="32"/>
                        <a:pt x="22" y="33"/>
                      </a:cubicBezTo>
                      <a:cubicBezTo>
                        <a:pt x="21" y="35"/>
                        <a:pt x="26" y="35"/>
                        <a:pt x="28" y="37"/>
                      </a:cubicBezTo>
                      <a:cubicBezTo>
                        <a:pt x="21" y="38"/>
                        <a:pt x="28" y="35"/>
                        <a:pt x="22" y="37"/>
                      </a:cubicBezTo>
                      <a:cubicBezTo>
                        <a:pt x="19" y="35"/>
                        <a:pt x="19" y="34"/>
                        <a:pt x="14" y="34"/>
                      </a:cubicBezTo>
                      <a:cubicBezTo>
                        <a:pt x="14" y="36"/>
                        <a:pt x="15" y="38"/>
                        <a:pt x="18" y="39"/>
                      </a:cubicBezTo>
                      <a:cubicBezTo>
                        <a:pt x="17" y="40"/>
                        <a:pt x="15" y="39"/>
                        <a:pt x="14" y="40"/>
                      </a:cubicBezTo>
                      <a:cubicBezTo>
                        <a:pt x="11" y="42"/>
                        <a:pt x="21" y="43"/>
                        <a:pt x="18" y="44"/>
                      </a:cubicBezTo>
                      <a:cubicBezTo>
                        <a:pt x="15" y="44"/>
                        <a:pt x="15" y="44"/>
                        <a:pt x="15" y="44"/>
                      </a:cubicBezTo>
                      <a:cubicBezTo>
                        <a:pt x="19" y="45"/>
                        <a:pt x="14" y="47"/>
                        <a:pt x="16" y="49"/>
                      </a:cubicBezTo>
                      <a:cubicBezTo>
                        <a:pt x="18" y="48"/>
                        <a:pt x="19" y="48"/>
                        <a:pt x="20" y="49"/>
                      </a:cubicBezTo>
                      <a:cubicBezTo>
                        <a:pt x="12" y="49"/>
                        <a:pt x="25" y="51"/>
                        <a:pt x="19" y="53"/>
                      </a:cubicBezTo>
                      <a:cubicBezTo>
                        <a:pt x="24" y="53"/>
                        <a:pt x="27" y="54"/>
                        <a:pt x="28" y="55"/>
                      </a:cubicBezTo>
                      <a:cubicBezTo>
                        <a:pt x="23" y="55"/>
                        <a:pt x="23" y="55"/>
                        <a:pt x="23" y="55"/>
                      </a:cubicBezTo>
                      <a:cubicBezTo>
                        <a:pt x="26" y="54"/>
                        <a:pt x="17" y="54"/>
                        <a:pt x="14" y="53"/>
                      </a:cubicBezTo>
                      <a:cubicBezTo>
                        <a:pt x="17" y="54"/>
                        <a:pt x="14" y="55"/>
                        <a:pt x="18" y="56"/>
                      </a:cubicBezTo>
                      <a:cubicBezTo>
                        <a:pt x="14" y="56"/>
                        <a:pt x="14" y="56"/>
                        <a:pt x="14" y="56"/>
                      </a:cubicBezTo>
                      <a:cubicBezTo>
                        <a:pt x="13" y="58"/>
                        <a:pt x="23" y="57"/>
                        <a:pt x="19" y="59"/>
                      </a:cubicBezTo>
                      <a:cubicBezTo>
                        <a:pt x="16" y="59"/>
                        <a:pt x="16" y="59"/>
                        <a:pt x="16" y="59"/>
                      </a:cubicBezTo>
                      <a:cubicBezTo>
                        <a:pt x="17" y="62"/>
                        <a:pt x="11" y="66"/>
                        <a:pt x="18" y="69"/>
                      </a:cubicBezTo>
                      <a:cubicBezTo>
                        <a:pt x="21" y="69"/>
                        <a:pt x="27" y="67"/>
                        <a:pt x="29" y="67"/>
                      </a:cubicBezTo>
                      <a:cubicBezTo>
                        <a:pt x="27" y="66"/>
                        <a:pt x="22" y="65"/>
                        <a:pt x="20" y="64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1" y="64"/>
                        <a:pt x="19" y="62"/>
                        <a:pt x="17" y="63"/>
                      </a:cubicBezTo>
                      <a:cubicBezTo>
                        <a:pt x="14" y="62"/>
                        <a:pt x="21" y="62"/>
                        <a:pt x="18" y="61"/>
                      </a:cubicBezTo>
                      <a:cubicBezTo>
                        <a:pt x="23" y="61"/>
                        <a:pt x="24" y="62"/>
                        <a:pt x="28" y="62"/>
                      </a:cubicBezTo>
                      <a:cubicBezTo>
                        <a:pt x="26" y="61"/>
                        <a:pt x="26" y="61"/>
                        <a:pt x="26" y="61"/>
                      </a:cubicBezTo>
                      <a:cubicBezTo>
                        <a:pt x="28" y="61"/>
                        <a:pt x="27" y="60"/>
                        <a:pt x="30" y="61"/>
                      </a:cubicBezTo>
                      <a:cubicBezTo>
                        <a:pt x="23" y="59"/>
                        <a:pt x="32" y="58"/>
                        <a:pt x="29" y="56"/>
                      </a:cubicBezTo>
                      <a:cubicBezTo>
                        <a:pt x="28" y="57"/>
                        <a:pt x="28" y="57"/>
                        <a:pt x="28" y="57"/>
                      </a:cubicBezTo>
                      <a:cubicBezTo>
                        <a:pt x="25" y="57"/>
                        <a:pt x="26" y="57"/>
                        <a:pt x="25" y="56"/>
                      </a:cubicBezTo>
                      <a:cubicBezTo>
                        <a:pt x="29" y="56"/>
                        <a:pt x="28" y="55"/>
                        <a:pt x="30" y="54"/>
                      </a:cubicBezTo>
                      <a:cubicBezTo>
                        <a:pt x="28" y="54"/>
                        <a:pt x="22" y="53"/>
                        <a:pt x="23" y="52"/>
                      </a:cubicBezTo>
                      <a:cubicBezTo>
                        <a:pt x="28" y="52"/>
                        <a:pt x="26" y="50"/>
                        <a:pt x="30" y="50"/>
                      </a:cubicBezTo>
                      <a:cubicBezTo>
                        <a:pt x="25" y="50"/>
                        <a:pt x="28" y="48"/>
                        <a:pt x="25" y="48"/>
                      </a:cubicBezTo>
                      <a:cubicBezTo>
                        <a:pt x="24" y="47"/>
                        <a:pt x="25" y="46"/>
                        <a:pt x="27" y="46"/>
                      </a:cubicBezTo>
                      <a:cubicBezTo>
                        <a:pt x="28" y="47"/>
                        <a:pt x="28" y="47"/>
                        <a:pt x="28" y="47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30" y="46"/>
                        <a:pt x="30" y="46"/>
                        <a:pt x="30" y="46"/>
                      </a:cubicBezTo>
                      <a:cubicBezTo>
                        <a:pt x="30" y="46"/>
                        <a:pt x="26" y="46"/>
                        <a:pt x="29" y="45"/>
                      </a:cubicBezTo>
                      <a:cubicBezTo>
                        <a:pt x="30" y="45"/>
                        <a:pt x="30" y="45"/>
                        <a:pt x="31" y="46"/>
                      </a:cubicBezTo>
                      <a:cubicBezTo>
                        <a:pt x="32" y="44"/>
                        <a:pt x="22" y="43"/>
                        <a:pt x="27" y="42"/>
                      </a:cubicBezTo>
                      <a:cubicBezTo>
                        <a:pt x="25" y="42"/>
                        <a:pt x="24" y="40"/>
                        <a:pt x="19" y="40"/>
                      </a:cubicBezTo>
                      <a:cubicBezTo>
                        <a:pt x="21" y="40"/>
                        <a:pt x="25" y="40"/>
                        <a:pt x="24" y="39"/>
                      </a:cubicBezTo>
                      <a:cubicBezTo>
                        <a:pt x="20" y="38"/>
                        <a:pt x="26" y="38"/>
                        <a:pt x="23" y="37"/>
                      </a:cubicBezTo>
                      <a:cubicBezTo>
                        <a:pt x="28" y="38"/>
                        <a:pt x="25" y="37"/>
                        <a:pt x="30" y="38"/>
                      </a:cubicBezTo>
                      <a:cubicBezTo>
                        <a:pt x="32" y="37"/>
                        <a:pt x="25" y="36"/>
                        <a:pt x="26" y="34"/>
                      </a:cubicBezTo>
                      <a:cubicBezTo>
                        <a:pt x="30" y="34"/>
                        <a:pt x="30" y="34"/>
                        <a:pt x="30" y="34"/>
                      </a:cubicBezTo>
                      <a:cubicBezTo>
                        <a:pt x="28" y="34"/>
                        <a:pt x="24" y="33"/>
                        <a:pt x="28" y="32"/>
                      </a:cubicBezTo>
                      <a:cubicBezTo>
                        <a:pt x="24" y="33"/>
                        <a:pt x="24" y="33"/>
                        <a:pt x="24" y="33"/>
                      </a:cubicBezTo>
                      <a:cubicBezTo>
                        <a:pt x="26" y="32"/>
                        <a:pt x="25" y="30"/>
                        <a:pt x="29" y="29"/>
                      </a:cubicBezTo>
                      <a:cubicBezTo>
                        <a:pt x="22" y="28"/>
                        <a:pt x="22" y="28"/>
                        <a:pt x="22" y="28"/>
                      </a:cubicBezTo>
                      <a:cubicBezTo>
                        <a:pt x="29" y="26"/>
                        <a:pt x="23" y="24"/>
                        <a:pt x="17" y="23"/>
                      </a:cubicBezTo>
                      <a:cubicBezTo>
                        <a:pt x="17" y="22"/>
                        <a:pt x="18" y="21"/>
                        <a:pt x="20" y="21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3" y="21"/>
                        <a:pt x="26" y="20"/>
                        <a:pt x="21" y="20"/>
                      </a:cubicBezTo>
                      <a:cubicBezTo>
                        <a:pt x="19" y="19"/>
                        <a:pt x="25" y="19"/>
                        <a:pt x="26" y="18"/>
                      </a:cubicBezTo>
                      <a:cubicBezTo>
                        <a:pt x="18" y="17"/>
                        <a:pt x="31" y="13"/>
                        <a:pt x="19" y="12"/>
                      </a:cubicBezTo>
                      <a:cubicBezTo>
                        <a:pt x="19" y="13"/>
                        <a:pt x="17" y="15"/>
                        <a:pt x="17" y="16"/>
                      </a:cubicBezTo>
                      <a:cubicBezTo>
                        <a:pt x="16" y="16"/>
                        <a:pt x="14" y="16"/>
                        <a:pt x="13" y="15"/>
                      </a:cubicBezTo>
                      <a:cubicBezTo>
                        <a:pt x="13" y="14"/>
                        <a:pt x="17" y="13"/>
                        <a:pt x="15" y="12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31" y="10"/>
                        <a:pt x="13" y="7"/>
                        <a:pt x="2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1" name="Freeform 1154"/>
                <p:cNvSpPr>
                  <a:spLocks/>
                </p:cNvSpPr>
                <p:nvPr/>
              </p:nvSpPr>
              <p:spPr bwMode="auto">
                <a:xfrm>
                  <a:off x="4129" y="3082"/>
                  <a:ext cx="3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2" name="Freeform 1155"/>
                <p:cNvSpPr>
                  <a:spLocks/>
                </p:cNvSpPr>
                <p:nvPr/>
              </p:nvSpPr>
              <p:spPr bwMode="auto">
                <a:xfrm>
                  <a:off x="4128" y="308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3" name="Freeform 1156"/>
                <p:cNvSpPr>
                  <a:spLocks/>
                </p:cNvSpPr>
                <p:nvPr/>
              </p:nvSpPr>
              <p:spPr bwMode="auto">
                <a:xfrm>
                  <a:off x="4127" y="3062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4" name="Freeform 1157"/>
                <p:cNvSpPr>
                  <a:spLocks/>
                </p:cNvSpPr>
                <p:nvPr/>
              </p:nvSpPr>
              <p:spPr bwMode="auto">
                <a:xfrm>
                  <a:off x="4125" y="3062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5" name="Freeform 1158"/>
                <p:cNvSpPr>
                  <a:spLocks/>
                </p:cNvSpPr>
                <p:nvPr/>
              </p:nvSpPr>
              <p:spPr bwMode="auto">
                <a:xfrm>
                  <a:off x="4108" y="3031"/>
                  <a:ext cx="23" cy="31"/>
                </a:xfrm>
                <a:custGeom>
                  <a:avLst/>
                  <a:gdLst>
                    <a:gd name="T0" fmla="*/ 14 w 26"/>
                    <a:gd name="T1" fmla="*/ 6 h 36"/>
                    <a:gd name="T2" fmla="*/ 9 w 26"/>
                    <a:gd name="T3" fmla="*/ 5 h 36"/>
                    <a:gd name="T4" fmla="*/ 13 w 26"/>
                    <a:gd name="T5" fmla="*/ 3 h 36"/>
                    <a:gd name="T6" fmla="*/ 5 w 26"/>
                    <a:gd name="T7" fmla="*/ 1 h 36"/>
                    <a:gd name="T8" fmla="*/ 10 w 26"/>
                    <a:gd name="T9" fmla="*/ 18 h 36"/>
                    <a:gd name="T10" fmla="*/ 7 w 26"/>
                    <a:gd name="T11" fmla="*/ 17 h 36"/>
                    <a:gd name="T12" fmla="*/ 13 w 26"/>
                    <a:gd name="T13" fmla="*/ 23 h 36"/>
                    <a:gd name="T14" fmla="*/ 6 w 26"/>
                    <a:gd name="T15" fmla="*/ 23 h 36"/>
                    <a:gd name="T16" fmla="*/ 9 w 26"/>
                    <a:gd name="T17" fmla="*/ 27 h 36"/>
                    <a:gd name="T18" fmla="*/ 11 w 26"/>
                    <a:gd name="T19" fmla="*/ 27 h 36"/>
                    <a:gd name="T20" fmla="*/ 10 w 26"/>
                    <a:gd name="T21" fmla="*/ 28 h 36"/>
                    <a:gd name="T22" fmla="*/ 11 w 26"/>
                    <a:gd name="T23" fmla="*/ 27 h 36"/>
                    <a:gd name="T24" fmla="*/ 12 w 26"/>
                    <a:gd name="T25" fmla="*/ 30 h 36"/>
                    <a:gd name="T26" fmla="*/ 10 w 26"/>
                    <a:gd name="T27" fmla="*/ 29 h 36"/>
                    <a:gd name="T28" fmla="*/ 13 w 26"/>
                    <a:gd name="T29" fmla="*/ 31 h 36"/>
                    <a:gd name="T30" fmla="*/ 9 w 26"/>
                    <a:gd name="T31" fmla="*/ 31 h 36"/>
                    <a:gd name="T32" fmla="*/ 14 w 26"/>
                    <a:gd name="T33" fmla="*/ 36 h 36"/>
                    <a:gd name="T34" fmla="*/ 18 w 26"/>
                    <a:gd name="T35" fmla="*/ 36 h 36"/>
                    <a:gd name="T36" fmla="*/ 15 w 26"/>
                    <a:gd name="T37" fmla="*/ 32 h 36"/>
                    <a:gd name="T38" fmla="*/ 15 w 26"/>
                    <a:gd name="T39" fmla="*/ 33 h 36"/>
                    <a:gd name="T40" fmla="*/ 13 w 26"/>
                    <a:gd name="T41" fmla="*/ 30 h 36"/>
                    <a:gd name="T42" fmla="*/ 19 w 26"/>
                    <a:gd name="T43" fmla="*/ 31 h 36"/>
                    <a:gd name="T44" fmla="*/ 23 w 26"/>
                    <a:gd name="T45" fmla="*/ 27 h 36"/>
                    <a:gd name="T46" fmla="*/ 23 w 26"/>
                    <a:gd name="T47" fmla="*/ 27 h 36"/>
                    <a:gd name="T48" fmla="*/ 21 w 26"/>
                    <a:gd name="T49" fmla="*/ 26 h 36"/>
                    <a:gd name="T50" fmla="*/ 19 w 26"/>
                    <a:gd name="T51" fmla="*/ 27 h 36"/>
                    <a:gd name="T52" fmla="*/ 12 w 26"/>
                    <a:gd name="T53" fmla="*/ 26 h 36"/>
                    <a:gd name="T54" fmla="*/ 12 w 26"/>
                    <a:gd name="T55" fmla="*/ 25 h 36"/>
                    <a:gd name="T56" fmla="*/ 17 w 26"/>
                    <a:gd name="T57" fmla="*/ 26 h 36"/>
                    <a:gd name="T58" fmla="*/ 15 w 26"/>
                    <a:gd name="T59" fmla="*/ 25 h 36"/>
                    <a:gd name="T60" fmla="*/ 21 w 26"/>
                    <a:gd name="T61" fmla="*/ 23 h 36"/>
                    <a:gd name="T62" fmla="*/ 15 w 26"/>
                    <a:gd name="T63" fmla="*/ 23 h 36"/>
                    <a:gd name="T64" fmla="*/ 15 w 26"/>
                    <a:gd name="T65" fmla="*/ 16 h 36"/>
                    <a:gd name="T66" fmla="*/ 18 w 26"/>
                    <a:gd name="T67" fmla="*/ 17 h 36"/>
                    <a:gd name="T68" fmla="*/ 14 w 26"/>
                    <a:gd name="T69" fmla="*/ 16 h 36"/>
                    <a:gd name="T70" fmla="*/ 16 w 26"/>
                    <a:gd name="T71" fmla="*/ 12 h 36"/>
                    <a:gd name="T72" fmla="*/ 13 w 26"/>
                    <a:gd name="T73" fmla="*/ 12 h 36"/>
                    <a:gd name="T74" fmla="*/ 14 w 26"/>
                    <a:gd name="T75" fmla="*/ 8 h 36"/>
                    <a:gd name="T76" fmla="*/ 14 w 26"/>
                    <a:gd name="T77" fmla="*/ 8 h 36"/>
                    <a:gd name="T78" fmla="*/ 7 w 26"/>
                    <a:gd name="T79" fmla="*/ 5 h 36"/>
                    <a:gd name="T80" fmla="*/ 14 w 26"/>
                    <a:gd name="T81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36">
                      <a:moveTo>
                        <a:pt x="14" y="6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2" y="4"/>
                        <a:pt x="9" y="2"/>
                        <a:pt x="13" y="3"/>
                      </a:cubicBezTo>
                      <a:cubicBezTo>
                        <a:pt x="7" y="2"/>
                        <a:pt x="13" y="0"/>
                        <a:pt x="5" y="1"/>
                      </a:cubicBezTo>
                      <a:cubicBezTo>
                        <a:pt x="8" y="6"/>
                        <a:pt x="3" y="12"/>
                        <a:pt x="10" y="1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13" y="20"/>
                        <a:pt x="0" y="21"/>
                        <a:pt x="13" y="23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4" y="24"/>
                        <a:pt x="15" y="25"/>
                        <a:pt x="9" y="27"/>
                      </a:cubicBezTo>
                      <a:cubicBezTo>
                        <a:pt x="11" y="27"/>
                        <a:pt x="11" y="27"/>
                        <a:pt x="11" y="27"/>
                      </a:cubicBezTo>
                      <a:cubicBezTo>
                        <a:pt x="11" y="27"/>
                        <a:pt x="10" y="27"/>
                        <a:pt x="10" y="28"/>
                      </a:cubicBezTo>
                      <a:cubicBezTo>
                        <a:pt x="11" y="27"/>
                        <a:pt x="11" y="27"/>
                        <a:pt x="11" y="27"/>
                      </a:cubicBezTo>
                      <a:cubicBezTo>
                        <a:pt x="14" y="28"/>
                        <a:pt x="13" y="29"/>
                        <a:pt x="12" y="30"/>
                      </a:cubicBezTo>
                      <a:cubicBezTo>
                        <a:pt x="10" y="30"/>
                        <a:pt x="11" y="30"/>
                        <a:pt x="10" y="29"/>
                      </a:cubicBezTo>
                      <a:cubicBezTo>
                        <a:pt x="8" y="30"/>
                        <a:pt x="13" y="30"/>
                        <a:pt x="13" y="31"/>
                      </a:cubicBezTo>
                      <a:cubicBezTo>
                        <a:pt x="11" y="32"/>
                        <a:pt x="10" y="31"/>
                        <a:pt x="9" y="31"/>
                      </a:cubicBezTo>
                      <a:cubicBezTo>
                        <a:pt x="12" y="33"/>
                        <a:pt x="5" y="34"/>
                        <a:pt x="14" y="36"/>
                      </a:cubicBezTo>
                      <a:cubicBezTo>
                        <a:pt x="16" y="36"/>
                        <a:pt x="18" y="35"/>
                        <a:pt x="18" y="36"/>
                      </a:cubicBezTo>
                      <a:cubicBezTo>
                        <a:pt x="21" y="35"/>
                        <a:pt x="18" y="33"/>
                        <a:pt x="15" y="32"/>
                      </a:cubicBezTo>
                      <a:cubicBezTo>
                        <a:pt x="15" y="33"/>
                        <a:pt x="15" y="33"/>
                        <a:pt x="15" y="33"/>
                      </a:cubicBezTo>
                      <a:cubicBezTo>
                        <a:pt x="6" y="31"/>
                        <a:pt x="17" y="32"/>
                        <a:pt x="13" y="30"/>
                      </a:cubicBezTo>
                      <a:cubicBezTo>
                        <a:pt x="17" y="30"/>
                        <a:pt x="17" y="31"/>
                        <a:pt x="19" y="31"/>
                      </a:cubicBezTo>
                      <a:cubicBezTo>
                        <a:pt x="26" y="29"/>
                        <a:pt x="14" y="29"/>
                        <a:pt x="23" y="27"/>
                      </a:cubicBezTo>
                      <a:cubicBezTo>
                        <a:pt x="23" y="27"/>
                        <a:pt x="23" y="27"/>
                        <a:pt x="23" y="27"/>
                      </a:cubicBezTo>
                      <a:cubicBezTo>
                        <a:pt x="24" y="27"/>
                        <a:pt x="22" y="27"/>
                        <a:pt x="21" y="26"/>
                      </a:cubicBezTo>
                      <a:cubicBezTo>
                        <a:pt x="19" y="27"/>
                        <a:pt x="19" y="27"/>
                        <a:pt x="19" y="27"/>
                      </a:cubicBezTo>
                      <a:cubicBezTo>
                        <a:pt x="18" y="27"/>
                        <a:pt x="14" y="26"/>
                        <a:pt x="12" y="26"/>
                      </a:cubicBezTo>
                      <a:cubicBezTo>
                        <a:pt x="16" y="26"/>
                        <a:pt x="10" y="26"/>
                        <a:pt x="12" y="25"/>
                      </a:cubicBezTo>
                      <a:cubicBezTo>
                        <a:pt x="16" y="24"/>
                        <a:pt x="15" y="25"/>
                        <a:pt x="17" y="26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5" y="24"/>
                        <a:pt x="19" y="24"/>
                        <a:pt x="21" y="23"/>
                      </a:cubicBezTo>
                      <a:cubicBezTo>
                        <a:pt x="18" y="23"/>
                        <a:pt x="19" y="24"/>
                        <a:pt x="15" y="23"/>
                      </a:cubicBezTo>
                      <a:cubicBezTo>
                        <a:pt x="20" y="22"/>
                        <a:pt x="18" y="18"/>
                        <a:pt x="15" y="16"/>
                      </a:cubicBezTo>
                      <a:cubicBezTo>
                        <a:pt x="15" y="17"/>
                        <a:pt x="19" y="17"/>
                        <a:pt x="18" y="17"/>
                      </a:cubicBezTo>
                      <a:cubicBezTo>
                        <a:pt x="19" y="17"/>
                        <a:pt x="17" y="16"/>
                        <a:pt x="14" y="16"/>
                      </a:cubicBezTo>
                      <a:cubicBezTo>
                        <a:pt x="11" y="15"/>
                        <a:pt x="13" y="13"/>
                        <a:pt x="16" y="12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8" y="11"/>
                        <a:pt x="17" y="9"/>
                        <a:pt x="14" y="8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3" y="7"/>
                        <a:pt x="6" y="7"/>
                        <a:pt x="7" y="5"/>
                      </a:cubicBezTo>
                      <a:cubicBezTo>
                        <a:pt x="11" y="6"/>
                        <a:pt x="11" y="6"/>
                        <a:pt x="14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6" name="Freeform 1159"/>
                <p:cNvSpPr>
                  <a:spLocks/>
                </p:cNvSpPr>
                <p:nvPr/>
              </p:nvSpPr>
              <p:spPr bwMode="auto">
                <a:xfrm>
                  <a:off x="4111" y="3030"/>
                  <a:ext cx="8" cy="1"/>
                </a:xfrm>
                <a:custGeom>
                  <a:avLst/>
                  <a:gdLst>
                    <a:gd name="T0" fmla="*/ 4 w 9"/>
                    <a:gd name="T1" fmla="*/ 1 h 1"/>
                    <a:gd name="T2" fmla="*/ 8 w 9"/>
                    <a:gd name="T3" fmla="*/ 1 h 1"/>
                    <a:gd name="T4" fmla="*/ 1 w 9"/>
                    <a:gd name="T5" fmla="*/ 0 h 1"/>
                    <a:gd name="T6" fmla="*/ 3 w 9"/>
                    <a:gd name="T7" fmla="*/ 1 h 1"/>
                    <a:gd name="T8" fmla="*/ 4 w 9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">
                      <a:moveTo>
                        <a:pt x="4" y="1"/>
                      </a:move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0"/>
                        <a:pt x="0" y="1"/>
                        <a:pt x="3" y="1"/>
                      </a:cubicBezTo>
                      <a:cubicBezTo>
                        <a:pt x="3" y="1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7" name="Freeform 1160"/>
                <p:cNvSpPr>
                  <a:spLocks/>
                </p:cNvSpPr>
                <p:nvPr/>
              </p:nvSpPr>
              <p:spPr bwMode="auto">
                <a:xfrm>
                  <a:off x="4105" y="3015"/>
                  <a:ext cx="17" cy="15"/>
                </a:xfrm>
                <a:custGeom>
                  <a:avLst/>
                  <a:gdLst>
                    <a:gd name="T0" fmla="*/ 11 w 20"/>
                    <a:gd name="T1" fmla="*/ 6 h 18"/>
                    <a:gd name="T2" fmla="*/ 7 w 20"/>
                    <a:gd name="T3" fmla="*/ 6 h 18"/>
                    <a:gd name="T4" fmla="*/ 6 w 20"/>
                    <a:gd name="T5" fmla="*/ 13 h 18"/>
                    <a:gd name="T6" fmla="*/ 12 w 20"/>
                    <a:gd name="T7" fmla="*/ 15 h 18"/>
                    <a:gd name="T8" fmla="*/ 8 w 20"/>
                    <a:gd name="T9" fmla="*/ 16 h 18"/>
                    <a:gd name="T10" fmla="*/ 13 w 20"/>
                    <a:gd name="T11" fmla="*/ 17 h 18"/>
                    <a:gd name="T12" fmla="*/ 11 w 20"/>
                    <a:gd name="T13" fmla="*/ 16 h 18"/>
                    <a:gd name="T14" fmla="*/ 13 w 20"/>
                    <a:gd name="T15" fmla="*/ 16 h 18"/>
                    <a:gd name="T16" fmla="*/ 13 w 20"/>
                    <a:gd name="T17" fmla="*/ 15 h 18"/>
                    <a:gd name="T18" fmla="*/ 15 w 20"/>
                    <a:gd name="T19" fmla="*/ 16 h 18"/>
                    <a:gd name="T20" fmla="*/ 9 w 20"/>
                    <a:gd name="T21" fmla="*/ 12 h 18"/>
                    <a:gd name="T22" fmla="*/ 15 w 20"/>
                    <a:gd name="T23" fmla="*/ 12 h 18"/>
                    <a:gd name="T24" fmla="*/ 17 w 20"/>
                    <a:gd name="T25" fmla="*/ 9 h 18"/>
                    <a:gd name="T26" fmla="*/ 15 w 20"/>
                    <a:gd name="T27" fmla="*/ 10 h 18"/>
                    <a:gd name="T28" fmla="*/ 11 w 20"/>
                    <a:gd name="T29" fmla="*/ 10 h 18"/>
                    <a:gd name="T30" fmla="*/ 17 w 20"/>
                    <a:gd name="T31" fmla="*/ 9 h 18"/>
                    <a:gd name="T32" fmla="*/ 14 w 20"/>
                    <a:gd name="T33" fmla="*/ 3 h 18"/>
                    <a:gd name="T34" fmla="*/ 7 w 20"/>
                    <a:gd name="T35" fmla="*/ 2 h 18"/>
                    <a:gd name="T36" fmla="*/ 12 w 20"/>
                    <a:gd name="T37" fmla="*/ 2 h 18"/>
                    <a:gd name="T38" fmla="*/ 14 w 20"/>
                    <a:gd name="T39" fmla="*/ 1 h 18"/>
                    <a:gd name="T40" fmla="*/ 4 w 20"/>
                    <a:gd name="T41" fmla="*/ 0 h 18"/>
                    <a:gd name="T42" fmla="*/ 11 w 20"/>
                    <a:gd name="T43" fmla="*/ 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18">
                      <a:moveTo>
                        <a:pt x="11" y="6"/>
                      </a:move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9"/>
                        <a:pt x="9" y="12"/>
                        <a:pt x="6" y="13"/>
                      </a:cubicBezTo>
                      <a:cubicBezTo>
                        <a:pt x="5" y="14"/>
                        <a:pt x="11" y="14"/>
                        <a:pt x="12" y="15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11" y="16"/>
                        <a:pt x="6" y="18"/>
                        <a:pt x="13" y="17"/>
                      </a:cubicBezTo>
                      <a:cubicBezTo>
                        <a:pt x="14" y="17"/>
                        <a:pt x="10" y="17"/>
                        <a:pt x="11" y="16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20" y="14"/>
                        <a:pt x="7" y="15"/>
                        <a:pt x="9" y="12"/>
                      </a:cubicBez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6" y="11"/>
                        <a:pt x="14" y="10"/>
                        <a:pt x="17" y="9"/>
                      </a:cubicBezTo>
                      <a:cubicBezTo>
                        <a:pt x="17" y="9"/>
                        <a:pt x="14" y="9"/>
                        <a:pt x="15" y="10"/>
                      </a:cubicBezTo>
                      <a:cubicBezTo>
                        <a:pt x="15" y="10"/>
                        <a:pt x="13" y="10"/>
                        <a:pt x="11" y="10"/>
                      </a:cubicBezTo>
                      <a:cubicBezTo>
                        <a:pt x="6" y="8"/>
                        <a:pt x="15" y="10"/>
                        <a:pt x="17" y="9"/>
                      </a:cubicBezTo>
                      <a:cubicBezTo>
                        <a:pt x="13" y="7"/>
                        <a:pt x="10" y="4"/>
                        <a:pt x="14" y="3"/>
                      </a:cubicBezTo>
                      <a:cubicBezTo>
                        <a:pt x="11" y="4"/>
                        <a:pt x="7" y="2"/>
                        <a:pt x="7" y="2"/>
                      </a:cubicBezTo>
                      <a:cubicBezTo>
                        <a:pt x="9" y="1"/>
                        <a:pt x="11" y="2"/>
                        <a:pt x="12" y="2"/>
                      </a:cubicBezTo>
                      <a:cubicBezTo>
                        <a:pt x="13" y="1"/>
                        <a:pt x="15" y="1"/>
                        <a:pt x="14" y="1"/>
                      </a:cubicBezTo>
                      <a:cubicBezTo>
                        <a:pt x="10" y="1"/>
                        <a:pt x="6" y="1"/>
                        <a:pt x="4" y="0"/>
                      </a:cubicBezTo>
                      <a:cubicBezTo>
                        <a:pt x="0" y="2"/>
                        <a:pt x="11" y="4"/>
                        <a:pt x="11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8" name="Freeform 1161"/>
                <p:cNvSpPr>
                  <a:spLocks/>
                </p:cNvSpPr>
                <p:nvPr/>
              </p:nvSpPr>
              <p:spPr bwMode="auto">
                <a:xfrm>
                  <a:off x="4110" y="301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9" name="Freeform 1162"/>
                <p:cNvSpPr>
                  <a:spLocks/>
                </p:cNvSpPr>
                <p:nvPr/>
              </p:nvSpPr>
              <p:spPr bwMode="auto">
                <a:xfrm>
                  <a:off x="4120" y="2907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1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0" name="Freeform 1163"/>
                <p:cNvSpPr>
                  <a:spLocks/>
                </p:cNvSpPr>
                <p:nvPr/>
              </p:nvSpPr>
              <p:spPr bwMode="auto">
                <a:xfrm>
                  <a:off x="4119" y="2902"/>
                  <a:ext cx="15" cy="6"/>
                </a:xfrm>
                <a:custGeom>
                  <a:avLst/>
                  <a:gdLst>
                    <a:gd name="T0" fmla="*/ 17 w 17"/>
                    <a:gd name="T1" fmla="*/ 2 h 7"/>
                    <a:gd name="T2" fmla="*/ 15 w 17"/>
                    <a:gd name="T3" fmla="*/ 1 h 7"/>
                    <a:gd name="T4" fmla="*/ 0 w 17"/>
                    <a:gd name="T5" fmla="*/ 3 h 7"/>
                    <a:gd name="T6" fmla="*/ 10 w 17"/>
                    <a:gd name="T7" fmla="*/ 6 h 7"/>
                    <a:gd name="T8" fmla="*/ 6 w 17"/>
                    <a:gd name="T9" fmla="*/ 3 h 7"/>
                    <a:gd name="T10" fmla="*/ 13 w 17"/>
                    <a:gd name="T11" fmla="*/ 6 h 7"/>
                    <a:gd name="T12" fmla="*/ 12 w 17"/>
                    <a:gd name="T13" fmla="*/ 2 h 7"/>
                    <a:gd name="T14" fmla="*/ 17 w 17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7">
                      <a:moveTo>
                        <a:pt x="17" y="2"/>
                      </a:move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5" y="2"/>
                        <a:pt x="8" y="0"/>
                        <a:pt x="0" y="3"/>
                      </a:cubicBezTo>
                      <a:cubicBezTo>
                        <a:pt x="2" y="4"/>
                        <a:pt x="6" y="7"/>
                        <a:pt x="10" y="6"/>
                      </a:cubicBezTo>
                      <a:cubicBezTo>
                        <a:pt x="9" y="6"/>
                        <a:pt x="5" y="4"/>
                        <a:pt x="6" y="3"/>
                      </a:cubicBezTo>
                      <a:cubicBezTo>
                        <a:pt x="9" y="4"/>
                        <a:pt x="9" y="5"/>
                        <a:pt x="13" y="6"/>
                      </a:cubicBezTo>
                      <a:cubicBezTo>
                        <a:pt x="16" y="4"/>
                        <a:pt x="10" y="4"/>
                        <a:pt x="12" y="2"/>
                      </a:cubicBez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1" name="Freeform 1164"/>
                <p:cNvSpPr>
                  <a:spLocks/>
                </p:cNvSpPr>
                <p:nvPr/>
              </p:nvSpPr>
              <p:spPr bwMode="auto">
                <a:xfrm>
                  <a:off x="4125" y="2901"/>
                  <a:ext cx="4" cy="2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2" name="Freeform 1165"/>
                <p:cNvSpPr>
                  <a:spLocks/>
                </p:cNvSpPr>
                <p:nvPr/>
              </p:nvSpPr>
              <p:spPr bwMode="auto">
                <a:xfrm>
                  <a:off x="4122" y="2899"/>
                  <a:ext cx="6" cy="2"/>
                </a:xfrm>
                <a:custGeom>
                  <a:avLst/>
                  <a:gdLst>
                    <a:gd name="T0" fmla="*/ 2 w 7"/>
                    <a:gd name="T1" fmla="*/ 2 h 2"/>
                    <a:gd name="T2" fmla="*/ 7 w 7"/>
                    <a:gd name="T3" fmla="*/ 2 h 2"/>
                    <a:gd name="T4" fmla="*/ 0 w 7"/>
                    <a:gd name="T5" fmla="*/ 0 h 2"/>
                    <a:gd name="T6" fmla="*/ 2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2" y="2"/>
                      </a:moveTo>
                      <a:cubicBezTo>
                        <a:pt x="3" y="1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3" name="Freeform 1166"/>
                <p:cNvSpPr>
                  <a:spLocks/>
                </p:cNvSpPr>
                <p:nvPr/>
              </p:nvSpPr>
              <p:spPr bwMode="auto">
                <a:xfrm>
                  <a:off x="4123" y="289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4" name="Freeform 1167"/>
                <p:cNvSpPr>
                  <a:spLocks/>
                </p:cNvSpPr>
                <p:nvPr/>
              </p:nvSpPr>
              <p:spPr bwMode="auto">
                <a:xfrm>
                  <a:off x="4121" y="2894"/>
                  <a:ext cx="11" cy="4"/>
                </a:xfrm>
                <a:custGeom>
                  <a:avLst/>
                  <a:gdLst>
                    <a:gd name="T0" fmla="*/ 3 w 12"/>
                    <a:gd name="T1" fmla="*/ 0 h 5"/>
                    <a:gd name="T2" fmla="*/ 3 w 12"/>
                    <a:gd name="T3" fmla="*/ 2 h 5"/>
                    <a:gd name="T4" fmla="*/ 3 w 12"/>
                    <a:gd name="T5" fmla="*/ 2 h 5"/>
                    <a:gd name="T6" fmla="*/ 9 w 12"/>
                    <a:gd name="T7" fmla="*/ 3 h 5"/>
                    <a:gd name="T8" fmla="*/ 8 w 12"/>
                    <a:gd name="T9" fmla="*/ 5 h 5"/>
                    <a:gd name="T10" fmla="*/ 12 w 12"/>
                    <a:gd name="T11" fmla="*/ 4 h 5"/>
                    <a:gd name="T12" fmla="*/ 3 w 12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5">
                      <a:moveTo>
                        <a:pt x="3" y="0"/>
                      </a:moveTo>
                      <a:cubicBezTo>
                        <a:pt x="0" y="1"/>
                        <a:pt x="2" y="1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2"/>
                        <a:pt x="9" y="3"/>
                      </a:cubicBezTo>
                      <a:cubicBezTo>
                        <a:pt x="10" y="4"/>
                        <a:pt x="5" y="4"/>
                        <a:pt x="8" y="5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2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5" name="Freeform 1168"/>
                <p:cNvSpPr>
                  <a:spLocks/>
                </p:cNvSpPr>
                <p:nvPr/>
              </p:nvSpPr>
              <p:spPr bwMode="auto">
                <a:xfrm>
                  <a:off x="4125" y="2897"/>
                  <a:ext cx="0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6" name="Freeform 1169"/>
                <p:cNvSpPr>
                  <a:spLocks/>
                </p:cNvSpPr>
                <p:nvPr/>
              </p:nvSpPr>
              <p:spPr bwMode="auto">
                <a:xfrm>
                  <a:off x="4124" y="2898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7" name="Freeform 1170"/>
                <p:cNvSpPr>
                  <a:spLocks/>
                </p:cNvSpPr>
                <p:nvPr/>
              </p:nvSpPr>
              <p:spPr bwMode="auto">
                <a:xfrm>
                  <a:off x="4123" y="2889"/>
                  <a:ext cx="11" cy="4"/>
                </a:xfrm>
                <a:custGeom>
                  <a:avLst/>
                  <a:gdLst>
                    <a:gd name="T0" fmla="*/ 0 w 13"/>
                    <a:gd name="T1" fmla="*/ 2 h 5"/>
                    <a:gd name="T2" fmla="*/ 5 w 13"/>
                    <a:gd name="T3" fmla="*/ 5 h 5"/>
                    <a:gd name="T4" fmla="*/ 13 w 13"/>
                    <a:gd name="T5" fmla="*/ 3 h 5"/>
                    <a:gd name="T6" fmla="*/ 11 w 13"/>
                    <a:gd name="T7" fmla="*/ 1 h 5"/>
                    <a:gd name="T8" fmla="*/ 0 w 13"/>
                    <a:gd name="T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5">
                      <a:moveTo>
                        <a:pt x="0" y="2"/>
                      </a:moveTo>
                      <a:cubicBezTo>
                        <a:pt x="7" y="2"/>
                        <a:pt x="0" y="5"/>
                        <a:pt x="5" y="5"/>
                      </a:cubicBezTo>
                      <a:cubicBezTo>
                        <a:pt x="4" y="4"/>
                        <a:pt x="9" y="2"/>
                        <a:pt x="13" y="3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8" name="Freeform 1171"/>
                <p:cNvSpPr>
                  <a:spLocks/>
                </p:cNvSpPr>
                <p:nvPr/>
              </p:nvSpPr>
              <p:spPr bwMode="auto">
                <a:xfrm>
                  <a:off x="4137" y="288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9" name="Freeform 1172"/>
                <p:cNvSpPr>
                  <a:spLocks/>
                </p:cNvSpPr>
                <p:nvPr/>
              </p:nvSpPr>
              <p:spPr bwMode="auto">
                <a:xfrm>
                  <a:off x="4126" y="2879"/>
                  <a:ext cx="15" cy="9"/>
                </a:xfrm>
                <a:custGeom>
                  <a:avLst/>
                  <a:gdLst>
                    <a:gd name="T0" fmla="*/ 2 w 17"/>
                    <a:gd name="T1" fmla="*/ 0 h 10"/>
                    <a:gd name="T2" fmla="*/ 8 w 17"/>
                    <a:gd name="T3" fmla="*/ 4 h 10"/>
                    <a:gd name="T4" fmla="*/ 3 w 17"/>
                    <a:gd name="T5" fmla="*/ 3 h 10"/>
                    <a:gd name="T6" fmla="*/ 6 w 17"/>
                    <a:gd name="T7" fmla="*/ 7 h 10"/>
                    <a:gd name="T8" fmla="*/ 0 w 17"/>
                    <a:gd name="T9" fmla="*/ 5 h 10"/>
                    <a:gd name="T10" fmla="*/ 6 w 17"/>
                    <a:gd name="T11" fmla="*/ 9 h 10"/>
                    <a:gd name="T12" fmla="*/ 1 w 17"/>
                    <a:gd name="T13" fmla="*/ 10 h 10"/>
                    <a:gd name="T14" fmla="*/ 8 w 17"/>
                    <a:gd name="T15" fmla="*/ 10 h 10"/>
                    <a:gd name="T16" fmla="*/ 8 w 17"/>
                    <a:gd name="T17" fmla="*/ 8 h 10"/>
                    <a:gd name="T18" fmla="*/ 12 w 17"/>
                    <a:gd name="T19" fmla="*/ 9 h 10"/>
                    <a:gd name="T20" fmla="*/ 16 w 17"/>
                    <a:gd name="T21" fmla="*/ 3 h 10"/>
                    <a:gd name="T22" fmla="*/ 2 w 17"/>
                    <a:gd name="T2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6" y="4"/>
                        <a:pt x="4" y="4"/>
                        <a:pt x="3" y="3"/>
                      </a:cubicBezTo>
                      <a:cubicBezTo>
                        <a:pt x="2" y="5"/>
                        <a:pt x="7" y="5"/>
                        <a:pt x="6" y="7"/>
                      </a:cubicBezTo>
                      <a:cubicBezTo>
                        <a:pt x="0" y="7"/>
                        <a:pt x="5" y="4"/>
                        <a:pt x="0" y="5"/>
                      </a:cubicBezTo>
                      <a:cubicBezTo>
                        <a:pt x="0" y="6"/>
                        <a:pt x="0" y="8"/>
                        <a:pt x="6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0" y="9"/>
                        <a:pt x="3" y="8"/>
                        <a:pt x="8" y="8"/>
                      </a:cubicBezTo>
                      <a:cubicBezTo>
                        <a:pt x="10" y="8"/>
                        <a:pt x="11" y="8"/>
                        <a:pt x="12" y="9"/>
                      </a:cubicBezTo>
                      <a:cubicBezTo>
                        <a:pt x="10" y="8"/>
                        <a:pt x="17" y="6"/>
                        <a:pt x="16" y="3"/>
                      </a:cubicBezTo>
                      <a:cubicBezTo>
                        <a:pt x="15" y="1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0" name="Freeform 1173"/>
                <p:cNvSpPr>
                  <a:spLocks/>
                </p:cNvSpPr>
                <p:nvPr/>
              </p:nvSpPr>
              <p:spPr bwMode="auto">
                <a:xfrm>
                  <a:off x="4133" y="2879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1" name="Freeform 1174"/>
                <p:cNvSpPr>
                  <a:spLocks/>
                </p:cNvSpPr>
                <p:nvPr/>
              </p:nvSpPr>
              <p:spPr bwMode="auto">
                <a:xfrm>
                  <a:off x="4125" y="2871"/>
                  <a:ext cx="16" cy="7"/>
                </a:xfrm>
                <a:custGeom>
                  <a:avLst/>
                  <a:gdLst>
                    <a:gd name="T0" fmla="*/ 1 w 18"/>
                    <a:gd name="T1" fmla="*/ 5 h 8"/>
                    <a:gd name="T2" fmla="*/ 5 w 18"/>
                    <a:gd name="T3" fmla="*/ 7 h 8"/>
                    <a:gd name="T4" fmla="*/ 2 w 18"/>
                    <a:gd name="T5" fmla="*/ 8 h 8"/>
                    <a:gd name="T6" fmla="*/ 8 w 18"/>
                    <a:gd name="T7" fmla="*/ 8 h 8"/>
                    <a:gd name="T8" fmla="*/ 5 w 18"/>
                    <a:gd name="T9" fmla="*/ 4 h 8"/>
                    <a:gd name="T10" fmla="*/ 14 w 18"/>
                    <a:gd name="T11" fmla="*/ 3 h 8"/>
                    <a:gd name="T12" fmla="*/ 12 w 18"/>
                    <a:gd name="T13" fmla="*/ 5 h 8"/>
                    <a:gd name="T14" fmla="*/ 10 w 18"/>
                    <a:gd name="T15" fmla="*/ 0 h 8"/>
                    <a:gd name="T16" fmla="*/ 8 w 18"/>
                    <a:gd name="T17" fmla="*/ 1 h 8"/>
                    <a:gd name="T18" fmla="*/ 6 w 18"/>
                    <a:gd name="T19" fmla="*/ 0 h 8"/>
                    <a:gd name="T20" fmla="*/ 1 w 18"/>
                    <a:gd name="T21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8">
                      <a:moveTo>
                        <a:pt x="1" y="5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8"/>
                        <a:pt x="3" y="8"/>
                        <a:pt x="2" y="8"/>
                      </a:cubicBezTo>
                      <a:cubicBezTo>
                        <a:pt x="4" y="8"/>
                        <a:pt x="6" y="8"/>
                        <a:pt x="8" y="8"/>
                      </a:cubicBezTo>
                      <a:cubicBezTo>
                        <a:pt x="14" y="7"/>
                        <a:pt x="6" y="6"/>
                        <a:pt x="5" y="4"/>
                      </a:cubicBezTo>
                      <a:cubicBezTo>
                        <a:pt x="7" y="1"/>
                        <a:pt x="8" y="5"/>
                        <a:pt x="14" y="3"/>
                      </a:cubicBezTo>
                      <a:cubicBezTo>
                        <a:pt x="13" y="4"/>
                        <a:pt x="12" y="4"/>
                        <a:pt x="12" y="5"/>
                      </a:cubicBezTo>
                      <a:cubicBezTo>
                        <a:pt x="18" y="3"/>
                        <a:pt x="12" y="1"/>
                        <a:pt x="10" y="0"/>
                      </a:cubicBezTo>
                      <a:cubicBezTo>
                        <a:pt x="10" y="0"/>
                        <a:pt x="8" y="0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2" name="Freeform 1175"/>
                <p:cNvSpPr>
                  <a:spLocks/>
                </p:cNvSpPr>
                <p:nvPr/>
              </p:nvSpPr>
              <p:spPr bwMode="auto">
                <a:xfrm>
                  <a:off x="4125" y="2878"/>
                  <a:ext cx="2" cy="0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2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3" name="Freeform 1176"/>
                <p:cNvSpPr>
                  <a:spLocks/>
                </p:cNvSpPr>
                <p:nvPr/>
              </p:nvSpPr>
              <p:spPr bwMode="auto">
                <a:xfrm>
                  <a:off x="4134" y="287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4" name="Freeform 1177"/>
                <p:cNvSpPr>
                  <a:spLocks/>
                </p:cNvSpPr>
                <p:nvPr/>
              </p:nvSpPr>
              <p:spPr bwMode="auto">
                <a:xfrm>
                  <a:off x="4126" y="2870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5" name="Freeform 1178"/>
                <p:cNvSpPr>
                  <a:spLocks/>
                </p:cNvSpPr>
                <p:nvPr/>
              </p:nvSpPr>
              <p:spPr bwMode="auto">
                <a:xfrm>
                  <a:off x="4122" y="2818"/>
                  <a:ext cx="16" cy="51"/>
                </a:xfrm>
                <a:custGeom>
                  <a:avLst/>
                  <a:gdLst>
                    <a:gd name="T0" fmla="*/ 16 w 19"/>
                    <a:gd name="T1" fmla="*/ 1 h 59"/>
                    <a:gd name="T2" fmla="*/ 13 w 19"/>
                    <a:gd name="T3" fmla="*/ 3 h 59"/>
                    <a:gd name="T4" fmla="*/ 8 w 19"/>
                    <a:gd name="T5" fmla="*/ 0 h 59"/>
                    <a:gd name="T6" fmla="*/ 1 w 19"/>
                    <a:gd name="T7" fmla="*/ 1 h 59"/>
                    <a:gd name="T8" fmla="*/ 4 w 19"/>
                    <a:gd name="T9" fmla="*/ 5 h 59"/>
                    <a:gd name="T10" fmla="*/ 1 w 19"/>
                    <a:gd name="T11" fmla="*/ 6 h 59"/>
                    <a:gd name="T12" fmla="*/ 3 w 19"/>
                    <a:gd name="T13" fmla="*/ 14 h 59"/>
                    <a:gd name="T14" fmla="*/ 5 w 19"/>
                    <a:gd name="T15" fmla="*/ 20 h 59"/>
                    <a:gd name="T16" fmla="*/ 4 w 19"/>
                    <a:gd name="T17" fmla="*/ 45 h 59"/>
                    <a:gd name="T18" fmla="*/ 10 w 19"/>
                    <a:gd name="T19" fmla="*/ 46 h 59"/>
                    <a:gd name="T20" fmla="*/ 6 w 19"/>
                    <a:gd name="T21" fmla="*/ 48 h 59"/>
                    <a:gd name="T22" fmla="*/ 6 w 19"/>
                    <a:gd name="T23" fmla="*/ 46 h 59"/>
                    <a:gd name="T24" fmla="*/ 5 w 19"/>
                    <a:gd name="T25" fmla="*/ 53 h 59"/>
                    <a:gd name="T26" fmla="*/ 12 w 19"/>
                    <a:gd name="T27" fmla="*/ 53 h 59"/>
                    <a:gd name="T28" fmla="*/ 4 w 19"/>
                    <a:gd name="T29" fmla="*/ 57 h 59"/>
                    <a:gd name="T30" fmla="*/ 9 w 19"/>
                    <a:gd name="T31" fmla="*/ 59 h 59"/>
                    <a:gd name="T32" fmla="*/ 14 w 19"/>
                    <a:gd name="T33" fmla="*/ 56 h 59"/>
                    <a:gd name="T34" fmla="*/ 17 w 19"/>
                    <a:gd name="T35" fmla="*/ 58 h 59"/>
                    <a:gd name="T36" fmla="*/ 8 w 19"/>
                    <a:gd name="T37" fmla="*/ 42 h 59"/>
                    <a:gd name="T38" fmla="*/ 12 w 19"/>
                    <a:gd name="T39" fmla="*/ 43 h 59"/>
                    <a:gd name="T40" fmla="*/ 16 w 19"/>
                    <a:gd name="T41" fmla="*/ 33 h 59"/>
                    <a:gd name="T42" fmla="*/ 9 w 19"/>
                    <a:gd name="T43" fmla="*/ 29 h 59"/>
                    <a:gd name="T44" fmla="*/ 11 w 19"/>
                    <a:gd name="T45" fmla="*/ 27 h 59"/>
                    <a:gd name="T46" fmla="*/ 9 w 19"/>
                    <a:gd name="T47" fmla="*/ 27 h 59"/>
                    <a:gd name="T48" fmla="*/ 13 w 19"/>
                    <a:gd name="T49" fmla="*/ 24 h 59"/>
                    <a:gd name="T50" fmla="*/ 5 w 19"/>
                    <a:gd name="T51" fmla="*/ 24 h 59"/>
                    <a:gd name="T52" fmla="*/ 16 w 19"/>
                    <a:gd name="T53" fmla="*/ 18 h 59"/>
                    <a:gd name="T54" fmla="*/ 12 w 19"/>
                    <a:gd name="T55" fmla="*/ 19 h 59"/>
                    <a:gd name="T56" fmla="*/ 8 w 19"/>
                    <a:gd name="T57" fmla="*/ 17 h 59"/>
                    <a:gd name="T58" fmla="*/ 15 w 19"/>
                    <a:gd name="T59" fmla="*/ 17 h 59"/>
                    <a:gd name="T60" fmla="*/ 11 w 19"/>
                    <a:gd name="T61" fmla="*/ 12 h 59"/>
                    <a:gd name="T62" fmla="*/ 7 w 19"/>
                    <a:gd name="T63" fmla="*/ 13 h 59"/>
                    <a:gd name="T64" fmla="*/ 9 w 19"/>
                    <a:gd name="T65" fmla="*/ 6 h 59"/>
                    <a:gd name="T66" fmla="*/ 16 w 19"/>
                    <a:gd name="T67" fmla="*/ 9 h 59"/>
                    <a:gd name="T68" fmla="*/ 19 w 19"/>
                    <a:gd name="T69" fmla="*/ 7 h 59"/>
                    <a:gd name="T70" fmla="*/ 10 w 19"/>
                    <a:gd name="T71" fmla="*/ 4 h 59"/>
                    <a:gd name="T72" fmla="*/ 16 w 19"/>
                    <a:gd name="T73" fmla="*/ 1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59">
                      <a:moveTo>
                        <a:pt x="16" y="1"/>
                      </a:moveTo>
                      <a:cubicBezTo>
                        <a:pt x="13" y="1"/>
                        <a:pt x="12" y="2"/>
                        <a:pt x="13" y="3"/>
                      </a:cubicBezTo>
                      <a:cubicBezTo>
                        <a:pt x="10" y="3"/>
                        <a:pt x="10" y="1"/>
                        <a:pt x="8" y="0"/>
                      </a:cubicBezTo>
                      <a:cubicBezTo>
                        <a:pt x="6" y="2"/>
                        <a:pt x="4" y="0"/>
                        <a:pt x="1" y="1"/>
                      </a:cubicBezTo>
                      <a:cubicBezTo>
                        <a:pt x="1" y="3"/>
                        <a:pt x="5" y="3"/>
                        <a:pt x="4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3" y="8"/>
                        <a:pt x="6" y="12"/>
                        <a:pt x="3" y="14"/>
                      </a:cubicBezTo>
                      <a:cubicBezTo>
                        <a:pt x="2" y="16"/>
                        <a:pt x="4" y="18"/>
                        <a:pt x="5" y="20"/>
                      </a:cubicBezTo>
                      <a:cubicBezTo>
                        <a:pt x="3" y="28"/>
                        <a:pt x="7" y="36"/>
                        <a:pt x="4" y="45"/>
                      </a:cubicBezTo>
                      <a:cubicBezTo>
                        <a:pt x="10" y="46"/>
                        <a:pt x="10" y="46"/>
                        <a:pt x="10" y="46"/>
                      </a:cubicBezTo>
                      <a:cubicBezTo>
                        <a:pt x="7" y="46"/>
                        <a:pt x="10" y="48"/>
                        <a:pt x="6" y="48"/>
                      </a:cubicBezTo>
                      <a:cubicBezTo>
                        <a:pt x="7" y="47"/>
                        <a:pt x="6" y="47"/>
                        <a:pt x="6" y="46"/>
                      </a:cubicBezTo>
                      <a:cubicBezTo>
                        <a:pt x="0" y="48"/>
                        <a:pt x="7" y="51"/>
                        <a:pt x="5" y="53"/>
                      </a:cubicBezTo>
                      <a:cubicBezTo>
                        <a:pt x="6" y="53"/>
                        <a:pt x="11" y="53"/>
                        <a:pt x="12" y="53"/>
                      </a:cubicBezTo>
                      <a:cubicBezTo>
                        <a:pt x="5" y="53"/>
                        <a:pt x="12" y="56"/>
                        <a:pt x="4" y="57"/>
                      </a:cubicBezTo>
                      <a:cubicBezTo>
                        <a:pt x="2" y="59"/>
                        <a:pt x="10" y="57"/>
                        <a:pt x="9" y="59"/>
                      </a:cubicBezTo>
                      <a:cubicBezTo>
                        <a:pt x="13" y="59"/>
                        <a:pt x="11" y="57"/>
                        <a:pt x="14" y="56"/>
                      </a:cubicBezTo>
                      <a:cubicBezTo>
                        <a:pt x="18" y="57"/>
                        <a:pt x="13" y="58"/>
                        <a:pt x="17" y="58"/>
                      </a:cubicBezTo>
                      <a:cubicBezTo>
                        <a:pt x="19" y="55"/>
                        <a:pt x="11" y="48"/>
                        <a:pt x="8" y="42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9" y="40"/>
                        <a:pt x="9" y="35"/>
                        <a:pt x="16" y="33"/>
                      </a:cubicBezTo>
                      <a:cubicBezTo>
                        <a:pt x="12" y="34"/>
                        <a:pt x="18" y="29"/>
                        <a:pt x="9" y="29"/>
                      </a:cubicBezTo>
                      <a:cubicBezTo>
                        <a:pt x="11" y="29"/>
                        <a:pt x="11" y="29"/>
                        <a:pt x="11" y="27"/>
                      </a:cubicBezTo>
                      <a:cubicBezTo>
                        <a:pt x="9" y="27"/>
                        <a:pt x="9" y="27"/>
                        <a:pt x="9" y="27"/>
                      </a:cubicBezTo>
                      <a:cubicBezTo>
                        <a:pt x="9" y="26"/>
                        <a:pt x="13" y="26"/>
                        <a:pt x="13" y="24"/>
                      </a:cubicBezTo>
                      <a:cubicBezTo>
                        <a:pt x="9" y="25"/>
                        <a:pt x="8" y="24"/>
                        <a:pt x="5" y="24"/>
                      </a:cubicBezTo>
                      <a:cubicBezTo>
                        <a:pt x="9" y="22"/>
                        <a:pt x="13" y="20"/>
                        <a:pt x="16" y="18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3" y="18"/>
                        <a:pt x="10" y="18"/>
                        <a:pt x="8" y="17"/>
                      </a:cubicBezTo>
                      <a:cubicBezTo>
                        <a:pt x="8" y="16"/>
                        <a:pt x="13" y="16"/>
                        <a:pt x="15" y="17"/>
                      </a:cubicBezTo>
                      <a:cubicBezTo>
                        <a:pt x="17" y="14"/>
                        <a:pt x="8" y="14"/>
                        <a:pt x="11" y="12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6" y="11"/>
                        <a:pt x="10" y="9"/>
                        <a:pt x="9" y="6"/>
                      </a:cubicBezTo>
                      <a:cubicBezTo>
                        <a:pt x="14" y="5"/>
                        <a:pt x="13" y="8"/>
                        <a:pt x="16" y="9"/>
                      </a:cubicBezTo>
                      <a:cubicBezTo>
                        <a:pt x="17" y="9"/>
                        <a:pt x="17" y="8"/>
                        <a:pt x="19" y="7"/>
                      </a:cubicBezTo>
                      <a:cubicBezTo>
                        <a:pt x="16" y="6"/>
                        <a:pt x="12" y="5"/>
                        <a:pt x="10" y="4"/>
                      </a:cubicBezTo>
                      <a:cubicBezTo>
                        <a:pt x="16" y="5"/>
                        <a:pt x="16" y="2"/>
                        <a:pt x="16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6" name="Freeform 1179"/>
                <p:cNvSpPr>
                  <a:spLocks/>
                </p:cNvSpPr>
                <p:nvPr/>
              </p:nvSpPr>
              <p:spPr bwMode="auto">
                <a:xfrm>
                  <a:off x="4138" y="2824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7" name="Freeform 1180"/>
                <p:cNvSpPr>
                  <a:spLocks/>
                </p:cNvSpPr>
                <p:nvPr/>
              </p:nvSpPr>
              <p:spPr bwMode="auto">
                <a:xfrm>
                  <a:off x="4136" y="281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8" name="Rectangle 1181"/>
                <p:cNvSpPr>
                  <a:spLocks noChangeArrowheads="1"/>
                </p:cNvSpPr>
                <p:nvPr/>
              </p:nvSpPr>
              <p:spPr bwMode="auto">
                <a:xfrm>
                  <a:off x="4125" y="283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9" name="Freeform 1182"/>
                <p:cNvSpPr>
                  <a:spLocks/>
                </p:cNvSpPr>
                <p:nvPr/>
              </p:nvSpPr>
              <p:spPr bwMode="auto">
                <a:xfrm>
                  <a:off x="4136" y="2832"/>
                  <a:ext cx="3" cy="2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2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0" name="Freeform 1183"/>
                <p:cNvSpPr>
                  <a:spLocks/>
                </p:cNvSpPr>
                <p:nvPr/>
              </p:nvSpPr>
              <p:spPr bwMode="auto">
                <a:xfrm>
                  <a:off x="4136" y="2844"/>
                  <a:ext cx="2" cy="1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1" name="Freeform 1184"/>
                <p:cNvSpPr>
                  <a:spLocks/>
                </p:cNvSpPr>
                <p:nvPr/>
              </p:nvSpPr>
              <p:spPr bwMode="auto">
                <a:xfrm>
                  <a:off x="4137" y="282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2" name="Freeform 1185"/>
                <p:cNvSpPr>
                  <a:spLocks/>
                </p:cNvSpPr>
                <p:nvPr/>
              </p:nvSpPr>
              <p:spPr bwMode="auto">
                <a:xfrm>
                  <a:off x="4118" y="2790"/>
                  <a:ext cx="21" cy="27"/>
                </a:xfrm>
                <a:custGeom>
                  <a:avLst/>
                  <a:gdLst>
                    <a:gd name="T0" fmla="*/ 5 w 25"/>
                    <a:gd name="T1" fmla="*/ 2 h 32"/>
                    <a:gd name="T2" fmla="*/ 2 w 25"/>
                    <a:gd name="T3" fmla="*/ 8 h 32"/>
                    <a:gd name="T4" fmla="*/ 13 w 25"/>
                    <a:gd name="T5" fmla="*/ 12 h 32"/>
                    <a:gd name="T6" fmla="*/ 3 w 25"/>
                    <a:gd name="T7" fmla="*/ 11 h 32"/>
                    <a:gd name="T8" fmla="*/ 10 w 25"/>
                    <a:gd name="T9" fmla="*/ 22 h 32"/>
                    <a:gd name="T10" fmla="*/ 6 w 25"/>
                    <a:gd name="T11" fmla="*/ 22 h 32"/>
                    <a:gd name="T12" fmla="*/ 16 w 25"/>
                    <a:gd name="T13" fmla="*/ 26 h 32"/>
                    <a:gd name="T14" fmla="*/ 5 w 25"/>
                    <a:gd name="T15" fmla="*/ 26 h 32"/>
                    <a:gd name="T16" fmla="*/ 5 w 25"/>
                    <a:gd name="T17" fmla="*/ 26 h 32"/>
                    <a:gd name="T18" fmla="*/ 8 w 25"/>
                    <a:gd name="T19" fmla="*/ 32 h 32"/>
                    <a:gd name="T20" fmla="*/ 14 w 25"/>
                    <a:gd name="T21" fmla="*/ 32 h 32"/>
                    <a:gd name="T22" fmla="*/ 20 w 25"/>
                    <a:gd name="T23" fmla="*/ 32 h 32"/>
                    <a:gd name="T24" fmla="*/ 16 w 25"/>
                    <a:gd name="T25" fmla="*/ 28 h 32"/>
                    <a:gd name="T26" fmla="*/ 20 w 25"/>
                    <a:gd name="T27" fmla="*/ 28 h 32"/>
                    <a:gd name="T28" fmla="*/ 17 w 25"/>
                    <a:gd name="T29" fmla="*/ 26 h 32"/>
                    <a:gd name="T30" fmla="*/ 21 w 25"/>
                    <a:gd name="T31" fmla="*/ 26 h 32"/>
                    <a:gd name="T32" fmla="*/ 17 w 25"/>
                    <a:gd name="T33" fmla="*/ 23 h 32"/>
                    <a:gd name="T34" fmla="*/ 18 w 25"/>
                    <a:gd name="T35" fmla="*/ 23 h 32"/>
                    <a:gd name="T36" fmla="*/ 13 w 25"/>
                    <a:gd name="T37" fmla="*/ 22 h 32"/>
                    <a:gd name="T38" fmla="*/ 18 w 25"/>
                    <a:gd name="T39" fmla="*/ 20 h 32"/>
                    <a:gd name="T40" fmla="*/ 15 w 25"/>
                    <a:gd name="T41" fmla="*/ 21 h 32"/>
                    <a:gd name="T42" fmla="*/ 20 w 25"/>
                    <a:gd name="T43" fmla="*/ 14 h 32"/>
                    <a:gd name="T44" fmla="*/ 17 w 25"/>
                    <a:gd name="T45" fmla="*/ 13 h 32"/>
                    <a:gd name="T46" fmla="*/ 20 w 25"/>
                    <a:gd name="T47" fmla="*/ 16 h 32"/>
                    <a:gd name="T48" fmla="*/ 10 w 25"/>
                    <a:gd name="T49" fmla="*/ 16 h 32"/>
                    <a:gd name="T50" fmla="*/ 18 w 25"/>
                    <a:gd name="T51" fmla="*/ 12 h 32"/>
                    <a:gd name="T52" fmla="*/ 17 w 25"/>
                    <a:gd name="T53" fmla="*/ 7 h 32"/>
                    <a:gd name="T54" fmla="*/ 18 w 25"/>
                    <a:gd name="T55" fmla="*/ 7 h 32"/>
                    <a:gd name="T56" fmla="*/ 15 w 25"/>
                    <a:gd name="T57" fmla="*/ 3 h 32"/>
                    <a:gd name="T58" fmla="*/ 13 w 25"/>
                    <a:gd name="T59" fmla="*/ 5 h 32"/>
                    <a:gd name="T60" fmla="*/ 10 w 25"/>
                    <a:gd name="T61" fmla="*/ 3 h 32"/>
                    <a:gd name="T62" fmla="*/ 12 w 25"/>
                    <a:gd name="T63" fmla="*/ 3 h 32"/>
                    <a:gd name="T64" fmla="*/ 6 w 25"/>
                    <a:gd name="T65" fmla="*/ 0 h 32"/>
                    <a:gd name="T66" fmla="*/ 10 w 25"/>
                    <a:gd name="T67" fmla="*/ 4 h 32"/>
                    <a:gd name="T68" fmla="*/ 5 w 25"/>
                    <a:gd name="T69" fmla="*/ 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5" h="32">
                      <a:moveTo>
                        <a:pt x="5" y="2"/>
                      </a:moveTo>
                      <a:cubicBezTo>
                        <a:pt x="0" y="4"/>
                        <a:pt x="3" y="6"/>
                        <a:pt x="2" y="8"/>
                      </a:cubicBezTo>
                      <a:cubicBezTo>
                        <a:pt x="5" y="11"/>
                        <a:pt x="12" y="8"/>
                        <a:pt x="13" y="12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4" y="15"/>
                        <a:pt x="2" y="19"/>
                        <a:pt x="10" y="22"/>
                      </a:cubicBezTo>
                      <a:cubicBezTo>
                        <a:pt x="9" y="22"/>
                        <a:pt x="8" y="23"/>
                        <a:pt x="6" y="22"/>
                      </a:cubicBezTo>
                      <a:cubicBezTo>
                        <a:pt x="7" y="24"/>
                        <a:pt x="19" y="23"/>
                        <a:pt x="16" y="26"/>
                      </a:cubicBezTo>
                      <a:cubicBezTo>
                        <a:pt x="11" y="23"/>
                        <a:pt x="11" y="27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8"/>
                        <a:pt x="8" y="30"/>
                        <a:pt x="8" y="32"/>
                      </a:cubicBezTo>
                      <a:cubicBezTo>
                        <a:pt x="10" y="32"/>
                        <a:pt x="14" y="30"/>
                        <a:pt x="14" y="32"/>
                      </a:cubicBezTo>
                      <a:cubicBezTo>
                        <a:pt x="15" y="31"/>
                        <a:pt x="17" y="32"/>
                        <a:pt x="20" y="32"/>
                      </a:cubicBezTo>
                      <a:cubicBezTo>
                        <a:pt x="17" y="30"/>
                        <a:pt x="19" y="29"/>
                        <a:pt x="16" y="28"/>
                      </a:cubicBezTo>
                      <a:cubicBezTo>
                        <a:pt x="19" y="27"/>
                        <a:pt x="17" y="29"/>
                        <a:pt x="20" y="28"/>
                      </a:cubicBezTo>
                      <a:cubicBezTo>
                        <a:pt x="17" y="26"/>
                        <a:pt x="17" y="26"/>
                        <a:pt x="17" y="26"/>
                      </a:cubicBezTo>
                      <a:cubicBezTo>
                        <a:pt x="17" y="25"/>
                        <a:pt x="20" y="27"/>
                        <a:pt x="21" y="26"/>
                      </a:cubicBezTo>
                      <a:cubicBezTo>
                        <a:pt x="19" y="26"/>
                        <a:pt x="17" y="24"/>
                        <a:pt x="17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7" y="23"/>
                        <a:pt x="19" y="21"/>
                        <a:pt x="13" y="22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6" y="18"/>
                        <a:pt x="25" y="17"/>
                        <a:pt x="20" y="14"/>
                      </a:cubicBezTo>
                      <a:cubicBezTo>
                        <a:pt x="19" y="15"/>
                        <a:pt x="17" y="14"/>
                        <a:pt x="17" y="13"/>
                      </a:cubicBezTo>
                      <a:cubicBezTo>
                        <a:pt x="14" y="15"/>
                        <a:pt x="19" y="15"/>
                        <a:pt x="20" y="16"/>
                      </a:cubicBezTo>
                      <a:cubicBezTo>
                        <a:pt x="16" y="17"/>
                        <a:pt x="12" y="14"/>
                        <a:pt x="10" y="16"/>
                      </a:cubicBezTo>
                      <a:cubicBezTo>
                        <a:pt x="14" y="14"/>
                        <a:pt x="10" y="13"/>
                        <a:pt x="18" y="12"/>
                      </a:cubicBezTo>
                      <a:cubicBezTo>
                        <a:pt x="19" y="10"/>
                        <a:pt x="15" y="9"/>
                        <a:pt x="17" y="7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12" y="6"/>
                        <a:pt x="20" y="5"/>
                        <a:pt x="15" y="3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5"/>
                        <a:pt x="11" y="4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3"/>
                        <a:pt x="8" y="0"/>
                        <a:pt x="6" y="0"/>
                      </a:cubicBezTo>
                      <a:cubicBezTo>
                        <a:pt x="6" y="1"/>
                        <a:pt x="9" y="2"/>
                        <a:pt x="10" y="4"/>
                      </a:cubicBezTo>
                      <a:cubicBezTo>
                        <a:pt x="8" y="3"/>
                        <a:pt x="4" y="3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3" name="Freeform 1186"/>
                <p:cNvSpPr>
                  <a:spLocks/>
                </p:cNvSpPr>
                <p:nvPr/>
              </p:nvSpPr>
              <p:spPr bwMode="auto">
                <a:xfrm>
                  <a:off x="4133" y="280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4" name="Freeform 1187"/>
                <p:cNvSpPr>
                  <a:spLocks/>
                </p:cNvSpPr>
                <p:nvPr/>
              </p:nvSpPr>
              <p:spPr bwMode="auto">
                <a:xfrm>
                  <a:off x="4116" y="2767"/>
                  <a:ext cx="24" cy="22"/>
                </a:xfrm>
                <a:custGeom>
                  <a:avLst/>
                  <a:gdLst>
                    <a:gd name="T0" fmla="*/ 14 w 28"/>
                    <a:gd name="T1" fmla="*/ 18 h 25"/>
                    <a:gd name="T2" fmla="*/ 20 w 28"/>
                    <a:gd name="T3" fmla="*/ 18 h 25"/>
                    <a:gd name="T4" fmla="*/ 9 w 28"/>
                    <a:gd name="T5" fmla="*/ 18 h 25"/>
                    <a:gd name="T6" fmla="*/ 7 w 28"/>
                    <a:gd name="T7" fmla="*/ 15 h 25"/>
                    <a:gd name="T8" fmla="*/ 17 w 28"/>
                    <a:gd name="T9" fmla="*/ 15 h 25"/>
                    <a:gd name="T10" fmla="*/ 18 w 28"/>
                    <a:gd name="T11" fmla="*/ 12 h 25"/>
                    <a:gd name="T12" fmla="*/ 12 w 28"/>
                    <a:gd name="T13" fmla="*/ 13 h 25"/>
                    <a:gd name="T14" fmla="*/ 9 w 28"/>
                    <a:gd name="T15" fmla="*/ 10 h 25"/>
                    <a:gd name="T16" fmla="*/ 11 w 28"/>
                    <a:gd name="T17" fmla="*/ 11 h 25"/>
                    <a:gd name="T18" fmla="*/ 17 w 28"/>
                    <a:gd name="T19" fmla="*/ 9 h 25"/>
                    <a:gd name="T20" fmla="*/ 2 w 28"/>
                    <a:gd name="T21" fmla="*/ 2 h 25"/>
                    <a:gd name="T22" fmla="*/ 2 w 28"/>
                    <a:gd name="T23" fmla="*/ 4 h 25"/>
                    <a:gd name="T24" fmla="*/ 10 w 28"/>
                    <a:gd name="T25" fmla="*/ 4 h 25"/>
                    <a:gd name="T26" fmla="*/ 8 w 28"/>
                    <a:gd name="T27" fmla="*/ 7 h 25"/>
                    <a:gd name="T28" fmla="*/ 4 w 28"/>
                    <a:gd name="T29" fmla="*/ 5 h 25"/>
                    <a:gd name="T30" fmla="*/ 4 w 28"/>
                    <a:gd name="T31" fmla="*/ 22 h 25"/>
                    <a:gd name="T32" fmla="*/ 4 w 28"/>
                    <a:gd name="T33" fmla="*/ 20 h 25"/>
                    <a:gd name="T34" fmla="*/ 9 w 28"/>
                    <a:gd name="T35" fmla="*/ 22 h 25"/>
                    <a:gd name="T36" fmla="*/ 15 w 28"/>
                    <a:gd name="T37" fmla="*/ 21 h 25"/>
                    <a:gd name="T38" fmla="*/ 13 w 28"/>
                    <a:gd name="T39" fmla="*/ 22 h 25"/>
                    <a:gd name="T40" fmla="*/ 20 w 28"/>
                    <a:gd name="T41" fmla="*/ 22 h 25"/>
                    <a:gd name="T42" fmla="*/ 23 w 28"/>
                    <a:gd name="T43" fmla="*/ 25 h 25"/>
                    <a:gd name="T44" fmla="*/ 23 w 28"/>
                    <a:gd name="T45" fmla="*/ 19 h 25"/>
                    <a:gd name="T46" fmla="*/ 14 w 28"/>
                    <a:gd name="T47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25">
                      <a:moveTo>
                        <a:pt x="14" y="18"/>
                      </a:moveTo>
                      <a:cubicBezTo>
                        <a:pt x="15" y="17"/>
                        <a:pt x="18" y="19"/>
                        <a:pt x="20" y="18"/>
                      </a:cubicBezTo>
                      <a:cubicBezTo>
                        <a:pt x="17" y="16"/>
                        <a:pt x="14" y="19"/>
                        <a:pt x="9" y="18"/>
                      </a:cubicBezTo>
                      <a:cubicBezTo>
                        <a:pt x="12" y="17"/>
                        <a:pt x="7" y="16"/>
                        <a:pt x="7" y="15"/>
                      </a:cubicBezTo>
                      <a:cubicBezTo>
                        <a:pt x="10" y="16"/>
                        <a:pt x="15" y="15"/>
                        <a:pt x="17" y="15"/>
                      </a:cubicBezTo>
                      <a:cubicBezTo>
                        <a:pt x="15" y="15"/>
                        <a:pt x="18" y="13"/>
                        <a:pt x="18" y="12"/>
                      </a:cubicBezTo>
                      <a:cubicBezTo>
                        <a:pt x="14" y="15"/>
                        <a:pt x="16" y="11"/>
                        <a:pt x="12" y="13"/>
                      </a:cubicBezTo>
                      <a:cubicBezTo>
                        <a:pt x="9" y="12"/>
                        <a:pt x="6" y="10"/>
                        <a:pt x="9" y="10"/>
                      </a:cubicBezTo>
                      <a:cubicBezTo>
                        <a:pt x="11" y="10"/>
                        <a:pt x="11" y="10"/>
                        <a:pt x="11" y="11"/>
                      </a:cubicBezTo>
                      <a:cubicBezTo>
                        <a:pt x="15" y="11"/>
                        <a:pt x="13" y="9"/>
                        <a:pt x="17" y="9"/>
                      </a:cubicBezTo>
                      <a:cubicBezTo>
                        <a:pt x="11" y="7"/>
                        <a:pt x="11" y="0"/>
                        <a:pt x="2" y="2"/>
                      </a:cubicBezTo>
                      <a:cubicBezTo>
                        <a:pt x="0" y="3"/>
                        <a:pt x="2" y="4"/>
                        <a:pt x="2" y="4"/>
                      </a:cubicBezTo>
                      <a:cubicBezTo>
                        <a:pt x="4" y="2"/>
                        <a:pt x="8" y="4"/>
                        <a:pt x="10" y="4"/>
                      </a:cubicBezTo>
                      <a:cubicBezTo>
                        <a:pt x="8" y="5"/>
                        <a:pt x="11" y="7"/>
                        <a:pt x="8" y="7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2" y="10"/>
                        <a:pt x="3" y="16"/>
                        <a:pt x="4" y="22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7" y="20"/>
                        <a:pt x="7" y="21"/>
                        <a:pt x="9" y="22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5" y="21"/>
                        <a:pt x="16" y="22"/>
                        <a:pt x="13" y="22"/>
                      </a:cubicBezTo>
                      <a:cubicBezTo>
                        <a:pt x="16" y="23"/>
                        <a:pt x="18" y="22"/>
                        <a:pt x="20" y="22"/>
                      </a:cubicBezTo>
                      <a:cubicBezTo>
                        <a:pt x="21" y="24"/>
                        <a:pt x="19" y="24"/>
                        <a:pt x="23" y="25"/>
                      </a:cubicBezTo>
                      <a:cubicBezTo>
                        <a:pt x="28" y="22"/>
                        <a:pt x="18" y="23"/>
                        <a:pt x="23" y="19"/>
                      </a:cubicBezTo>
                      <a:lnTo>
                        <a:pt x="14" y="18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5" name="Freeform 1188"/>
                <p:cNvSpPr>
                  <a:spLocks/>
                </p:cNvSpPr>
                <p:nvPr/>
              </p:nvSpPr>
              <p:spPr bwMode="auto">
                <a:xfrm>
                  <a:off x="4128" y="2788"/>
                  <a:ext cx="4" cy="1"/>
                </a:xfrm>
                <a:custGeom>
                  <a:avLst/>
                  <a:gdLst>
                    <a:gd name="T0" fmla="*/ 4 w 4"/>
                    <a:gd name="T1" fmla="*/ 1 h 1"/>
                    <a:gd name="T2" fmla="*/ 0 w 4"/>
                    <a:gd name="T3" fmla="*/ 0 h 1"/>
                    <a:gd name="T4" fmla="*/ 2 w 4"/>
                    <a:gd name="T5" fmla="*/ 1 h 1"/>
                    <a:gd name="T6" fmla="*/ 4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6" name="Freeform 1189"/>
                <p:cNvSpPr>
                  <a:spLocks/>
                </p:cNvSpPr>
                <p:nvPr/>
              </p:nvSpPr>
              <p:spPr bwMode="auto">
                <a:xfrm>
                  <a:off x="4119" y="2787"/>
                  <a:ext cx="4" cy="1"/>
                </a:xfrm>
                <a:custGeom>
                  <a:avLst/>
                  <a:gdLst>
                    <a:gd name="T0" fmla="*/ 0 w 5"/>
                    <a:gd name="T1" fmla="*/ 1 h 1"/>
                    <a:gd name="T2" fmla="*/ 4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7" name="Freeform 1190"/>
                <p:cNvSpPr>
                  <a:spLocks/>
                </p:cNvSpPr>
                <p:nvPr/>
              </p:nvSpPr>
              <p:spPr bwMode="auto">
                <a:xfrm>
                  <a:off x="4129" y="277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1 w 3"/>
                    <a:gd name="T3" fmla="*/ 0 h 1"/>
                    <a:gd name="T4" fmla="*/ 0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2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8" name="Freeform 1191"/>
                <p:cNvSpPr>
                  <a:spLocks/>
                </p:cNvSpPr>
                <p:nvPr/>
              </p:nvSpPr>
              <p:spPr bwMode="auto">
                <a:xfrm>
                  <a:off x="4116" y="2763"/>
                  <a:ext cx="12" cy="7"/>
                </a:xfrm>
                <a:custGeom>
                  <a:avLst/>
                  <a:gdLst>
                    <a:gd name="T0" fmla="*/ 0 w 14"/>
                    <a:gd name="T1" fmla="*/ 0 h 8"/>
                    <a:gd name="T2" fmla="*/ 1 w 14"/>
                    <a:gd name="T3" fmla="*/ 6 h 8"/>
                    <a:gd name="T4" fmla="*/ 13 w 14"/>
                    <a:gd name="T5" fmla="*/ 6 h 8"/>
                    <a:gd name="T6" fmla="*/ 5 w 14"/>
                    <a:gd name="T7" fmla="*/ 4 h 8"/>
                    <a:gd name="T8" fmla="*/ 5 w 14"/>
                    <a:gd name="T9" fmla="*/ 0 h 8"/>
                    <a:gd name="T10" fmla="*/ 0 w 14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8">
                      <a:moveTo>
                        <a:pt x="0" y="0"/>
                      </a:moveTo>
                      <a:cubicBezTo>
                        <a:pt x="1" y="2"/>
                        <a:pt x="4" y="4"/>
                        <a:pt x="1" y="6"/>
                      </a:cubicBezTo>
                      <a:cubicBezTo>
                        <a:pt x="5" y="8"/>
                        <a:pt x="9" y="6"/>
                        <a:pt x="13" y="6"/>
                      </a:cubicBezTo>
                      <a:cubicBezTo>
                        <a:pt x="14" y="5"/>
                        <a:pt x="6" y="5"/>
                        <a:pt x="5" y="4"/>
                      </a:cubicBezTo>
                      <a:cubicBezTo>
                        <a:pt x="9" y="3"/>
                        <a:pt x="4" y="1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9" name="Freeform 1192"/>
                <p:cNvSpPr>
                  <a:spLocks/>
                </p:cNvSpPr>
                <p:nvPr/>
              </p:nvSpPr>
              <p:spPr bwMode="auto">
                <a:xfrm>
                  <a:off x="4118" y="2712"/>
                  <a:ext cx="19" cy="54"/>
                </a:xfrm>
                <a:custGeom>
                  <a:avLst/>
                  <a:gdLst>
                    <a:gd name="T0" fmla="*/ 13 w 22"/>
                    <a:gd name="T1" fmla="*/ 51 h 62"/>
                    <a:gd name="T2" fmla="*/ 11 w 22"/>
                    <a:gd name="T3" fmla="*/ 47 h 62"/>
                    <a:gd name="T4" fmla="*/ 14 w 22"/>
                    <a:gd name="T5" fmla="*/ 49 h 62"/>
                    <a:gd name="T6" fmla="*/ 17 w 22"/>
                    <a:gd name="T7" fmla="*/ 46 h 62"/>
                    <a:gd name="T8" fmla="*/ 14 w 22"/>
                    <a:gd name="T9" fmla="*/ 47 h 62"/>
                    <a:gd name="T10" fmla="*/ 13 w 22"/>
                    <a:gd name="T11" fmla="*/ 41 h 62"/>
                    <a:gd name="T12" fmla="*/ 8 w 22"/>
                    <a:gd name="T13" fmla="*/ 40 h 62"/>
                    <a:gd name="T14" fmla="*/ 16 w 22"/>
                    <a:gd name="T15" fmla="*/ 36 h 62"/>
                    <a:gd name="T16" fmla="*/ 5 w 22"/>
                    <a:gd name="T17" fmla="*/ 37 h 62"/>
                    <a:gd name="T18" fmla="*/ 9 w 22"/>
                    <a:gd name="T19" fmla="*/ 31 h 62"/>
                    <a:gd name="T20" fmla="*/ 9 w 22"/>
                    <a:gd name="T21" fmla="*/ 32 h 62"/>
                    <a:gd name="T22" fmla="*/ 10 w 22"/>
                    <a:gd name="T23" fmla="*/ 29 h 62"/>
                    <a:gd name="T24" fmla="*/ 15 w 22"/>
                    <a:gd name="T25" fmla="*/ 29 h 62"/>
                    <a:gd name="T26" fmla="*/ 14 w 22"/>
                    <a:gd name="T27" fmla="*/ 24 h 62"/>
                    <a:gd name="T28" fmla="*/ 17 w 22"/>
                    <a:gd name="T29" fmla="*/ 24 h 62"/>
                    <a:gd name="T30" fmla="*/ 13 w 22"/>
                    <a:gd name="T31" fmla="*/ 15 h 62"/>
                    <a:gd name="T32" fmla="*/ 16 w 22"/>
                    <a:gd name="T33" fmla="*/ 13 h 62"/>
                    <a:gd name="T34" fmla="*/ 6 w 22"/>
                    <a:gd name="T35" fmla="*/ 14 h 62"/>
                    <a:gd name="T36" fmla="*/ 7 w 22"/>
                    <a:gd name="T37" fmla="*/ 10 h 62"/>
                    <a:gd name="T38" fmla="*/ 13 w 22"/>
                    <a:gd name="T39" fmla="*/ 11 h 62"/>
                    <a:gd name="T40" fmla="*/ 11 w 22"/>
                    <a:gd name="T41" fmla="*/ 9 h 62"/>
                    <a:gd name="T42" fmla="*/ 16 w 22"/>
                    <a:gd name="T43" fmla="*/ 8 h 62"/>
                    <a:gd name="T44" fmla="*/ 8 w 22"/>
                    <a:gd name="T45" fmla="*/ 4 h 62"/>
                    <a:gd name="T46" fmla="*/ 9 w 22"/>
                    <a:gd name="T47" fmla="*/ 1 h 62"/>
                    <a:gd name="T48" fmla="*/ 0 w 22"/>
                    <a:gd name="T49" fmla="*/ 3 h 62"/>
                    <a:gd name="T50" fmla="*/ 2 w 22"/>
                    <a:gd name="T51" fmla="*/ 16 h 62"/>
                    <a:gd name="T52" fmla="*/ 7 w 22"/>
                    <a:gd name="T53" fmla="*/ 20 h 62"/>
                    <a:gd name="T54" fmla="*/ 1 w 22"/>
                    <a:gd name="T55" fmla="*/ 21 h 62"/>
                    <a:gd name="T56" fmla="*/ 7 w 22"/>
                    <a:gd name="T57" fmla="*/ 21 h 62"/>
                    <a:gd name="T58" fmla="*/ 1 w 22"/>
                    <a:gd name="T59" fmla="*/ 23 h 62"/>
                    <a:gd name="T60" fmla="*/ 7 w 22"/>
                    <a:gd name="T61" fmla="*/ 24 h 62"/>
                    <a:gd name="T62" fmla="*/ 0 w 22"/>
                    <a:gd name="T63" fmla="*/ 25 h 62"/>
                    <a:gd name="T64" fmla="*/ 3 w 22"/>
                    <a:gd name="T65" fmla="*/ 47 h 62"/>
                    <a:gd name="T66" fmla="*/ 7 w 22"/>
                    <a:gd name="T67" fmla="*/ 46 h 62"/>
                    <a:gd name="T68" fmla="*/ 7 w 22"/>
                    <a:gd name="T69" fmla="*/ 55 h 62"/>
                    <a:gd name="T70" fmla="*/ 11 w 22"/>
                    <a:gd name="T71" fmla="*/ 56 h 62"/>
                    <a:gd name="T72" fmla="*/ 2 w 22"/>
                    <a:gd name="T73" fmla="*/ 55 h 62"/>
                    <a:gd name="T74" fmla="*/ 3 w 22"/>
                    <a:gd name="T75" fmla="*/ 58 h 62"/>
                    <a:gd name="T76" fmla="*/ 5 w 22"/>
                    <a:gd name="T77" fmla="*/ 56 h 62"/>
                    <a:gd name="T78" fmla="*/ 3 w 22"/>
                    <a:gd name="T79" fmla="*/ 59 h 62"/>
                    <a:gd name="T80" fmla="*/ 14 w 22"/>
                    <a:gd name="T81" fmla="*/ 57 h 62"/>
                    <a:gd name="T82" fmla="*/ 19 w 22"/>
                    <a:gd name="T83" fmla="*/ 50 h 62"/>
                    <a:gd name="T84" fmla="*/ 13 w 22"/>
                    <a:gd name="T85" fmla="*/ 51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62">
                      <a:moveTo>
                        <a:pt x="13" y="51"/>
                      </a:moveTo>
                      <a:cubicBezTo>
                        <a:pt x="13" y="49"/>
                        <a:pt x="10" y="48"/>
                        <a:pt x="11" y="47"/>
                      </a:cubicBezTo>
                      <a:cubicBezTo>
                        <a:pt x="14" y="48"/>
                        <a:pt x="15" y="48"/>
                        <a:pt x="14" y="49"/>
                      </a:cubicBezTo>
                      <a:cubicBezTo>
                        <a:pt x="19" y="48"/>
                        <a:pt x="13" y="48"/>
                        <a:pt x="17" y="46"/>
                      </a:cubicBezTo>
                      <a:cubicBezTo>
                        <a:pt x="16" y="47"/>
                        <a:pt x="15" y="47"/>
                        <a:pt x="14" y="47"/>
                      </a:cubicBezTo>
                      <a:cubicBezTo>
                        <a:pt x="15" y="44"/>
                        <a:pt x="10" y="45"/>
                        <a:pt x="13" y="41"/>
                      </a:cubicBezTo>
                      <a:cubicBezTo>
                        <a:pt x="11" y="40"/>
                        <a:pt x="11" y="40"/>
                        <a:pt x="8" y="40"/>
                      </a:cubicBezTo>
                      <a:cubicBezTo>
                        <a:pt x="12" y="38"/>
                        <a:pt x="12" y="39"/>
                        <a:pt x="16" y="36"/>
                      </a:cubicBezTo>
                      <a:cubicBezTo>
                        <a:pt x="14" y="36"/>
                        <a:pt x="9" y="37"/>
                        <a:pt x="5" y="37"/>
                      </a:cubicBezTo>
                      <a:cubicBezTo>
                        <a:pt x="11" y="33"/>
                        <a:pt x="4" y="33"/>
                        <a:pt x="9" y="31"/>
                      </a:cubicBezTo>
                      <a:cubicBezTo>
                        <a:pt x="9" y="31"/>
                        <a:pt x="10" y="32"/>
                        <a:pt x="9" y="32"/>
                      </a:cubicBezTo>
                      <a:cubicBezTo>
                        <a:pt x="16" y="32"/>
                        <a:pt x="8" y="30"/>
                        <a:pt x="10" y="29"/>
                      </a:cubicBezTo>
                      <a:cubicBezTo>
                        <a:pt x="15" y="29"/>
                        <a:pt x="15" y="29"/>
                        <a:pt x="15" y="29"/>
                      </a:cubicBezTo>
                      <a:cubicBezTo>
                        <a:pt x="14" y="28"/>
                        <a:pt x="10" y="26"/>
                        <a:pt x="14" y="24"/>
                      </a:cubicBezTo>
                      <a:cubicBezTo>
                        <a:pt x="17" y="24"/>
                        <a:pt x="17" y="24"/>
                        <a:pt x="17" y="24"/>
                      </a:cubicBezTo>
                      <a:cubicBezTo>
                        <a:pt x="13" y="21"/>
                        <a:pt x="15" y="18"/>
                        <a:pt x="13" y="15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2" y="10"/>
                        <a:pt x="14" y="17"/>
                        <a:pt x="6" y="14"/>
                      </a:cubicBezTo>
                      <a:cubicBezTo>
                        <a:pt x="16" y="14"/>
                        <a:pt x="3" y="13"/>
                        <a:pt x="7" y="10"/>
                      </a:cubicBezTo>
                      <a:cubicBezTo>
                        <a:pt x="11" y="9"/>
                        <a:pt x="9" y="13"/>
                        <a:pt x="13" y="11"/>
                      </a:cubicBezTo>
                      <a:cubicBezTo>
                        <a:pt x="9" y="11"/>
                        <a:pt x="12" y="10"/>
                        <a:pt x="11" y="9"/>
                      </a:cubicBezTo>
                      <a:cubicBezTo>
                        <a:pt x="15" y="9"/>
                        <a:pt x="11" y="7"/>
                        <a:pt x="16" y="8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10" y="3"/>
                        <a:pt x="10" y="2"/>
                        <a:pt x="9" y="1"/>
                      </a:cubicBezTo>
                      <a:cubicBezTo>
                        <a:pt x="9" y="3"/>
                        <a:pt x="2" y="0"/>
                        <a:pt x="0" y="3"/>
                      </a:cubicBezTo>
                      <a:cubicBezTo>
                        <a:pt x="2" y="6"/>
                        <a:pt x="4" y="12"/>
                        <a:pt x="2" y="16"/>
                      </a:cubicBezTo>
                      <a:cubicBezTo>
                        <a:pt x="8" y="17"/>
                        <a:pt x="2" y="19"/>
                        <a:pt x="7" y="20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2" y="23"/>
                        <a:pt x="4" y="20"/>
                        <a:pt x="7" y="21"/>
                      </a:cubicBezTo>
                      <a:cubicBezTo>
                        <a:pt x="8" y="22"/>
                        <a:pt x="4" y="23"/>
                        <a:pt x="1" y="23"/>
                      </a:cubicBezTo>
                      <a:cubicBezTo>
                        <a:pt x="1" y="25"/>
                        <a:pt x="3" y="23"/>
                        <a:pt x="7" y="24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" y="31"/>
                        <a:pt x="7" y="40"/>
                        <a:pt x="3" y="47"/>
                      </a:cubicBezTo>
                      <a:cubicBezTo>
                        <a:pt x="7" y="46"/>
                        <a:pt x="7" y="46"/>
                        <a:pt x="7" y="46"/>
                      </a:cubicBezTo>
                      <a:cubicBezTo>
                        <a:pt x="5" y="50"/>
                        <a:pt x="17" y="52"/>
                        <a:pt x="7" y="55"/>
                      </a:cubicBezTo>
                      <a:cubicBezTo>
                        <a:pt x="11" y="56"/>
                        <a:pt x="11" y="56"/>
                        <a:pt x="11" y="56"/>
                      </a:cubicBezTo>
                      <a:cubicBezTo>
                        <a:pt x="9" y="55"/>
                        <a:pt x="5" y="56"/>
                        <a:pt x="2" y="55"/>
                      </a:cubicBezTo>
                      <a:cubicBezTo>
                        <a:pt x="3" y="56"/>
                        <a:pt x="1" y="57"/>
                        <a:pt x="3" y="58"/>
                      </a:cubicBezTo>
                      <a:cubicBezTo>
                        <a:pt x="5" y="56"/>
                        <a:pt x="5" y="56"/>
                        <a:pt x="5" y="56"/>
                      </a:cubicBezTo>
                      <a:cubicBezTo>
                        <a:pt x="9" y="57"/>
                        <a:pt x="6" y="59"/>
                        <a:pt x="3" y="59"/>
                      </a:cubicBezTo>
                      <a:cubicBezTo>
                        <a:pt x="8" y="62"/>
                        <a:pt x="11" y="58"/>
                        <a:pt x="14" y="57"/>
                      </a:cubicBezTo>
                      <a:cubicBezTo>
                        <a:pt x="6" y="54"/>
                        <a:pt x="22" y="54"/>
                        <a:pt x="19" y="50"/>
                      </a:cubicBezTo>
                      <a:cubicBezTo>
                        <a:pt x="16" y="48"/>
                        <a:pt x="15" y="51"/>
                        <a:pt x="13" y="5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0" name="Freeform 1193"/>
                <p:cNvSpPr>
                  <a:spLocks/>
                </p:cNvSpPr>
                <p:nvPr/>
              </p:nvSpPr>
              <p:spPr bwMode="auto">
                <a:xfrm>
                  <a:off x="4118" y="275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1" name="Freeform 1194"/>
                <p:cNvSpPr>
                  <a:spLocks/>
                </p:cNvSpPr>
                <p:nvPr/>
              </p:nvSpPr>
              <p:spPr bwMode="auto">
                <a:xfrm>
                  <a:off x="4125" y="2712"/>
                  <a:ext cx="0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2" name="Rectangle 1195"/>
                <p:cNvSpPr>
                  <a:spLocks noChangeArrowheads="1"/>
                </p:cNvSpPr>
                <p:nvPr/>
              </p:nvSpPr>
              <p:spPr bwMode="auto">
                <a:xfrm>
                  <a:off x="4120" y="2763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3" name="Freeform 1196"/>
                <p:cNvSpPr>
                  <a:spLocks/>
                </p:cNvSpPr>
                <p:nvPr/>
              </p:nvSpPr>
              <p:spPr bwMode="auto">
                <a:xfrm>
                  <a:off x="4128" y="276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4" name="Freeform 1197"/>
                <p:cNvSpPr>
                  <a:spLocks/>
                </p:cNvSpPr>
                <p:nvPr/>
              </p:nvSpPr>
              <p:spPr bwMode="auto">
                <a:xfrm>
                  <a:off x="4129" y="2704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5" name="Freeform 1198"/>
                <p:cNvSpPr>
                  <a:spLocks/>
                </p:cNvSpPr>
                <p:nvPr/>
              </p:nvSpPr>
              <p:spPr bwMode="auto">
                <a:xfrm>
                  <a:off x="4132" y="268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6" name="Freeform 1199"/>
                <p:cNvSpPr>
                  <a:spLocks/>
                </p:cNvSpPr>
                <p:nvPr/>
              </p:nvSpPr>
              <p:spPr bwMode="auto">
                <a:xfrm>
                  <a:off x="4107" y="2622"/>
                  <a:ext cx="28" cy="89"/>
                </a:xfrm>
                <a:custGeom>
                  <a:avLst/>
                  <a:gdLst>
                    <a:gd name="T0" fmla="*/ 17 w 32"/>
                    <a:gd name="T1" fmla="*/ 4 h 104"/>
                    <a:gd name="T2" fmla="*/ 10 w 32"/>
                    <a:gd name="T3" fmla="*/ 2 h 104"/>
                    <a:gd name="T4" fmla="*/ 7 w 32"/>
                    <a:gd name="T5" fmla="*/ 6 h 104"/>
                    <a:gd name="T6" fmla="*/ 11 w 32"/>
                    <a:gd name="T7" fmla="*/ 11 h 104"/>
                    <a:gd name="T8" fmla="*/ 11 w 32"/>
                    <a:gd name="T9" fmla="*/ 23 h 104"/>
                    <a:gd name="T10" fmla="*/ 9 w 32"/>
                    <a:gd name="T11" fmla="*/ 30 h 104"/>
                    <a:gd name="T12" fmla="*/ 15 w 32"/>
                    <a:gd name="T13" fmla="*/ 40 h 104"/>
                    <a:gd name="T14" fmla="*/ 13 w 32"/>
                    <a:gd name="T15" fmla="*/ 43 h 104"/>
                    <a:gd name="T16" fmla="*/ 12 w 32"/>
                    <a:gd name="T17" fmla="*/ 48 h 104"/>
                    <a:gd name="T18" fmla="*/ 22 w 32"/>
                    <a:gd name="T19" fmla="*/ 50 h 104"/>
                    <a:gd name="T20" fmla="*/ 22 w 32"/>
                    <a:gd name="T21" fmla="*/ 56 h 104"/>
                    <a:gd name="T22" fmla="*/ 18 w 32"/>
                    <a:gd name="T23" fmla="*/ 60 h 104"/>
                    <a:gd name="T24" fmla="*/ 18 w 32"/>
                    <a:gd name="T25" fmla="*/ 67 h 104"/>
                    <a:gd name="T26" fmla="*/ 16 w 32"/>
                    <a:gd name="T27" fmla="*/ 74 h 104"/>
                    <a:gd name="T28" fmla="*/ 19 w 32"/>
                    <a:gd name="T29" fmla="*/ 80 h 104"/>
                    <a:gd name="T30" fmla="*/ 22 w 32"/>
                    <a:gd name="T31" fmla="*/ 84 h 104"/>
                    <a:gd name="T32" fmla="*/ 18 w 32"/>
                    <a:gd name="T33" fmla="*/ 85 h 104"/>
                    <a:gd name="T34" fmla="*/ 19 w 32"/>
                    <a:gd name="T35" fmla="*/ 89 h 104"/>
                    <a:gd name="T36" fmla="*/ 18 w 32"/>
                    <a:gd name="T37" fmla="*/ 104 h 104"/>
                    <a:gd name="T38" fmla="*/ 20 w 32"/>
                    <a:gd name="T39" fmla="*/ 96 h 104"/>
                    <a:gd name="T40" fmla="*/ 16 w 32"/>
                    <a:gd name="T41" fmla="*/ 95 h 104"/>
                    <a:gd name="T42" fmla="*/ 28 w 32"/>
                    <a:gd name="T43" fmla="*/ 93 h 104"/>
                    <a:gd name="T44" fmla="*/ 29 w 32"/>
                    <a:gd name="T45" fmla="*/ 92 h 104"/>
                    <a:gd name="T46" fmla="*/ 28 w 32"/>
                    <a:gd name="T47" fmla="*/ 87 h 104"/>
                    <a:gd name="T48" fmla="*/ 30 w 32"/>
                    <a:gd name="T49" fmla="*/ 82 h 104"/>
                    <a:gd name="T50" fmla="*/ 30 w 32"/>
                    <a:gd name="T51" fmla="*/ 76 h 104"/>
                    <a:gd name="T52" fmla="*/ 27 w 32"/>
                    <a:gd name="T53" fmla="*/ 70 h 104"/>
                    <a:gd name="T54" fmla="*/ 28 w 32"/>
                    <a:gd name="T55" fmla="*/ 70 h 104"/>
                    <a:gd name="T56" fmla="*/ 28 w 32"/>
                    <a:gd name="T57" fmla="*/ 68 h 104"/>
                    <a:gd name="T58" fmla="*/ 27 w 32"/>
                    <a:gd name="T59" fmla="*/ 64 h 104"/>
                    <a:gd name="T60" fmla="*/ 24 w 32"/>
                    <a:gd name="T61" fmla="*/ 59 h 104"/>
                    <a:gd name="T62" fmla="*/ 29 w 32"/>
                    <a:gd name="T63" fmla="*/ 57 h 104"/>
                    <a:gd name="T64" fmla="*/ 29 w 32"/>
                    <a:gd name="T65" fmla="*/ 52 h 104"/>
                    <a:gd name="T66" fmla="*/ 24 w 32"/>
                    <a:gd name="T67" fmla="*/ 49 h 104"/>
                    <a:gd name="T68" fmla="*/ 22 w 32"/>
                    <a:gd name="T69" fmla="*/ 43 h 104"/>
                    <a:gd name="T70" fmla="*/ 20 w 32"/>
                    <a:gd name="T71" fmla="*/ 33 h 104"/>
                    <a:gd name="T72" fmla="*/ 21 w 32"/>
                    <a:gd name="T73" fmla="*/ 30 h 104"/>
                    <a:gd name="T74" fmla="*/ 19 w 32"/>
                    <a:gd name="T75" fmla="*/ 19 h 104"/>
                    <a:gd name="T76" fmla="*/ 13 w 32"/>
                    <a:gd name="T77" fmla="*/ 24 h 104"/>
                    <a:gd name="T78" fmla="*/ 23 w 32"/>
                    <a:gd name="T79" fmla="*/ 19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04">
                      <a:moveTo>
                        <a:pt x="23" y="9"/>
                      </a:moveTo>
                      <a:cubicBezTo>
                        <a:pt x="22" y="7"/>
                        <a:pt x="20" y="5"/>
                        <a:pt x="17" y="4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8" y="3"/>
                        <a:pt x="14" y="0"/>
                        <a:pt x="10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5" y="4"/>
                        <a:pt x="8" y="4"/>
                        <a:pt x="7" y="6"/>
                      </a:cubicBezTo>
                      <a:cubicBezTo>
                        <a:pt x="8" y="8"/>
                        <a:pt x="17" y="9"/>
                        <a:pt x="14" y="10"/>
                      </a:cubicBezTo>
                      <a:cubicBezTo>
                        <a:pt x="15" y="11"/>
                        <a:pt x="12" y="11"/>
                        <a:pt x="11" y="11"/>
                      </a:cubicBezTo>
                      <a:cubicBezTo>
                        <a:pt x="10" y="13"/>
                        <a:pt x="17" y="13"/>
                        <a:pt x="18" y="15"/>
                      </a:cubicBezTo>
                      <a:cubicBezTo>
                        <a:pt x="0" y="15"/>
                        <a:pt x="22" y="20"/>
                        <a:pt x="11" y="23"/>
                      </a:cubicBezTo>
                      <a:cubicBezTo>
                        <a:pt x="13" y="24"/>
                        <a:pt x="11" y="27"/>
                        <a:pt x="15" y="29"/>
                      </a:cubicBezTo>
                      <a:cubicBezTo>
                        <a:pt x="10" y="28"/>
                        <a:pt x="14" y="31"/>
                        <a:pt x="9" y="30"/>
                      </a:cubicBezTo>
                      <a:cubicBezTo>
                        <a:pt x="19" y="31"/>
                        <a:pt x="5" y="36"/>
                        <a:pt x="18" y="37"/>
                      </a:cubicBezTo>
                      <a:cubicBezTo>
                        <a:pt x="14" y="40"/>
                        <a:pt x="18" y="37"/>
                        <a:pt x="15" y="40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1" y="41"/>
                        <a:pt x="19" y="42"/>
                        <a:pt x="13" y="43"/>
                      </a:cubicBezTo>
                      <a:cubicBezTo>
                        <a:pt x="12" y="45"/>
                        <a:pt x="17" y="43"/>
                        <a:pt x="20" y="45"/>
                      </a:cubicBezTo>
                      <a:cubicBezTo>
                        <a:pt x="19" y="47"/>
                        <a:pt x="17" y="47"/>
                        <a:pt x="12" y="48"/>
                      </a:cubicBezTo>
                      <a:cubicBezTo>
                        <a:pt x="18" y="48"/>
                        <a:pt x="15" y="50"/>
                        <a:pt x="18" y="51"/>
                      </a:cubicBezTo>
                      <a:cubicBezTo>
                        <a:pt x="18" y="51"/>
                        <a:pt x="20" y="49"/>
                        <a:pt x="22" y="50"/>
                      </a:cubicBezTo>
                      <a:cubicBezTo>
                        <a:pt x="21" y="54"/>
                        <a:pt x="26" y="53"/>
                        <a:pt x="28" y="56"/>
                      </a:cubicBezTo>
                      <a:cubicBezTo>
                        <a:pt x="21" y="58"/>
                        <a:pt x="27" y="53"/>
                        <a:pt x="22" y="56"/>
                      </a:cubicBezTo>
                      <a:cubicBezTo>
                        <a:pt x="19" y="54"/>
                        <a:pt x="19" y="52"/>
                        <a:pt x="14" y="51"/>
                      </a:cubicBezTo>
                      <a:cubicBezTo>
                        <a:pt x="14" y="54"/>
                        <a:pt x="15" y="57"/>
                        <a:pt x="18" y="60"/>
                      </a:cubicBezTo>
                      <a:cubicBezTo>
                        <a:pt x="17" y="61"/>
                        <a:pt x="15" y="59"/>
                        <a:pt x="14" y="60"/>
                      </a:cubicBezTo>
                      <a:cubicBezTo>
                        <a:pt x="11" y="63"/>
                        <a:pt x="21" y="65"/>
                        <a:pt x="18" y="67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19" y="68"/>
                        <a:pt x="13" y="71"/>
                        <a:pt x="16" y="74"/>
                      </a:cubicBezTo>
                      <a:cubicBezTo>
                        <a:pt x="18" y="73"/>
                        <a:pt x="19" y="73"/>
                        <a:pt x="20" y="74"/>
                      </a:cubicBezTo>
                      <a:cubicBezTo>
                        <a:pt x="11" y="74"/>
                        <a:pt x="25" y="77"/>
                        <a:pt x="19" y="80"/>
                      </a:cubicBezTo>
                      <a:cubicBezTo>
                        <a:pt x="24" y="80"/>
                        <a:pt x="27" y="82"/>
                        <a:pt x="28" y="84"/>
                      </a:cubicBezTo>
                      <a:cubicBezTo>
                        <a:pt x="26" y="84"/>
                        <a:pt x="24" y="84"/>
                        <a:pt x="22" y="84"/>
                      </a:cubicBezTo>
                      <a:cubicBezTo>
                        <a:pt x="26" y="81"/>
                        <a:pt x="16" y="81"/>
                        <a:pt x="14" y="79"/>
                      </a:cubicBezTo>
                      <a:cubicBezTo>
                        <a:pt x="17" y="81"/>
                        <a:pt x="14" y="84"/>
                        <a:pt x="18" y="85"/>
                      </a:cubicBezTo>
                      <a:cubicBezTo>
                        <a:pt x="13" y="85"/>
                        <a:pt x="13" y="85"/>
                        <a:pt x="13" y="85"/>
                      </a:cubicBezTo>
                      <a:cubicBezTo>
                        <a:pt x="13" y="87"/>
                        <a:pt x="23" y="87"/>
                        <a:pt x="19" y="89"/>
                      </a:cubicBezTo>
                      <a:cubicBezTo>
                        <a:pt x="16" y="89"/>
                        <a:pt x="16" y="89"/>
                        <a:pt x="16" y="89"/>
                      </a:cubicBezTo>
                      <a:cubicBezTo>
                        <a:pt x="16" y="94"/>
                        <a:pt x="11" y="100"/>
                        <a:pt x="18" y="104"/>
                      </a:cubicBezTo>
                      <a:cubicBezTo>
                        <a:pt x="21" y="104"/>
                        <a:pt x="27" y="102"/>
                        <a:pt x="29" y="102"/>
                      </a:cubicBezTo>
                      <a:cubicBezTo>
                        <a:pt x="27" y="100"/>
                        <a:pt x="22" y="98"/>
                        <a:pt x="20" y="96"/>
                      </a:cubicBezTo>
                      <a:cubicBezTo>
                        <a:pt x="25" y="96"/>
                        <a:pt x="25" y="96"/>
                        <a:pt x="25" y="96"/>
                      </a:cubicBezTo>
                      <a:cubicBezTo>
                        <a:pt x="21" y="96"/>
                        <a:pt x="19" y="94"/>
                        <a:pt x="16" y="95"/>
                      </a:cubicBezTo>
                      <a:cubicBezTo>
                        <a:pt x="14" y="94"/>
                        <a:pt x="21" y="94"/>
                        <a:pt x="18" y="92"/>
                      </a:cubicBezTo>
                      <a:cubicBezTo>
                        <a:pt x="23" y="92"/>
                        <a:pt x="24" y="93"/>
                        <a:pt x="28" y="93"/>
                      </a:cubicBezTo>
                      <a:cubicBezTo>
                        <a:pt x="26" y="92"/>
                        <a:pt x="26" y="92"/>
                        <a:pt x="26" y="92"/>
                      </a:cubicBezTo>
                      <a:cubicBezTo>
                        <a:pt x="28" y="92"/>
                        <a:pt x="27" y="91"/>
                        <a:pt x="29" y="92"/>
                      </a:cubicBezTo>
                      <a:cubicBezTo>
                        <a:pt x="23" y="89"/>
                        <a:pt x="32" y="88"/>
                        <a:pt x="29" y="85"/>
                      </a:cubicBezTo>
                      <a:cubicBezTo>
                        <a:pt x="28" y="87"/>
                        <a:pt x="28" y="87"/>
                        <a:pt x="28" y="87"/>
                      </a:cubicBezTo>
                      <a:cubicBezTo>
                        <a:pt x="25" y="87"/>
                        <a:pt x="25" y="86"/>
                        <a:pt x="25" y="85"/>
                      </a:cubicBezTo>
                      <a:cubicBezTo>
                        <a:pt x="29" y="84"/>
                        <a:pt x="28" y="84"/>
                        <a:pt x="30" y="82"/>
                      </a:cubicBezTo>
                      <a:cubicBezTo>
                        <a:pt x="28" y="81"/>
                        <a:pt x="22" y="80"/>
                        <a:pt x="22" y="79"/>
                      </a:cubicBezTo>
                      <a:cubicBezTo>
                        <a:pt x="28" y="79"/>
                        <a:pt x="25" y="76"/>
                        <a:pt x="30" y="76"/>
                      </a:cubicBezTo>
                      <a:cubicBezTo>
                        <a:pt x="24" y="75"/>
                        <a:pt x="28" y="72"/>
                        <a:pt x="25" y="72"/>
                      </a:cubicBezTo>
                      <a:cubicBezTo>
                        <a:pt x="24" y="71"/>
                        <a:pt x="24" y="70"/>
                        <a:pt x="27" y="70"/>
                      </a:cubicBezTo>
                      <a:cubicBezTo>
                        <a:pt x="28" y="71"/>
                        <a:pt x="28" y="71"/>
                        <a:pt x="28" y="71"/>
                      </a:cubicBez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30" y="70"/>
                        <a:pt x="30" y="70"/>
                        <a:pt x="30" y="70"/>
                      </a:cubicBezTo>
                      <a:cubicBezTo>
                        <a:pt x="30" y="69"/>
                        <a:pt x="26" y="69"/>
                        <a:pt x="28" y="68"/>
                      </a:cubicBezTo>
                      <a:cubicBezTo>
                        <a:pt x="30" y="68"/>
                        <a:pt x="30" y="69"/>
                        <a:pt x="31" y="69"/>
                      </a:cubicBezTo>
                      <a:cubicBezTo>
                        <a:pt x="31" y="67"/>
                        <a:pt x="22" y="65"/>
                        <a:pt x="27" y="64"/>
                      </a:cubicBezTo>
                      <a:cubicBezTo>
                        <a:pt x="25" y="63"/>
                        <a:pt x="24" y="61"/>
                        <a:pt x="18" y="61"/>
                      </a:cubicBezTo>
                      <a:cubicBezTo>
                        <a:pt x="20" y="61"/>
                        <a:pt x="25" y="61"/>
                        <a:pt x="24" y="59"/>
                      </a:cubicBezTo>
                      <a:cubicBezTo>
                        <a:pt x="19" y="58"/>
                        <a:pt x="26" y="57"/>
                        <a:pt x="23" y="56"/>
                      </a:cubicBezTo>
                      <a:cubicBezTo>
                        <a:pt x="28" y="58"/>
                        <a:pt x="24" y="56"/>
                        <a:pt x="29" y="57"/>
                      </a:cubicBezTo>
                      <a:cubicBezTo>
                        <a:pt x="31" y="56"/>
                        <a:pt x="25" y="54"/>
                        <a:pt x="26" y="52"/>
                      </a:cubicBezTo>
                      <a:cubicBezTo>
                        <a:pt x="29" y="52"/>
                        <a:pt x="29" y="52"/>
                        <a:pt x="29" y="52"/>
                      </a:cubicBezTo>
                      <a:cubicBezTo>
                        <a:pt x="28" y="51"/>
                        <a:pt x="24" y="50"/>
                        <a:pt x="28" y="49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26" y="48"/>
                        <a:pt x="25" y="46"/>
                        <a:pt x="29" y="44"/>
                      </a:cubicBezTo>
                      <a:cubicBezTo>
                        <a:pt x="22" y="43"/>
                        <a:pt x="22" y="43"/>
                        <a:pt x="22" y="43"/>
                      </a:cubicBezTo>
                      <a:cubicBezTo>
                        <a:pt x="29" y="40"/>
                        <a:pt x="23" y="37"/>
                        <a:pt x="17" y="35"/>
                      </a:cubicBezTo>
                      <a:cubicBezTo>
                        <a:pt x="17" y="34"/>
                        <a:pt x="18" y="33"/>
                        <a:pt x="20" y="33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2"/>
                        <a:pt x="26" y="31"/>
                        <a:pt x="21" y="30"/>
                      </a:cubicBezTo>
                      <a:cubicBezTo>
                        <a:pt x="19" y="29"/>
                        <a:pt x="24" y="29"/>
                        <a:pt x="25" y="28"/>
                      </a:cubicBezTo>
                      <a:cubicBezTo>
                        <a:pt x="18" y="25"/>
                        <a:pt x="31" y="20"/>
                        <a:pt x="19" y="19"/>
                      </a:cubicBezTo>
                      <a:cubicBezTo>
                        <a:pt x="19" y="20"/>
                        <a:pt x="17" y="23"/>
                        <a:pt x="17" y="25"/>
                      </a:cubicBezTo>
                      <a:cubicBezTo>
                        <a:pt x="16" y="24"/>
                        <a:pt x="14" y="25"/>
                        <a:pt x="13" y="24"/>
                      </a:cubicBezTo>
                      <a:cubicBezTo>
                        <a:pt x="13" y="22"/>
                        <a:pt x="17" y="21"/>
                        <a:pt x="15" y="18"/>
                      </a:cubicBezTo>
                      <a:cubicBezTo>
                        <a:pt x="23" y="19"/>
                        <a:pt x="23" y="19"/>
                        <a:pt x="23" y="19"/>
                      </a:cubicBezTo>
                      <a:cubicBezTo>
                        <a:pt x="30" y="15"/>
                        <a:pt x="12" y="12"/>
                        <a:pt x="23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7" name="Freeform 1200"/>
                <p:cNvSpPr>
                  <a:spLocks/>
                </p:cNvSpPr>
                <p:nvPr/>
              </p:nvSpPr>
              <p:spPr bwMode="auto">
                <a:xfrm>
                  <a:off x="4127" y="2652"/>
                  <a:ext cx="4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8" name="Freeform 1201"/>
                <p:cNvSpPr>
                  <a:spLocks/>
                </p:cNvSpPr>
                <p:nvPr/>
              </p:nvSpPr>
              <p:spPr bwMode="auto">
                <a:xfrm>
                  <a:off x="4126" y="265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9" name="Freeform 1202"/>
                <p:cNvSpPr>
                  <a:spLocks/>
                </p:cNvSpPr>
                <p:nvPr/>
              </p:nvSpPr>
              <p:spPr bwMode="auto">
                <a:xfrm>
                  <a:off x="4125" y="2622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1 w 2"/>
                    <a:gd name="T3" fmla="*/ 0 h 2"/>
                    <a:gd name="T4" fmla="*/ 1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0" name="Freeform 1203"/>
                <p:cNvSpPr>
                  <a:spLocks/>
                </p:cNvSpPr>
                <p:nvPr/>
              </p:nvSpPr>
              <p:spPr bwMode="auto">
                <a:xfrm>
                  <a:off x="4123" y="2622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1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1" name="Freeform 1204"/>
                <p:cNvSpPr>
                  <a:spLocks/>
                </p:cNvSpPr>
                <p:nvPr/>
              </p:nvSpPr>
              <p:spPr bwMode="auto">
                <a:xfrm>
                  <a:off x="4107" y="2575"/>
                  <a:ext cx="22" cy="47"/>
                </a:xfrm>
                <a:custGeom>
                  <a:avLst/>
                  <a:gdLst>
                    <a:gd name="T0" fmla="*/ 14 w 26"/>
                    <a:gd name="T1" fmla="*/ 10 h 55"/>
                    <a:gd name="T2" fmla="*/ 9 w 26"/>
                    <a:gd name="T3" fmla="*/ 7 h 55"/>
                    <a:gd name="T4" fmla="*/ 13 w 26"/>
                    <a:gd name="T5" fmla="*/ 5 h 55"/>
                    <a:gd name="T6" fmla="*/ 5 w 26"/>
                    <a:gd name="T7" fmla="*/ 1 h 55"/>
                    <a:gd name="T8" fmla="*/ 10 w 26"/>
                    <a:gd name="T9" fmla="*/ 27 h 55"/>
                    <a:gd name="T10" fmla="*/ 7 w 26"/>
                    <a:gd name="T11" fmla="*/ 26 h 55"/>
                    <a:gd name="T12" fmla="*/ 12 w 26"/>
                    <a:gd name="T13" fmla="*/ 35 h 55"/>
                    <a:gd name="T14" fmla="*/ 6 w 26"/>
                    <a:gd name="T15" fmla="*/ 35 h 55"/>
                    <a:gd name="T16" fmla="*/ 8 w 26"/>
                    <a:gd name="T17" fmla="*/ 41 h 55"/>
                    <a:gd name="T18" fmla="*/ 11 w 26"/>
                    <a:gd name="T19" fmla="*/ 41 h 55"/>
                    <a:gd name="T20" fmla="*/ 10 w 26"/>
                    <a:gd name="T21" fmla="*/ 42 h 55"/>
                    <a:gd name="T22" fmla="*/ 11 w 26"/>
                    <a:gd name="T23" fmla="*/ 42 h 55"/>
                    <a:gd name="T24" fmla="*/ 12 w 26"/>
                    <a:gd name="T25" fmla="*/ 45 h 55"/>
                    <a:gd name="T26" fmla="*/ 10 w 26"/>
                    <a:gd name="T27" fmla="*/ 44 h 55"/>
                    <a:gd name="T28" fmla="*/ 12 w 26"/>
                    <a:gd name="T29" fmla="*/ 47 h 55"/>
                    <a:gd name="T30" fmla="*/ 9 w 26"/>
                    <a:gd name="T31" fmla="*/ 47 h 55"/>
                    <a:gd name="T32" fmla="*/ 14 w 26"/>
                    <a:gd name="T33" fmla="*/ 54 h 55"/>
                    <a:gd name="T34" fmla="*/ 18 w 26"/>
                    <a:gd name="T35" fmla="*/ 55 h 55"/>
                    <a:gd name="T36" fmla="*/ 15 w 26"/>
                    <a:gd name="T37" fmla="*/ 49 h 55"/>
                    <a:gd name="T38" fmla="*/ 15 w 26"/>
                    <a:gd name="T39" fmla="*/ 49 h 55"/>
                    <a:gd name="T40" fmla="*/ 13 w 26"/>
                    <a:gd name="T41" fmla="*/ 45 h 55"/>
                    <a:gd name="T42" fmla="*/ 19 w 26"/>
                    <a:gd name="T43" fmla="*/ 48 h 55"/>
                    <a:gd name="T44" fmla="*/ 23 w 26"/>
                    <a:gd name="T45" fmla="*/ 41 h 55"/>
                    <a:gd name="T46" fmla="*/ 23 w 26"/>
                    <a:gd name="T47" fmla="*/ 42 h 55"/>
                    <a:gd name="T48" fmla="*/ 21 w 26"/>
                    <a:gd name="T49" fmla="*/ 40 h 55"/>
                    <a:gd name="T50" fmla="*/ 18 w 26"/>
                    <a:gd name="T51" fmla="*/ 41 h 55"/>
                    <a:gd name="T52" fmla="*/ 12 w 26"/>
                    <a:gd name="T53" fmla="*/ 40 h 55"/>
                    <a:gd name="T54" fmla="*/ 12 w 26"/>
                    <a:gd name="T55" fmla="*/ 38 h 55"/>
                    <a:gd name="T56" fmla="*/ 17 w 26"/>
                    <a:gd name="T57" fmla="*/ 39 h 55"/>
                    <a:gd name="T58" fmla="*/ 15 w 26"/>
                    <a:gd name="T59" fmla="*/ 38 h 55"/>
                    <a:gd name="T60" fmla="*/ 21 w 26"/>
                    <a:gd name="T61" fmla="*/ 36 h 55"/>
                    <a:gd name="T62" fmla="*/ 15 w 26"/>
                    <a:gd name="T63" fmla="*/ 35 h 55"/>
                    <a:gd name="T64" fmla="*/ 14 w 26"/>
                    <a:gd name="T65" fmla="*/ 25 h 55"/>
                    <a:gd name="T66" fmla="*/ 18 w 26"/>
                    <a:gd name="T67" fmla="*/ 27 h 55"/>
                    <a:gd name="T68" fmla="*/ 14 w 26"/>
                    <a:gd name="T69" fmla="*/ 24 h 55"/>
                    <a:gd name="T70" fmla="*/ 16 w 26"/>
                    <a:gd name="T71" fmla="*/ 18 h 55"/>
                    <a:gd name="T72" fmla="*/ 13 w 26"/>
                    <a:gd name="T73" fmla="*/ 19 h 55"/>
                    <a:gd name="T74" fmla="*/ 14 w 26"/>
                    <a:gd name="T75" fmla="*/ 12 h 55"/>
                    <a:gd name="T76" fmla="*/ 14 w 26"/>
                    <a:gd name="T77" fmla="*/ 12 h 55"/>
                    <a:gd name="T78" fmla="*/ 7 w 26"/>
                    <a:gd name="T79" fmla="*/ 8 h 55"/>
                    <a:gd name="T80" fmla="*/ 14 w 26"/>
                    <a:gd name="T81" fmla="*/ 1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55">
                      <a:moveTo>
                        <a:pt x="14" y="10"/>
                      </a:move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2" y="7"/>
                        <a:pt x="9" y="4"/>
                        <a:pt x="13" y="5"/>
                      </a:cubicBezTo>
                      <a:cubicBezTo>
                        <a:pt x="7" y="3"/>
                        <a:pt x="13" y="0"/>
                        <a:pt x="5" y="1"/>
                      </a:cubicBezTo>
                      <a:cubicBezTo>
                        <a:pt x="8" y="9"/>
                        <a:pt x="3" y="19"/>
                        <a:pt x="10" y="27"/>
                      </a:cubicBezTo>
                      <a:cubicBezTo>
                        <a:pt x="7" y="26"/>
                        <a:pt x="7" y="26"/>
                        <a:pt x="7" y="26"/>
                      </a:cubicBezTo>
                      <a:cubicBezTo>
                        <a:pt x="13" y="30"/>
                        <a:pt x="0" y="32"/>
                        <a:pt x="12" y="35"/>
                      </a:cubicBezTo>
                      <a:cubicBezTo>
                        <a:pt x="6" y="35"/>
                        <a:pt x="6" y="35"/>
                        <a:pt x="6" y="35"/>
                      </a:cubicBezTo>
                      <a:cubicBezTo>
                        <a:pt x="4" y="37"/>
                        <a:pt x="15" y="39"/>
                        <a:pt x="8" y="41"/>
                      </a:cubicBez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1" y="42"/>
                        <a:pt x="11" y="42"/>
                        <a:pt x="11" y="42"/>
                      </a:cubicBezTo>
                      <a:cubicBezTo>
                        <a:pt x="14" y="43"/>
                        <a:pt x="13" y="44"/>
                        <a:pt x="12" y="45"/>
                      </a:cubicBezTo>
                      <a:cubicBezTo>
                        <a:pt x="9" y="46"/>
                        <a:pt x="11" y="45"/>
                        <a:pt x="10" y="44"/>
                      </a:cubicBezTo>
                      <a:cubicBezTo>
                        <a:pt x="8" y="45"/>
                        <a:pt x="12" y="46"/>
                        <a:pt x="12" y="47"/>
                      </a:cubicBezTo>
                      <a:cubicBezTo>
                        <a:pt x="11" y="48"/>
                        <a:pt x="9" y="47"/>
                        <a:pt x="9" y="47"/>
                      </a:cubicBezTo>
                      <a:cubicBezTo>
                        <a:pt x="11" y="50"/>
                        <a:pt x="5" y="52"/>
                        <a:pt x="14" y="54"/>
                      </a:cubicBezTo>
                      <a:cubicBezTo>
                        <a:pt x="16" y="55"/>
                        <a:pt x="17" y="54"/>
                        <a:pt x="18" y="55"/>
                      </a:cubicBezTo>
                      <a:cubicBezTo>
                        <a:pt x="21" y="53"/>
                        <a:pt x="18" y="51"/>
                        <a:pt x="15" y="49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6" y="48"/>
                        <a:pt x="17" y="48"/>
                        <a:pt x="13" y="45"/>
                      </a:cubicBezTo>
                      <a:cubicBezTo>
                        <a:pt x="17" y="46"/>
                        <a:pt x="17" y="47"/>
                        <a:pt x="19" y="48"/>
                      </a:cubicBezTo>
                      <a:cubicBezTo>
                        <a:pt x="26" y="45"/>
                        <a:pt x="13" y="43"/>
                        <a:pt x="23" y="41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4" y="41"/>
                        <a:pt x="22" y="40"/>
                        <a:pt x="21" y="40"/>
                      </a:cubicBezTo>
                      <a:cubicBezTo>
                        <a:pt x="18" y="41"/>
                        <a:pt x="18" y="41"/>
                        <a:pt x="18" y="41"/>
                      </a:cubicBezTo>
                      <a:cubicBezTo>
                        <a:pt x="18" y="40"/>
                        <a:pt x="13" y="40"/>
                        <a:pt x="12" y="40"/>
                      </a:cubicBezTo>
                      <a:cubicBezTo>
                        <a:pt x="16" y="39"/>
                        <a:pt x="10" y="39"/>
                        <a:pt x="12" y="38"/>
                      </a:cubicBezTo>
                      <a:cubicBezTo>
                        <a:pt x="16" y="37"/>
                        <a:pt x="15" y="39"/>
                        <a:pt x="17" y="39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4" y="36"/>
                        <a:pt x="19" y="36"/>
                        <a:pt x="21" y="36"/>
                      </a:cubicBezTo>
                      <a:cubicBezTo>
                        <a:pt x="18" y="35"/>
                        <a:pt x="19" y="36"/>
                        <a:pt x="15" y="35"/>
                      </a:cubicBezTo>
                      <a:cubicBezTo>
                        <a:pt x="19" y="34"/>
                        <a:pt x="18" y="28"/>
                        <a:pt x="14" y="25"/>
                      </a:cubicBezTo>
                      <a:cubicBezTo>
                        <a:pt x="15" y="26"/>
                        <a:pt x="19" y="25"/>
                        <a:pt x="18" y="27"/>
                      </a:cubicBezTo>
                      <a:cubicBezTo>
                        <a:pt x="19" y="26"/>
                        <a:pt x="17" y="24"/>
                        <a:pt x="14" y="24"/>
                      </a:cubicBezTo>
                      <a:cubicBezTo>
                        <a:pt x="11" y="22"/>
                        <a:pt x="13" y="20"/>
                        <a:pt x="16" y="18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8" y="17"/>
                        <a:pt x="16" y="15"/>
                        <a:pt x="14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3" y="11"/>
                        <a:pt x="6" y="10"/>
                        <a:pt x="7" y="8"/>
                      </a:cubicBezTo>
                      <a:cubicBezTo>
                        <a:pt x="11" y="9"/>
                        <a:pt x="10" y="10"/>
                        <a:pt x="14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2" name="Freeform 1205"/>
                <p:cNvSpPr>
                  <a:spLocks/>
                </p:cNvSpPr>
                <p:nvPr/>
              </p:nvSpPr>
              <p:spPr bwMode="auto">
                <a:xfrm>
                  <a:off x="4109" y="2574"/>
                  <a:ext cx="8" cy="2"/>
                </a:xfrm>
                <a:custGeom>
                  <a:avLst/>
                  <a:gdLst>
                    <a:gd name="T0" fmla="*/ 4 w 9"/>
                    <a:gd name="T1" fmla="*/ 1 h 2"/>
                    <a:gd name="T2" fmla="*/ 8 w 9"/>
                    <a:gd name="T3" fmla="*/ 2 h 2"/>
                    <a:gd name="T4" fmla="*/ 1 w 9"/>
                    <a:gd name="T5" fmla="*/ 0 h 2"/>
                    <a:gd name="T6" fmla="*/ 3 w 9"/>
                    <a:gd name="T7" fmla="*/ 1 h 2"/>
                    <a:gd name="T8" fmla="*/ 4 w 9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">
                      <a:moveTo>
                        <a:pt x="4" y="1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0"/>
                        <a:pt x="0" y="1"/>
                        <a:pt x="3" y="1"/>
                      </a:cubicBezTo>
                      <a:cubicBezTo>
                        <a:pt x="3" y="1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3" name="Freeform 1206"/>
                <p:cNvSpPr>
                  <a:spLocks/>
                </p:cNvSpPr>
                <p:nvPr/>
              </p:nvSpPr>
              <p:spPr bwMode="auto">
                <a:xfrm>
                  <a:off x="4103" y="2550"/>
                  <a:ext cx="17" cy="24"/>
                </a:xfrm>
                <a:custGeom>
                  <a:avLst/>
                  <a:gdLst>
                    <a:gd name="T0" fmla="*/ 10 w 20"/>
                    <a:gd name="T1" fmla="*/ 10 h 28"/>
                    <a:gd name="T2" fmla="*/ 7 w 20"/>
                    <a:gd name="T3" fmla="*/ 10 h 28"/>
                    <a:gd name="T4" fmla="*/ 6 w 20"/>
                    <a:gd name="T5" fmla="*/ 20 h 28"/>
                    <a:gd name="T6" fmla="*/ 12 w 20"/>
                    <a:gd name="T7" fmla="*/ 23 h 28"/>
                    <a:gd name="T8" fmla="*/ 8 w 20"/>
                    <a:gd name="T9" fmla="*/ 24 h 28"/>
                    <a:gd name="T10" fmla="*/ 13 w 20"/>
                    <a:gd name="T11" fmla="*/ 27 h 28"/>
                    <a:gd name="T12" fmla="*/ 11 w 20"/>
                    <a:gd name="T13" fmla="*/ 25 h 28"/>
                    <a:gd name="T14" fmla="*/ 13 w 20"/>
                    <a:gd name="T15" fmla="*/ 25 h 28"/>
                    <a:gd name="T16" fmla="*/ 12 w 20"/>
                    <a:gd name="T17" fmla="*/ 24 h 28"/>
                    <a:gd name="T18" fmla="*/ 15 w 20"/>
                    <a:gd name="T19" fmla="*/ 24 h 28"/>
                    <a:gd name="T20" fmla="*/ 9 w 20"/>
                    <a:gd name="T21" fmla="*/ 19 h 28"/>
                    <a:gd name="T22" fmla="*/ 15 w 20"/>
                    <a:gd name="T23" fmla="*/ 20 h 28"/>
                    <a:gd name="T24" fmla="*/ 17 w 20"/>
                    <a:gd name="T25" fmla="*/ 15 h 28"/>
                    <a:gd name="T26" fmla="*/ 15 w 20"/>
                    <a:gd name="T27" fmla="*/ 15 h 28"/>
                    <a:gd name="T28" fmla="*/ 11 w 20"/>
                    <a:gd name="T29" fmla="*/ 16 h 28"/>
                    <a:gd name="T30" fmla="*/ 17 w 20"/>
                    <a:gd name="T31" fmla="*/ 14 h 28"/>
                    <a:gd name="T32" fmla="*/ 14 w 20"/>
                    <a:gd name="T33" fmla="*/ 5 h 28"/>
                    <a:gd name="T34" fmla="*/ 7 w 20"/>
                    <a:gd name="T35" fmla="*/ 3 h 28"/>
                    <a:gd name="T36" fmla="*/ 12 w 20"/>
                    <a:gd name="T37" fmla="*/ 4 h 28"/>
                    <a:gd name="T38" fmla="*/ 14 w 20"/>
                    <a:gd name="T39" fmla="*/ 2 h 28"/>
                    <a:gd name="T40" fmla="*/ 4 w 20"/>
                    <a:gd name="T41" fmla="*/ 0 h 28"/>
                    <a:gd name="T42" fmla="*/ 10 w 20"/>
                    <a:gd name="T43" fmla="*/ 1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28">
                      <a:moveTo>
                        <a:pt x="10" y="10"/>
                      </a:move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14"/>
                        <a:pt x="9" y="19"/>
                        <a:pt x="6" y="20"/>
                      </a:cubicBezTo>
                      <a:cubicBezTo>
                        <a:pt x="5" y="21"/>
                        <a:pt x="11" y="22"/>
                        <a:pt x="12" y="23"/>
                      </a:cubicBezTo>
                      <a:cubicBezTo>
                        <a:pt x="8" y="24"/>
                        <a:pt x="8" y="24"/>
                        <a:pt x="8" y="24"/>
                      </a:cubicBezTo>
                      <a:cubicBezTo>
                        <a:pt x="11" y="25"/>
                        <a:pt x="6" y="28"/>
                        <a:pt x="13" y="27"/>
                      </a:cubicBezTo>
                      <a:cubicBezTo>
                        <a:pt x="14" y="27"/>
                        <a:pt x="10" y="26"/>
                        <a:pt x="11" y="25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20" y="22"/>
                        <a:pt x="7" y="23"/>
                        <a:pt x="9" y="19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18"/>
                        <a:pt x="14" y="16"/>
                        <a:pt x="17" y="15"/>
                      </a:cubicBezTo>
                      <a:cubicBezTo>
                        <a:pt x="17" y="15"/>
                        <a:pt x="14" y="15"/>
                        <a:pt x="15" y="15"/>
                      </a:cubicBezTo>
                      <a:cubicBezTo>
                        <a:pt x="15" y="15"/>
                        <a:pt x="13" y="16"/>
                        <a:pt x="11" y="16"/>
                      </a:cubicBezTo>
                      <a:cubicBezTo>
                        <a:pt x="6" y="13"/>
                        <a:pt x="14" y="16"/>
                        <a:pt x="17" y="14"/>
                      </a:cubicBezTo>
                      <a:cubicBezTo>
                        <a:pt x="13" y="11"/>
                        <a:pt x="9" y="6"/>
                        <a:pt x="14" y="5"/>
                      </a:cubicBezTo>
                      <a:cubicBezTo>
                        <a:pt x="11" y="6"/>
                        <a:pt x="7" y="4"/>
                        <a:pt x="7" y="3"/>
                      </a:cubicBezTo>
                      <a:cubicBezTo>
                        <a:pt x="9" y="2"/>
                        <a:pt x="11" y="3"/>
                        <a:pt x="12" y="4"/>
                      </a:cubicBezTo>
                      <a:cubicBezTo>
                        <a:pt x="13" y="3"/>
                        <a:pt x="14" y="2"/>
                        <a:pt x="14" y="2"/>
                      </a:cubicBezTo>
                      <a:cubicBezTo>
                        <a:pt x="10" y="3"/>
                        <a:pt x="6" y="2"/>
                        <a:pt x="4" y="0"/>
                      </a:cubicBezTo>
                      <a:cubicBezTo>
                        <a:pt x="0" y="4"/>
                        <a:pt x="11" y="7"/>
                        <a:pt x="1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grpSp>
            <p:nvGrpSpPr>
              <p:cNvPr id="10" name="Group 1408"/>
              <p:cNvGrpSpPr>
                <a:grpSpLocks/>
              </p:cNvGrpSpPr>
              <p:nvPr/>
            </p:nvGrpSpPr>
            <p:grpSpPr bwMode="auto">
              <a:xfrm>
                <a:off x="3450" y="2557"/>
                <a:ext cx="689" cy="411"/>
                <a:chOff x="3450" y="2557"/>
                <a:chExt cx="689" cy="411"/>
              </a:xfrm>
            </p:grpSpPr>
            <p:sp>
              <p:nvSpPr>
                <p:cNvPr id="264" name="Freeform 1208"/>
                <p:cNvSpPr>
                  <a:spLocks/>
                </p:cNvSpPr>
                <p:nvPr/>
              </p:nvSpPr>
              <p:spPr bwMode="auto">
                <a:xfrm>
                  <a:off x="4108" y="2557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5" name="Freeform 1209"/>
                <p:cNvSpPr>
                  <a:spLocks/>
                </p:cNvSpPr>
                <p:nvPr/>
              </p:nvSpPr>
              <p:spPr bwMode="auto">
                <a:xfrm>
                  <a:off x="4112" y="2603"/>
                  <a:ext cx="1" cy="4"/>
                </a:xfrm>
                <a:custGeom>
                  <a:avLst/>
                  <a:gdLst>
                    <a:gd name="T0" fmla="*/ 1 w 1"/>
                    <a:gd name="T1" fmla="*/ 1 h 4"/>
                    <a:gd name="T2" fmla="*/ 0 w 1"/>
                    <a:gd name="T3" fmla="*/ 0 h 4"/>
                    <a:gd name="T4" fmla="*/ 0 w 1"/>
                    <a:gd name="T5" fmla="*/ 4 h 4"/>
                    <a:gd name="T6" fmla="*/ 1 w 1"/>
                    <a:gd name="T7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6" name="Freeform 1210"/>
                <p:cNvSpPr>
                  <a:spLocks/>
                </p:cNvSpPr>
                <p:nvPr/>
              </p:nvSpPr>
              <p:spPr bwMode="auto">
                <a:xfrm>
                  <a:off x="4100" y="2595"/>
                  <a:ext cx="11" cy="14"/>
                </a:xfrm>
                <a:custGeom>
                  <a:avLst/>
                  <a:gdLst>
                    <a:gd name="T0" fmla="*/ 3 w 12"/>
                    <a:gd name="T1" fmla="*/ 0 h 16"/>
                    <a:gd name="T2" fmla="*/ 0 w 12"/>
                    <a:gd name="T3" fmla="*/ 2 h 16"/>
                    <a:gd name="T4" fmla="*/ 7 w 12"/>
                    <a:gd name="T5" fmla="*/ 16 h 16"/>
                    <a:gd name="T6" fmla="*/ 11 w 12"/>
                    <a:gd name="T7" fmla="*/ 6 h 16"/>
                    <a:gd name="T8" fmla="*/ 6 w 12"/>
                    <a:gd name="T9" fmla="*/ 10 h 16"/>
                    <a:gd name="T10" fmla="*/ 9 w 12"/>
                    <a:gd name="T11" fmla="*/ 3 h 16"/>
                    <a:gd name="T12" fmla="*/ 4 w 12"/>
                    <a:gd name="T13" fmla="*/ 5 h 16"/>
                    <a:gd name="T14" fmla="*/ 3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3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4" y="12"/>
                        <a:pt x="0" y="9"/>
                        <a:pt x="7" y="16"/>
                      </a:cubicBezTo>
                      <a:cubicBezTo>
                        <a:pt x="9" y="14"/>
                        <a:pt x="12" y="10"/>
                        <a:pt x="11" y="6"/>
                      </a:cubicBezTo>
                      <a:cubicBezTo>
                        <a:pt x="10" y="6"/>
                        <a:pt x="9" y="11"/>
                        <a:pt x="6" y="10"/>
                      </a:cubicBezTo>
                      <a:cubicBezTo>
                        <a:pt x="7" y="7"/>
                        <a:pt x="9" y="7"/>
                        <a:pt x="9" y="3"/>
                      </a:cubicBezTo>
                      <a:cubicBezTo>
                        <a:pt x="5" y="0"/>
                        <a:pt x="8" y="5"/>
                        <a:pt x="4" y="5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7" name="Freeform 1211"/>
                <p:cNvSpPr>
                  <a:spLocks/>
                </p:cNvSpPr>
                <p:nvPr/>
              </p:nvSpPr>
              <p:spPr bwMode="auto">
                <a:xfrm>
                  <a:off x="4100" y="2600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8" name="Freeform 1212"/>
                <p:cNvSpPr>
                  <a:spLocks/>
                </p:cNvSpPr>
                <p:nvPr/>
              </p:nvSpPr>
              <p:spPr bwMode="auto">
                <a:xfrm>
                  <a:off x="4097" y="2602"/>
                  <a:ext cx="3" cy="5"/>
                </a:xfrm>
                <a:custGeom>
                  <a:avLst/>
                  <a:gdLst>
                    <a:gd name="T0" fmla="*/ 3 w 3"/>
                    <a:gd name="T1" fmla="*/ 4 h 6"/>
                    <a:gd name="T2" fmla="*/ 2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0" y="4"/>
                        <a:pt x="2" y="0"/>
                        <a:pt x="2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9" name="Freeform 1213"/>
                <p:cNvSpPr>
                  <a:spLocks/>
                </p:cNvSpPr>
                <p:nvPr/>
              </p:nvSpPr>
              <p:spPr bwMode="auto">
                <a:xfrm>
                  <a:off x="4090" y="2605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0" name="Freeform 1214"/>
                <p:cNvSpPr>
                  <a:spLocks/>
                </p:cNvSpPr>
                <p:nvPr/>
              </p:nvSpPr>
              <p:spPr bwMode="auto">
                <a:xfrm>
                  <a:off x="4088" y="2597"/>
                  <a:ext cx="7" cy="11"/>
                </a:xfrm>
                <a:custGeom>
                  <a:avLst/>
                  <a:gdLst>
                    <a:gd name="T0" fmla="*/ 0 w 9"/>
                    <a:gd name="T1" fmla="*/ 10 h 12"/>
                    <a:gd name="T2" fmla="*/ 3 w 9"/>
                    <a:gd name="T3" fmla="*/ 10 h 12"/>
                    <a:gd name="T4" fmla="*/ 3 w 9"/>
                    <a:gd name="T5" fmla="*/ 9 h 12"/>
                    <a:gd name="T6" fmla="*/ 5 w 9"/>
                    <a:gd name="T7" fmla="*/ 4 h 12"/>
                    <a:gd name="T8" fmla="*/ 9 w 9"/>
                    <a:gd name="T9" fmla="*/ 4 h 12"/>
                    <a:gd name="T10" fmla="*/ 6 w 9"/>
                    <a:gd name="T11" fmla="*/ 0 h 12"/>
                    <a:gd name="T12" fmla="*/ 0 w 9"/>
                    <a:gd name="T1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2">
                      <a:moveTo>
                        <a:pt x="0" y="10"/>
                      </a:move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7"/>
                        <a:pt x="3" y="3"/>
                        <a:pt x="5" y="4"/>
                      </a:cubicBezTo>
                      <a:cubicBezTo>
                        <a:pt x="7" y="3"/>
                        <a:pt x="7" y="7"/>
                        <a:pt x="9" y="4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1"/>
                        <a:pt x="1" y="8"/>
                        <a:pt x="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1" name="Freeform 1215"/>
                <p:cNvSpPr>
                  <a:spLocks/>
                </p:cNvSpPr>
                <p:nvPr/>
              </p:nvSpPr>
              <p:spPr bwMode="auto">
                <a:xfrm>
                  <a:off x="4091" y="2604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2" name="Freeform 1216"/>
                <p:cNvSpPr>
                  <a:spLocks/>
                </p:cNvSpPr>
                <p:nvPr/>
              </p:nvSpPr>
              <p:spPr bwMode="auto">
                <a:xfrm>
                  <a:off x="4095" y="2603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1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3" name="Freeform 1217"/>
                <p:cNvSpPr>
                  <a:spLocks/>
                </p:cNvSpPr>
                <p:nvPr/>
              </p:nvSpPr>
              <p:spPr bwMode="auto">
                <a:xfrm>
                  <a:off x="4078" y="2596"/>
                  <a:ext cx="8" cy="11"/>
                </a:xfrm>
                <a:custGeom>
                  <a:avLst/>
                  <a:gdLst>
                    <a:gd name="T0" fmla="*/ 3 w 9"/>
                    <a:gd name="T1" fmla="*/ 12 h 13"/>
                    <a:gd name="T2" fmla="*/ 9 w 9"/>
                    <a:gd name="T3" fmla="*/ 8 h 13"/>
                    <a:gd name="T4" fmla="*/ 4 w 9"/>
                    <a:gd name="T5" fmla="*/ 0 h 13"/>
                    <a:gd name="T6" fmla="*/ 1 w 9"/>
                    <a:gd name="T7" fmla="*/ 2 h 13"/>
                    <a:gd name="T8" fmla="*/ 3 w 9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3">
                      <a:moveTo>
                        <a:pt x="3" y="12"/>
                      </a:moveTo>
                      <a:cubicBezTo>
                        <a:pt x="3" y="6"/>
                        <a:pt x="8" y="13"/>
                        <a:pt x="9" y="8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4" name="Freeform 1218"/>
                <p:cNvSpPr>
                  <a:spLocks/>
                </p:cNvSpPr>
                <p:nvPr/>
              </p:nvSpPr>
              <p:spPr bwMode="auto">
                <a:xfrm>
                  <a:off x="4075" y="2592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5" name="Freeform 1219"/>
                <p:cNvSpPr>
                  <a:spLocks/>
                </p:cNvSpPr>
                <p:nvPr/>
              </p:nvSpPr>
              <p:spPr bwMode="auto">
                <a:xfrm>
                  <a:off x="4060" y="2589"/>
                  <a:ext cx="16" cy="14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8 h 17"/>
                    <a:gd name="T4" fmla="*/ 6 w 19"/>
                    <a:gd name="T5" fmla="*/ 13 h 17"/>
                    <a:gd name="T6" fmla="*/ 13 w 19"/>
                    <a:gd name="T7" fmla="*/ 11 h 17"/>
                    <a:gd name="T8" fmla="*/ 9 w 19"/>
                    <a:gd name="T9" fmla="*/ 16 h 17"/>
                    <a:gd name="T10" fmla="*/ 16 w 19"/>
                    <a:gd name="T11" fmla="*/ 11 h 17"/>
                    <a:gd name="T12" fmla="*/ 19 w 19"/>
                    <a:gd name="T13" fmla="*/ 15 h 17"/>
                    <a:gd name="T14" fmla="*/ 18 w 19"/>
                    <a:gd name="T15" fmla="*/ 8 h 17"/>
                    <a:gd name="T16" fmla="*/ 15 w 19"/>
                    <a:gd name="T17" fmla="*/ 9 h 17"/>
                    <a:gd name="T18" fmla="*/ 17 w 19"/>
                    <a:gd name="T19" fmla="*/ 5 h 17"/>
                    <a:gd name="T20" fmla="*/ 7 w 19"/>
                    <a:gd name="T21" fmla="*/ 0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0"/>
                        <a:pt x="8" y="12"/>
                        <a:pt x="6" y="13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9" y="16"/>
                      </a:cubicBezTo>
                      <a:cubicBezTo>
                        <a:pt x="11" y="16"/>
                        <a:pt x="15" y="16"/>
                        <a:pt x="16" y="11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7" y="6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6" name="Freeform 1220"/>
                <p:cNvSpPr>
                  <a:spLocks/>
                </p:cNvSpPr>
                <p:nvPr/>
              </p:nvSpPr>
              <p:spPr bwMode="auto">
                <a:xfrm>
                  <a:off x="4060" y="2593"/>
                  <a:ext cx="0" cy="3"/>
                </a:xfrm>
                <a:custGeom>
                  <a:avLst/>
                  <a:gdLst>
                    <a:gd name="T0" fmla="*/ 2 h 3"/>
                    <a:gd name="T1" fmla="*/ 0 h 3"/>
                    <a:gd name="T2" fmla="*/ 3 h 3"/>
                    <a:gd name="T3" fmla="*/ 2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7" name="Freeform 1221"/>
                <p:cNvSpPr>
                  <a:spLocks/>
                </p:cNvSpPr>
                <p:nvPr/>
              </p:nvSpPr>
              <p:spPr bwMode="auto">
                <a:xfrm>
                  <a:off x="4044" y="2588"/>
                  <a:ext cx="13" cy="15"/>
                </a:xfrm>
                <a:custGeom>
                  <a:avLst/>
                  <a:gdLst>
                    <a:gd name="T0" fmla="*/ 10 w 16"/>
                    <a:gd name="T1" fmla="*/ 17 h 18"/>
                    <a:gd name="T2" fmla="*/ 15 w 16"/>
                    <a:gd name="T3" fmla="*/ 13 h 18"/>
                    <a:gd name="T4" fmla="*/ 15 w 16"/>
                    <a:gd name="T5" fmla="*/ 16 h 18"/>
                    <a:gd name="T6" fmla="*/ 16 w 16"/>
                    <a:gd name="T7" fmla="*/ 11 h 18"/>
                    <a:gd name="T8" fmla="*/ 9 w 16"/>
                    <a:gd name="T9" fmla="*/ 14 h 18"/>
                    <a:gd name="T10" fmla="*/ 7 w 16"/>
                    <a:gd name="T11" fmla="*/ 5 h 18"/>
                    <a:gd name="T12" fmla="*/ 11 w 16"/>
                    <a:gd name="T13" fmla="*/ 7 h 18"/>
                    <a:gd name="T14" fmla="*/ 1 w 16"/>
                    <a:gd name="T15" fmla="*/ 8 h 18"/>
                    <a:gd name="T16" fmla="*/ 3 w 16"/>
                    <a:gd name="T17" fmla="*/ 10 h 18"/>
                    <a:gd name="T18" fmla="*/ 0 w 16"/>
                    <a:gd name="T19" fmla="*/ 12 h 18"/>
                    <a:gd name="T20" fmla="*/ 10 w 16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8">
                      <a:moveTo>
                        <a:pt x="10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5" y="13"/>
                        <a:pt x="15" y="15"/>
                        <a:pt x="15" y="16"/>
                      </a:cubicBezTo>
                      <a:cubicBezTo>
                        <a:pt x="15" y="15"/>
                        <a:pt x="16" y="12"/>
                        <a:pt x="16" y="11"/>
                      </a:cubicBezTo>
                      <a:cubicBezTo>
                        <a:pt x="14" y="5"/>
                        <a:pt x="11" y="13"/>
                        <a:pt x="9" y="14"/>
                      </a:cubicBezTo>
                      <a:cubicBezTo>
                        <a:pt x="3" y="11"/>
                        <a:pt x="9" y="11"/>
                        <a:pt x="7" y="5"/>
                      </a:cubicBezTo>
                      <a:cubicBezTo>
                        <a:pt x="9" y="5"/>
                        <a:pt x="9" y="7"/>
                        <a:pt x="11" y="7"/>
                      </a:cubicBezTo>
                      <a:cubicBezTo>
                        <a:pt x="7" y="0"/>
                        <a:pt x="3" y="7"/>
                        <a:pt x="1" y="8"/>
                      </a:cubicBezTo>
                      <a:cubicBezTo>
                        <a:pt x="1" y="9"/>
                        <a:pt x="1" y="11"/>
                        <a:pt x="3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5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8" name="Freeform 1222"/>
                <p:cNvSpPr>
                  <a:spLocks/>
                </p:cNvSpPr>
                <p:nvPr/>
              </p:nvSpPr>
              <p:spPr bwMode="auto">
                <a:xfrm>
                  <a:off x="4057" y="2602"/>
                  <a:ext cx="2" cy="2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2"/>
                        <a:pt x="0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9" name="Freeform 1223"/>
                <p:cNvSpPr>
                  <a:spLocks/>
                </p:cNvSpPr>
                <p:nvPr/>
              </p:nvSpPr>
              <p:spPr bwMode="auto">
                <a:xfrm>
                  <a:off x="4043" y="2595"/>
                  <a:ext cx="1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0" name="Freeform 1224"/>
                <p:cNvSpPr>
                  <a:spLocks/>
                </p:cNvSpPr>
                <p:nvPr/>
              </p:nvSpPr>
              <p:spPr bwMode="auto">
                <a:xfrm>
                  <a:off x="4043" y="2601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1" name="Freeform 1225"/>
                <p:cNvSpPr>
                  <a:spLocks/>
                </p:cNvSpPr>
                <p:nvPr/>
              </p:nvSpPr>
              <p:spPr bwMode="auto">
                <a:xfrm>
                  <a:off x="3950" y="2591"/>
                  <a:ext cx="91" cy="20"/>
                </a:xfrm>
                <a:custGeom>
                  <a:avLst/>
                  <a:gdLst>
                    <a:gd name="T0" fmla="*/ 0 w 106"/>
                    <a:gd name="T1" fmla="*/ 9 h 23"/>
                    <a:gd name="T2" fmla="*/ 4 w 106"/>
                    <a:gd name="T3" fmla="*/ 12 h 23"/>
                    <a:gd name="T4" fmla="*/ 0 w 106"/>
                    <a:gd name="T5" fmla="*/ 16 h 23"/>
                    <a:gd name="T6" fmla="*/ 1 w 106"/>
                    <a:gd name="T7" fmla="*/ 23 h 23"/>
                    <a:gd name="T8" fmla="*/ 9 w 106"/>
                    <a:gd name="T9" fmla="*/ 20 h 23"/>
                    <a:gd name="T10" fmla="*/ 10 w 106"/>
                    <a:gd name="T11" fmla="*/ 23 h 23"/>
                    <a:gd name="T12" fmla="*/ 25 w 106"/>
                    <a:gd name="T13" fmla="*/ 20 h 23"/>
                    <a:gd name="T14" fmla="*/ 36 w 106"/>
                    <a:gd name="T15" fmla="*/ 17 h 23"/>
                    <a:gd name="T16" fmla="*/ 81 w 106"/>
                    <a:gd name="T17" fmla="*/ 16 h 23"/>
                    <a:gd name="T18" fmla="*/ 83 w 106"/>
                    <a:gd name="T19" fmla="*/ 10 h 23"/>
                    <a:gd name="T20" fmla="*/ 86 w 106"/>
                    <a:gd name="T21" fmla="*/ 14 h 23"/>
                    <a:gd name="T22" fmla="*/ 83 w 106"/>
                    <a:gd name="T23" fmla="*/ 14 h 23"/>
                    <a:gd name="T24" fmla="*/ 96 w 106"/>
                    <a:gd name="T25" fmla="*/ 15 h 23"/>
                    <a:gd name="T26" fmla="*/ 96 w 106"/>
                    <a:gd name="T27" fmla="*/ 7 h 23"/>
                    <a:gd name="T28" fmla="*/ 102 w 106"/>
                    <a:gd name="T29" fmla="*/ 15 h 23"/>
                    <a:gd name="T30" fmla="*/ 106 w 106"/>
                    <a:gd name="T31" fmla="*/ 10 h 23"/>
                    <a:gd name="T32" fmla="*/ 101 w 106"/>
                    <a:gd name="T33" fmla="*/ 5 h 23"/>
                    <a:gd name="T34" fmla="*/ 105 w 106"/>
                    <a:gd name="T35" fmla="*/ 2 h 23"/>
                    <a:gd name="T36" fmla="*/ 76 w 106"/>
                    <a:gd name="T37" fmla="*/ 12 h 23"/>
                    <a:gd name="T38" fmla="*/ 77 w 106"/>
                    <a:gd name="T39" fmla="*/ 8 h 23"/>
                    <a:gd name="T40" fmla="*/ 59 w 106"/>
                    <a:gd name="T41" fmla="*/ 5 h 23"/>
                    <a:gd name="T42" fmla="*/ 52 w 106"/>
                    <a:gd name="T43" fmla="*/ 12 h 23"/>
                    <a:gd name="T44" fmla="*/ 49 w 106"/>
                    <a:gd name="T45" fmla="*/ 10 h 23"/>
                    <a:gd name="T46" fmla="*/ 48 w 106"/>
                    <a:gd name="T47" fmla="*/ 13 h 23"/>
                    <a:gd name="T48" fmla="*/ 43 w 106"/>
                    <a:gd name="T49" fmla="*/ 9 h 23"/>
                    <a:gd name="T50" fmla="*/ 42 w 106"/>
                    <a:gd name="T51" fmla="*/ 17 h 23"/>
                    <a:gd name="T52" fmla="*/ 31 w 106"/>
                    <a:gd name="T53" fmla="*/ 7 h 23"/>
                    <a:gd name="T54" fmla="*/ 33 w 106"/>
                    <a:gd name="T55" fmla="*/ 11 h 23"/>
                    <a:gd name="T56" fmla="*/ 31 w 106"/>
                    <a:gd name="T57" fmla="*/ 14 h 23"/>
                    <a:gd name="T58" fmla="*/ 29 w 106"/>
                    <a:gd name="T59" fmla="*/ 7 h 23"/>
                    <a:gd name="T60" fmla="*/ 21 w 106"/>
                    <a:gd name="T61" fmla="*/ 13 h 23"/>
                    <a:gd name="T62" fmla="*/ 22 w 106"/>
                    <a:gd name="T63" fmla="*/ 16 h 23"/>
                    <a:gd name="T64" fmla="*/ 11 w 106"/>
                    <a:gd name="T65" fmla="*/ 15 h 23"/>
                    <a:gd name="T66" fmla="*/ 15 w 106"/>
                    <a:gd name="T67" fmla="*/ 8 h 23"/>
                    <a:gd name="T68" fmla="*/ 12 w 106"/>
                    <a:gd name="T69" fmla="*/ 5 h 23"/>
                    <a:gd name="T70" fmla="*/ 5 w 106"/>
                    <a:gd name="T71" fmla="*/ 14 h 23"/>
                    <a:gd name="T72" fmla="*/ 0 w 106"/>
                    <a:gd name="T73" fmla="*/ 9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6" h="23">
                      <a:moveTo>
                        <a:pt x="0" y="9"/>
                      </a:moveTo>
                      <a:cubicBezTo>
                        <a:pt x="1" y="11"/>
                        <a:pt x="2" y="12"/>
                        <a:pt x="4" y="12"/>
                      </a:cubicBezTo>
                      <a:cubicBezTo>
                        <a:pt x="4" y="15"/>
                        <a:pt x="1" y="14"/>
                        <a:pt x="0" y="16"/>
                      </a:cubicBezTo>
                      <a:cubicBezTo>
                        <a:pt x="3" y="18"/>
                        <a:pt x="0" y="20"/>
                        <a:pt x="1" y="23"/>
                      </a:cubicBezTo>
                      <a:cubicBezTo>
                        <a:pt x="4" y="23"/>
                        <a:pt x="6" y="19"/>
                        <a:pt x="9" y="20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4" y="21"/>
                        <a:pt x="21" y="17"/>
                        <a:pt x="25" y="20"/>
                      </a:cubicBezTo>
                      <a:cubicBezTo>
                        <a:pt x="29" y="21"/>
                        <a:pt x="32" y="19"/>
                        <a:pt x="36" y="17"/>
                      </a:cubicBezTo>
                      <a:cubicBezTo>
                        <a:pt x="50" y="18"/>
                        <a:pt x="65" y="14"/>
                        <a:pt x="81" y="16"/>
                      </a:cubicBezTo>
                      <a:cubicBezTo>
                        <a:pt x="83" y="10"/>
                        <a:pt x="83" y="10"/>
                        <a:pt x="83" y="10"/>
                      </a:cubicBezTo>
                      <a:cubicBezTo>
                        <a:pt x="83" y="13"/>
                        <a:pt x="86" y="10"/>
                        <a:pt x="86" y="14"/>
                      </a:cubicBezTo>
                      <a:cubicBezTo>
                        <a:pt x="85" y="13"/>
                        <a:pt x="84" y="14"/>
                        <a:pt x="83" y="14"/>
                      </a:cubicBezTo>
                      <a:cubicBezTo>
                        <a:pt x="87" y="19"/>
                        <a:pt x="92" y="13"/>
                        <a:pt x="96" y="15"/>
                      </a:cubicBezTo>
                      <a:cubicBezTo>
                        <a:pt x="96" y="14"/>
                        <a:pt x="95" y="8"/>
                        <a:pt x="96" y="7"/>
                      </a:cubicBezTo>
                      <a:cubicBezTo>
                        <a:pt x="96" y="14"/>
                        <a:pt x="101" y="7"/>
                        <a:pt x="102" y="15"/>
                      </a:cubicBezTo>
                      <a:cubicBezTo>
                        <a:pt x="106" y="17"/>
                        <a:pt x="102" y="9"/>
                        <a:pt x="106" y="10"/>
                      </a:cubicBezTo>
                      <a:cubicBezTo>
                        <a:pt x="106" y="6"/>
                        <a:pt x="102" y="8"/>
                        <a:pt x="101" y="5"/>
                      </a:cubicBezTo>
                      <a:cubicBezTo>
                        <a:pt x="103" y="1"/>
                        <a:pt x="105" y="6"/>
                        <a:pt x="105" y="2"/>
                      </a:cubicBezTo>
                      <a:cubicBezTo>
                        <a:pt x="98" y="0"/>
                        <a:pt x="86" y="9"/>
                        <a:pt x="76" y="12"/>
                      </a:cubicBezTo>
                      <a:cubicBezTo>
                        <a:pt x="77" y="8"/>
                        <a:pt x="77" y="8"/>
                        <a:pt x="77" y="8"/>
                      </a:cubicBezTo>
                      <a:cubicBezTo>
                        <a:pt x="72" y="11"/>
                        <a:pt x="63" y="11"/>
                        <a:pt x="59" y="5"/>
                      </a:cubicBezTo>
                      <a:cubicBezTo>
                        <a:pt x="60" y="9"/>
                        <a:pt x="51" y="4"/>
                        <a:pt x="52" y="12"/>
                      </a:cubicBezTo>
                      <a:cubicBezTo>
                        <a:pt x="51" y="10"/>
                        <a:pt x="51" y="10"/>
                        <a:pt x="49" y="10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6" y="13"/>
                        <a:pt x="46" y="9"/>
                        <a:pt x="43" y="9"/>
                      </a:cubicBezTo>
                      <a:cubicBezTo>
                        <a:pt x="45" y="13"/>
                        <a:pt x="43" y="14"/>
                        <a:pt x="42" y="17"/>
                      </a:cubicBezTo>
                      <a:cubicBezTo>
                        <a:pt x="39" y="13"/>
                        <a:pt x="34" y="10"/>
                        <a:pt x="31" y="7"/>
                      </a:cubicBezTo>
                      <a:cubicBezTo>
                        <a:pt x="31" y="8"/>
                        <a:pt x="32" y="9"/>
                        <a:pt x="33" y="11"/>
                      </a:cubicBezTo>
                      <a:cubicBezTo>
                        <a:pt x="31" y="9"/>
                        <a:pt x="31" y="13"/>
                        <a:pt x="31" y="14"/>
                      </a:cubicBezTo>
                      <a:cubicBezTo>
                        <a:pt x="29" y="15"/>
                        <a:pt x="29" y="10"/>
                        <a:pt x="29" y="7"/>
                      </a:cubicBezTo>
                      <a:cubicBezTo>
                        <a:pt x="25" y="6"/>
                        <a:pt x="24" y="15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18" y="17"/>
                        <a:pt x="15" y="13"/>
                        <a:pt x="11" y="15"/>
                      </a:cubicBezTo>
                      <a:cubicBezTo>
                        <a:pt x="8" y="10"/>
                        <a:pt x="14" y="10"/>
                        <a:pt x="15" y="8"/>
                      </a:cubicBezTo>
                      <a:cubicBezTo>
                        <a:pt x="14" y="7"/>
                        <a:pt x="13" y="7"/>
                        <a:pt x="12" y="5"/>
                      </a:cubicBezTo>
                      <a:cubicBezTo>
                        <a:pt x="10" y="8"/>
                        <a:pt x="8" y="12"/>
                        <a:pt x="5" y="14"/>
                      </a:cubicBezTo>
                      <a:cubicBezTo>
                        <a:pt x="7" y="8"/>
                        <a:pt x="2" y="9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2" name="Freeform 1226"/>
                <p:cNvSpPr>
                  <a:spLocks/>
                </p:cNvSpPr>
                <p:nvPr/>
              </p:nvSpPr>
              <p:spPr bwMode="auto">
                <a:xfrm>
                  <a:off x="3960" y="259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1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3" name="Freeform 1227"/>
                <p:cNvSpPr>
                  <a:spLocks/>
                </p:cNvSpPr>
                <p:nvPr/>
              </p:nvSpPr>
              <p:spPr bwMode="auto">
                <a:xfrm>
                  <a:off x="3950" y="259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4" name="Freeform 1228"/>
                <p:cNvSpPr>
                  <a:spLocks/>
                </p:cNvSpPr>
                <p:nvPr/>
              </p:nvSpPr>
              <p:spPr bwMode="auto">
                <a:xfrm>
                  <a:off x="3970" y="260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5" name="Freeform 1229"/>
                <p:cNvSpPr>
                  <a:spLocks/>
                </p:cNvSpPr>
                <p:nvPr/>
              </p:nvSpPr>
              <p:spPr bwMode="auto">
                <a:xfrm>
                  <a:off x="3974" y="2594"/>
                  <a:ext cx="2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6" name="Freeform 1230"/>
                <p:cNvSpPr>
                  <a:spLocks/>
                </p:cNvSpPr>
                <p:nvPr/>
              </p:nvSpPr>
              <p:spPr bwMode="auto">
                <a:xfrm>
                  <a:off x="3994" y="2593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2" y="1"/>
                        <a:pt x="2" y="0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7" name="Freeform 1231"/>
                <p:cNvSpPr>
                  <a:spLocks/>
                </p:cNvSpPr>
                <p:nvPr/>
              </p:nvSpPr>
              <p:spPr bwMode="auto">
                <a:xfrm>
                  <a:off x="3952" y="2596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1 w 4"/>
                    <a:gd name="T3" fmla="*/ 1 h 1"/>
                    <a:gd name="T4" fmla="*/ 0 w 4"/>
                    <a:gd name="T5" fmla="*/ 1 h 1"/>
                    <a:gd name="T6" fmla="*/ 4 w 4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8" name="Freeform 1232"/>
                <p:cNvSpPr>
                  <a:spLocks/>
                </p:cNvSpPr>
                <p:nvPr/>
              </p:nvSpPr>
              <p:spPr bwMode="auto">
                <a:xfrm>
                  <a:off x="3898" y="2597"/>
                  <a:ext cx="49" cy="22"/>
                </a:xfrm>
                <a:custGeom>
                  <a:avLst/>
                  <a:gdLst>
                    <a:gd name="T0" fmla="*/ 4 w 57"/>
                    <a:gd name="T1" fmla="*/ 21 h 25"/>
                    <a:gd name="T2" fmla="*/ 14 w 57"/>
                    <a:gd name="T3" fmla="*/ 23 h 25"/>
                    <a:gd name="T4" fmla="*/ 20 w 57"/>
                    <a:gd name="T5" fmla="*/ 12 h 25"/>
                    <a:gd name="T6" fmla="*/ 20 w 57"/>
                    <a:gd name="T7" fmla="*/ 21 h 25"/>
                    <a:gd name="T8" fmla="*/ 39 w 57"/>
                    <a:gd name="T9" fmla="*/ 14 h 25"/>
                    <a:gd name="T10" fmla="*/ 40 w 57"/>
                    <a:gd name="T11" fmla="*/ 18 h 25"/>
                    <a:gd name="T12" fmla="*/ 46 w 57"/>
                    <a:gd name="T13" fmla="*/ 7 h 25"/>
                    <a:gd name="T14" fmla="*/ 47 w 57"/>
                    <a:gd name="T15" fmla="*/ 18 h 25"/>
                    <a:gd name="T16" fmla="*/ 47 w 57"/>
                    <a:gd name="T17" fmla="*/ 19 h 25"/>
                    <a:gd name="T18" fmla="*/ 57 w 57"/>
                    <a:gd name="T19" fmla="*/ 15 h 25"/>
                    <a:gd name="T20" fmla="*/ 57 w 57"/>
                    <a:gd name="T21" fmla="*/ 9 h 25"/>
                    <a:gd name="T22" fmla="*/ 56 w 57"/>
                    <a:gd name="T23" fmla="*/ 3 h 25"/>
                    <a:gd name="T24" fmla="*/ 50 w 57"/>
                    <a:gd name="T25" fmla="*/ 8 h 25"/>
                    <a:gd name="T26" fmla="*/ 49 w 57"/>
                    <a:gd name="T27" fmla="*/ 4 h 25"/>
                    <a:gd name="T28" fmla="*/ 47 w 57"/>
                    <a:gd name="T29" fmla="*/ 7 h 25"/>
                    <a:gd name="T30" fmla="*/ 46 w 57"/>
                    <a:gd name="T31" fmla="*/ 3 h 25"/>
                    <a:gd name="T32" fmla="*/ 41 w 57"/>
                    <a:gd name="T33" fmla="*/ 7 h 25"/>
                    <a:gd name="T34" fmla="*/ 42 w 57"/>
                    <a:gd name="T35" fmla="*/ 6 h 25"/>
                    <a:gd name="T36" fmla="*/ 38 w 57"/>
                    <a:gd name="T37" fmla="*/ 11 h 25"/>
                    <a:gd name="T38" fmla="*/ 36 w 57"/>
                    <a:gd name="T39" fmla="*/ 6 h 25"/>
                    <a:gd name="T40" fmla="*/ 37 w 57"/>
                    <a:gd name="T41" fmla="*/ 9 h 25"/>
                    <a:gd name="T42" fmla="*/ 24 w 57"/>
                    <a:gd name="T43" fmla="*/ 4 h 25"/>
                    <a:gd name="T44" fmla="*/ 23 w 57"/>
                    <a:gd name="T45" fmla="*/ 8 h 25"/>
                    <a:gd name="T46" fmla="*/ 29 w 57"/>
                    <a:gd name="T47" fmla="*/ 5 h 25"/>
                    <a:gd name="T48" fmla="*/ 28 w 57"/>
                    <a:gd name="T49" fmla="*/ 14 h 25"/>
                    <a:gd name="T50" fmla="*/ 21 w 57"/>
                    <a:gd name="T51" fmla="*/ 7 h 25"/>
                    <a:gd name="T52" fmla="*/ 11 w 57"/>
                    <a:gd name="T53" fmla="*/ 9 h 25"/>
                    <a:gd name="T54" fmla="*/ 11 w 57"/>
                    <a:gd name="T55" fmla="*/ 7 h 25"/>
                    <a:gd name="T56" fmla="*/ 5 w 57"/>
                    <a:gd name="T57" fmla="*/ 11 h 25"/>
                    <a:gd name="T58" fmla="*/ 8 w 57"/>
                    <a:gd name="T59" fmla="*/ 12 h 25"/>
                    <a:gd name="T60" fmla="*/ 5 w 57"/>
                    <a:gd name="T61" fmla="*/ 15 h 25"/>
                    <a:gd name="T62" fmla="*/ 5 w 57"/>
                    <a:gd name="T63" fmla="*/ 13 h 25"/>
                    <a:gd name="T64" fmla="*/ 0 w 57"/>
                    <a:gd name="T65" fmla="*/ 20 h 25"/>
                    <a:gd name="T66" fmla="*/ 6 w 57"/>
                    <a:gd name="T67" fmla="*/ 15 h 25"/>
                    <a:gd name="T68" fmla="*/ 4 w 57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7" h="25">
                      <a:moveTo>
                        <a:pt x="4" y="21"/>
                      </a:moveTo>
                      <a:cubicBezTo>
                        <a:pt x="7" y="25"/>
                        <a:pt x="11" y="22"/>
                        <a:pt x="14" y="23"/>
                      </a:cubicBezTo>
                      <a:cubicBezTo>
                        <a:pt x="20" y="20"/>
                        <a:pt x="14" y="13"/>
                        <a:pt x="20" y="12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26" y="21"/>
                        <a:pt x="35" y="22"/>
                        <a:pt x="39" y="14"/>
                      </a:cubicBezTo>
                      <a:cubicBezTo>
                        <a:pt x="40" y="15"/>
                        <a:pt x="41" y="16"/>
                        <a:pt x="40" y="18"/>
                      </a:cubicBezTo>
                      <a:cubicBezTo>
                        <a:pt x="44" y="17"/>
                        <a:pt x="41" y="4"/>
                        <a:pt x="46" y="7"/>
                      </a:cubicBezTo>
                      <a:cubicBezTo>
                        <a:pt x="42" y="13"/>
                        <a:pt x="48" y="12"/>
                        <a:pt x="47" y="18"/>
                      </a:cubicBezTo>
                      <a:cubicBezTo>
                        <a:pt x="47" y="19"/>
                        <a:pt x="47" y="19"/>
                        <a:pt x="47" y="19"/>
                      </a:cubicBezTo>
                      <a:cubicBezTo>
                        <a:pt x="50" y="18"/>
                        <a:pt x="54" y="15"/>
                        <a:pt x="57" y="15"/>
                      </a:cubicBezTo>
                      <a:cubicBezTo>
                        <a:pt x="57" y="13"/>
                        <a:pt x="54" y="9"/>
                        <a:pt x="57" y="9"/>
                      </a:cubicBezTo>
                      <a:cubicBezTo>
                        <a:pt x="56" y="8"/>
                        <a:pt x="57" y="6"/>
                        <a:pt x="56" y="3"/>
                      </a:cubicBezTo>
                      <a:cubicBezTo>
                        <a:pt x="54" y="6"/>
                        <a:pt x="52" y="4"/>
                        <a:pt x="50" y="8"/>
                      </a:cubicBezTo>
                      <a:cubicBezTo>
                        <a:pt x="48" y="5"/>
                        <a:pt x="51" y="7"/>
                        <a:pt x="49" y="4"/>
                      </a:cubicBezTo>
                      <a:cubicBezTo>
                        <a:pt x="47" y="7"/>
                        <a:pt x="47" y="7"/>
                        <a:pt x="47" y="7"/>
                      </a:cubicBezTo>
                      <a:cubicBezTo>
                        <a:pt x="45" y="6"/>
                        <a:pt x="49" y="3"/>
                        <a:pt x="46" y="3"/>
                      </a:cubicBezTo>
                      <a:cubicBezTo>
                        <a:pt x="45" y="5"/>
                        <a:pt x="43" y="7"/>
                        <a:pt x="41" y="7"/>
                      </a:cubicBezTo>
                      <a:cubicBezTo>
                        <a:pt x="42" y="6"/>
                        <a:pt x="42" y="6"/>
                        <a:pt x="42" y="6"/>
                      </a:cubicBezTo>
                      <a:cubicBezTo>
                        <a:pt x="40" y="7"/>
                        <a:pt x="37" y="6"/>
                        <a:pt x="38" y="11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7" y="9"/>
                        <a:pt x="37" y="9"/>
                        <a:pt x="37" y="9"/>
                      </a:cubicBezTo>
                      <a:cubicBezTo>
                        <a:pt x="32" y="8"/>
                        <a:pt x="30" y="0"/>
                        <a:pt x="24" y="4"/>
                      </a:cubicBezTo>
                      <a:cubicBezTo>
                        <a:pt x="25" y="5"/>
                        <a:pt x="24" y="7"/>
                        <a:pt x="23" y="8"/>
                      </a:cubicBezTo>
                      <a:cubicBezTo>
                        <a:pt x="26" y="10"/>
                        <a:pt x="26" y="5"/>
                        <a:pt x="29" y="5"/>
                      </a:cubicBezTo>
                      <a:cubicBezTo>
                        <a:pt x="29" y="8"/>
                        <a:pt x="25" y="12"/>
                        <a:pt x="28" y="14"/>
                      </a:cubicBezTo>
                      <a:cubicBezTo>
                        <a:pt x="25" y="10"/>
                        <a:pt x="22" y="15"/>
                        <a:pt x="21" y="7"/>
                      </a:cubicBezTo>
                      <a:cubicBezTo>
                        <a:pt x="17" y="6"/>
                        <a:pt x="15" y="11"/>
                        <a:pt x="11" y="9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1" y="13"/>
                        <a:pt x="8" y="5"/>
                        <a:pt x="5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5"/>
                        <a:pt x="7" y="15"/>
                        <a:pt x="5" y="15"/>
                      </a:cubicBezTo>
                      <a:cubicBezTo>
                        <a:pt x="5" y="14"/>
                        <a:pt x="5" y="14"/>
                        <a:pt x="5" y="13"/>
                      </a:cubicBezTo>
                      <a:cubicBezTo>
                        <a:pt x="5" y="17"/>
                        <a:pt x="0" y="18"/>
                        <a:pt x="0" y="20"/>
                      </a:cubicBezTo>
                      <a:cubicBezTo>
                        <a:pt x="2" y="20"/>
                        <a:pt x="4" y="17"/>
                        <a:pt x="6" y="15"/>
                      </a:cubicBezTo>
                      <a:cubicBezTo>
                        <a:pt x="5" y="18"/>
                        <a:pt x="5" y="21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9" name="Freeform 1233"/>
                <p:cNvSpPr>
                  <a:spLocks/>
                </p:cNvSpPr>
                <p:nvPr/>
              </p:nvSpPr>
              <p:spPr bwMode="auto">
                <a:xfrm>
                  <a:off x="3934" y="260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0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0" name="Freeform 1234"/>
                <p:cNvSpPr>
                  <a:spLocks/>
                </p:cNvSpPr>
                <p:nvPr/>
              </p:nvSpPr>
              <p:spPr bwMode="auto">
                <a:xfrm>
                  <a:off x="3857" y="2597"/>
                  <a:ext cx="38" cy="26"/>
                </a:xfrm>
                <a:custGeom>
                  <a:avLst/>
                  <a:gdLst>
                    <a:gd name="T0" fmla="*/ 33 w 44"/>
                    <a:gd name="T1" fmla="*/ 14 h 30"/>
                    <a:gd name="T2" fmla="*/ 31 w 44"/>
                    <a:gd name="T3" fmla="*/ 9 h 30"/>
                    <a:gd name="T4" fmla="*/ 32 w 44"/>
                    <a:gd name="T5" fmla="*/ 19 h 30"/>
                    <a:gd name="T6" fmla="*/ 27 w 44"/>
                    <a:gd name="T7" fmla="*/ 21 h 30"/>
                    <a:gd name="T8" fmla="*/ 26 w 44"/>
                    <a:gd name="T9" fmla="*/ 12 h 30"/>
                    <a:gd name="T10" fmla="*/ 22 w 44"/>
                    <a:gd name="T11" fmla="*/ 11 h 30"/>
                    <a:gd name="T12" fmla="*/ 22 w 44"/>
                    <a:gd name="T13" fmla="*/ 17 h 30"/>
                    <a:gd name="T14" fmla="*/ 17 w 44"/>
                    <a:gd name="T15" fmla="*/ 20 h 30"/>
                    <a:gd name="T16" fmla="*/ 19 w 44"/>
                    <a:gd name="T17" fmla="*/ 18 h 30"/>
                    <a:gd name="T18" fmla="*/ 16 w 44"/>
                    <a:gd name="T19" fmla="*/ 12 h 30"/>
                    <a:gd name="T20" fmla="*/ 4 w 44"/>
                    <a:gd name="T21" fmla="*/ 28 h 30"/>
                    <a:gd name="T22" fmla="*/ 7 w 44"/>
                    <a:gd name="T23" fmla="*/ 27 h 30"/>
                    <a:gd name="T24" fmla="*/ 7 w 44"/>
                    <a:gd name="T25" fmla="*/ 20 h 30"/>
                    <a:gd name="T26" fmla="*/ 11 w 44"/>
                    <a:gd name="T27" fmla="*/ 22 h 30"/>
                    <a:gd name="T28" fmla="*/ 9 w 44"/>
                    <a:gd name="T29" fmla="*/ 26 h 30"/>
                    <a:gd name="T30" fmla="*/ 39 w 44"/>
                    <a:gd name="T31" fmla="*/ 24 h 30"/>
                    <a:gd name="T32" fmla="*/ 35 w 44"/>
                    <a:gd name="T33" fmla="*/ 24 h 30"/>
                    <a:gd name="T34" fmla="*/ 39 w 44"/>
                    <a:gd name="T35" fmla="*/ 20 h 30"/>
                    <a:gd name="T36" fmla="*/ 36 w 44"/>
                    <a:gd name="T37" fmla="*/ 13 h 30"/>
                    <a:gd name="T38" fmla="*/ 39 w 44"/>
                    <a:gd name="T39" fmla="*/ 15 h 30"/>
                    <a:gd name="T40" fmla="*/ 38 w 44"/>
                    <a:gd name="T41" fmla="*/ 8 h 30"/>
                    <a:gd name="T42" fmla="*/ 44 w 44"/>
                    <a:gd name="T43" fmla="*/ 5 h 30"/>
                    <a:gd name="T44" fmla="*/ 34 w 44"/>
                    <a:gd name="T45" fmla="*/ 5 h 30"/>
                    <a:gd name="T46" fmla="*/ 33 w 44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4" h="30">
                      <a:moveTo>
                        <a:pt x="33" y="14"/>
                      </a:moveTo>
                      <a:cubicBezTo>
                        <a:pt x="30" y="14"/>
                        <a:pt x="33" y="11"/>
                        <a:pt x="31" y="9"/>
                      </a:cubicBezTo>
                      <a:cubicBezTo>
                        <a:pt x="28" y="12"/>
                        <a:pt x="34" y="15"/>
                        <a:pt x="32" y="19"/>
                      </a:cubicBezTo>
                      <a:cubicBezTo>
                        <a:pt x="30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6" y="12"/>
                      </a:cubicBezTo>
                      <a:cubicBezTo>
                        <a:pt x="25" y="14"/>
                        <a:pt x="23" y="11"/>
                        <a:pt x="22" y="11"/>
                      </a:cubicBezTo>
                      <a:cubicBezTo>
                        <a:pt x="26" y="15"/>
                        <a:pt x="18" y="13"/>
                        <a:pt x="22" y="17"/>
                      </a:cubicBezTo>
                      <a:cubicBezTo>
                        <a:pt x="22" y="20"/>
                        <a:pt x="18" y="23"/>
                        <a:pt x="17" y="20"/>
                      </a:cubicBezTo>
                      <a:cubicBezTo>
                        <a:pt x="17" y="18"/>
                        <a:pt x="18" y="18"/>
                        <a:pt x="19" y="18"/>
                      </a:cubicBezTo>
                      <a:cubicBezTo>
                        <a:pt x="20" y="14"/>
                        <a:pt x="16" y="16"/>
                        <a:pt x="16" y="12"/>
                      </a:cubicBezTo>
                      <a:cubicBezTo>
                        <a:pt x="12" y="18"/>
                        <a:pt x="0" y="18"/>
                        <a:pt x="4" y="28"/>
                      </a:cubicBezTo>
                      <a:cubicBezTo>
                        <a:pt x="5" y="30"/>
                        <a:pt x="6" y="28"/>
                        <a:pt x="7" y="27"/>
                      </a:cubicBezTo>
                      <a:cubicBezTo>
                        <a:pt x="3" y="25"/>
                        <a:pt x="7" y="22"/>
                        <a:pt x="7" y="20"/>
                      </a:cubicBezTo>
                      <a:cubicBezTo>
                        <a:pt x="9" y="22"/>
                        <a:pt x="12" y="18"/>
                        <a:pt x="11" y="22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8" y="27"/>
                        <a:pt x="29" y="26"/>
                        <a:pt x="39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5" y="21"/>
                        <a:pt x="37" y="21"/>
                        <a:pt x="39" y="20"/>
                      </a:cubicBezTo>
                      <a:cubicBezTo>
                        <a:pt x="36" y="13"/>
                        <a:pt x="36" y="13"/>
                        <a:pt x="36" y="13"/>
                      </a:cubicBezTo>
                      <a:cubicBezTo>
                        <a:pt x="38" y="14"/>
                        <a:pt x="39" y="13"/>
                        <a:pt x="39" y="15"/>
                      </a:cubicBezTo>
                      <a:cubicBezTo>
                        <a:pt x="40" y="12"/>
                        <a:pt x="39" y="11"/>
                        <a:pt x="38" y="8"/>
                      </a:cubicBezTo>
                      <a:cubicBezTo>
                        <a:pt x="42" y="7"/>
                        <a:pt x="42" y="10"/>
                        <a:pt x="44" y="5"/>
                      </a:cubicBezTo>
                      <a:cubicBezTo>
                        <a:pt x="39" y="0"/>
                        <a:pt x="40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1" name="Freeform 1235"/>
                <p:cNvSpPr>
                  <a:spLocks/>
                </p:cNvSpPr>
                <p:nvPr/>
              </p:nvSpPr>
              <p:spPr bwMode="auto">
                <a:xfrm>
                  <a:off x="3894" y="2606"/>
                  <a:ext cx="2" cy="4"/>
                </a:xfrm>
                <a:custGeom>
                  <a:avLst/>
                  <a:gdLst>
                    <a:gd name="T0" fmla="*/ 1 w 2"/>
                    <a:gd name="T1" fmla="*/ 0 h 4"/>
                    <a:gd name="T2" fmla="*/ 0 w 2"/>
                    <a:gd name="T3" fmla="*/ 4 h 4"/>
                    <a:gd name="T4" fmla="*/ 2 w 2"/>
                    <a:gd name="T5" fmla="*/ 2 h 4"/>
                    <a:gd name="T6" fmla="*/ 1 w 2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1" y="0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2" name="Freeform 1236"/>
                <p:cNvSpPr>
                  <a:spLocks/>
                </p:cNvSpPr>
                <p:nvPr/>
              </p:nvSpPr>
              <p:spPr bwMode="auto">
                <a:xfrm>
                  <a:off x="3893" y="2615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1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3" name="Freeform 1237"/>
                <p:cNvSpPr>
                  <a:spLocks/>
                </p:cNvSpPr>
                <p:nvPr/>
              </p:nvSpPr>
              <p:spPr bwMode="auto">
                <a:xfrm>
                  <a:off x="3865" y="2608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4" name="Freeform 1238"/>
                <p:cNvSpPr>
                  <a:spLocks/>
                </p:cNvSpPr>
                <p:nvPr/>
              </p:nvSpPr>
              <p:spPr bwMode="auto">
                <a:xfrm>
                  <a:off x="3849" y="2611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3 h 14"/>
                    <a:gd name="T4" fmla="*/ 11 w 14"/>
                    <a:gd name="T5" fmla="*/ 1 h 14"/>
                    <a:gd name="T6" fmla="*/ 7 w 14"/>
                    <a:gd name="T7" fmla="*/ 9 h 14"/>
                    <a:gd name="T8" fmla="*/ 1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7" y="10"/>
                        <a:pt x="12" y="13"/>
                      </a:cubicBezTo>
                      <a:cubicBezTo>
                        <a:pt x="14" y="8"/>
                        <a:pt x="10" y="5"/>
                        <a:pt x="11" y="1"/>
                      </a:cubicBezTo>
                      <a:cubicBezTo>
                        <a:pt x="9" y="0"/>
                        <a:pt x="9" y="7"/>
                        <a:pt x="7" y="9"/>
                      </a:cubicBezTo>
                      <a:cubicBezTo>
                        <a:pt x="6" y="5"/>
                        <a:pt x="3" y="10"/>
                        <a:pt x="1" y="9"/>
                      </a:cubicBezTo>
                      <a:cubicBezTo>
                        <a:pt x="1" y="10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5" name="Freeform 1239"/>
                <p:cNvSpPr>
                  <a:spLocks/>
                </p:cNvSpPr>
                <p:nvPr/>
              </p:nvSpPr>
              <p:spPr bwMode="auto">
                <a:xfrm>
                  <a:off x="3757" y="2603"/>
                  <a:ext cx="96" cy="19"/>
                </a:xfrm>
                <a:custGeom>
                  <a:avLst/>
                  <a:gdLst>
                    <a:gd name="T0" fmla="*/ 91 w 111"/>
                    <a:gd name="T1" fmla="*/ 10 h 23"/>
                    <a:gd name="T2" fmla="*/ 85 w 111"/>
                    <a:gd name="T3" fmla="*/ 11 h 23"/>
                    <a:gd name="T4" fmla="*/ 88 w 111"/>
                    <a:gd name="T5" fmla="*/ 8 h 23"/>
                    <a:gd name="T6" fmla="*/ 83 w 111"/>
                    <a:gd name="T7" fmla="*/ 6 h 23"/>
                    <a:gd name="T8" fmla="*/ 84 w 111"/>
                    <a:gd name="T9" fmla="*/ 8 h 23"/>
                    <a:gd name="T10" fmla="*/ 74 w 111"/>
                    <a:gd name="T11" fmla="*/ 10 h 23"/>
                    <a:gd name="T12" fmla="*/ 72 w 111"/>
                    <a:gd name="T13" fmla="*/ 15 h 23"/>
                    <a:gd name="T14" fmla="*/ 65 w 111"/>
                    <a:gd name="T15" fmla="*/ 7 h 23"/>
                    <a:gd name="T16" fmla="*/ 67 w 111"/>
                    <a:gd name="T17" fmla="*/ 18 h 23"/>
                    <a:gd name="T18" fmla="*/ 55 w 111"/>
                    <a:gd name="T19" fmla="*/ 14 h 23"/>
                    <a:gd name="T20" fmla="*/ 58 w 111"/>
                    <a:gd name="T21" fmla="*/ 13 h 23"/>
                    <a:gd name="T22" fmla="*/ 52 w 111"/>
                    <a:gd name="T23" fmla="*/ 13 h 23"/>
                    <a:gd name="T24" fmla="*/ 52 w 111"/>
                    <a:gd name="T25" fmla="*/ 8 h 23"/>
                    <a:gd name="T26" fmla="*/ 43 w 111"/>
                    <a:gd name="T27" fmla="*/ 8 h 23"/>
                    <a:gd name="T28" fmla="*/ 44 w 111"/>
                    <a:gd name="T29" fmla="*/ 5 h 23"/>
                    <a:gd name="T30" fmla="*/ 26 w 111"/>
                    <a:gd name="T31" fmla="*/ 9 h 23"/>
                    <a:gd name="T32" fmla="*/ 24 w 111"/>
                    <a:gd name="T33" fmla="*/ 6 h 23"/>
                    <a:gd name="T34" fmla="*/ 25 w 111"/>
                    <a:gd name="T35" fmla="*/ 16 h 23"/>
                    <a:gd name="T36" fmla="*/ 18 w 111"/>
                    <a:gd name="T37" fmla="*/ 15 h 23"/>
                    <a:gd name="T38" fmla="*/ 20 w 111"/>
                    <a:gd name="T39" fmla="*/ 8 h 23"/>
                    <a:gd name="T40" fmla="*/ 16 w 111"/>
                    <a:gd name="T41" fmla="*/ 11 h 23"/>
                    <a:gd name="T42" fmla="*/ 13 w 111"/>
                    <a:gd name="T43" fmla="*/ 5 h 23"/>
                    <a:gd name="T44" fmla="*/ 6 w 111"/>
                    <a:gd name="T45" fmla="*/ 14 h 23"/>
                    <a:gd name="T46" fmla="*/ 1 w 111"/>
                    <a:gd name="T47" fmla="*/ 12 h 23"/>
                    <a:gd name="T48" fmla="*/ 4 w 111"/>
                    <a:gd name="T49" fmla="*/ 21 h 23"/>
                    <a:gd name="T50" fmla="*/ 29 w 111"/>
                    <a:gd name="T51" fmla="*/ 20 h 23"/>
                    <a:gd name="T52" fmla="*/ 35 w 111"/>
                    <a:gd name="T53" fmla="*/ 15 h 23"/>
                    <a:gd name="T54" fmla="*/ 36 w 111"/>
                    <a:gd name="T55" fmla="*/ 21 h 23"/>
                    <a:gd name="T56" fmla="*/ 36 w 111"/>
                    <a:gd name="T57" fmla="*/ 15 h 23"/>
                    <a:gd name="T58" fmla="*/ 40 w 111"/>
                    <a:gd name="T59" fmla="*/ 21 h 23"/>
                    <a:gd name="T60" fmla="*/ 42 w 111"/>
                    <a:gd name="T61" fmla="*/ 16 h 23"/>
                    <a:gd name="T62" fmla="*/ 45 w 111"/>
                    <a:gd name="T63" fmla="*/ 23 h 23"/>
                    <a:gd name="T64" fmla="*/ 84 w 111"/>
                    <a:gd name="T65" fmla="*/ 20 h 23"/>
                    <a:gd name="T66" fmla="*/ 83 w 111"/>
                    <a:gd name="T67" fmla="*/ 15 h 23"/>
                    <a:gd name="T68" fmla="*/ 98 w 111"/>
                    <a:gd name="T69" fmla="*/ 15 h 23"/>
                    <a:gd name="T70" fmla="*/ 100 w 111"/>
                    <a:gd name="T71" fmla="*/ 11 h 23"/>
                    <a:gd name="T72" fmla="*/ 100 w 111"/>
                    <a:gd name="T73" fmla="*/ 20 h 23"/>
                    <a:gd name="T74" fmla="*/ 104 w 111"/>
                    <a:gd name="T75" fmla="*/ 19 h 23"/>
                    <a:gd name="T76" fmla="*/ 101 w 111"/>
                    <a:gd name="T77" fmla="*/ 17 h 23"/>
                    <a:gd name="T78" fmla="*/ 107 w 111"/>
                    <a:gd name="T79" fmla="*/ 19 h 23"/>
                    <a:gd name="T80" fmla="*/ 103 w 111"/>
                    <a:gd name="T81" fmla="*/ 8 h 23"/>
                    <a:gd name="T82" fmla="*/ 90 w 111"/>
                    <a:gd name="T83" fmla="*/ 3 h 23"/>
                    <a:gd name="T84" fmla="*/ 91 w 111"/>
                    <a:gd name="T8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1" h="23">
                      <a:moveTo>
                        <a:pt x="91" y="10"/>
                      </a:moveTo>
                      <a:cubicBezTo>
                        <a:pt x="89" y="10"/>
                        <a:pt x="87" y="13"/>
                        <a:pt x="85" y="11"/>
                      </a:cubicBezTo>
                      <a:cubicBezTo>
                        <a:pt x="85" y="9"/>
                        <a:pt x="87" y="8"/>
                        <a:pt x="88" y="8"/>
                      </a:cubicBezTo>
                      <a:cubicBezTo>
                        <a:pt x="87" y="3"/>
                        <a:pt x="86" y="9"/>
                        <a:pt x="83" y="6"/>
                      </a:cubicBezTo>
                      <a:cubicBezTo>
                        <a:pt x="83" y="6"/>
                        <a:pt x="84" y="7"/>
                        <a:pt x="84" y="8"/>
                      </a:cubicBezTo>
                      <a:cubicBezTo>
                        <a:pt x="78" y="7"/>
                        <a:pt x="81" y="13"/>
                        <a:pt x="74" y="10"/>
                      </a:cubicBezTo>
                      <a:cubicBezTo>
                        <a:pt x="73" y="11"/>
                        <a:pt x="72" y="12"/>
                        <a:pt x="72" y="15"/>
                      </a:cubicBezTo>
                      <a:cubicBezTo>
                        <a:pt x="68" y="11"/>
                        <a:pt x="70" y="11"/>
                        <a:pt x="65" y="7"/>
                      </a:cubicBezTo>
                      <a:cubicBezTo>
                        <a:pt x="65" y="9"/>
                        <a:pt x="67" y="13"/>
                        <a:pt x="67" y="18"/>
                      </a:cubicBezTo>
                      <a:cubicBezTo>
                        <a:pt x="60" y="12"/>
                        <a:pt x="60" y="19"/>
                        <a:pt x="55" y="14"/>
                      </a:cubicBezTo>
                      <a:cubicBezTo>
                        <a:pt x="56" y="14"/>
                        <a:pt x="56" y="13"/>
                        <a:pt x="58" y="13"/>
                      </a:cubicBezTo>
                      <a:cubicBezTo>
                        <a:pt x="57" y="7"/>
                        <a:pt x="54" y="14"/>
                        <a:pt x="52" y="13"/>
                      </a:cubicBezTo>
                      <a:cubicBezTo>
                        <a:pt x="52" y="8"/>
                        <a:pt x="52" y="8"/>
                        <a:pt x="52" y="8"/>
                      </a:cubicBezTo>
                      <a:cubicBezTo>
                        <a:pt x="50" y="9"/>
                        <a:pt x="46" y="12"/>
                        <a:pt x="43" y="8"/>
                      </a:cubicBezTo>
                      <a:cubicBezTo>
                        <a:pt x="44" y="5"/>
                        <a:pt x="44" y="5"/>
                        <a:pt x="44" y="5"/>
                      </a:cubicBezTo>
                      <a:cubicBezTo>
                        <a:pt x="38" y="9"/>
                        <a:pt x="31" y="7"/>
                        <a:pt x="26" y="9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17" y="10"/>
                        <a:pt x="30" y="8"/>
                        <a:pt x="25" y="16"/>
                      </a:cubicBezTo>
                      <a:cubicBezTo>
                        <a:pt x="25" y="6"/>
                        <a:pt x="22" y="19"/>
                        <a:pt x="18" y="15"/>
                      </a:cubicBezTo>
                      <a:cubicBezTo>
                        <a:pt x="16" y="11"/>
                        <a:pt x="22" y="13"/>
                        <a:pt x="20" y="8"/>
                      </a:cubicBezTo>
                      <a:cubicBezTo>
                        <a:pt x="19" y="13"/>
                        <a:pt x="18" y="10"/>
                        <a:pt x="16" y="11"/>
                      </a:cubicBezTo>
                      <a:cubicBezTo>
                        <a:pt x="17" y="7"/>
                        <a:pt x="12" y="11"/>
                        <a:pt x="13" y="5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1"/>
                        <a:pt x="3" y="12"/>
                        <a:pt x="1" y="12"/>
                      </a:cubicBezTo>
                      <a:cubicBezTo>
                        <a:pt x="5" y="12"/>
                        <a:pt x="0" y="19"/>
                        <a:pt x="4" y="21"/>
                      </a:cubicBezTo>
                      <a:cubicBezTo>
                        <a:pt x="10" y="19"/>
                        <a:pt x="21" y="18"/>
                        <a:pt x="29" y="20"/>
                      </a:cubicBezTo>
                      <a:cubicBezTo>
                        <a:pt x="30" y="14"/>
                        <a:pt x="34" y="21"/>
                        <a:pt x="35" y="15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41" y="20"/>
                        <a:pt x="35" y="18"/>
                        <a:pt x="36" y="15"/>
                      </a:cubicBezTo>
                      <a:cubicBezTo>
                        <a:pt x="39" y="15"/>
                        <a:pt x="40" y="18"/>
                        <a:pt x="40" y="21"/>
                      </a:cubicBezTo>
                      <a:cubicBezTo>
                        <a:pt x="44" y="21"/>
                        <a:pt x="40" y="19"/>
                        <a:pt x="42" y="16"/>
                      </a:cubicBezTo>
                      <a:cubicBezTo>
                        <a:pt x="45" y="23"/>
                        <a:pt x="45" y="23"/>
                        <a:pt x="45" y="23"/>
                      </a:cubicBezTo>
                      <a:cubicBezTo>
                        <a:pt x="56" y="21"/>
                        <a:pt x="71" y="16"/>
                        <a:pt x="84" y="20"/>
                      </a:cubicBez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89" y="18"/>
                        <a:pt x="93" y="5"/>
                        <a:pt x="98" y="15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3"/>
                        <a:pt x="101" y="17"/>
                        <a:pt x="100" y="20"/>
                      </a:cubicBezTo>
                      <a:cubicBezTo>
                        <a:pt x="101" y="19"/>
                        <a:pt x="103" y="21"/>
                        <a:pt x="104" y="19"/>
                      </a:cubicBez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03" y="13"/>
                        <a:pt x="106" y="16"/>
                        <a:pt x="107" y="19"/>
                      </a:cubicBezTo>
                      <a:cubicBezTo>
                        <a:pt x="111" y="14"/>
                        <a:pt x="104" y="11"/>
                        <a:pt x="103" y="8"/>
                      </a:cubicBezTo>
                      <a:cubicBezTo>
                        <a:pt x="97" y="16"/>
                        <a:pt x="96" y="0"/>
                        <a:pt x="90" y="3"/>
                      </a:cubicBezTo>
                      <a:cubicBezTo>
                        <a:pt x="87" y="6"/>
                        <a:pt x="91" y="7"/>
                        <a:pt x="9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6" name="Freeform 1240"/>
                <p:cNvSpPr>
                  <a:spLocks/>
                </p:cNvSpPr>
                <p:nvPr/>
              </p:nvSpPr>
              <p:spPr bwMode="auto">
                <a:xfrm>
                  <a:off x="3843" y="262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7" name="Freeform 1241"/>
                <p:cNvSpPr>
                  <a:spLocks/>
                </p:cNvSpPr>
                <p:nvPr/>
              </p:nvSpPr>
              <p:spPr bwMode="auto">
                <a:xfrm>
                  <a:off x="3756" y="2613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8" name="Freeform 1242"/>
                <p:cNvSpPr>
                  <a:spLocks/>
                </p:cNvSpPr>
                <p:nvPr/>
              </p:nvSpPr>
              <p:spPr bwMode="auto">
                <a:xfrm>
                  <a:off x="3849" y="261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9" name="Freeform 1243"/>
                <p:cNvSpPr>
                  <a:spLocks/>
                </p:cNvSpPr>
                <p:nvPr/>
              </p:nvSpPr>
              <p:spPr bwMode="auto">
                <a:xfrm>
                  <a:off x="3850" y="261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0" name="Freeform 1244"/>
                <p:cNvSpPr>
                  <a:spLocks/>
                </p:cNvSpPr>
                <p:nvPr/>
              </p:nvSpPr>
              <p:spPr bwMode="auto">
                <a:xfrm>
                  <a:off x="3744" y="2607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1" name="Freeform 1245"/>
                <p:cNvSpPr>
                  <a:spLocks/>
                </p:cNvSpPr>
                <p:nvPr/>
              </p:nvSpPr>
              <p:spPr bwMode="auto">
                <a:xfrm>
                  <a:off x="3704" y="260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2" name="Freeform 1246"/>
                <p:cNvSpPr>
                  <a:spLocks/>
                </p:cNvSpPr>
                <p:nvPr/>
              </p:nvSpPr>
              <p:spPr bwMode="auto">
                <a:xfrm>
                  <a:off x="3593" y="2591"/>
                  <a:ext cx="162" cy="31"/>
                </a:xfrm>
                <a:custGeom>
                  <a:avLst/>
                  <a:gdLst>
                    <a:gd name="T0" fmla="*/ 7 w 188"/>
                    <a:gd name="T1" fmla="*/ 13 h 35"/>
                    <a:gd name="T2" fmla="*/ 3 w 188"/>
                    <a:gd name="T3" fmla="*/ 19 h 35"/>
                    <a:gd name="T4" fmla="*/ 9 w 188"/>
                    <a:gd name="T5" fmla="*/ 23 h 35"/>
                    <a:gd name="T6" fmla="*/ 19 w 188"/>
                    <a:gd name="T7" fmla="*/ 20 h 35"/>
                    <a:gd name="T8" fmla="*/ 41 w 188"/>
                    <a:gd name="T9" fmla="*/ 21 h 35"/>
                    <a:gd name="T10" fmla="*/ 54 w 188"/>
                    <a:gd name="T11" fmla="*/ 24 h 35"/>
                    <a:gd name="T12" fmla="*/ 73 w 188"/>
                    <a:gd name="T13" fmla="*/ 19 h 35"/>
                    <a:gd name="T14" fmla="*/ 77 w 188"/>
                    <a:gd name="T15" fmla="*/ 22 h 35"/>
                    <a:gd name="T16" fmla="*/ 87 w 188"/>
                    <a:gd name="T17" fmla="*/ 25 h 35"/>
                    <a:gd name="T18" fmla="*/ 92 w 188"/>
                    <a:gd name="T19" fmla="*/ 15 h 35"/>
                    <a:gd name="T20" fmla="*/ 101 w 188"/>
                    <a:gd name="T21" fmla="*/ 16 h 35"/>
                    <a:gd name="T22" fmla="*/ 108 w 188"/>
                    <a:gd name="T23" fmla="*/ 21 h 35"/>
                    <a:gd name="T24" fmla="*/ 121 w 188"/>
                    <a:gd name="T25" fmla="*/ 22 h 35"/>
                    <a:gd name="T26" fmla="*/ 133 w 188"/>
                    <a:gd name="T27" fmla="*/ 25 h 35"/>
                    <a:gd name="T28" fmla="*/ 144 w 188"/>
                    <a:gd name="T29" fmla="*/ 24 h 35"/>
                    <a:gd name="T30" fmla="*/ 152 w 188"/>
                    <a:gd name="T31" fmla="*/ 21 h 35"/>
                    <a:gd name="T32" fmla="*/ 155 w 188"/>
                    <a:gd name="T33" fmla="*/ 25 h 35"/>
                    <a:gd name="T34" fmla="*/ 162 w 188"/>
                    <a:gd name="T35" fmla="*/ 25 h 35"/>
                    <a:gd name="T36" fmla="*/ 188 w 188"/>
                    <a:gd name="T37" fmla="*/ 28 h 35"/>
                    <a:gd name="T38" fmla="*/ 175 w 188"/>
                    <a:gd name="T39" fmla="*/ 25 h 35"/>
                    <a:gd name="T40" fmla="*/ 172 w 188"/>
                    <a:gd name="T41" fmla="*/ 28 h 35"/>
                    <a:gd name="T42" fmla="*/ 170 w 188"/>
                    <a:gd name="T43" fmla="*/ 16 h 35"/>
                    <a:gd name="T44" fmla="*/ 167 w 188"/>
                    <a:gd name="T45" fmla="*/ 15 h 35"/>
                    <a:gd name="T46" fmla="*/ 158 w 188"/>
                    <a:gd name="T47" fmla="*/ 15 h 35"/>
                    <a:gd name="T48" fmla="*/ 150 w 188"/>
                    <a:gd name="T49" fmla="*/ 13 h 35"/>
                    <a:gd name="T50" fmla="*/ 138 w 188"/>
                    <a:gd name="T51" fmla="*/ 12 h 35"/>
                    <a:gd name="T52" fmla="*/ 128 w 188"/>
                    <a:gd name="T53" fmla="*/ 14 h 35"/>
                    <a:gd name="T54" fmla="*/ 128 w 188"/>
                    <a:gd name="T55" fmla="*/ 12 h 35"/>
                    <a:gd name="T56" fmla="*/ 125 w 188"/>
                    <a:gd name="T57" fmla="*/ 12 h 35"/>
                    <a:gd name="T58" fmla="*/ 116 w 188"/>
                    <a:gd name="T59" fmla="*/ 12 h 35"/>
                    <a:gd name="T60" fmla="*/ 108 w 188"/>
                    <a:gd name="T61" fmla="*/ 14 h 35"/>
                    <a:gd name="T62" fmla="*/ 105 w 188"/>
                    <a:gd name="T63" fmla="*/ 9 h 35"/>
                    <a:gd name="T64" fmla="*/ 95 w 188"/>
                    <a:gd name="T65" fmla="*/ 8 h 35"/>
                    <a:gd name="T66" fmla="*/ 90 w 188"/>
                    <a:gd name="T67" fmla="*/ 12 h 35"/>
                    <a:gd name="T68" fmla="*/ 78 w 188"/>
                    <a:gd name="T69" fmla="*/ 13 h 35"/>
                    <a:gd name="T70" fmla="*/ 60 w 188"/>
                    <a:gd name="T71" fmla="*/ 14 h 35"/>
                    <a:gd name="T72" fmla="*/ 55 w 188"/>
                    <a:gd name="T73" fmla="*/ 12 h 35"/>
                    <a:gd name="T74" fmla="*/ 35 w 188"/>
                    <a:gd name="T75" fmla="*/ 12 h 35"/>
                    <a:gd name="T76" fmla="*/ 43 w 188"/>
                    <a:gd name="T77" fmla="*/ 19 h 35"/>
                    <a:gd name="T78" fmla="*/ 34 w 188"/>
                    <a:gd name="T7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8" h="35">
                      <a:moveTo>
                        <a:pt x="16" y="7"/>
                      </a:moveTo>
                      <a:cubicBezTo>
                        <a:pt x="13" y="8"/>
                        <a:pt x="9" y="9"/>
                        <a:pt x="7" y="13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5" y="12"/>
                        <a:pt x="0" y="15"/>
                        <a:pt x="3" y="19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8" y="14"/>
                        <a:pt x="6" y="21"/>
                        <a:pt x="9" y="23"/>
                      </a:cubicBezTo>
                      <a:cubicBezTo>
                        <a:pt x="13" y="22"/>
                        <a:pt x="16" y="14"/>
                        <a:pt x="19" y="16"/>
                      </a:cubicBezTo>
                      <a:cubicBezTo>
                        <a:pt x="20" y="16"/>
                        <a:pt x="20" y="18"/>
                        <a:pt x="19" y="20"/>
                      </a:cubicBezTo>
                      <a:cubicBezTo>
                        <a:pt x="22" y="21"/>
                        <a:pt x="24" y="14"/>
                        <a:pt x="26" y="13"/>
                      </a:cubicBezTo>
                      <a:cubicBezTo>
                        <a:pt x="26" y="31"/>
                        <a:pt x="37" y="9"/>
                        <a:pt x="41" y="21"/>
                      </a:cubicBezTo>
                      <a:cubicBezTo>
                        <a:pt x="44" y="19"/>
                        <a:pt x="48" y="21"/>
                        <a:pt x="52" y="18"/>
                      </a:cubicBezTo>
                      <a:cubicBezTo>
                        <a:pt x="49" y="22"/>
                        <a:pt x="55" y="19"/>
                        <a:pt x="54" y="24"/>
                      </a:cubicBezTo>
                      <a:cubicBezTo>
                        <a:pt x="56" y="13"/>
                        <a:pt x="65" y="29"/>
                        <a:pt x="67" y="17"/>
                      </a:cubicBezTo>
                      <a:cubicBezTo>
                        <a:pt x="72" y="21"/>
                        <a:pt x="67" y="16"/>
                        <a:pt x="73" y="19"/>
                      </a:cubicBezTo>
                      <a:cubicBezTo>
                        <a:pt x="73" y="21"/>
                        <a:pt x="72" y="21"/>
                        <a:pt x="71" y="21"/>
                      </a:cubicBezTo>
                      <a:cubicBezTo>
                        <a:pt x="73" y="24"/>
                        <a:pt x="75" y="16"/>
                        <a:pt x="77" y="22"/>
                      </a:cubicBezTo>
                      <a:cubicBezTo>
                        <a:pt x="81" y="23"/>
                        <a:pt x="78" y="19"/>
                        <a:pt x="81" y="15"/>
                      </a:cubicBezTo>
                      <a:cubicBezTo>
                        <a:pt x="86" y="17"/>
                        <a:pt x="84" y="19"/>
                        <a:pt x="87" y="25"/>
                      </a:cubicBezTo>
                      <a:cubicBezTo>
                        <a:pt x="88" y="19"/>
                        <a:pt x="90" y="22"/>
                        <a:pt x="93" y="19"/>
                      </a:cubicBezTo>
                      <a:cubicBezTo>
                        <a:pt x="93" y="19"/>
                        <a:pt x="89" y="17"/>
                        <a:pt x="92" y="15"/>
                      </a:cubicBezTo>
                      <a:cubicBezTo>
                        <a:pt x="98" y="17"/>
                        <a:pt x="97" y="11"/>
                        <a:pt x="103" y="10"/>
                      </a:cubicBezTo>
                      <a:cubicBezTo>
                        <a:pt x="105" y="17"/>
                        <a:pt x="97" y="10"/>
                        <a:pt x="101" y="16"/>
                      </a:cubicBezTo>
                      <a:cubicBezTo>
                        <a:pt x="97" y="19"/>
                        <a:pt x="95" y="18"/>
                        <a:pt x="93" y="23"/>
                      </a:cubicBezTo>
                      <a:cubicBezTo>
                        <a:pt x="97" y="24"/>
                        <a:pt x="103" y="23"/>
                        <a:pt x="108" y="21"/>
                      </a:cubicBezTo>
                      <a:cubicBezTo>
                        <a:pt x="111" y="22"/>
                        <a:pt x="106" y="24"/>
                        <a:pt x="109" y="25"/>
                      </a:cubicBezTo>
                      <a:cubicBezTo>
                        <a:pt x="113" y="28"/>
                        <a:pt x="117" y="19"/>
                        <a:pt x="121" y="22"/>
                      </a:cubicBezTo>
                      <a:cubicBezTo>
                        <a:pt x="120" y="26"/>
                        <a:pt x="120" y="26"/>
                        <a:pt x="120" y="26"/>
                      </a:cubicBezTo>
                      <a:cubicBezTo>
                        <a:pt x="123" y="21"/>
                        <a:pt x="128" y="27"/>
                        <a:pt x="133" y="25"/>
                      </a:cubicBezTo>
                      <a:cubicBezTo>
                        <a:pt x="133" y="24"/>
                        <a:pt x="133" y="22"/>
                        <a:pt x="133" y="21"/>
                      </a:cubicBezTo>
                      <a:cubicBezTo>
                        <a:pt x="132" y="30"/>
                        <a:pt x="140" y="17"/>
                        <a:pt x="144" y="24"/>
                      </a:cubicBezTo>
                      <a:cubicBezTo>
                        <a:pt x="145" y="18"/>
                        <a:pt x="149" y="15"/>
                        <a:pt x="152" y="15"/>
                      </a:cubicBezTo>
                      <a:cubicBezTo>
                        <a:pt x="153" y="17"/>
                        <a:pt x="153" y="19"/>
                        <a:pt x="152" y="21"/>
                      </a:cubicBezTo>
                      <a:cubicBezTo>
                        <a:pt x="148" y="17"/>
                        <a:pt x="147" y="26"/>
                        <a:pt x="143" y="28"/>
                      </a:cubicBezTo>
                      <a:cubicBezTo>
                        <a:pt x="147" y="26"/>
                        <a:pt x="151" y="29"/>
                        <a:pt x="155" y="25"/>
                      </a:cubicBezTo>
                      <a:cubicBezTo>
                        <a:pt x="153" y="30"/>
                        <a:pt x="153" y="30"/>
                        <a:pt x="153" y="30"/>
                      </a:cubicBezTo>
                      <a:cubicBezTo>
                        <a:pt x="157" y="31"/>
                        <a:pt x="158" y="20"/>
                        <a:pt x="162" y="25"/>
                      </a:cubicBezTo>
                      <a:cubicBezTo>
                        <a:pt x="161" y="28"/>
                        <a:pt x="161" y="28"/>
                        <a:pt x="161" y="28"/>
                      </a:cubicBezTo>
                      <a:cubicBezTo>
                        <a:pt x="170" y="28"/>
                        <a:pt x="180" y="35"/>
                        <a:pt x="188" y="28"/>
                      </a:cubicBezTo>
                      <a:cubicBezTo>
                        <a:pt x="188" y="26"/>
                        <a:pt x="185" y="19"/>
                        <a:pt x="185" y="17"/>
                      </a:cubicBezTo>
                      <a:cubicBezTo>
                        <a:pt x="181" y="19"/>
                        <a:pt x="178" y="23"/>
                        <a:pt x="175" y="25"/>
                      </a:cubicBezTo>
                      <a:cubicBezTo>
                        <a:pt x="175" y="20"/>
                        <a:pt x="175" y="20"/>
                        <a:pt x="175" y="20"/>
                      </a:cubicBezTo>
                      <a:cubicBezTo>
                        <a:pt x="174" y="24"/>
                        <a:pt x="170" y="26"/>
                        <a:pt x="172" y="28"/>
                      </a:cubicBezTo>
                      <a:cubicBezTo>
                        <a:pt x="169" y="31"/>
                        <a:pt x="170" y="24"/>
                        <a:pt x="167" y="26"/>
                      </a:cubicBezTo>
                      <a:cubicBezTo>
                        <a:pt x="168" y="21"/>
                        <a:pt x="170" y="21"/>
                        <a:pt x="170" y="16"/>
                      </a:cubicBezTo>
                      <a:cubicBezTo>
                        <a:pt x="167" y="19"/>
                        <a:pt x="167" y="19"/>
                        <a:pt x="167" y="19"/>
                      </a:cubicBezTo>
                      <a:cubicBezTo>
                        <a:pt x="168" y="17"/>
                        <a:pt x="166" y="17"/>
                        <a:pt x="167" y="15"/>
                      </a:cubicBezTo>
                      <a:cubicBezTo>
                        <a:pt x="161" y="21"/>
                        <a:pt x="160" y="12"/>
                        <a:pt x="155" y="14"/>
                      </a:cubicBezTo>
                      <a:cubicBezTo>
                        <a:pt x="158" y="15"/>
                        <a:pt x="158" y="15"/>
                        <a:pt x="158" y="15"/>
                      </a:cubicBezTo>
                      <a:cubicBezTo>
                        <a:pt x="157" y="18"/>
                        <a:pt x="156" y="18"/>
                        <a:pt x="154" y="19"/>
                      </a:cubicBezTo>
                      <a:cubicBezTo>
                        <a:pt x="153" y="14"/>
                        <a:pt x="153" y="15"/>
                        <a:pt x="150" y="13"/>
                      </a:cubicBezTo>
                      <a:cubicBezTo>
                        <a:pt x="148" y="15"/>
                        <a:pt x="146" y="20"/>
                        <a:pt x="143" y="20"/>
                      </a:cubicBezTo>
                      <a:cubicBezTo>
                        <a:pt x="144" y="14"/>
                        <a:pt x="138" y="16"/>
                        <a:pt x="138" y="12"/>
                      </a:cubicBezTo>
                      <a:cubicBezTo>
                        <a:pt x="137" y="17"/>
                        <a:pt x="132" y="13"/>
                        <a:pt x="131" y="16"/>
                      </a:cubicBezTo>
                      <a:cubicBezTo>
                        <a:pt x="130" y="17"/>
                        <a:pt x="127" y="16"/>
                        <a:pt x="128" y="14"/>
                      </a:cubicBezTo>
                      <a:cubicBezTo>
                        <a:pt x="129" y="13"/>
                        <a:pt x="129" y="13"/>
                        <a:pt x="129" y="13"/>
                      </a:cubicBezTo>
                      <a:cubicBezTo>
                        <a:pt x="128" y="12"/>
                        <a:pt x="128" y="12"/>
                        <a:pt x="128" y="12"/>
                      </a:cubicBezTo>
                      <a:cubicBezTo>
                        <a:pt x="128" y="11"/>
                        <a:pt x="128" y="11"/>
                        <a:pt x="128" y="11"/>
                      </a:cubicBezTo>
                      <a:cubicBezTo>
                        <a:pt x="127" y="11"/>
                        <a:pt x="126" y="15"/>
                        <a:pt x="125" y="12"/>
                      </a:cubicBezTo>
                      <a:cubicBezTo>
                        <a:pt x="125" y="11"/>
                        <a:pt x="126" y="11"/>
                        <a:pt x="127" y="10"/>
                      </a:cubicBezTo>
                      <a:cubicBezTo>
                        <a:pt x="123" y="9"/>
                        <a:pt x="119" y="18"/>
                        <a:pt x="116" y="12"/>
                      </a:cubicBezTo>
                      <a:cubicBezTo>
                        <a:pt x="115" y="15"/>
                        <a:pt x="111" y="15"/>
                        <a:pt x="111" y="21"/>
                      </a:cubicBezTo>
                      <a:cubicBezTo>
                        <a:pt x="110" y="18"/>
                        <a:pt x="111" y="14"/>
                        <a:pt x="108" y="14"/>
                      </a:cubicBezTo>
                      <a:cubicBezTo>
                        <a:pt x="105" y="19"/>
                        <a:pt x="104" y="12"/>
                        <a:pt x="102" y="15"/>
                      </a:cubicBezTo>
                      <a:cubicBezTo>
                        <a:pt x="106" y="10"/>
                        <a:pt x="102" y="14"/>
                        <a:pt x="105" y="9"/>
                      </a:cubicBezTo>
                      <a:cubicBezTo>
                        <a:pt x="103" y="7"/>
                        <a:pt x="99" y="13"/>
                        <a:pt x="96" y="12"/>
                      </a:cubicBezTo>
                      <a:cubicBezTo>
                        <a:pt x="95" y="8"/>
                        <a:pt x="95" y="8"/>
                        <a:pt x="95" y="8"/>
                      </a:cubicBezTo>
                      <a:cubicBezTo>
                        <a:pt x="94" y="9"/>
                        <a:pt x="91" y="13"/>
                        <a:pt x="90" y="9"/>
                      </a:cubicBezTo>
                      <a:cubicBezTo>
                        <a:pt x="90" y="12"/>
                        <a:pt x="90" y="12"/>
                        <a:pt x="90" y="12"/>
                      </a:cubicBezTo>
                      <a:cubicBezTo>
                        <a:pt x="88" y="10"/>
                        <a:pt x="84" y="11"/>
                        <a:pt x="82" y="7"/>
                      </a:cubicBezTo>
                      <a:cubicBezTo>
                        <a:pt x="78" y="13"/>
                        <a:pt x="78" y="13"/>
                        <a:pt x="78" y="13"/>
                      </a:cubicBezTo>
                      <a:cubicBezTo>
                        <a:pt x="74" y="6"/>
                        <a:pt x="67" y="11"/>
                        <a:pt x="63" y="17"/>
                      </a:cubicBezTo>
                      <a:cubicBezTo>
                        <a:pt x="62" y="17"/>
                        <a:pt x="60" y="15"/>
                        <a:pt x="60" y="14"/>
                      </a:cubicBezTo>
                      <a:cubicBezTo>
                        <a:pt x="62" y="11"/>
                        <a:pt x="62" y="11"/>
                        <a:pt x="62" y="11"/>
                      </a:cubicBezTo>
                      <a:cubicBezTo>
                        <a:pt x="59" y="11"/>
                        <a:pt x="57" y="7"/>
                        <a:pt x="55" y="12"/>
                      </a:cubicBezTo>
                      <a:cubicBezTo>
                        <a:pt x="52" y="14"/>
                        <a:pt x="53" y="8"/>
                        <a:pt x="52" y="7"/>
                      </a:cubicBezTo>
                      <a:cubicBezTo>
                        <a:pt x="46" y="15"/>
                        <a:pt x="38" y="0"/>
                        <a:pt x="35" y="12"/>
                      </a:cubicBezTo>
                      <a:cubicBezTo>
                        <a:pt x="37" y="12"/>
                        <a:pt x="41" y="15"/>
                        <a:pt x="45" y="15"/>
                      </a:cubicBezTo>
                      <a:cubicBezTo>
                        <a:pt x="44" y="16"/>
                        <a:pt x="44" y="19"/>
                        <a:pt x="43" y="19"/>
                      </a:cubicBezTo>
                      <a:cubicBezTo>
                        <a:pt x="39" y="19"/>
                        <a:pt x="37" y="15"/>
                        <a:pt x="33" y="16"/>
                      </a:cubicBezTo>
                      <a:cubicBezTo>
                        <a:pt x="34" y="9"/>
                        <a:pt x="34" y="9"/>
                        <a:pt x="34" y="9"/>
                      </a:cubicBezTo>
                      <a:cubicBezTo>
                        <a:pt x="28" y="1"/>
                        <a:pt x="21" y="18"/>
                        <a:pt x="16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3" name="Freeform 1247"/>
                <p:cNvSpPr>
                  <a:spLocks/>
                </p:cNvSpPr>
                <p:nvPr/>
              </p:nvSpPr>
              <p:spPr bwMode="auto">
                <a:xfrm>
                  <a:off x="3647" y="2597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4" name="Freeform 1248"/>
                <p:cNvSpPr>
                  <a:spLocks/>
                </p:cNvSpPr>
                <p:nvPr/>
              </p:nvSpPr>
              <p:spPr bwMode="auto">
                <a:xfrm>
                  <a:off x="3646" y="260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5" name="Freeform 1249"/>
                <p:cNvSpPr>
                  <a:spLocks/>
                </p:cNvSpPr>
                <p:nvPr/>
              </p:nvSpPr>
              <p:spPr bwMode="auto">
                <a:xfrm>
                  <a:off x="3594" y="2597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1 h 3"/>
                    <a:gd name="T4" fmla="*/ 3 w 3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3" y="1"/>
                        <a:pt x="1" y="0"/>
                        <a:pt x="0" y="1"/>
                      </a:cubicBezTo>
                      <a:cubicBezTo>
                        <a:pt x="1" y="2"/>
                        <a:pt x="2" y="3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6" name="Freeform 1250"/>
                <p:cNvSpPr>
                  <a:spLocks/>
                </p:cNvSpPr>
                <p:nvPr/>
              </p:nvSpPr>
              <p:spPr bwMode="auto">
                <a:xfrm>
                  <a:off x="3594" y="2599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1 w 1"/>
                    <a:gd name="T5" fmla="*/ 1 h 2"/>
                    <a:gd name="T6" fmla="*/ 0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7" name="Freeform 1251"/>
                <p:cNvSpPr>
                  <a:spLocks/>
                </p:cNvSpPr>
                <p:nvPr/>
              </p:nvSpPr>
              <p:spPr bwMode="auto">
                <a:xfrm>
                  <a:off x="3508" y="2594"/>
                  <a:ext cx="86" cy="22"/>
                </a:xfrm>
                <a:custGeom>
                  <a:avLst/>
                  <a:gdLst>
                    <a:gd name="T0" fmla="*/ 18 w 99"/>
                    <a:gd name="T1" fmla="*/ 11 h 26"/>
                    <a:gd name="T2" fmla="*/ 13 w 99"/>
                    <a:gd name="T3" fmla="*/ 15 h 26"/>
                    <a:gd name="T4" fmla="*/ 9 w 99"/>
                    <a:gd name="T5" fmla="*/ 12 h 26"/>
                    <a:gd name="T6" fmla="*/ 3 w 99"/>
                    <a:gd name="T7" fmla="*/ 20 h 26"/>
                    <a:gd name="T8" fmla="*/ 49 w 99"/>
                    <a:gd name="T9" fmla="*/ 15 h 26"/>
                    <a:gd name="T10" fmla="*/ 47 w 99"/>
                    <a:gd name="T11" fmla="*/ 18 h 26"/>
                    <a:gd name="T12" fmla="*/ 64 w 99"/>
                    <a:gd name="T13" fmla="*/ 13 h 26"/>
                    <a:gd name="T14" fmla="*/ 63 w 99"/>
                    <a:gd name="T15" fmla="*/ 20 h 26"/>
                    <a:gd name="T16" fmla="*/ 74 w 99"/>
                    <a:gd name="T17" fmla="*/ 17 h 26"/>
                    <a:gd name="T18" fmla="*/ 73 w 99"/>
                    <a:gd name="T19" fmla="*/ 15 h 26"/>
                    <a:gd name="T20" fmla="*/ 76 w 99"/>
                    <a:gd name="T21" fmla="*/ 16 h 26"/>
                    <a:gd name="T22" fmla="*/ 75 w 99"/>
                    <a:gd name="T23" fmla="*/ 15 h 26"/>
                    <a:gd name="T24" fmla="*/ 82 w 99"/>
                    <a:gd name="T25" fmla="*/ 15 h 26"/>
                    <a:gd name="T26" fmla="*/ 80 w 99"/>
                    <a:gd name="T27" fmla="*/ 16 h 26"/>
                    <a:gd name="T28" fmla="*/ 85 w 99"/>
                    <a:gd name="T29" fmla="*/ 14 h 26"/>
                    <a:gd name="T30" fmla="*/ 85 w 99"/>
                    <a:gd name="T31" fmla="*/ 18 h 26"/>
                    <a:gd name="T32" fmla="*/ 98 w 99"/>
                    <a:gd name="T33" fmla="*/ 13 h 26"/>
                    <a:gd name="T34" fmla="*/ 99 w 99"/>
                    <a:gd name="T35" fmla="*/ 9 h 26"/>
                    <a:gd name="T36" fmla="*/ 88 w 99"/>
                    <a:gd name="T37" fmla="*/ 11 h 26"/>
                    <a:gd name="T38" fmla="*/ 89 w 99"/>
                    <a:gd name="T39" fmla="*/ 11 h 26"/>
                    <a:gd name="T40" fmla="*/ 82 w 99"/>
                    <a:gd name="T41" fmla="*/ 13 h 26"/>
                    <a:gd name="T42" fmla="*/ 87 w 99"/>
                    <a:gd name="T43" fmla="*/ 7 h 26"/>
                    <a:gd name="T44" fmla="*/ 75 w 99"/>
                    <a:gd name="T45" fmla="*/ 3 h 26"/>
                    <a:gd name="T46" fmla="*/ 76 w 99"/>
                    <a:gd name="T47" fmla="*/ 3 h 26"/>
                    <a:gd name="T48" fmla="*/ 72 w 99"/>
                    <a:gd name="T49" fmla="*/ 5 h 26"/>
                    <a:gd name="T50" fmla="*/ 75 w 99"/>
                    <a:gd name="T51" fmla="*/ 7 h 26"/>
                    <a:gd name="T52" fmla="*/ 72 w 99"/>
                    <a:gd name="T53" fmla="*/ 14 h 26"/>
                    <a:gd name="T54" fmla="*/ 68 w 99"/>
                    <a:gd name="T55" fmla="*/ 14 h 26"/>
                    <a:gd name="T56" fmla="*/ 71 w 99"/>
                    <a:gd name="T57" fmla="*/ 9 h 26"/>
                    <a:gd name="T58" fmla="*/ 68 w 99"/>
                    <a:gd name="T59" fmla="*/ 11 h 26"/>
                    <a:gd name="T60" fmla="*/ 65 w 99"/>
                    <a:gd name="T61" fmla="*/ 5 h 26"/>
                    <a:gd name="T62" fmla="*/ 64 w 99"/>
                    <a:gd name="T63" fmla="*/ 11 h 26"/>
                    <a:gd name="T64" fmla="*/ 45 w 99"/>
                    <a:gd name="T65" fmla="*/ 11 h 26"/>
                    <a:gd name="T66" fmla="*/ 48 w 99"/>
                    <a:gd name="T67" fmla="*/ 7 h 26"/>
                    <a:gd name="T68" fmla="*/ 44 w 99"/>
                    <a:gd name="T69" fmla="*/ 11 h 26"/>
                    <a:gd name="T70" fmla="*/ 33 w 99"/>
                    <a:gd name="T71" fmla="*/ 9 h 26"/>
                    <a:gd name="T72" fmla="*/ 34 w 99"/>
                    <a:gd name="T73" fmla="*/ 12 h 26"/>
                    <a:gd name="T74" fmla="*/ 21 w 99"/>
                    <a:gd name="T75" fmla="*/ 11 h 26"/>
                    <a:gd name="T76" fmla="*/ 21 w 99"/>
                    <a:gd name="T77" fmla="*/ 11 h 26"/>
                    <a:gd name="T78" fmla="*/ 15 w 99"/>
                    <a:gd name="T79" fmla="*/ 17 h 26"/>
                    <a:gd name="T80" fmla="*/ 18 w 99"/>
                    <a:gd name="T81" fmla="*/ 1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9" h="26">
                      <a:moveTo>
                        <a:pt x="18" y="11"/>
                      </a:move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2" y="13"/>
                        <a:pt x="7" y="16"/>
                        <a:pt x="9" y="12"/>
                      </a:cubicBezTo>
                      <a:cubicBezTo>
                        <a:pt x="6" y="17"/>
                        <a:pt x="0" y="12"/>
                        <a:pt x="3" y="20"/>
                      </a:cubicBezTo>
                      <a:cubicBezTo>
                        <a:pt x="16" y="17"/>
                        <a:pt x="34" y="22"/>
                        <a:pt x="49" y="15"/>
                      </a:cubicBezTo>
                      <a:cubicBezTo>
                        <a:pt x="47" y="18"/>
                        <a:pt x="47" y="18"/>
                        <a:pt x="47" y="18"/>
                      </a:cubicBezTo>
                      <a:cubicBezTo>
                        <a:pt x="55" y="12"/>
                        <a:pt x="57" y="26"/>
                        <a:pt x="64" y="13"/>
                      </a:cubicBezTo>
                      <a:cubicBezTo>
                        <a:pt x="63" y="20"/>
                        <a:pt x="63" y="20"/>
                        <a:pt x="63" y="20"/>
                      </a:cubicBezTo>
                      <a:cubicBezTo>
                        <a:pt x="66" y="22"/>
                        <a:pt x="70" y="11"/>
                        <a:pt x="74" y="17"/>
                      </a:cubicBezTo>
                      <a:cubicBezTo>
                        <a:pt x="73" y="15"/>
                        <a:pt x="73" y="15"/>
                        <a:pt x="73" y="15"/>
                      </a:cubicBez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5" y="15"/>
                        <a:pt x="75" y="15"/>
                        <a:pt x="75" y="15"/>
                      </a:cubicBezTo>
                      <a:cubicBezTo>
                        <a:pt x="78" y="12"/>
                        <a:pt x="80" y="13"/>
                        <a:pt x="82" y="15"/>
                      </a:cubicBezTo>
                      <a:cubicBezTo>
                        <a:pt x="82" y="17"/>
                        <a:pt x="81" y="15"/>
                        <a:pt x="80" y="16"/>
                      </a:cubicBezTo>
                      <a:cubicBezTo>
                        <a:pt x="81" y="18"/>
                        <a:pt x="83" y="14"/>
                        <a:pt x="85" y="14"/>
                      </a:cubicBezTo>
                      <a:cubicBezTo>
                        <a:pt x="87" y="16"/>
                        <a:pt x="85" y="17"/>
                        <a:pt x="85" y="18"/>
                      </a:cubicBezTo>
                      <a:cubicBezTo>
                        <a:pt x="91" y="15"/>
                        <a:pt x="94" y="22"/>
                        <a:pt x="98" y="13"/>
                      </a:cubicBezTo>
                      <a:cubicBezTo>
                        <a:pt x="99" y="11"/>
                        <a:pt x="97" y="9"/>
                        <a:pt x="99" y="9"/>
                      </a:cubicBezTo>
                      <a:cubicBezTo>
                        <a:pt x="95" y="5"/>
                        <a:pt x="92" y="9"/>
                        <a:pt x="88" y="11"/>
                      </a:cubicBezTo>
                      <a:cubicBezTo>
                        <a:pt x="89" y="11"/>
                        <a:pt x="89" y="11"/>
                        <a:pt x="89" y="11"/>
                      </a:cubicBezTo>
                      <a:cubicBezTo>
                        <a:pt x="86" y="21"/>
                        <a:pt x="87" y="9"/>
                        <a:pt x="82" y="13"/>
                      </a:cubicBezTo>
                      <a:cubicBezTo>
                        <a:pt x="84" y="9"/>
                        <a:pt x="86" y="9"/>
                        <a:pt x="87" y="7"/>
                      </a:cubicBezTo>
                      <a:cubicBezTo>
                        <a:pt x="82" y="0"/>
                        <a:pt x="79" y="13"/>
                        <a:pt x="75" y="3"/>
                      </a:cubicBezTo>
                      <a:cubicBezTo>
                        <a:pt x="76" y="3"/>
                        <a:pt x="76" y="3"/>
                        <a:pt x="76" y="3"/>
                      </a:cubicBezTo>
                      <a:cubicBezTo>
                        <a:pt x="75" y="2"/>
                        <a:pt x="74" y="4"/>
                        <a:pt x="72" y="5"/>
                      </a:cubicBezTo>
                      <a:cubicBezTo>
                        <a:pt x="73" y="6"/>
                        <a:pt x="74" y="7"/>
                        <a:pt x="75" y="7"/>
                      </a:cubicBezTo>
                      <a:cubicBezTo>
                        <a:pt x="73" y="8"/>
                        <a:pt x="73" y="12"/>
                        <a:pt x="72" y="14"/>
                      </a:cubicBezTo>
                      <a:cubicBezTo>
                        <a:pt x="71" y="10"/>
                        <a:pt x="70" y="16"/>
                        <a:pt x="68" y="14"/>
                      </a:cubicBezTo>
                      <a:cubicBezTo>
                        <a:pt x="67" y="10"/>
                        <a:pt x="70" y="11"/>
                        <a:pt x="71" y="9"/>
                      </a:cubicBezTo>
                      <a:cubicBezTo>
                        <a:pt x="68" y="11"/>
                        <a:pt x="68" y="11"/>
                        <a:pt x="68" y="11"/>
                      </a:cubicBezTo>
                      <a:cubicBezTo>
                        <a:pt x="66" y="11"/>
                        <a:pt x="66" y="7"/>
                        <a:pt x="65" y="5"/>
                      </a:cubicBezTo>
                      <a:cubicBezTo>
                        <a:pt x="63" y="8"/>
                        <a:pt x="66" y="7"/>
                        <a:pt x="64" y="11"/>
                      </a:cubicBezTo>
                      <a:cubicBezTo>
                        <a:pt x="62" y="6"/>
                        <a:pt x="50" y="7"/>
                        <a:pt x="45" y="11"/>
                      </a:cubicBezTo>
                      <a:cubicBezTo>
                        <a:pt x="47" y="10"/>
                        <a:pt x="46" y="7"/>
                        <a:pt x="48" y="7"/>
                      </a:cubicBezTo>
                      <a:cubicBezTo>
                        <a:pt x="47" y="6"/>
                        <a:pt x="44" y="8"/>
                        <a:pt x="44" y="11"/>
                      </a:cubicBezTo>
                      <a:cubicBezTo>
                        <a:pt x="41" y="14"/>
                        <a:pt x="36" y="12"/>
                        <a:pt x="33" y="9"/>
                      </a:cubicBezTo>
                      <a:cubicBezTo>
                        <a:pt x="34" y="12"/>
                        <a:pt x="34" y="12"/>
                        <a:pt x="34" y="12"/>
                      </a:cubicBezTo>
                      <a:cubicBezTo>
                        <a:pt x="31" y="17"/>
                        <a:pt x="26" y="8"/>
                        <a:pt x="21" y="11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20" y="12"/>
                        <a:pt x="18" y="19"/>
                        <a:pt x="15" y="17"/>
                      </a:cubicBezTo>
                      <a:cubicBezTo>
                        <a:pt x="16" y="14"/>
                        <a:pt x="18" y="14"/>
                        <a:pt x="18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8" name="Freeform 1252"/>
                <p:cNvSpPr>
                  <a:spLocks/>
                </p:cNvSpPr>
                <p:nvPr/>
              </p:nvSpPr>
              <p:spPr bwMode="auto">
                <a:xfrm>
                  <a:off x="3506" y="2605"/>
                  <a:ext cx="3" cy="8"/>
                </a:xfrm>
                <a:custGeom>
                  <a:avLst/>
                  <a:gdLst>
                    <a:gd name="T0" fmla="*/ 2 w 3"/>
                    <a:gd name="T1" fmla="*/ 5 h 9"/>
                    <a:gd name="T2" fmla="*/ 3 w 3"/>
                    <a:gd name="T3" fmla="*/ 1 h 9"/>
                    <a:gd name="T4" fmla="*/ 0 w 3"/>
                    <a:gd name="T5" fmla="*/ 8 h 9"/>
                    <a:gd name="T6" fmla="*/ 3 w 3"/>
                    <a:gd name="T7" fmla="*/ 6 h 9"/>
                    <a:gd name="T8" fmla="*/ 2 w 3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9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1" y="7"/>
                        <a:pt x="3" y="9"/>
                        <a:pt x="3" y="6"/>
                      </a:cubicBezTo>
                      <a:cubicBezTo>
                        <a:pt x="3" y="6"/>
                        <a:pt x="3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9" name="Freeform 1253"/>
                <p:cNvSpPr>
                  <a:spLocks/>
                </p:cNvSpPr>
                <p:nvPr/>
              </p:nvSpPr>
              <p:spPr bwMode="auto">
                <a:xfrm>
                  <a:off x="3464" y="2603"/>
                  <a:ext cx="42" cy="17"/>
                </a:xfrm>
                <a:custGeom>
                  <a:avLst/>
                  <a:gdLst>
                    <a:gd name="T0" fmla="*/ 17 w 49"/>
                    <a:gd name="T1" fmla="*/ 9 h 20"/>
                    <a:gd name="T2" fmla="*/ 17 w 49"/>
                    <a:gd name="T3" fmla="*/ 13 h 20"/>
                    <a:gd name="T4" fmla="*/ 35 w 49"/>
                    <a:gd name="T5" fmla="*/ 14 h 20"/>
                    <a:gd name="T6" fmla="*/ 41 w 49"/>
                    <a:gd name="T7" fmla="*/ 7 h 20"/>
                    <a:gd name="T8" fmla="*/ 43 w 49"/>
                    <a:gd name="T9" fmla="*/ 11 h 20"/>
                    <a:gd name="T10" fmla="*/ 47 w 49"/>
                    <a:gd name="T11" fmla="*/ 6 h 20"/>
                    <a:gd name="T12" fmla="*/ 44 w 49"/>
                    <a:gd name="T13" fmla="*/ 8 h 20"/>
                    <a:gd name="T14" fmla="*/ 45 w 49"/>
                    <a:gd name="T15" fmla="*/ 6 h 20"/>
                    <a:gd name="T16" fmla="*/ 41 w 49"/>
                    <a:gd name="T17" fmla="*/ 7 h 20"/>
                    <a:gd name="T18" fmla="*/ 42 w 49"/>
                    <a:gd name="T19" fmla="*/ 4 h 20"/>
                    <a:gd name="T20" fmla="*/ 34 w 49"/>
                    <a:gd name="T21" fmla="*/ 10 h 20"/>
                    <a:gd name="T22" fmla="*/ 34 w 49"/>
                    <a:gd name="T23" fmla="*/ 4 h 20"/>
                    <a:gd name="T24" fmla="*/ 25 w 49"/>
                    <a:gd name="T25" fmla="*/ 3 h 20"/>
                    <a:gd name="T26" fmla="*/ 26 w 49"/>
                    <a:gd name="T27" fmla="*/ 4 h 20"/>
                    <a:gd name="T28" fmla="*/ 27 w 49"/>
                    <a:gd name="T29" fmla="*/ 9 h 20"/>
                    <a:gd name="T30" fmla="*/ 24 w 49"/>
                    <a:gd name="T31" fmla="*/ 3 h 20"/>
                    <a:gd name="T32" fmla="*/ 8 w 49"/>
                    <a:gd name="T33" fmla="*/ 6 h 20"/>
                    <a:gd name="T34" fmla="*/ 5 w 49"/>
                    <a:gd name="T35" fmla="*/ 13 h 20"/>
                    <a:gd name="T36" fmla="*/ 5 w 49"/>
                    <a:gd name="T37" fmla="*/ 8 h 20"/>
                    <a:gd name="T38" fmla="*/ 2 w 49"/>
                    <a:gd name="T39" fmla="*/ 7 h 20"/>
                    <a:gd name="T40" fmla="*/ 0 w 49"/>
                    <a:gd name="T41" fmla="*/ 16 h 20"/>
                    <a:gd name="T42" fmla="*/ 17 w 49"/>
                    <a:gd name="T43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9" h="20">
                      <a:moveTo>
                        <a:pt x="17" y="9"/>
                      </a:moveTo>
                      <a:cubicBezTo>
                        <a:pt x="17" y="10"/>
                        <a:pt x="17" y="12"/>
                        <a:pt x="17" y="13"/>
                      </a:cubicBezTo>
                      <a:cubicBezTo>
                        <a:pt x="24" y="12"/>
                        <a:pt x="32" y="10"/>
                        <a:pt x="35" y="14"/>
                      </a:cubicBezTo>
                      <a:cubicBezTo>
                        <a:pt x="38" y="15"/>
                        <a:pt x="38" y="9"/>
                        <a:pt x="41" y="7"/>
                      </a:cubicBezTo>
                      <a:cubicBezTo>
                        <a:pt x="43" y="11"/>
                        <a:pt x="43" y="11"/>
                        <a:pt x="43" y="11"/>
                      </a:cubicBezTo>
                      <a:cubicBezTo>
                        <a:pt x="44" y="8"/>
                        <a:pt x="49" y="13"/>
                        <a:pt x="47" y="6"/>
                      </a:cubicBezTo>
                      <a:cubicBezTo>
                        <a:pt x="47" y="6"/>
                        <a:pt x="46" y="9"/>
                        <a:pt x="44" y="8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1" y="7"/>
                        <a:pt x="41" y="7"/>
                        <a:pt x="41" y="7"/>
                      </a:cubicBezTo>
                      <a:cubicBezTo>
                        <a:pt x="42" y="4"/>
                        <a:pt x="42" y="4"/>
                        <a:pt x="42" y="4"/>
                      </a:cubicBezTo>
                      <a:cubicBezTo>
                        <a:pt x="38" y="0"/>
                        <a:pt x="40" y="13"/>
                        <a:pt x="34" y="10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0" y="4"/>
                        <a:pt x="29" y="6"/>
                        <a:pt x="25" y="3"/>
                      </a:cubicBezTo>
                      <a:cubicBezTo>
                        <a:pt x="25" y="3"/>
                        <a:pt x="25" y="6"/>
                        <a:pt x="26" y="4"/>
                      </a:cubicBezTo>
                      <a:cubicBezTo>
                        <a:pt x="27" y="5"/>
                        <a:pt x="27" y="7"/>
                        <a:pt x="27" y="9"/>
                      </a:cubicBezTo>
                      <a:cubicBezTo>
                        <a:pt x="22" y="14"/>
                        <a:pt x="28" y="5"/>
                        <a:pt x="24" y="3"/>
                      </a:cubicBezTo>
                      <a:cubicBezTo>
                        <a:pt x="19" y="7"/>
                        <a:pt x="11" y="11"/>
                        <a:pt x="8" y="6"/>
                      </a:cubicBezTo>
                      <a:cubicBezTo>
                        <a:pt x="10" y="10"/>
                        <a:pt x="7" y="13"/>
                        <a:pt x="5" y="13"/>
                      </a:cubicBezTo>
                      <a:cubicBezTo>
                        <a:pt x="3" y="11"/>
                        <a:pt x="5" y="10"/>
                        <a:pt x="5" y="8"/>
                      </a:cubicBezTo>
                      <a:cubicBezTo>
                        <a:pt x="4" y="7"/>
                        <a:pt x="3" y="6"/>
                        <a:pt x="2" y="7"/>
                      </a:cubicBezTo>
                      <a:cubicBezTo>
                        <a:pt x="4" y="10"/>
                        <a:pt x="3" y="14"/>
                        <a:pt x="0" y="16"/>
                      </a:cubicBezTo>
                      <a:cubicBezTo>
                        <a:pt x="7" y="20"/>
                        <a:pt x="11" y="9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0" name="Freeform 1254"/>
                <p:cNvSpPr>
                  <a:spLocks/>
                </p:cNvSpPr>
                <p:nvPr/>
              </p:nvSpPr>
              <p:spPr bwMode="auto">
                <a:xfrm>
                  <a:off x="3476" y="2614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1" name="Freeform 1255"/>
                <p:cNvSpPr>
                  <a:spLocks/>
                </p:cNvSpPr>
                <p:nvPr/>
              </p:nvSpPr>
              <p:spPr bwMode="auto">
                <a:xfrm>
                  <a:off x="4126" y="2665"/>
                  <a:ext cx="4" cy="3"/>
                </a:xfrm>
                <a:custGeom>
                  <a:avLst/>
                  <a:gdLst>
                    <a:gd name="T0" fmla="*/ 4 w 4"/>
                    <a:gd name="T1" fmla="*/ 1 h 3"/>
                    <a:gd name="T2" fmla="*/ 2 w 4"/>
                    <a:gd name="T3" fmla="*/ 0 h 3"/>
                    <a:gd name="T4" fmla="*/ 0 w 4"/>
                    <a:gd name="T5" fmla="*/ 3 h 3"/>
                    <a:gd name="T6" fmla="*/ 4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1"/>
                      </a:move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2" name="Freeform 1256"/>
                <p:cNvSpPr>
                  <a:spLocks/>
                </p:cNvSpPr>
                <p:nvPr/>
              </p:nvSpPr>
              <p:spPr bwMode="auto">
                <a:xfrm>
                  <a:off x="4118" y="2653"/>
                  <a:ext cx="10" cy="15"/>
                </a:xfrm>
                <a:custGeom>
                  <a:avLst/>
                  <a:gdLst>
                    <a:gd name="T0" fmla="*/ 6 w 12"/>
                    <a:gd name="T1" fmla="*/ 0 h 17"/>
                    <a:gd name="T2" fmla="*/ 2 w 12"/>
                    <a:gd name="T3" fmla="*/ 1 h 17"/>
                    <a:gd name="T4" fmla="*/ 4 w 12"/>
                    <a:gd name="T5" fmla="*/ 17 h 17"/>
                    <a:gd name="T6" fmla="*/ 12 w 12"/>
                    <a:gd name="T7" fmla="*/ 9 h 17"/>
                    <a:gd name="T8" fmla="*/ 6 w 12"/>
                    <a:gd name="T9" fmla="*/ 11 h 17"/>
                    <a:gd name="T10" fmla="*/ 12 w 12"/>
                    <a:gd name="T11" fmla="*/ 5 h 17"/>
                    <a:gd name="T12" fmla="*/ 5 w 12"/>
                    <a:gd name="T13" fmla="*/ 5 h 17"/>
                    <a:gd name="T14" fmla="*/ 6 w 12"/>
                    <a:gd name="T1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7">
                      <a:moveTo>
                        <a:pt x="6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2"/>
                        <a:pt x="0" y="8"/>
                        <a:pt x="4" y="17"/>
                      </a:cubicBezTo>
                      <a:cubicBezTo>
                        <a:pt x="7" y="15"/>
                        <a:pt x="12" y="13"/>
                        <a:pt x="12" y="9"/>
                      </a:cubicBezTo>
                      <a:cubicBezTo>
                        <a:pt x="11" y="9"/>
                        <a:pt x="8" y="12"/>
                        <a:pt x="6" y="11"/>
                      </a:cubicBezTo>
                      <a:cubicBezTo>
                        <a:pt x="7" y="8"/>
                        <a:pt x="10" y="9"/>
                        <a:pt x="12" y="5"/>
                      </a:cubicBezTo>
                      <a:cubicBezTo>
                        <a:pt x="9" y="1"/>
                        <a:pt x="9" y="7"/>
                        <a:pt x="5" y="5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3" name="Freeform 1257"/>
                <p:cNvSpPr>
                  <a:spLocks/>
                </p:cNvSpPr>
                <p:nvPr/>
              </p:nvSpPr>
              <p:spPr bwMode="auto">
                <a:xfrm>
                  <a:off x="4117" y="2658"/>
                  <a:ext cx="2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3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4" name="Freeform 1258"/>
                <p:cNvSpPr>
                  <a:spLocks/>
                </p:cNvSpPr>
                <p:nvPr/>
              </p:nvSpPr>
              <p:spPr bwMode="auto">
                <a:xfrm>
                  <a:off x="4113" y="2659"/>
                  <a:ext cx="3" cy="5"/>
                </a:xfrm>
                <a:custGeom>
                  <a:avLst/>
                  <a:gdLst>
                    <a:gd name="T0" fmla="*/ 4 w 4"/>
                    <a:gd name="T1" fmla="*/ 4 h 6"/>
                    <a:gd name="T2" fmla="*/ 4 w 4"/>
                    <a:gd name="T3" fmla="*/ 0 h 6"/>
                    <a:gd name="T4" fmla="*/ 0 w 4"/>
                    <a:gd name="T5" fmla="*/ 6 h 6"/>
                    <a:gd name="T6" fmla="*/ 4 w 4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6">
                      <a:moveTo>
                        <a:pt x="4" y="4"/>
                      </a:moveTo>
                      <a:cubicBezTo>
                        <a:pt x="1" y="3"/>
                        <a:pt x="4" y="1"/>
                        <a:pt x="4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5" name="Freeform 1259"/>
                <p:cNvSpPr>
                  <a:spLocks/>
                </p:cNvSpPr>
                <p:nvPr/>
              </p:nvSpPr>
              <p:spPr bwMode="auto">
                <a:xfrm>
                  <a:off x="4107" y="2661"/>
                  <a:ext cx="0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6" name="Freeform 1260"/>
                <p:cNvSpPr>
                  <a:spLocks/>
                </p:cNvSpPr>
                <p:nvPr/>
              </p:nvSpPr>
              <p:spPr bwMode="auto">
                <a:xfrm>
                  <a:off x="4103" y="2653"/>
                  <a:ext cx="9" cy="11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8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1" y="12"/>
                        <a:pt x="2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7"/>
                        <a:pt x="4" y="2"/>
                        <a:pt x="6" y="3"/>
                      </a:cubicBezTo>
                      <a:cubicBezTo>
                        <a:pt x="9" y="3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1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7" name="Freeform 1261"/>
                <p:cNvSpPr>
                  <a:spLocks/>
                </p:cNvSpPr>
                <p:nvPr/>
              </p:nvSpPr>
              <p:spPr bwMode="auto">
                <a:xfrm>
                  <a:off x="4107" y="266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8" name="Freeform 1262"/>
                <p:cNvSpPr>
                  <a:spLocks/>
                </p:cNvSpPr>
                <p:nvPr/>
              </p:nvSpPr>
              <p:spPr bwMode="auto">
                <a:xfrm>
                  <a:off x="4112" y="266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1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9" name="Freeform 1263"/>
                <p:cNvSpPr>
                  <a:spLocks/>
                </p:cNvSpPr>
                <p:nvPr/>
              </p:nvSpPr>
              <p:spPr bwMode="auto">
                <a:xfrm>
                  <a:off x="4094" y="2651"/>
                  <a:ext cx="8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0" name="Freeform 1264"/>
                <p:cNvSpPr>
                  <a:spLocks/>
                </p:cNvSpPr>
                <p:nvPr/>
              </p:nvSpPr>
              <p:spPr bwMode="auto">
                <a:xfrm>
                  <a:off x="4089" y="264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1" name="Freeform 1265"/>
                <p:cNvSpPr>
                  <a:spLocks/>
                </p:cNvSpPr>
                <p:nvPr/>
              </p:nvSpPr>
              <p:spPr bwMode="auto">
                <a:xfrm>
                  <a:off x="4075" y="2644"/>
                  <a:ext cx="17" cy="15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10 w 20"/>
                    <a:gd name="T9" fmla="*/ 17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8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6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11"/>
                        <a:pt x="8" y="13"/>
                        <a:pt x="6" y="14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7"/>
                      </a:cubicBezTo>
                      <a:cubicBezTo>
                        <a:pt x="12" y="16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6" y="13"/>
                        <a:pt x="15" y="9"/>
                      </a:cubicBezTo>
                      <a:cubicBezTo>
                        <a:pt x="15" y="6"/>
                        <a:pt x="16" y="5"/>
                        <a:pt x="17" y="5"/>
                      </a:cubicBezTo>
                      <a:cubicBezTo>
                        <a:pt x="15" y="6"/>
                        <a:pt x="11" y="0"/>
                        <a:pt x="6" y="1"/>
                      </a:cubicBezTo>
                      <a:cubicBezTo>
                        <a:pt x="1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2" name="Freeform 1266"/>
                <p:cNvSpPr>
                  <a:spLocks/>
                </p:cNvSpPr>
                <p:nvPr/>
              </p:nvSpPr>
              <p:spPr bwMode="auto">
                <a:xfrm>
                  <a:off x="4074" y="2649"/>
                  <a:ext cx="0" cy="3"/>
                </a:xfrm>
                <a:custGeom>
                  <a:avLst/>
                  <a:gdLst>
                    <a:gd name="T0" fmla="*/ 2 h 3"/>
                    <a:gd name="T1" fmla="*/ 0 h 3"/>
                    <a:gd name="T2" fmla="*/ 3 h 3"/>
                    <a:gd name="T3" fmla="*/ 2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3" name="Freeform 1267"/>
                <p:cNvSpPr>
                  <a:spLocks/>
                </p:cNvSpPr>
                <p:nvPr/>
              </p:nvSpPr>
              <p:spPr bwMode="auto">
                <a:xfrm>
                  <a:off x="4057" y="2645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2 h 18"/>
                    <a:gd name="T4" fmla="*/ 16 w 17"/>
                    <a:gd name="T5" fmla="*/ 15 h 18"/>
                    <a:gd name="T6" fmla="*/ 17 w 17"/>
                    <a:gd name="T7" fmla="*/ 10 h 18"/>
                    <a:gd name="T8" fmla="*/ 9 w 17"/>
                    <a:gd name="T9" fmla="*/ 13 h 18"/>
                    <a:gd name="T10" fmla="*/ 6 w 17"/>
                    <a:gd name="T11" fmla="*/ 5 h 18"/>
                    <a:gd name="T12" fmla="*/ 11 w 17"/>
                    <a:gd name="T13" fmla="*/ 6 h 18"/>
                    <a:gd name="T14" fmla="*/ 0 w 17"/>
                    <a:gd name="T15" fmla="*/ 9 h 18"/>
                    <a:gd name="T16" fmla="*/ 2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6" y="13"/>
                        <a:pt x="16" y="14"/>
                        <a:pt x="16" y="15"/>
                      </a:cubicBezTo>
                      <a:cubicBezTo>
                        <a:pt x="16" y="14"/>
                        <a:pt x="17" y="11"/>
                        <a:pt x="17" y="10"/>
                      </a:cubicBezTo>
                      <a:cubicBezTo>
                        <a:pt x="14" y="4"/>
                        <a:pt x="12" y="12"/>
                        <a:pt x="9" y="13"/>
                      </a:cubicBezTo>
                      <a:cubicBezTo>
                        <a:pt x="3" y="11"/>
                        <a:pt x="9" y="10"/>
                        <a:pt x="6" y="5"/>
                      </a:cubicBezTo>
                      <a:cubicBezTo>
                        <a:pt x="8" y="5"/>
                        <a:pt x="8" y="6"/>
                        <a:pt x="11" y="6"/>
                      </a:cubicBezTo>
                      <a:cubicBezTo>
                        <a:pt x="6" y="0"/>
                        <a:pt x="2" y="7"/>
                        <a:pt x="0" y="9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6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4" name="Freeform 1268"/>
                <p:cNvSpPr>
                  <a:spLocks/>
                </p:cNvSpPr>
                <p:nvPr/>
              </p:nvSpPr>
              <p:spPr bwMode="auto">
                <a:xfrm>
                  <a:off x="4071" y="2658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3 w 3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1" y="1"/>
                        <a:pt x="1" y="1"/>
                        <a:pt x="0" y="0"/>
                      </a:cubicBezTo>
                      <a:cubicBezTo>
                        <a:pt x="1" y="2"/>
                        <a:pt x="2" y="3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5" name="Freeform 1269"/>
                <p:cNvSpPr>
                  <a:spLocks/>
                </p:cNvSpPr>
                <p:nvPr/>
              </p:nvSpPr>
              <p:spPr bwMode="auto">
                <a:xfrm>
                  <a:off x="4057" y="2652"/>
                  <a:ext cx="0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6" name="Freeform 1270"/>
                <p:cNvSpPr>
                  <a:spLocks/>
                </p:cNvSpPr>
                <p:nvPr/>
              </p:nvSpPr>
              <p:spPr bwMode="auto">
                <a:xfrm>
                  <a:off x="4057" y="2658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7" name="Freeform 1271"/>
                <p:cNvSpPr>
                  <a:spLocks/>
                </p:cNvSpPr>
                <p:nvPr/>
              </p:nvSpPr>
              <p:spPr bwMode="auto">
                <a:xfrm>
                  <a:off x="3961" y="2649"/>
                  <a:ext cx="95" cy="21"/>
                </a:xfrm>
                <a:custGeom>
                  <a:avLst/>
                  <a:gdLst>
                    <a:gd name="T0" fmla="*/ 2 w 110"/>
                    <a:gd name="T1" fmla="*/ 9 h 24"/>
                    <a:gd name="T2" fmla="*/ 5 w 110"/>
                    <a:gd name="T3" fmla="*/ 12 h 24"/>
                    <a:gd name="T4" fmla="*/ 0 w 110"/>
                    <a:gd name="T5" fmla="*/ 16 h 24"/>
                    <a:gd name="T6" fmla="*/ 1 w 110"/>
                    <a:gd name="T7" fmla="*/ 23 h 24"/>
                    <a:gd name="T8" fmla="*/ 10 w 110"/>
                    <a:gd name="T9" fmla="*/ 21 h 24"/>
                    <a:gd name="T10" fmla="*/ 10 w 110"/>
                    <a:gd name="T11" fmla="*/ 24 h 24"/>
                    <a:gd name="T12" fmla="*/ 26 w 110"/>
                    <a:gd name="T13" fmla="*/ 22 h 24"/>
                    <a:gd name="T14" fmla="*/ 37 w 110"/>
                    <a:gd name="T15" fmla="*/ 20 h 24"/>
                    <a:gd name="T16" fmla="*/ 83 w 110"/>
                    <a:gd name="T17" fmla="*/ 18 h 24"/>
                    <a:gd name="T18" fmla="*/ 85 w 110"/>
                    <a:gd name="T19" fmla="*/ 11 h 24"/>
                    <a:gd name="T20" fmla="*/ 89 w 110"/>
                    <a:gd name="T21" fmla="*/ 15 h 24"/>
                    <a:gd name="T22" fmla="*/ 86 w 110"/>
                    <a:gd name="T23" fmla="*/ 15 h 24"/>
                    <a:gd name="T24" fmla="*/ 99 w 110"/>
                    <a:gd name="T25" fmla="*/ 15 h 24"/>
                    <a:gd name="T26" fmla="*/ 98 w 110"/>
                    <a:gd name="T27" fmla="*/ 7 h 24"/>
                    <a:gd name="T28" fmla="*/ 105 w 110"/>
                    <a:gd name="T29" fmla="*/ 15 h 24"/>
                    <a:gd name="T30" fmla="*/ 109 w 110"/>
                    <a:gd name="T31" fmla="*/ 9 h 24"/>
                    <a:gd name="T32" fmla="*/ 104 w 110"/>
                    <a:gd name="T33" fmla="*/ 4 h 24"/>
                    <a:gd name="T34" fmla="*/ 107 w 110"/>
                    <a:gd name="T35" fmla="*/ 1 h 24"/>
                    <a:gd name="T36" fmla="*/ 78 w 110"/>
                    <a:gd name="T37" fmla="*/ 14 h 24"/>
                    <a:gd name="T38" fmla="*/ 79 w 110"/>
                    <a:gd name="T39" fmla="*/ 10 h 24"/>
                    <a:gd name="T40" fmla="*/ 61 w 110"/>
                    <a:gd name="T41" fmla="*/ 8 h 24"/>
                    <a:gd name="T42" fmla="*/ 54 w 110"/>
                    <a:gd name="T43" fmla="*/ 15 h 24"/>
                    <a:gd name="T44" fmla="*/ 51 w 110"/>
                    <a:gd name="T45" fmla="*/ 13 h 24"/>
                    <a:gd name="T46" fmla="*/ 50 w 110"/>
                    <a:gd name="T47" fmla="*/ 16 h 24"/>
                    <a:gd name="T48" fmla="*/ 45 w 110"/>
                    <a:gd name="T49" fmla="*/ 12 h 24"/>
                    <a:gd name="T50" fmla="*/ 44 w 110"/>
                    <a:gd name="T51" fmla="*/ 20 h 24"/>
                    <a:gd name="T52" fmla="*/ 33 w 110"/>
                    <a:gd name="T53" fmla="*/ 9 h 24"/>
                    <a:gd name="T54" fmla="*/ 35 w 110"/>
                    <a:gd name="T55" fmla="*/ 13 h 24"/>
                    <a:gd name="T56" fmla="*/ 32 w 110"/>
                    <a:gd name="T57" fmla="*/ 17 h 24"/>
                    <a:gd name="T58" fmla="*/ 31 w 110"/>
                    <a:gd name="T59" fmla="*/ 10 h 24"/>
                    <a:gd name="T60" fmla="*/ 22 w 110"/>
                    <a:gd name="T61" fmla="*/ 14 h 24"/>
                    <a:gd name="T62" fmla="*/ 23 w 110"/>
                    <a:gd name="T63" fmla="*/ 18 h 24"/>
                    <a:gd name="T64" fmla="*/ 12 w 110"/>
                    <a:gd name="T65" fmla="*/ 16 h 24"/>
                    <a:gd name="T66" fmla="*/ 17 w 110"/>
                    <a:gd name="T67" fmla="*/ 10 h 24"/>
                    <a:gd name="T68" fmla="*/ 14 w 110"/>
                    <a:gd name="T69" fmla="*/ 6 h 24"/>
                    <a:gd name="T70" fmla="*/ 6 w 110"/>
                    <a:gd name="T71" fmla="*/ 15 h 24"/>
                    <a:gd name="T72" fmla="*/ 2 w 110"/>
                    <a:gd name="T73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0" h="24">
                      <a:moveTo>
                        <a:pt x="2" y="9"/>
                      </a:moveTo>
                      <a:cubicBezTo>
                        <a:pt x="2" y="11"/>
                        <a:pt x="3" y="12"/>
                        <a:pt x="5" y="12"/>
                      </a:cubicBezTo>
                      <a:cubicBezTo>
                        <a:pt x="5" y="15"/>
                        <a:pt x="2" y="15"/>
                        <a:pt x="0" y="16"/>
                      </a:cubicBezTo>
                      <a:cubicBezTo>
                        <a:pt x="3" y="19"/>
                        <a:pt x="0" y="20"/>
                        <a:pt x="1" y="23"/>
                      </a:cubicBezTo>
                      <a:cubicBezTo>
                        <a:pt x="4" y="24"/>
                        <a:pt x="6" y="20"/>
                        <a:pt x="10" y="21"/>
                      </a:cubicBezTo>
                      <a:cubicBezTo>
                        <a:pt x="10" y="24"/>
                        <a:pt x="10" y="24"/>
                        <a:pt x="10" y="24"/>
                      </a:cubicBezTo>
                      <a:cubicBezTo>
                        <a:pt x="14" y="22"/>
                        <a:pt x="22" y="19"/>
                        <a:pt x="26" y="22"/>
                      </a:cubicBezTo>
                      <a:cubicBezTo>
                        <a:pt x="30" y="23"/>
                        <a:pt x="33" y="22"/>
                        <a:pt x="37" y="20"/>
                      </a:cubicBezTo>
                      <a:cubicBezTo>
                        <a:pt x="52" y="22"/>
                        <a:pt x="67" y="17"/>
                        <a:pt x="83" y="18"/>
                      </a:cubicBezTo>
                      <a:cubicBezTo>
                        <a:pt x="85" y="11"/>
                        <a:pt x="85" y="11"/>
                        <a:pt x="85" y="11"/>
                      </a:cubicBezTo>
                      <a:cubicBezTo>
                        <a:pt x="86" y="14"/>
                        <a:pt x="89" y="11"/>
                        <a:pt x="89" y="15"/>
                      </a:cubicBezTo>
                      <a:cubicBezTo>
                        <a:pt x="88" y="14"/>
                        <a:pt x="87" y="15"/>
                        <a:pt x="86" y="15"/>
                      </a:cubicBezTo>
                      <a:cubicBezTo>
                        <a:pt x="90" y="20"/>
                        <a:pt x="95" y="13"/>
                        <a:pt x="99" y="15"/>
                      </a:cubicBezTo>
                      <a:cubicBezTo>
                        <a:pt x="99" y="14"/>
                        <a:pt x="97" y="9"/>
                        <a:pt x="98" y="7"/>
                      </a:cubicBezTo>
                      <a:cubicBezTo>
                        <a:pt x="99" y="14"/>
                        <a:pt x="103" y="7"/>
                        <a:pt x="105" y="15"/>
                      </a:cubicBezTo>
                      <a:cubicBezTo>
                        <a:pt x="110" y="16"/>
                        <a:pt x="105" y="8"/>
                        <a:pt x="109" y="9"/>
                      </a:cubicBezTo>
                      <a:cubicBezTo>
                        <a:pt x="109" y="5"/>
                        <a:pt x="105" y="7"/>
                        <a:pt x="104" y="4"/>
                      </a:cubicBezTo>
                      <a:cubicBezTo>
                        <a:pt x="104" y="1"/>
                        <a:pt x="108" y="5"/>
                        <a:pt x="107" y="1"/>
                      </a:cubicBezTo>
                      <a:cubicBezTo>
                        <a:pt x="100" y="0"/>
                        <a:pt x="88" y="10"/>
                        <a:pt x="78" y="14"/>
                      </a:cubicBezTo>
                      <a:cubicBezTo>
                        <a:pt x="79" y="10"/>
                        <a:pt x="79" y="10"/>
                        <a:pt x="79" y="10"/>
                      </a:cubicBezTo>
                      <a:cubicBezTo>
                        <a:pt x="74" y="13"/>
                        <a:pt x="65" y="14"/>
                        <a:pt x="61" y="8"/>
                      </a:cubicBezTo>
                      <a:cubicBezTo>
                        <a:pt x="62" y="12"/>
                        <a:pt x="53" y="7"/>
                        <a:pt x="54" y="15"/>
                      </a:cubicBezTo>
                      <a:cubicBezTo>
                        <a:pt x="53" y="13"/>
                        <a:pt x="52" y="14"/>
                        <a:pt x="51" y="13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47" y="16"/>
                        <a:pt x="48" y="12"/>
                        <a:pt x="45" y="12"/>
                      </a:cubicBezTo>
                      <a:cubicBezTo>
                        <a:pt x="47" y="16"/>
                        <a:pt x="45" y="17"/>
                        <a:pt x="44" y="20"/>
                      </a:cubicBezTo>
                      <a:cubicBezTo>
                        <a:pt x="40" y="16"/>
                        <a:pt x="36" y="13"/>
                        <a:pt x="33" y="9"/>
                      </a:cubicBezTo>
                      <a:cubicBezTo>
                        <a:pt x="33" y="10"/>
                        <a:pt x="34" y="12"/>
                        <a:pt x="35" y="13"/>
                      </a:cubicBezTo>
                      <a:cubicBezTo>
                        <a:pt x="33" y="12"/>
                        <a:pt x="33" y="16"/>
                        <a:pt x="32" y="17"/>
                      </a:cubicBezTo>
                      <a:cubicBezTo>
                        <a:pt x="30" y="17"/>
                        <a:pt x="31" y="12"/>
                        <a:pt x="31" y="10"/>
                      </a:cubicBezTo>
                      <a:cubicBezTo>
                        <a:pt x="27" y="9"/>
                        <a:pt x="25" y="18"/>
                        <a:pt x="22" y="14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19" y="19"/>
                        <a:pt x="16" y="15"/>
                        <a:pt x="12" y="16"/>
                      </a:cubicBezTo>
                      <a:cubicBezTo>
                        <a:pt x="10" y="11"/>
                        <a:pt x="15" y="12"/>
                        <a:pt x="17" y="10"/>
                      </a:cubicBezTo>
                      <a:cubicBezTo>
                        <a:pt x="17" y="8"/>
                        <a:pt x="15" y="8"/>
                        <a:pt x="14" y="6"/>
                      </a:cubicBezTo>
                      <a:cubicBezTo>
                        <a:pt x="12" y="9"/>
                        <a:pt x="9" y="12"/>
                        <a:pt x="6" y="15"/>
                      </a:cubicBezTo>
                      <a:cubicBezTo>
                        <a:pt x="9" y="9"/>
                        <a:pt x="3" y="9"/>
                        <a:pt x="2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8" name="Freeform 1272"/>
                <p:cNvSpPr>
                  <a:spLocks/>
                </p:cNvSpPr>
                <p:nvPr/>
              </p:nvSpPr>
              <p:spPr bwMode="auto">
                <a:xfrm>
                  <a:off x="3973" y="2653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9" name="Freeform 1273"/>
                <p:cNvSpPr>
                  <a:spLocks/>
                </p:cNvSpPr>
                <p:nvPr/>
              </p:nvSpPr>
              <p:spPr bwMode="auto">
                <a:xfrm>
                  <a:off x="3962" y="265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0" name="Freeform 1274"/>
                <p:cNvSpPr>
                  <a:spLocks/>
                </p:cNvSpPr>
                <p:nvPr/>
              </p:nvSpPr>
              <p:spPr bwMode="auto">
                <a:xfrm>
                  <a:off x="3982" y="2668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1" name="Freeform 1275"/>
                <p:cNvSpPr>
                  <a:spLocks/>
                </p:cNvSpPr>
                <p:nvPr/>
              </p:nvSpPr>
              <p:spPr bwMode="auto">
                <a:xfrm>
                  <a:off x="3987" y="2653"/>
                  <a:ext cx="2" cy="4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2" name="Freeform 1276"/>
                <p:cNvSpPr>
                  <a:spLocks/>
                </p:cNvSpPr>
                <p:nvPr/>
              </p:nvSpPr>
              <p:spPr bwMode="auto">
                <a:xfrm>
                  <a:off x="4007" y="2653"/>
                  <a:ext cx="2" cy="4"/>
                </a:xfrm>
                <a:custGeom>
                  <a:avLst/>
                  <a:gdLst>
                    <a:gd name="T0" fmla="*/ 1 w 2"/>
                    <a:gd name="T1" fmla="*/ 4 h 4"/>
                    <a:gd name="T2" fmla="*/ 2 w 2"/>
                    <a:gd name="T3" fmla="*/ 0 h 4"/>
                    <a:gd name="T4" fmla="*/ 1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1" y="4"/>
                      </a:moveTo>
                      <a:cubicBezTo>
                        <a:pt x="2" y="3"/>
                        <a:pt x="2" y="2"/>
                        <a:pt x="2" y="0"/>
                      </a:cubicBezTo>
                      <a:cubicBezTo>
                        <a:pt x="0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3" name="Freeform 1277"/>
                <p:cNvSpPr>
                  <a:spLocks/>
                </p:cNvSpPr>
                <p:nvPr/>
              </p:nvSpPr>
              <p:spPr bwMode="auto">
                <a:xfrm>
                  <a:off x="3965" y="2653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4" name="Freeform 1278"/>
                <p:cNvSpPr>
                  <a:spLocks/>
                </p:cNvSpPr>
                <p:nvPr/>
              </p:nvSpPr>
              <p:spPr bwMode="auto">
                <a:xfrm>
                  <a:off x="3906" y="2653"/>
                  <a:ext cx="53" cy="20"/>
                </a:xfrm>
                <a:custGeom>
                  <a:avLst/>
                  <a:gdLst>
                    <a:gd name="T0" fmla="*/ 4 w 61"/>
                    <a:gd name="T1" fmla="*/ 19 h 24"/>
                    <a:gd name="T2" fmla="*/ 15 w 61"/>
                    <a:gd name="T3" fmla="*/ 22 h 24"/>
                    <a:gd name="T4" fmla="*/ 22 w 61"/>
                    <a:gd name="T5" fmla="*/ 12 h 24"/>
                    <a:gd name="T6" fmla="*/ 21 w 61"/>
                    <a:gd name="T7" fmla="*/ 21 h 24"/>
                    <a:gd name="T8" fmla="*/ 42 w 61"/>
                    <a:gd name="T9" fmla="*/ 15 h 24"/>
                    <a:gd name="T10" fmla="*/ 42 w 61"/>
                    <a:gd name="T11" fmla="*/ 19 h 24"/>
                    <a:gd name="T12" fmla="*/ 50 w 61"/>
                    <a:gd name="T13" fmla="*/ 9 h 24"/>
                    <a:gd name="T14" fmla="*/ 50 w 61"/>
                    <a:gd name="T15" fmla="*/ 20 h 24"/>
                    <a:gd name="T16" fmla="*/ 49 w 61"/>
                    <a:gd name="T17" fmla="*/ 21 h 24"/>
                    <a:gd name="T18" fmla="*/ 60 w 61"/>
                    <a:gd name="T19" fmla="*/ 18 h 24"/>
                    <a:gd name="T20" fmla="*/ 61 w 61"/>
                    <a:gd name="T21" fmla="*/ 11 h 24"/>
                    <a:gd name="T22" fmla="*/ 60 w 61"/>
                    <a:gd name="T23" fmla="*/ 6 h 24"/>
                    <a:gd name="T24" fmla="*/ 53 w 61"/>
                    <a:gd name="T25" fmla="*/ 10 h 24"/>
                    <a:gd name="T26" fmla="*/ 53 w 61"/>
                    <a:gd name="T27" fmla="*/ 6 h 24"/>
                    <a:gd name="T28" fmla="*/ 50 w 61"/>
                    <a:gd name="T29" fmla="*/ 9 h 24"/>
                    <a:gd name="T30" fmla="*/ 49 w 61"/>
                    <a:gd name="T31" fmla="*/ 5 h 24"/>
                    <a:gd name="T32" fmla="*/ 44 w 61"/>
                    <a:gd name="T33" fmla="*/ 8 h 24"/>
                    <a:gd name="T34" fmla="*/ 45 w 61"/>
                    <a:gd name="T35" fmla="*/ 7 h 24"/>
                    <a:gd name="T36" fmla="*/ 41 w 61"/>
                    <a:gd name="T37" fmla="*/ 12 h 24"/>
                    <a:gd name="T38" fmla="*/ 39 w 61"/>
                    <a:gd name="T39" fmla="*/ 7 h 24"/>
                    <a:gd name="T40" fmla="*/ 39 w 61"/>
                    <a:gd name="T41" fmla="*/ 10 h 24"/>
                    <a:gd name="T42" fmla="*/ 26 w 61"/>
                    <a:gd name="T43" fmla="*/ 4 h 24"/>
                    <a:gd name="T44" fmla="*/ 26 w 61"/>
                    <a:gd name="T45" fmla="*/ 8 h 24"/>
                    <a:gd name="T46" fmla="*/ 32 w 61"/>
                    <a:gd name="T47" fmla="*/ 5 h 24"/>
                    <a:gd name="T48" fmla="*/ 30 w 61"/>
                    <a:gd name="T49" fmla="*/ 15 h 24"/>
                    <a:gd name="T50" fmla="*/ 23 w 61"/>
                    <a:gd name="T51" fmla="*/ 6 h 24"/>
                    <a:gd name="T52" fmla="*/ 13 w 61"/>
                    <a:gd name="T53" fmla="*/ 8 h 24"/>
                    <a:gd name="T54" fmla="*/ 13 w 61"/>
                    <a:gd name="T55" fmla="*/ 7 h 24"/>
                    <a:gd name="T56" fmla="*/ 7 w 61"/>
                    <a:gd name="T57" fmla="*/ 10 h 24"/>
                    <a:gd name="T58" fmla="*/ 9 w 61"/>
                    <a:gd name="T59" fmla="*/ 11 h 24"/>
                    <a:gd name="T60" fmla="*/ 6 w 61"/>
                    <a:gd name="T61" fmla="*/ 14 h 24"/>
                    <a:gd name="T62" fmla="*/ 6 w 61"/>
                    <a:gd name="T63" fmla="*/ 12 h 24"/>
                    <a:gd name="T64" fmla="*/ 0 w 61"/>
                    <a:gd name="T65" fmla="*/ 18 h 24"/>
                    <a:gd name="T66" fmla="*/ 7 w 61"/>
                    <a:gd name="T67" fmla="*/ 14 h 24"/>
                    <a:gd name="T68" fmla="*/ 4 w 61"/>
                    <a:gd name="T69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4">
                      <a:moveTo>
                        <a:pt x="4" y="19"/>
                      </a:moveTo>
                      <a:cubicBezTo>
                        <a:pt x="7" y="24"/>
                        <a:pt x="11" y="21"/>
                        <a:pt x="15" y="22"/>
                      </a:cubicBezTo>
                      <a:cubicBezTo>
                        <a:pt x="22" y="20"/>
                        <a:pt x="16" y="12"/>
                        <a:pt x="22" y="12"/>
                      </a:cubicBezTo>
                      <a:cubicBezTo>
                        <a:pt x="21" y="21"/>
                        <a:pt x="21" y="21"/>
                        <a:pt x="21" y="21"/>
                      </a:cubicBezTo>
                      <a:cubicBezTo>
                        <a:pt x="27" y="21"/>
                        <a:pt x="36" y="23"/>
                        <a:pt x="42" y="15"/>
                      </a:cubicBezTo>
                      <a:cubicBezTo>
                        <a:pt x="42" y="16"/>
                        <a:pt x="43" y="17"/>
                        <a:pt x="42" y="19"/>
                      </a:cubicBezTo>
                      <a:cubicBezTo>
                        <a:pt x="46" y="18"/>
                        <a:pt x="44" y="6"/>
                        <a:pt x="50" y="9"/>
                      </a:cubicBezTo>
                      <a:cubicBezTo>
                        <a:pt x="44" y="14"/>
                        <a:pt x="51" y="14"/>
                        <a:pt x="50" y="20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2" y="20"/>
                        <a:pt x="57" y="17"/>
                        <a:pt x="60" y="18"/>
                      </a:cubicBezTo>
                      <a:cubicBezTo>
                        <a:pt x="60" y="15"/>
                        <a:pt x="58" y="12"/>
                        <a:pt x="61" y="11"/>
                      </a:cubicBezTo>
                      <a:cubicBezTo>
                        <a:pt x="60" y="11"/>
                        <a:pt x="60" y="8"/>
                        <a:pt x="60" y="6"/>
                      </a:cubicBezTo>
                      <a:cubicBezTo>
                        <a:pt x="57" y="8"/>
                        <a:pt x="55" y="7"/>
                        <a:pt x="53" y="10"/>
                      </a:cubicBezTo>
                      <a:cubicBezTo>
                        <a:pt x="52" y="7"/>
                        <a:pt x="55" y="9"/>
                        <a:pt x="53" y="6"/>
                      </a:cubicBezTo>
                      <a:cubicBezTo>
                        <a:pt x="50" y="9"/>
                        <a:pt x="50" y="9"/>
                        <a:pt x="50" y="9"/>
                      </a:cubicBezTo>
                      <a:cubicBezTo>
                        <a:pt x="48" y="8"/>
                        <a:pt x="52" y="5"/>
                        <a:pt x="49" y="5"/>
                      </a:cubicBezTo>
                      <a:cubicBezTo>
                        <a:pt x="49" y="7"/>
                        <a:pt x="46" y="8"/>
                        <a:pt x="44" y="8"/>
                      </a:cubicBezTo>
                      <a:cubicBezTo>
                        <a:pt x="45" y="7"/>
                        <a:pt x="45" y="7"/>
                        <a:pt x="45" y="7"/>
                      </a:cubicBezTo>
                      <a:cubicBezTo>
                        <a:pt x="43" y="8"/>
                        <a:pt x="40" y="7"/>
                        <a:pt x="41" y="12"/>
                      </a:cubicBezTo>
                      <a:cubicBezTo>
                        <a:pt x="39" y="7"/>
                        <a:pt x="39" y="7"/>
                        <a:pt x="39" y="7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5" y="9"/>
                        <a:pt x="33" y="0"/>
                        <a:pt x="26" y="4"/>
                      </a:cubicBezTo>
                      <a:cubicBezTo>
                        <a:pt x="28" y="5"/>
                        <a:pt x="26" y="7"/>
                        <a:pt x="26" y="8"/>
                      </a:cubicBezTo>
                      <a:cubicBezTo>
                        <a:pt x="28" y="10"/>
                        <a:pt x="29" y="5"/>
                        <a:pt x="32" y="5"/>
                      </a:cubicBezTo>
                      <a:cubicBezTo>
                        <a:pt x="32" y="8"/>
                        <a:pt x="27" y="13"/>
                        <a:pt x="30" y="15"/>
                      </a:cubicBezTo>
                      <a:cubicBezTo>
                        <a:pt x="27" y="11"/>
                        <a:pt x="24" y="15"/>
                        <a:pt x="23" y="6"/>
                      </a:cubicBezTo>
                      <a:cubicBezTo>
                        <a:pt x="19" y="6"/>
                        <a:pt x="17" y="10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2" y="12"/>
                        <a:pt x="10" y="4"/>
                        <a:pt x="7" y="10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9" y="13"/>
                        <a:pt x="8" y="13"/>
                        <a:pt x="6" y="14"/>
                      </a:cubicBezTo>
                      <a:cubicBezTo>
                        <a:pt x="7" y="13"/>
                        <a:pt x="7" y="13"/>
                        <a:pt x="6" y="12"/>
                      </a:cubicBezTo>
                      <a:cubicBezTo>
                        <a:pt x="6" y="16"/>
                        <a:pt x="1" y="17"/>
                        <a:pt x="0" y="18"/>
                      </a:cubicBezTo>
                      <a:cubicBezTo>
                        <a:pt x="2" y="18"/>
                        <a:pt x="5" y="15"/>
                        <a:pt x="7" y="14"/>
                      </a:cubicBezTo>
                      <a:cubicBezTo>
                        <a:pt x="6" y="16"/>
                        <a:pt x="6" y="20"/>
                        <a:pt x="4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5" name="Freeform 1279"/>
                <p:cNvSpPr>
                  <a:spLocks/>
                </p:cNvSpPr>
                <p:nvPr/>
              </p:nvSpPr>
              <p:spPr bwMode="auto">
                <a:xfrm>
                  <a:off x="3945" y="2657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6" name="Freeform 1280"/>
                <p:cNvSpPr>
                  <a:spLocks/>
                </p:cNvSpPr>
                <p:nvPr/>
              </p:nvSpPr>
              <p:spPr bwMode="auto">
                <a:xfrm>
                  <a:off x="3865" y="2651"/>
                  <a:ext cx="41" cy="23"/>
                </a:xfrm>
                <a:custGeom>
                  <a:avLst/>
                  <a:gdLst>
                    <a:gd name="T0" fmla="*/ 34 w 47"/>
                    <a:gd name="T1" fmla="*/ 14 h 27"/>
                    <a:gd name="T2" fmla="*/ 32 w 47"/>
                    <a:gd name="T3" fmla="*/ 8 h 27"/>
                    <a:gd name="T4" fmla="*/ 33 w 47"/>
                    <a:gd name="T5" fmla="*/ 18 h 27"/>
                    <a:gd name="T6" fmla="*/ 27 w 47"/>
                    <a:gd name="T7" fmla="*/ 20 h 27"/>
                    <a:gd name="T8" fmla="*/ 28 w 47"/>
                    <a:gd name="T9" fmla="*/ 11 h 27"/>
                    <a:gd name="T10" fmla="*/ 23 w 47"/>
                    <a:gd name="T11" fmla="*/ 10 h 27"/>
                    <a:gd name="T12" fmla="*/ 23 w 47"/>
                    <a:gd name="T13" fmla="*/ 15 h 27"/>
                    <a:gd name="T14" fmla="*/ 17 w 47"/>
                    <a:gd name="T15" fmla="*/ 18 h 27"/>
                    <a:gd name="T16" fmla="*/ 20 w 47"/>
                    <a:gd name="T17" fmla="*/ 16 h 27"/>
                    <a:gd name="T18" fmla="*/ 16 w 47"/>
                    <a:gd name="T19" fmla="*/ 10 h 27"/>
                    <a:gd name="T20" fmla="*/ 3 w 47"/>
                    <a:gd name="T21" fmla="*/ 25 h 27"/>
                    <a:gd name="T22" fmla="*/ 7 w 47"/>
                    <a:gd name="T23" fmla="*/ 25 h 27"/>
                    <a:gd name="T24" fmla="*/ 8 w 47"/>
                    <a:gd name="T25" fmla="*/ 18 h 27"/>
                    <a:gd name="T26" fmla="*/ 12 w 47"/>
                    <a:gd name="T27" fmla="*/ 20 h 27"/>
                    <a:gd name="T28" fmla="*/ 9 w 47"/>
                    <a:gd name="T29" fmla="*/ 23 h 27"/>
                    <a:gd name="T30" fmla="*/ 40 w 47"/>
                    <a:gd name="T31" fmla="*/ 24 h 27"/>
                    <a:gd name="T32" fmla="*/ 36 w 47"/>
                    <a:gd name="T33" fmla="*/ 23 h 27"/>
                    <a:gd name="T34" fmla="*/ 40 w 47"/>
                    <a:gd name="T35" fmla="*/ 19 h 27"/>
                    <a:gd name="T36" fmla="*/ 38 w 47"/>
                    <a:gd name="T37" fmla="*/ 13 h 27"/>
                    <a:gd name="T38" fmla="*/ 40 w 47"/>
                    <a:gd name="T39" fmla="*/ 15 h 27"/>
                    <a:gd name="T40" fmla="*/ 40 w 47"/>
                    <a:gd name="T41" fmla="*/ 8 h 27"/>
                    <a:gd name="T42" fmla="*/ 47 w 47"/>
                    <a:gd name="T43" fmla="*/ 5 h 27"/>
                    <a:gd name="T44" fmla="*/ 36 w 47"/>
                    <a:gd name="T45" fmla="*/ 5 h 27"/>
                    <a:gd name="T46" fmla="*/ 34 w 47"/>
                    <a:gd name="T47" fmla="*/ 1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27">
                      <a:moveTo>
                        <a:pt x="34" y="14"/>
                      </a:moveTo>
                      <a:cubicBezTo>
                        <a:pt x="31" y="13"/>
                        <a:pt x="35" y="10"/>
                        <a:pt x="32" y="8"/>
                      </a:cubicBezTo>
                      <a:cubicBezTo>
                        <a:pt x="30" y="11"/>
                        <a:pt x="35" y="14"/>
                        <a:pt x="33" y="18"/>
                      </a:cubicBezTo>
                      <a:cubicBezTo>
                        <a:pt x="31" y="16"/>
                        <a:pt x="29" y="20"/>
                        <a:pt x="27" y="20"/>
                      </a:cubicBezTo>
                      <a:cubicBezTo>
                        <a:pt x="29" y="18"/>
                        <a:pt x="28" y="12"/>
                        <a:pt x="28" y="11"/>
                      </a:cubicBezTo>
                      <a:cubicBezTo>
                        <a:pt x="27" y="13"/>
                        <a:pt x="24" y="10"/>
                        <a:pt x="23" y="10"/>
                      </a:cubicBezTo>
                      <a:cubicBezTo>
                        <a:pt x="27" y="13"/>
                        <a:pt x="19" y="12"/>
                        <a:pt x="23" y="15"/>
                      </a:cubicBezTo>
                      <a:cubicBezTo>
                        <a:pt x="23" y="19"/>
                        <a:pt x="19" y="21"/>
                        <a:pt x="17" y="18"/>
                      </a:cubicBezTo>
                      <a:cubicBezTo>
                        <a:pt x="17" y="16"/>
                        <a:pt x="19" y="17"/>
                        <a:pt x="20" y="16"/>
                      </a:cubicBezTo>
                      <a:cubicBezTo>
                        <a:pt x="20" y="12"/>
                        <a:pt x="17" y="14"/>
                        <a:pt x="16" y="10"/>
                      </a:cubicBezTo>
                      <a:cubicBezTo>
                        <a:pt x="12" y="16"/>
                        <a:pt x="0" y="15"/>
                        <a:pt x="3" y="25"/>
                      </a:cubicBezTo>
                      <a:cubicBezTo>
                        <a:pt x="5" y="27"/>
                        <a:pt x="6" y="25"/>
                        <a:pt x="7" y="25"/>
                      </a:cubicBezTo>
                      <a:cubicBezTo>
                        <a:pt x="3" y="22"/>
                        <a:pt x="7" y="19"/>
                        <a:pt x="8" y="18"/>
                      </a:cubicBezTo>
                      <a:cubicBezTo>
                        <a:pt x="9" y="19"/>
                        <a:pt x="12" y="16"/>
                        <a:pt x="12" y="20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18" y="25"/>
                        <a:pt x="30" y="25"/>
                        <a:pt x="40" y="24"/>
                      </a:cubicBezTo>
                      <a:cubicBezTo>
                        <a:pt x="36" y="23"/>
                        <a:pt x="36" y="23"/>
                        <a:pt x="36" y="23"/>
                      </a:cubicBezTo>
                      <a:cubicBezTo>
                        <a:pt x="36" y="21"/>
                        <a:pt x="38" y="21"/>
                        <a:pt x="40" y="19"/>
                      </a:cubicBezTo>
                      <a:cubicBezTo>
                        <a:pt x="38" y="13"/>
                        <a:pt x="38" y="13"/>
                        <a:pt x="38" y="13"/>
                      </a:cubicBezTo>
                      <a:cubicBezTo>
                        <a:pt x="39" y="13"/>
                        <a:pt x="41" y="12"/>
                        <a:pt x="40" y="15"/>
                      </a:cubicBezTo>
                      <a:cubicBezTo>
                        <a:pt x="42" y="12"/>
                        <a:pt x="41" y="10"/>
                        <a:pt x="40" y="8"/>
                      </a:cubicBezTo>
                      <a:cubicBezTo>
                        <a:pt x="44" y="7"/>
                        <a:pt x="44" y="9"/>
                        <a:pt x="47" y="5"/>
                      </a:cubicBezTo>
                      <a:cubicBezTo>
                        <a:pt x="42" y="0"/>
                        <a:pt x="42" y="10"/>
                        <a:pt x="36" y="5"/>
                      </a:cubicBez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7" name="Freeform 1281"/>
                <p:cNvSpPr>
                  <a:spLocks/>
                </p:cNvSpPr>
                <p:nvPr/>
              </p:nvSpPr>
              <p:spPr bwMode="auto">
                <a:xfrm>
                  <a:off x="3904" y="2660"/>
                  <a:ext cx="2" cy="2"/>
                </a:xfrm>
                <a:custGeom>
                  <a:avLst/>
                  <a:gdLst>
                    <a:gd name="T0" fmla="*/ 1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1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8" name="Freeform 1282"/>
                <p:cNvSpPr>
                  <a:spLocks/>
                </p:cNvSpPr>
                <p:nvPr/>
              </p:nvSpPr>
              <p:spPr bwMode="auto">
                <a:xfrm>
                  <a:off x="3901" y="2668"/>
                  <a:ext cx="3" cy="4"/>
                </a:xfrm>
                <a:custGeom>
                  <a:avLst/>
                  <a:gdLst>
                    <a:gd name="T0" fmla="*/ 2 w 3"/>
                    <a:gd name="T1" fmla="*/ 5 h 5"/>
                    <a:gd name="T2" fmla="*/ 3 w 3"/>
                    <a:gd name="T3" fmla="*/ 1 h 5"/>
                    <a:gd name="T4" fmla="*/ 2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9" name="Freeform 1283"/>
                <p:cNvSpPr>
                  <a:spLocks/>
                </p:cNvSpPr>
                <p:nvPr/>
              </p:nvSpPr>
              <p:spPr bwMode="auto">
                <a:xfrm>
                  <a:off x="3874" y="2660"/>
                  <a:ext cx="2" cy="1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0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0" name="Freeform 1284"/>
                <p:cNvSpPr>
                  <a:spLocks/>
                </p:cNvSpPr>
                <p:nvPr/>
              </p:nvSpPr>
              <p:spPr bwMode="auto">
                <a:xfrm>
                  <a:off x="3856" y="2662"/>
                  <a:ext cx="13" cy="11"/>
                </a:xfrm>
                <a:custGeom>
                  <a:avLst/>
                  <a:gdLst>
                    <a:gd name="T0" fmla="*/ 0 w 14"/>
                    <a:gd name="T1" fmla="*/ 13 h 13"/>
                    <a:gd name="T2" fmla="*/ 11 w 14"/>
                    <a:gd name="T3" fmla="*/ 13 h 13"/>
                    <a:gd name="T4" fmla="*/ 11 w 14"/>
                    <a:gd name="T5" fmla="*/ 1 h 13"/>
                    <a:gd name="T6" fmla="*/ 6 w 14"/>
                    <a:gd name="T7" fmla="*/ 9 h 13"/>
                    <a:gd name="T8" fmla="*/ 0 w 14"/>
                    <a:gd name="T9" fmla="*/ 9 h 13"/>
                    <a:gd name="T10" fmla="*/ 0 w 14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3">
                      <a:moveTo>
                        <a:pt x="0" y="13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4" y="9"/>
                        <a:pt x="10" y="5"/>
                        <a:pt x="11" y="1"/>
                      </a:cubicBezTo>
                      <a:cubicBezTo>
                        <a:pt x="9" y="0"/>
                        <a:pt x="9" y="7"/>
                        <a:pt x="6" y="9"/>
                      </a:cubicBezTo>
                      <a:cubicBezTo>
                        <a:pt x="5" y="5"/>
                        <a:pt x="2" y="9"/>
                        <a:pt x="0" y="9"/>
                      </a:cubicBezTo>
                      <a:cubicBezTo>
                        <a:pt x="0" y="10"/>
                        <a:pt x="0" y="12"/>
                        <a:pt x="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1" name="Freeform 1285"/>
                <p:cNvSpPr>
                  <a:spLocks/>
                </p:cNvSpPr>
                <p:nvPr/>
              </p:nvSpPr>
              <p:spPr bwMode="auto">
                <a:xfrm>
                  <a:off x="3761" y="2653"/>
                  <a:ext cx="99" cy="19"/>
                </a:xfrm>
                <a:custGeom>
                  <a:avLst/>
                  <a:gdLst>
                    <a:gd name="T0" fmla="*/ 95 w 115"/>
                    <a:gd name="T1" fmla="*/ 10 h 23"/>
                    <a:gd name="T2" fmla="*/ 89 w 115"/>
                    <a:gd name="T3" fmla="*/ 11 h 23"/>
                    <a:gd name="T4" fmla="*/ 92 w 115"/>
                    <a:gd name="T5" fmla="*/ 8 h 23"/>
                    <a:gd name="T6" fmla="*/ 87 w 115"/>
                    <a:gd name="T7" fmla="*/ 6 h 23"/>
                    <a:gd name="T8" fmla="*/ 87 w 115"/>
                    <a:gd name="T9" fmla="*/ 8 h 23"/>
                    <a:gd name="T10" fmla="*/ 77 w 115"/>
                    <a:gd name="T11" fmla="*/ 10 h 23"/>
                    <a:gd name="T12" fmla="*/ 75 w 115"/>
                    <a:gd name="T13" fmla="*/ 15 h 23"/>
                    <a:gd name="T14" fmla="*/ 68 w 115"/>
                    <a:gd name="T15" fmla="*/ 6 h 23"/>
                    <a:gd name="T16" fmla="*/ 70 w 115"/>
                    <a:gd name="T17" fmla="*/ 18 h 23"/>
                    <a:gd name="T18" fmla="*/ 58 w 115"/>
                    <a:gd name="T19" fmla="*/ 14 h 23"/>
                    <a:gd name="T20" fmla="*/ 60 w 115"/>
                    <a:gd name="T21" fmla="*/ 13 h 23"/>
                    <a:gd name="T22" fmla="*/ 54 w 115"/>
                    <a:gd name="T23" fmla="*/ 13 h 23"/>
                    <a:gd name="T24" fmla="*/ 54 w 115"/>
                    <a:gd name="T25" fmla="*/ 8 h 23"/>
                    <a:gd name="T26" fmla="*/ 45 w 115"/>
                    <a:gd name="T27" fmla="*/ 8 h 23"/>
                    <a:gd name="T28" fmla="*/ 46 w 115"/>
                    <a:gd name="T29" fmla="*/ 6 h 23"/>
                    <a:gd name="T30" fmla="*/ 28 w 115"/>
                    <a:gd name="T31" fmla="*/ 10 h 23"/>
                    <a:gd name="T32" fmla="*/ 25 w 115"/>
                    <a:gd name="T33" fmla="*/ 6 h 23"/>
                    <a:gd name="T34" fmla="*/ 27 w 115"/>
                    <a:gd name="T35" fmla="*/ 16 h 23"/>
                    <a:gd name="T36" fmla="*/ 19 w 115"/>
                    <a:gd name="T37" fmla="*/ 16 h 23"/>
                    <a:gd name="T38" fmla="*/ 21 w 115"/>
                    <a:gd name="T39" fmla="*/ 9 h 23"/>
                    <a:gd name="T40" fmla="*/ 17 w 115"/>
                    <a:gd name="T41" fmla="*/ 12 h 23"/>
                    <a:gd name="T42" fmla="*/ 14 w 115"/>
                    <a:gd name="T43" fmla="*/ 6 h 23"/>
                    <a:gd name="T44" fmla="*/ 6 w 115"/>
                    <a:gd name="T45" fmla="*/ 15 h 23"/>
                    <a:gd name="T46" fmla="*/ 1 w 115"/>
                    <a:gd name="T47" fmla="*/ 13 h 23"/>
                    <a:gd name="T48" fmla="*/ 5 w 115"/>
                    <a:gd name="T49" fmla="*/ 22 h 23"/>
                    <a:gd name="T50" fmla="*/ 31 w 115"/>
                    <a:gd name="T51" fmla="*/ 21 h 23"/>
                    <a:gd name="T52" fmla="*/ 37 w 115"/>
                    <a:gd name="T53" fmla="*/ 16 h 23"/>
                    <a:gd name="T54" fmla="*/ 38 w 115"/>
                    <a:gd name="T55" fmla="*/ 22 h 23"/>
                    <a:gd name="T56" fmla="*/ 38 w 115"/>
                    <a:gd name="T57" fmla="*/ 16 h 23"/>
                    <a:gd name="T58" fmla="*/ 42 w 115"/>
                    <a:gd name="T59" fmla="*/ 21 h 23"/>
                    <a:gd name="T60" fmla="*/ 44 w 115"/>
                    <a:gd name="T61" fmla="*/ 16 h 23"/>
                    <a:gd name="T62" fmla="*/ 47 w 115"/>
                    <a:gd name="T63" fmla="*/ 23 h 23"/>
                    <a:gd name="T64" fmla="*/ 88 w 115"/>
                    <a:gd name="T65" fmla="*/ 20 h 23"/>
                    <a:gd name="T66" fmla="*/ 87 w 115"/>
                    <a:gd name="T67" fmla="*/ 15 h 23"/>
                    <a:gd name="T68" fmla="*/ 102 w 115"/>
                    <a:gd name="T69" fmla="*/ 15 h 23"/>
                    <a:gd name="T70" fmla="*/ 104 w 115"/>
                    <a:gd name="T71" fmla="*/ 11 h 23"/>
                    <a:gd name="T72" fmla="*/ 104 w 115"/>
                    <a:gd name="T73" fmla="*/ 21 h 23"/>
                    <a:gd name="T74" fmla="*/ 109 w 115"/>
                    <a:gd name="T75" fmla="*/ 20 h 23"/>
                    <a:gd name="T76" fmla="*/ 106 w 115"/>
                    <a:gd name="T77" fmla="*/ 17 h 23"/>
                    <a:gd name="T78" fmla="*/ 111 w 115"/>
                    <a:gd name="T79" fmla="*/ 19 h 23"/>
                    <a:gd name="T80" fmla="*/ 107 w 115"/>
                    <a:gd name="T81" fmla="*/ 8 h 23"/>
                    <a:gd name="T82" fmla="*/ 95 w 115"/>
                    <a:gd name="T83" fmla="*/ 3 h 23"/>
                    <a:gd name="T84" fmla="*/ 95 w 115"/>
                    <a:gd name="T8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5" h="23">
                      <a:moveTo>
                        <a:pt x="95" y="10"/>
                      </a:moveTo>
                      <a:cubicBezTo>
                        <a:pt x="93" y="10"/>
                        <a:pt x="91" y="13"/>
                        <a:pt x="89" y="11"/>
                      </a:cubicBezTo>
                      <a:cubicBezTo>
                        <a:pt x="89" y="9"/>
                        <a:pt x="90" y="8"/>
                        <a:pt x="92" y="8"/>
                      </a:cubicBezTo>
                      <a:cubicBezTo>
                        <a:pt x="91" y="3"/>
                        <a:pt x="89" y="9"/>
                        <a:pt x="87" y="6"/>
                      </a:cubicBezTo>
                      <a:cubicBezTo>
                        <a:pt x="87" y="6"/>
                        <a:pt x="88" y="7"/>
                        <a:pt x="87" y="8"/>
                      </a:cubicBezTo>
                      <a:cubicBezTo>
                        <a:pt x="82" y="7"/>
                        <a:pt x="84" y="13"/>
                        <a:pt x="77" y="10"/>
                      </a:cubicBezTo>
                      <a:cubicBezTo>
                        <a:pt x="76" y="11"/>
                        <a:pt x="75" y="11"/>
                        <a:pt x="75" y="15"/>
                      </a:cubicBezTo>
                      <a:cubicBezTo>
                        <a:pt x="71" y="10"/>
                        <a:pt x="73" y="10"/>
                        <a:pt x="68" y="6"/>
                      </a:cubicBezTo>
                      <a:cubicBezTo>
                        <a:pt x="68" y="8"/>
                        <a:pt x="70" y="13"/>
                        <a:pt x="70" y="18"/>
                      </a:cubicBezTo>
                      <a:cubicBezTo>
                        <a:pt x="63" y="11"/>
                        <a:pt x="62" y="18"/>
                        <a:pt x="58" y="14"/>
                      </a:cubicBezTo>
                      <a:cubicBezTo>
                        <a:pt x="58" y="14"/>
                        <a:pt x="59" y="12"/>
                        <a:pt x="60" y="13"/>
                      </a:cubicBezTo>
                      <a:cubicBezTo>
                        <a:pt x="60" y="7"/>
                        <a:pt x="56" y="14"/>
                        <a:pt x="54" y="13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2" y="9"/>
                        <a:pt x="48" y="12"/>
                        <a:pt x="45" y="8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0" y="10"/>
                        <a:pt x="33" y="8"/>
                        <a:pt x="28" y="10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18" y="11"/>
                        <a:pt x="32" y="8"/>
                        <a:pt x="27" y="16"/>
                      </a:cubicBezTo>
                      <a:cubicBezTo>
                        <a:pt x="26" y="6"/>
                        <a:pt x="23" y="19"/>
                        <a:pt x="19" y="16"/>
                      </a:cubicBezTo>
                      <a:cubicBezTo>
                        <a:pt x="17" y="12"/>
                        <a:pt x="23" y="13"/>
                        <a:pt x="21" y="9"/>
                      </a:cubicBezTo>
                      <a:cubicBezTo>
                        <a:pt x="20" y="14"/>
                        <a:pt x="19" y="11"/>
                        <a:pt x="17" y="12"/>
                      </a:cubicBezTo>
                      <a:cubicBezTo>
                        <a:pt x="17" y="7"/>
                        <a:pt x="12" y="11"/>
                        <a:pt x="14" y="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2"/>
                        <a:pt x="3" y="13"/>
                        <a:pt x="1" y="13"/>
                      </a:cubicBezTo>
                      <a:cubicBezTo>
                        <a:pt x="5" y="13"/>
                        <a:pt x="0" y="20"/>
                        <a:pt x="5" y="22"/>
                      </a:cubicBezTo>
                      <a:cubicBezTo>
                        <a:pt x="11" y="20"/>
                        <a:pt x="22" y="18"/>
                        <a:pt x="31" y="21"/>
                      </a:cubicBezTo>
                      <a:cubicBezTo>
                        <a:pt x="31" y="14"/>
                        <a:pt x="36" y="21"/>
                        <a:pt x="37" y="16"/>
                      </a:cubicBezTo>
                      <a:cubicBezTo>
                        <a:pt x="38" y="22"/>
                        <a:pt x="38" y="22"/>
                        <a:pt x="38" y="22"/>
                      </a:cubicBezTo>
                      <a:cubicBezTo>
                        <a:pt x="43" y="20"/>
                        <a:pt x="37" y="18"/>
                        <a:pt x="38" y="16"/>
                      </a:cubicBezTo>
                      <a:cubicBezTo>
                        <a:pt x="40" y="15"/>
                        <a:pt x="42" y="19"/>
                        <a:pt x="42" y="21"/>
                      </a:cubicBezTo>
                      <a:cubicBezTo>
                        <a:pt x="46" y="21"/>
                        <a:pt x="43" y="19"/>
                        <a:pt x="44" y="16"/>
                      </a:cubicBezTo>
                      <a:cubicBezTo>
                        <a:pt x="47" y="23"/>
                        <a:pt x="47" y="23"/>
                        <a:pt x="47" y="23"/>
                      </a:cubicBezTo>
                      <a:cubicBezTo>
                        <a:pt x="59" y="21"/>
                        <a:pt x="74" y="16"/>
                        <a:pt x="88" y="20"/>
                      </a:cubicBezTo>
                      <a:cubicBezTo>
                        <a:pt x="87" y="15"/>
                        <a:pt x="87" y="15"/>
                        <a:pt x="87" y="15"/>
                      </a:cubicBezTo>
                      <a:cubicBezTo>
                        <a:pt x="93" y="18"/>
                        <a:pt x="97" y="6"/>
                        <a:pt x="102" y="15"/>
                      </a:cubicBezTo>
                      <a:cubicBezTo>
                        <a:pt x="104" y="11"/>
                        <a:pt x="104" y="11"/>
                        <a:pt x="104" y="11"/>
                      </a:cubicBezTo>
                      <a:cubicBezTo>
                        <a:pt x="103" y="13"/>
                        <a:pt x="105" y="18"/>
                        <a:pt x="104" y="21"/>
                      </a:cubicBezTo>
                      <a:cubicBezTo>
                        <a:pt x="105" y="19"/>
                        <a:pt x="107" y="21"/>
                        <a:pt x="109" y="20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8" y="14"/>
                        <a:pt x="110" y="16"/>
                        <a:pt x="111" y="19"/>
                      </a:cubicBezTo>
                      <a:cubicBezTo>
                        <a:pt x="115" y="15"/>
                        <a:pt x="108" y="12"/>
                        <a:pt x="107" y="8"/>
                      </a:cubicBezTo>
                      <a:cubicBezTo>
                        <a:pt x="101" y="16"/>
                        <a:pt x="101" y="0"/>
                        <a:pt x="95" y="3"/>
                      </a:cubicBezTo>
                      <a:cubicBezTo>
                        <a:pt x="91" y="6"/>
                        <a:pt x="95" y="8"/>
                        <a:pt x="95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2" name="Freeform 1286"/>
                <p:cNvSpPr>
                  <a:spLocks/>
                </p:cNvSpPr>
                <p:nvPr/>
              </p:nvSpPr>
              <p:spPr bwMode="auto">
                <a:xfrm>
                  <a:off x="3850" y="267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3" name="Freeform 1287"/>
                <p:cNvSpPr>
                  <a:spLocks/>
                </p:cNvSpPr>
                <p:nvPr/>
              </p:nvSpPr>
              <p:spPr bwMode="auto">
                <a:xfrm>
                  <a:off x="3760" y="266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1 w 2"/>
                    <a:gd name="T3" fmla="*/ 1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2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4" name="Freeform 1288"/>
                <p:cNvSpPr>
                  <a:spLocks/>
                </p:cNvSpPr>
                <p:nvPr/>
              </p:nvSpPr>
              <p:spPr bwMode="auto">
                <a:xfrm>
                  <a:off x="3856" y="2669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5" name="Freeform 1289"/>
                <p:cNvSpPr>
                  <a:spLocks/>
                </p:cNvSpPr>
                <p:nvPr/>
              </p:nvSpPr>
              <p:spPr bwMode="auto">
                <a:xfrm>
                  <a:off x="3857" y="2660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6" name="Freeform 1290"/>
                <p:cNvSpPr>
                  <a:spLocks/>
                </p:cNvSpPr>
                <p:nvPr/>
              </p:nvSpPr>
              <p:spPr bwMode="auto">
                <a:xfrm>
                  <a:off x="3746" y="266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7" name="Freeform 1291"/>
                <p:cNvSpPr>
                  <a:spLocks/>
                </p:cNvSpPr>
                <p:nvPr/>
              </p:nvSpPr>
              <p:spPr bwMode="auto">
                <a:xfrm>
                  <a:off x="3705" y="265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8" name="Freeform 1292"/>
                <p:cNvSpPr>
                  <a:spLocks/>
                </p:cNvSpPr>
                <p:nvPr/>
              </p:nvSpPr>
              <p:spPr bwMode="auto">
                <a:xfrm>
                  <a:off x="3590" y="2655"/>
                  <a:ext cx="169" cy="29"/>
                </a:xfrm>
                <a:custGeom>
                  <a:avLst/>
                  <a:gdLst>
                    <a:gd name="T0" fmla="*/ 6 w 196"/>
                    <a:gd name="T1" fmla="*/ 16 h 33"/>
                    <a:gd name="T2" fmla="*/ 3 w 196"/>
                    <a:gd name="T3" fmla="*/ 23 h 33"/>
                    <a:gd name="T4" fmla="*/ 10 w 196"/>
                    <a:gd name="T5" fmla="*/ 26 h 33"/>
                    <a:gd name="T6" fmla="*/ 20 w 196"/>
                    <a:gd name="T7" fmla="*/ 22 h 33"/>
                    <a:gd name="T8" fmla="*/ 42 w 196"/>
                    <a:gd name="T9" fmla="*/ 21 h 33"/>
                    <a:gd name="T10" fmla="*/ 57 w 196"/>
                    <a:gd name="T11" fmla="*/ 23 h 33"/>
                    <a:gd name="T12" fmla="*/ 76 w 196"/>
                    <a:gd name="T13" fmla="*/ 17 h 33"/>
                    <a:gd name="T14" fmla="*/ 80 w 196"/>
                    <a:gd name="T15" fmla="*/ 19 h 33"/>
                    <a:gd name="T16" fmla="*/ 90 w 196"/>
                    <a:gd name="T17" fmla="*/ 21 h 33"/>
                    <a:gd name="T18" fmla="*/ 95 w 196"/>
                    <a:gd name="T19" fmla="*/ 10 h 33"/>
                    <a:gd name="T20" fmla="*/ 105 w 196"/>
                    <a:gd name="T21" fmla="*/ 10 h 33"/>
                    <a:gd name="T22" fmla="*/ 112 w 196"/>
                    <a:gd name="T23" fmla="*/ 14 h 33"/>
                    <a:gd name="T24" fmla="*/ 125 w 196"/>
                    <a:gd name="T25" fmla="*/ 14 h 33"/>
                    <a:gd name="T26" fmla="*/ 139 w 196"/>
                    <a:gd name="T27" fmla="*/ 16 h 33"/>
                    <a:gd name="T28" fmla="*/ 150 w 196"/>
                    <a:gd name="T29" fmla="*/ 13 h 33"/>
                    <a:gd name="T30" fmla="*/ 158 w 196"/>
                    <a:gd name="T31" fmla="*/ 9 h 33"/>
                    <a:gd name="T32" fmla="*/ 161 w 196"/>
                    <a:gd name="T33" fmla="*/ 14 h 33"/>
                    <a:gd name="T34" fmla="*/ 168 w 196"/>
                    <a:gd name="T35" fmla="*/ 13 h 33"/>
                    <a:gd name="T36" fmla="*/ 195 w 196"/>
                    <a:gd name="T37" fmla="*/ 14 h 33"/>
                    <a:gd name="T38" fmla="*/ 181 w 196"/>
                    <a:gd name="T39" fmla="*/ 12 h 33"/>
                    <a:gd name="T40" fmla="*/ 179 w 196"/>
                    <a:gd name="T41" fmla="*/ 15 h 33"/>
                    <a:gd name="T42" fmla="*/ 176 w 196"/>
                    <a:gd name="T43" fmla="*/ 4 h 33"/>
                    <a:gd name="T44" fmla="*/ 172 w 196"/>
                    <a:gd name="T45" fmla="*/ 2 h 33"/>
                    <a:gd name="T46" fmla="*/ 163 w 196"/>
                    <a:gd name="T47" fmla="*/ 4 h 33"/>
                    <a:gd name="T48" fmla="*/ 155 w 196"/>
                    <a:gd name="T49" fmla="*/ 2 h 33"/>
                    <a:gd name="T50" fmla="*/ 142 w 196"/>
                    <a:gd name="T51" fmla="*/ 2 h 33"/>
                    <a:gd name="T52" fmla="*/ 131 w 196"/>
                    <a:gd name="T53" fmla="*/ 5 h 33"/>
                    <a:gd name="T54" fmla="*/ 131 w 196"/>
                    <a:gd name="T55" fmla="*/ 3 h 33"/>
                    <a:gd name="T56" fmla="*/ 128 w 196"/>
                    <a:gd name="T57" fmla="*/ 3 h 33"/>
                    <a:gd name="T58" fmla="*/ 119 w 196"/>
                    <a:gd name="T59" fmla="*/ 5 h 33"/>
                    <a:gd name="T60" fmla="*/ 111 w 196"/>
                    <a:gd name="T61" fmla="*/ 8 h 33"/>
                    <a:gd name="T62" fmla="*/ 108 w 196"/>
                    <a:gd name="T63" fmla="*/ 3 h 33"/>
                    <a:gd name="T64" fmla="*/ 97 w 196"/>
                    <a:gd name="T65" fmla="*/ 3 h 33"/>
                    <a:gd name="T66" fmla="*/ 93 w 196"/>
                    <a:gd name="T67" fmla="*/ 8 h 33"/>
                    <a:gd name="T68" fmla="*/ 80 w 196"/>
                    <a:gd name="T69" fmla="*/ 10 h 33"/>
                    <a:gd name="T70" fmla="*/ 61 w 196"/>
                    <a:gd name="T71" fmla="*/ 13 h 33"/>
                    <a:gd name="T72" fmla="*/ 56 w 196"/>
                    <a:gd name="T73" fmla="*/ 12 h 33"/>
                    <a:gd name="T74" fmla="*/ 36 w 196"/>
                    <a:gd name="T75" fmla="*/ 14 h 33"/>
                    <a:gd name="T76" fmla="*/ 44 w 196"/>
                    <a:gd name="T77" fmla="*/ 19 h 33"/>
                    <a:gd name="T78" fmla="*/ 35 w 196"/>
                    <a:gd name="T7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6" h="33">
                      <a:moveTo>
                        <a:pt x="16" y="10"/>
                      </a:moveTo>
                      <a:cubicBezTo>
                        <a:pt x="13" y="11"/>
                        <a:pt x="9" y="13"/>
                        <a:pt x="6" y="1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5" y="15"/>
                        <a:pt x="0" y="19"/>
                        <a:pt x="3" y="23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8" y="17"/>
                        <a:pt x="7" y="25"/>
                        <a:pt x="10" y="26"/>
                      </a:cubicBezTo>
                      <a:cubicBezTo>
                        <a:pt x="14" y="25"/>
                        <a:pt x="16" y="16"/>
                        <a:pt x="19" y="18"/>
                      </a:cubicBezTo>
                      <a:cubicBezTo>
                        <a:pt x="21" y="18"/>
                        <a:pt x="21" y="20"/>
                        <a:pt x="20" y="22"/>
                      </a:cubicBezTo>
                      <a:cubicBezTo>
                        <a:pt x="24" y="23"/>
                        <a:pt x="25" y="16"/>
                        <a:pt x="27" y="15"/>
                      </a:cubicBezTo>
                      <a:cubicBezTo>
                        <a:pt x="28" y="33"/>
                        <a:pt x="37" y="10"/>
                        <a:pt x="42" y="21"/>
                      </a:cubicBezTo>
                      <a:cubicBezTo>
                        <a:pt x="46" y="20"/>
                        <a:pt x="50" y="22"/>
                        <a:pt x="54" y="18"/>
                      </a:cubicBezTo>
                      <a:cubicBezTo>
                        <a:pt x="52" y="22"/>
                        <a:pt x="58" y="18"/>
                        <a:pt x="57" y="23"/>
                      </a:cubicBezTo>
                      <a:cubicBezTo>
                        <a:pt x="58" y="13"/>
                        <a:pt x="68" y="28"/>
                        <a:pt x="69" y="15"/>
                      </a:cubicBezTo>
                      <a:cubicBezTo>
                        <a:pt x="74" y="18"/>
                        <a:pt x="69" y="14"/>
                        <a:pt x="76" y="17"/>
                      </a:cubicBezTo>
                      <a:cubicBezTo>
                        <a:pt x="76" y="18"/>
                        <a:pt x="74" y="18"/>
                        <a:pt x="74" y="19"/>
                      </a:cubicBezTo>
                      <a:cubicBezTo>
                        <a:pt x="77" y="21"/>
                        <a:pt x="78" y="13"/>
                        <a:pt x="80" y="19"/>
                      </a:cubicBezTo>
                      <a:cubicBezTo>
                        <a:pt x="85" y="20"/>
                        <a:pt x="81" y="16"/>
                        <a:pt x="84" y="12"/>
                      </a:cubicBezTo>
                      <a:cubicBezTo>
                        <a:pt x="89" y="14"/>
                        <a:pt x="88" y="15"/>
                        <a:pt x="90" y="21"/>
                      </a:cubicBezTo>
                      <a:cubicBezTo>
                        <a:pt x="91" y="14"/>
                        <a:pt x="94" y="17"/>
                        <a:pt x="97" y="14"/>
                      </a:cubicBezTo>
                      <a:cubicBezTo>
                        <a:pt x="96" y="14"/>
                        <a:pt x="92" y="13"/>
                        <a:pt x="95" y="10"/>
                      </a:cubicBezTo>
                      <a:cubicBezTo>
                        <a:pt x="101" y="11"/>
                        <a:pt x="99" y="6"/>
                        <a:pt x="105" y="5"/>
                      </a:cubicBezTo>
                      <a:cubicBezTo>
                        <a:pt x="108" y="11"/>
                        <a:pt x="99" y="5"/>
                        <a:pt x="105" y="10"/>
                      </a:cubicBezTo>
                      <a:cubicBezTo>
                        <a:pt x="101" y="13"/>
                        <a:pt x="98" y="13"/>
                        <a:pt x="96" y="18"/>
                      </a:cubicBezTo>
                      <a:cubicBezTo>
                        <a:pt x="101" y="18"/>
                        <a:pt x="107" y="17"/>
                        <a:pt x="112" y="14"/>
                      </a:cubicBezTo>
                      <a:cubicBezTo>
                        <a:pt x="115" y="15"/>
                        <a:pt x="111" y="17"/>
                        <a:pt x="113" y="18"/>
                      </a:cubicBezTo>
                      <a:cubicBezTo>
                        <a:pt x="118" y="21"/>
                        <a:pt x="121" y="11"/>
                        <a:pt x="125" y="14"/>
                      </a:cubicBezTo>
                      <a:cubicBezTo>
                        <a:pt x="125" y="18"/>
                        <a:pt x="125" y="18"/>
                        <a:pt x="125" y="18"/>
                      </a:cubicBezTo>
                      <a:cubicBezTo>
                        <a:pt x="127" y="13"/>
                        <a:pt x="134" y="18"/>
                        <a:pt x="139" y="16"/>
                      </a:cubicBezTo>
                      <a:cubicBezTo>
                        <a:pt x="138" y="14"/>
                        <a:pt x="138" y="13"/>
                        <a:pt x="138" y="12"/>
                      </a:cubicBezTo>
                      <a:cubicBezTo>
                        <a:pt x="138" y="21"/>
                        <a:pt x="145" y="7"/>
                        <a:pt x="150" y="13"/>
                      </a:cubicBezTo>
                      <a:cubicBezTo>
                        <a:pt x="149" y="8"/>
                        <a:pt x="154" y="4"/>
                        <a:pt x="157" y="4"/>
                      </a:cubicBezTo>
                      <a:cubicBezTo>
                        <a:pt x="158" y="5"/>
                        <a:pt x="158" y="8"/>
                        <a:pt x="158" y="9"/>
                      </a:cubicBezTo>
                      <a:cubicBezTo>
                        <a:pt x="153" y="6"/>
                        <a:pt x="153" y="15"/>
                        <a:pt x="149" y="18"/>
                      </a:cubicBezTo>
                      <a:cubicBezTo>
                        <a:pt x="153" y="15"/>
                        <a:pt x="158" y="18"/>
                        <a:pt x="161" y="14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64" y="19"/>
                        <a:pt x="163" y="8"/>
                        <a:pt x="168" y="13"/>
                      </a:cubicBezTo>
                      <a:cubicBezTo>
                        <a:pt x="167" y="16"/>
                        <a:pt x="167" y="16"/>
                        <a:pt x="167" y="16"/>
                      </a:cubicBezTo>
                      <a:cubicBezTo>
                        <a:pt x="177" y="15"/>
                        <a:pt x="188" y="21"/>
                        <a:pt x="195" y="14"/>
                      </a:cubicBezTo>
                      <a:cubicBezTo>
                        <a:pt x="196" y="11"/>
                        <a:pt x="192" y="5"/>
                        <a:pt x="192" y="3"/>
                      </a:cubicBezTo>
                      <a:cubicBezTo>
                        <a:pt x="187" y="5"/>
                        <a:pt x="185" y="10"/>
                        <a:pt x="181" y="12"/>
                      </a:cubicBezTo>
                      <a:cubicBezTo>
                        <a:pt x="181" y="7"/>
                        <a:pt x="181" y="7"/>
                        <a:pt x="181" y="7"/>
                      </a:cubicBezTo>
                      <a:cubicBezTo>
                        <a:pt x="181" y="11"/>
                        <a:pt x="177" y="13"/>
                        <a:pt x="179" y="15"/>
                      </a:cubicBezTo>
                      <a:cubicBezTo>
                        <a:pt x="176" y="18"/>
                        <a:pt x="177" y="11"/>
                        <a:pt x="174" y="14"/>
                      </a:cubicBezTo>
                      <a:cubicBezTo>
                        <a:pt x="174" y="9"/>
                        <a:pt x="176" y="8"/>
                        <a:pt x="176" y="4"/>
                      </a:cubicBezTo>
                      <a:cubicBezTo>
                        <a:pt x="173" y="6"/>
                        <a:pt x="173" y="6"/>
                        <a:pt x="173" y="6"/>
                      </a:cubicBezTo>
                      <a:cubicBezTo>
                        <a:pt x="174" y="4"/>
                        <a:pt x="171" y="4"/>
                        <a:pt x="172" y="2"/>
                      </a:cubicBezTo>
                      <a:cubicBezTo>
                        <a:pt x="167" y="9"/>
                        <a:pt x="165" y="0"/>
                        <a:pt x="160" y="3"/>
                      </a:cubicBezTo>
                      <a:cubicBezTo>
                        <a:pt x="163" y="4"/>
                        <a:pt x="163" y="4"/>
                        <a:pt x="163" y="4"/>
                      </a:cubicBezTo>
                      <a:cubicBezTo>
                        <a:pt x="163" y="7"/>
                        <a:pt x="161" y="6"/>
                        <a:pt x="160" y="7"/>
                      </a:cubicBezTo>
                      <a:cubicBezTo>
                        <a:pt x="158" y="3"/>
                        <a:pt x="157" y="4"/>
                        <a:pt x="155" y="2"/>
                      </a:cubicBezTo>
                      <a:cubicBezTo>
                        <a:pt x="152" y="4"/>
                        <a:pt x="151" y="9"/>
                        <a:pt x="148" y="9"/>
                      </a:cubicBezTo>
                      <a:cubicBezTo>
                        <a:pt x="149" y="4"/>
                        <a:pt x="143" y="6"/>
                        <a:pt x="142" y="2"/>
                      </a:cubicBezTo>
                      <a:cubicBezTo>
                        <a:pt x="141" y="7"/>
                        <a:pt x="136" y="4"/>
                        <a:pt x="135" y="7"/>
                      </a:cubicBezTo>
                      <a:cubicBezTo>
                        <a:pt x="134" y="8"/>
                        <a:pt x="131" y="8"/>
                        <a:pt x="131" y="5"/>
                      </a:cubicBezTo>
                      <a:cubicBezTo>
                        <a:pt x="133" y="4"/>
                        <a:pt x="133" y="4"/>
                        <a:pt x="133" y="4"/>
                      </a:cubicBezTo>
                      <a:cubicBezTo>
                        <a:pt x="131" y="3"/>
                        <a:pt x="131" y="3"/>
                        <a:pt x="131" y="3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0" y="2"/>
                        <a:pt x="130" y="6"/>
                        <a:pt x="128" y="3"/>
                      </a:cubicBezTo>
                      <a:cubicBezTo>
                        <a:pt x="128" y="2"/>
                        <a:pt x="129" y="2"/>
                        <a:pt x="130" y="1"/>
                      </a:cubicBezTo>
                      <a:cubicBezTo>
                        <a:pt x="126" y="1"/>
                        <a:pt x="123" y="10"/>
                        <a:pt x="119" y="5"/>
                      </a:cubicBezTo>
                      <a:cubicBezTo>
                        <a:pt x="119" y="8"/>
                        <a:pt x="114" y="8"/>
                        <a:pt x="115" y="14"/>
                      </a:cubicBezTo>
                      <a:cubicBezTo>
                        <a:pt x="114" y="12"/>
                        <a:pt x="114" y="7"/>
                        <a:pt x="111" y="8"/>
                      </a:cubicBezTo>
                      <a:cubicBezTo>
                        <a:pt x="109" y="13"/>
                        <a:pt x="107" y="6"/>
                        <a:pt x="105" y="9"/>
                      </a:cubicBezTo>
                      <a:cubicBezTo>
                        <a:pt x="108" y="4"/>
                        <a:pt x="105" y="8"/>
                        <a:pt x="108" y="3"/>
                      </a:cubicBezTo>
                      <a:cubicBezTo>
                        <a:pt x="105" y="1"/>
                        <a:pt x="102" y="7"/>
                        <a:pt x="98" y="7"/>
                      </a:cubicBezTo>
                      <a:cubicBezTo>
                        <a:pt x="97" y="3"/>
                        <a:pt x="97" y="3"/>
                        <a:pt x="97" y="3"/>
                      </a:cubicBezTo>
                      <a:cubicBezTo>
                        <a:pt x="96" y="4"/>
                        <a:pt x="94" y="9"/>
                        <a:pt x="93" y="4"/>
                      </a:cubicBezTo>
                      <a:cubicBezTo>
                        <a:pt x="93" y="8"/>
                        <a:pt x="93" y="8"/>
                        <a:pt x="93" y="8"/>
                      </a:cubicBezTo>
                      <a:cubicBezTo>
                        <a:pt x="90" y="6"/>
                        <a:pt x="86" y="7"/>
                        <a:pt x="83" y="4"/>
                      </a:cubicBezTo>
                      <a:cubicBezTo>
                        <a:pt x="80" y="10"/>
                        <a:pt x="80" y="10"/>
                        <a:pt x="80" y="10"/>
                      </a:cubicBezTo>
                      <a:cubicBezTo>
                        <a:pt x="75" y="3"/>
                        <a:pt x="69" y="10"/>
                        <a:pt x="66" y="16"/>
                      </a:cubicBezTo>
                      <a:cubicBezTo>
                        <a:pt x="64" y="15"/>
                        <a:pt x="61" y="14"/>
                        <a:pt x="61" y="13"/>
                      </a:cubicBezTo>
                      <a:cubicBezTo>
                        <a:pt x="63" y="10"/>
                        <a:pt x="63" y="10"/>
                        <a:pt x="63" y="10"/>
                      </a:cubicBezTo>
                      <a:cubicBezTo>
                        <a:pt x="61" y="10"/>
                        <a:pt x="58" y="6"/>
                        <a:pt x="56" y="12"/>
                      </a:cubicBezTo>
                      <a:cubicBezTo>
                        <a:pt x="54" y="14"/>
                        <a:pt x="54" y="8"/>
                        <a:pt x="53" y="7"/>
                      </a:cubicBezTo>
                      <a:cubicBezTo>
                        <a:pt x="47" y="15"/>
                        <a:pt x="37" y="2"/>
                        <a:pt x="36" y="14"/>
                      </a:cubicBezTo>
                      <a:cubicBezTo>
                        <a:pt x="38" y="14"/>
                        <a:pt x="42" y="16"/>
                        <a:pt x="46" y="15"/>
                      </a:cubicBezTo>
                      <a:cubicBezTo>
                        <a:pt x="45" y="17"/>
                        <a:pt x="46" y="19"/>
                        <a:pt x="44" y="19"/>
                      </a:cubicBezTo>
                      <a:cubicBezTo>
                        <a:pt x="40" y="20"/>
                        <a:pt x="38" y="16"/>
                        <a:pt x="34" y="18"/>
                      </a:cubicBezTo>
                      <a:cubicBezTo>
                        <a:pt x="35" y="10"/>
                        <a:pt x="35" y="10"/>
                        <a:pt x="35" y="10"/>
                      </a:cubicBezTo>
                      <a:cubicBezTo>
                        <a:pt x="28" y="2"/>
                        <a:pt x="22" y="20"/>
                        <a:pt x="1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9" name="Freeform 1293"/>
                <p:cNvSpPr>
                  <a:spLocks/>
                </p:cNvSpPr>
                <p:nvPr/>
              </p:nvSpPr>
              <p:spPr bwMode="auto">
                <a:xfrm>
                  <a:off x="3646" y="2660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4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0" name="Freeform 1294"/>
                <p:cNvSpPr>
                  <a:spLocks/>
                </p:cNvSpPr>
                <p:nvPr/>
              </p:nvSpPr>
              <p:spPr bwMode="auto">
                <a:xfrm>
                  <a:off x="3644" y="2663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1" name="Freeform 1295"/>
                <p:cNvSpPr>
                  <a:spLocks/>
                </p:cNvSpPr>
                <p:nvPr/>
              </p:nvSpPr>
              <p:spPr bwMode="auto">
                <a:xfrm>
                  <a:off x="3591" y="2664"/>
                  <a:ext cx="3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2" name="Freeform 1296"/>
                <p:cNvSpPr>
                  <a:spLocks/>
                </p:cNvSpPr>
                <p:nvPr/>
              </p:nvSpPr>
              <p:spPr bwMode="auto">
                <a:xfrm>
                  <a:off x="3591" y="2666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1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3" name="Freeform 1297"/>
                <p:cNvSpPr>
                  <a:spLocks/>
                </p:cNvSpPr>
                <p:nvPr/>
              </p:nvSpPr>
              <p:spPr bwMode="auto">
                <a:xfrm>
                  <a:off x="3502" y="2662"/>
                  <a:ext cx="89" cy="23"/>
                </a:xfrm>
                <a:custGeom>
                  <a:avLst/>
                  <a:gdLst>
                    <a:gd name="T0" fmla="*/ 18 w 103"/>
                    <a:gd name="T1" fmla="*/ 11 h 26"/>
                    <a:gd name="T2" fmla="*/ 13 w 103"/>
                    <a:gd name="T3" fmla="*/ 16 h 26"/>
                    <a:gd name="T4" fmla="*/ 9 w 103"/>
                    <a:gd name="T5" fmla="*/ 12 h 26"/>
                    <a:gd name="T6" fmla="*/ 2 w 103"/>
                    <a:gd name="T7" fmla="*/ 20 h 26"/>
                    <a:gd name="T8" fmla="*/ 51 w 103"/>
                    <a:gd name="T9" fmla="*/ 16 h 26"/>
                    <a:gd name="T10" fmla="*/ 48 w 103"/>
                    <a:gd name="T11" fmla="*/ 19 h 26"/>
                    <a:gd name="T12" fmla="*/ 66 w 103"/>
                    <a:gd name="T13" fmla="*/ 13 h 26"/>
                    <a:gd name="T14" fmla="*/ 65 w 103"/>
                    <a:gd name="T15" fmla="*/ 20 h 26"/>
                    <a:gd name="T16" fmla="*/ 77 w 103"/>
                    <a:gd name="T17" fmla="*/ 17 h 26"/>
                    <a:gd name="T18" fmla="*/ 76 w 103"/>
                    <a:gd name="T19" fmla="*/ 15 h 26"/>
                    <a:gd name="T20" fmla="*/ 79 w 103"/>
                    <a:gd name="T21" fmla="*/ 16 h 26"/>
                    <a:gd name="T22" fmla="*/ 78 w 103"/>
                    <a:gd name="T23" fmla="*/ 15 h 26"/>
                    <a:gd name="T24" fmla="*/ 85 w 103"/>
                    <a:gd name="T25" fmla="*/ 14 h 26"/>
                    <a:gd name="T26" fmla="*/ 83 w 103"/>
                    <a:gd name="T27" fmla="*/ 16 h 26"/>
                    <a:gd name="T28" fmla="*/ 89 w 103"/>
                    <a:gd name="T29" fmla="*/ 14 h 26"/>
                    <a:gd name="T30" fmla="*/ 89 w 103"/>
                    <a:gd name="T31" fmla="*/ 17 h 26"/>
                    <a:gd name="T32" fmla="*/ 102 w 103"/>
                    <a:gd name="T33" fmla="*/ 12 h 26"/>
                    <a:gd name="T34" fmla="*/ 103 w 103"/>
                    <a:gd name="T35" fmla="*/ 8 h 26"/>
                    <a:gd name="T36" fmla="*/ 92 w 103"/>
                    <a:gd name="T37" fmla="*/ 11 h 26"/>
                    <a:gd name="T38" fmla="*/ 93 w 103"/>
                    <a:gd name="T39" fmla="*/ 11 h 26"/>
                    <a:gd name="T40" fmla="*/ 85 w 103"/>
                    <a:gd name="T41" fmla="*/ 13 h 26"/>
                    <a:gd name="T42" fmla="*/ 90 w 103"/>
                    <a:gd name="T43" fmla="*/ 7 h 26"/>
                    <a:gd name="T44" fmla="*/ 78 w 103"/>
                    <a:gd name="T45" fmla="*/ 3 h 26"/>
                    <a:gd name="T46" fmla="*/ 78 w 103"/>
                    <a:gd name="T47" fmla="*/ 3 h 26"/>
                    <a:gd name="T48" fmla="*/ 75 w 103"/>
                    <a:gd name="T49" fmla="*/ 5 h 26"/>
                    <a:gd name="T50" fmla="*/ 77 w 103"/>
                    <a:gd name="T51" fmla="*/ 7 h 26"/>
                    <a:gd name="T52" fmla="*/ 75 w 103"/>
                    <a:gd name="T53" fmla="*/ 14 h 26"/>
                    <a:gd name="T54" fmla="*/ 71 w 103"/>
                    <a:gd name="T55" fmla="*/ 14 h 26"/>
                    <a:gd name="T56" fmla="*/ 74 w 103"/>
                    <a:gd name="T57" fmla="*/ 9 h 26"/>
                    <a:gd name="T58" fmla="*/ 71 w 103"/>
                    <a:gd name="T59" fmla="*/ 11 h 26"/>
                    <a:gd name="T60" fmla="*/ 67 w 103"/>
                    <a:gd name="T61" fmla="*/ 5 h 26"/>
                    <a:gd name="T62" fmla="*/ 67 w 103"/>
                    <a:gd name="T63" fmla="*/ 11 h 26"/>
                    <a:gd name="T64" fmla="*/ 47 w 103"/>
                    <a:gd name="T65" fmla="*/ 11 h 26"/>
                    <a:gd name="T66" fmla="*/ 50 w 103"/>
                    <a:gd name="T67" fmla="*/ 8 h 26"/>
                    <a:gd name="T68" fmla="*/ 46 w 103"/>
                    <a:gd name="T69" fmla="*/ 12 h 26"/>
                    <a:gd name="T70" fmla="*/ 34 w 103"/>
                    <a:gd name="T71" fmla="*/ 10 h 26"/>
                    <a:gd name="T72" fmla="*/ 35 w 103"/>
                    <a:gd name="T73" fmla="*/ 13 h 26"/>
                    <a:gd name="T74" fmla="*/ 22 w 103"/>
                    <a:gd name="T75" fmla="*/ 12 h 26"/>
                    <a:gd name="T76" fmla="*/ 22 w 103"/>
                    <a:gd name="T77" fmla="*/ 12 h 26"/>
                    <a:gd name="T78" fmla="*/ 16 w 103"/>
                    <a:gd name="T79" fmla="*/ 18 h 26"/>
                    <a:gd name="T80" fmla="*/ 18 w 103"/>
                    <a:gd name="T81" fmla="*/ 1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3" h="26">
                      <a:moveTo>
                        <a:pt x="18" y="11"/>
                      </a:move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13" y="14"/>
                        <a:pt x="7" y="16"/>
                        <a:pt x="9" y="12"/>
                      </a:cubicBezTo>
                      <a:cubicBezTo>
                        <a:pt x="6" y="18"/>
                        <a:pt x="0" y="13"/>
                        <a:pt x="2" y="20"/>
                      </a:cubicBezTo>
                      <a:cubicBezTo>
                        <a:pt x="16" y="18"/>
                        <a:pt x="35" y="23"/>
                        <a:pt x="51" y="16"/>
                      </a:cubicBezTo>
                      <a:cubicBezTo>
                        <a:pt x="48" y="19"/>
                        <a:pt x="48" y="19"/>
                        <a:pt x="48" y="19"/>
                      </a:cubicBezTo>
                      <a:cubicBezTo>
                        <a:pt x="57" y="13"/>
                        <a:pt x="60" y="26"/>
                        <a:pt x="66" y="13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9" y="22"/>
                        <a:pt x="73" y="11"/>
                        <a:pt x="77" y="17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9" y="16"/>
                        <a:pt x="79" y="16"/>
                        <a:pt x="79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1" y="12"/>
                        <a:pt x="83" y="13"/>
                        <a:pt x="85" y="14"/>
                      </a:cubicBezTo>
                      <a:cubicBezTo>
                        <a:pt x="86" y="16"/>
                        <a:pt x="84" y="15"/>
                        <a:pt x="83" y="16"/>
                      </a:cubicBezTo>
                      <a:cubicBezTo>
                        <a:pt x="85" y="18"/>
                        <a:pt x="87" y="13"/>
                        <a:pt x="89" y="14"/>
                      </a:cubicBezTo>
                      <a:cubicBezTo>
                        <a:pt x="91" y="15"/>
                        <a:pt x="89" y="16"/>
                        <a:pt x="89" y="17"/>
                      </a:cubicBezTo>
                      <a:cubicBezTo>
                        <a:pt x="95" y="15"/>
                        <a:pt x="98" y="21"/>
                        <a:pt x="102" y="12"/>
                      </a:cubicBezTo>
                      <a:cubicBezTo>
                        <a:pt x="103" y="10"/>
                        <a:pt x="101" y="8"/>
                        <a:pt x="103" y="8"/>
                      </a:cubicBezTo>
                      <a:cubicBezTo>
                        <a:pt x="99" y="5"/>
                        <a:pt x="95" y="8"/>
                        <a:pt x="92" y="11"/>
                      </a:cubicBezTo>
                      <a:cubicBezTo>
                        <a:pt x="93" y="11"/>
                        <a:pt x="93" y="11"/>
                        <a:pt x="93" y="11"/>
                      </a:cubicBezTo>
                      <a:cubicBezTo>
                        <a:pt x="90" y="20"/>
                        <a:pt x="90" y="9"/>
                        <a:pt x="85" y="13"/>
                      </a:cubicBezTo>
                      <a:cubicBezTo>
                        <a:pt x="87" y="9"/>
                        <a:pt x="89" y="9"/>
                        <a:pt x="90" y="7"/>
                      </a:cubicBezTo>
                      <a:cubicBezTo>
                        <a:pt x="84" y="0"/>
                        <a:pt x="82" y="12"/>
                        <a:pt x="78" y="3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8" y="2"/>
                        <a:pt x="76" y="4"/>
                        <a:pt x="75" y="5"/>
                      </a:cubicBezTo>
                      <a:cubicBezTo>
                        <a:pt x="75" y="6"/>
                        <a:pt x="76" y="7"/>
                        <a:pt x="77" y="7"/>
                      </a:cubicBezTo>
                      <a:cubicBezTo>
                        <a:pt x="76" y="8"/>
                        <a:pt x="75" y="12"/>
                        <a:pt x="75" y="14"/>
                      </a:cubicBezTo>
                      <a:cubicBezTo>
                        <a:pt x="73" y="10"/>
                        <a:pt x="73" y="16"/>
                        <a:pt x="71" y="14"/>
                      </a:cubicBezTo>
                      <a:cubicBezTo>
                        <a:pt x="70" y="10"/>
                        <a:pt x="73" y="11"/>
                        <a:pt x="74" y="9"/>
                      </a:cubicBezTo>
                      <a:cubicBezTo>
                        <a:pt x="71" y="11"/>
                        <a:pt x="71" y="11"/>
                        <a:pt x="71" y="11"/>
                      </a:cubicBezTo>
                      <a:cubicBezTo>
                        <a:pt x="68" y="11"/>
                        <a:pt x="68" y="7"/>
                        <a:pt x="67" y="5"/>
                      </a:cubicBezTo>
                      <a:cubicBezTo>
                        <a:pt x="65" y="8"/>
                        <a:pt x="68" y="7"/>
                        <a:pt x="67" y="11"/>
                      </a:cubicBezTo>
                      <a:cubicBezTo>
                        <a:pt x="64" y="6"/>
                        <a:pt x="52" y="7"/>
                        <a:pt x="47" y="11"/>
                      </a:cubicBezTo>
                      <a:cubicBezTo>
                        <a:pt x="49" y="11"/>
                        <a:pt x="47" y="7"/>
                        <a:pt x="50" y="8"/>
                      </a:cubicBezTo>
                      <a:cubicBezTo>
                        <a:pt x="49" y="7"/>
                        <a:pt x="46" y="9"/>
                        <a:pt x="46" y="12"/>
                      </a:cubicBezTo>
                      <a:cubicBezTo>
                        <a:pt x="42" y="14"/>
                        <a:pt x="37" y="12"/>
                        <a:pt x="34" y="10"/>
                      </a:cubicBezTo>
                      <a:cubicBezTo>
                        <a:pt x="35" y="13"/>
                        <a:pt x="35" y="13"/>
                        <a:pt x="35" y="13"/>
                      </a:cubicBezTo>
                      <a:cubicBezTo>
                        <a:pt x="32" y="18"/>
                        <a:pt x="27" y="9"/>
                        <a:pt x="22" y="12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20" y="12"/>
                        <a:pt x="19" y="20"/>
                        <a:pt x="16" y="18"/>
                      </a:cubicBezTo>
                      <a:cubicBezTo>
                        <a:pt x="17" y="15"/>
                        <a:pt x="18" y="15"/>
                        <a:pt x="18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4" name="Freeform 1298"/>
                <p:cNvSpPr>
                  <a:spLocks/>
                </p:cNvSpPr>
                <p:nvPr/>
              </p:nvSpPr>
              <p:spPr bwMode="auto">
                <a:xfrm>
                  <a:off x="3500" y="2673"/>
                  <a:ext cx="3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7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3" y="9"/>
                        <a:pt x="3" y="7"/>
                      </a:cubicBezTo>
                      <a:cubicBezTo>
                        <a:pt x="3" y="6"/>
                        <a:pt x="3" y="5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5" name="Freeform 1299"/>
                <p:cNvSpPr>
                  <a:spLocks/>
                </p:cNvSpPr>
                <p:nvPr/>
              </p:nvSpPr>
              <p:spPr bwMode="auto">
                <a:xfrm>
                  <a:off x="3460" y="2630"/>
                  <a:ext cx="40" cy="55"/>
                </a:xfrm>
                <a:custGeom>
                  <a:avLst/>
                  <a:gdLst>
                    <a:gd name="T0" fmla="*/ 13 w 46"/>
                    <a:gd name="T1" fmla="*/ 55 h 63"/>
                    <a:gd name="T2" fmla="*/ 12 w 46"/>
                    <a:gd name="T3" fmla="*/ 59 h 63"/>
                    <a:gd name="T4" fmla="*/ 32 w 46"/>
                    <a:gd name="T5" fmla="*/ 60 h 63"/>
                    <a:gd name="T6" fmla="*/ 38 w 46"/>
                    <a:gd name="T7" fmla="*/ 54 h 63"/>
                    <a:gd name="T8" fmla="*/ 39 w 46"/>
                    <a:gd name="T9" fmla="*/ 58 h 63"/>
                    <a:gd name="T10" fmla="*/ 45 w 46"/>
                    <a:gd name="T11" fmla="*/ 53 h 63"/>
                    <a:gd name="T12" fmla="*/ 42 w 46"/>
                    <a:gd name="T13" fmla="*/ 55 h 63"/>
                    <a:gd name="T14" fmla="*/ 42 w 46"/>
                    <a:gd name="T15" fmla="*/ 53 h 63"/>
                    <a:gd name="T16" fmla="*/ 39 w 46"/>
                    <a:gd name="T17" fmla="*/ 54 h 63"/>
                    <a:gd name="T18" fmla="*/ 40 w 46"/>
                    <a:gd name="T19" fmla="*/ 51 h 63"/>
                    <a:gd name="T20" fmla="*/ 31 w 46"/>
                    <a:gd name="T21" fmla="*/ 57 h 63"/>
                    <a:gd name="T22" fmla="*/ 31 w 46"/>
                    <a:gd name="T23" fmla="*/ 51 h 63"/>
                    <a:gd name="T24" fmla="*/ 22 w 46"/>
                    <a:gd name="T25" fmla="*/ 49 h 63"/>
                    <a:gd name="T26" fmla="*/ 22 w 46"/>
                    <a:gd name="T27" fmla="*/ 51 h 63"/>
                    <a:gd name="T28" fmla="*/ 23 w 46"/>
                    <a:gd name="T29" fmla="*/ 55 h 63"/>
                    <a:gd name="T30" fmla="*/ 20 w 46"/>
                    <a:gd name="T31" fmla="*/ 49 h 63"/>
                    <a:gd name="T32" fmla="*/ 3 w 46"/>
                    <a:gd name="T33" fmla="*/ 52 h 63"/>
                    <a:gd name="T34" fmla="*/ 3 w 46"/>
                    <a:gd name="T35" fmla="*/ 57 h 63"/>
                    <a:gd name="T36" fmla="*/ 2 w 46"/>
                    <a:gd name="T37" fmla="*/ 58 h 63"/>
                    <a:gd name="T38" fmla="*/ 2 w 46"/>
                    <a:gd name="T39" fmla="*/ 58 h 63"/>
                    <a:gd name="T40" fmla="*/ 2 w 46"/>
                    <a:gd name="T41" fmla="*/ 58 h 63"/>
                    <a:gd name="T42" fmla="*/ 2 w 46"/>
                    <a:gd name="T43" fmla="*/ 58 h 63"/>
                    <a:gd name="T44" fmla="*/ 13 w 46"/>
                    <a:gd name="T45" fmla="*/ 33 h 63"/>
                    <a:gd name="T46" fmla="*/ 13 w 46"/>
                    <a:gd name="T47" fmla="*/ 33 h 63"/>
                    <a:gd name="T48" fmla="*/ 13 w 46"/>
                    <a:gd name="T49" fmla="*/ 33 h 63"/>
                    <a:gd name="T50" fmla="*/ 13 w 46"/>
                    <a:gd name="T51" fmla="*/ 33 h 63"/>
                    <a:gd name="T52" fmla="*/ 13 w 46"/>
                    <a:gd name="T53" fmla="*/ 33 h 63"/>
                    <a:gd name="T54" fmla="*/ 13 w 46"/>
                    <a:gd name="T55" fmla="*/ 33 h 63"/>
                    <a:gd name="T56" fmla="*/ 14 w 46"/>
                    <a:gd name="T57" fmla="*/ 33 h 63"/>
                    <a:gd name="T58" fmla="*/ 16 w 46"/>
                    <a:gd name="T59" fmla="*/ 35 h 63"/>
                    <a:gd name="T60" fmla="*/ 11 w 46"/>
                    <a:gd name="T61" fmla="*/ 37 h 63"/>
                    <a:gd name="T62" fmla="*/ 13 w 46"/>
                    <a:gd name="T63" fmla="*/ 42 h 63"/>
                    <a:gd name="T64" fmla="*/ 24 w 46"/>
                    <a:gd name="T65" fmla="*/ 40 h 63"/>
                    <a:gd name="T66" fmla="*/ 19 w 46"/>
                    <a:gd name="T67" fmla="*/ 33 h 63"/>
                    <a:gd name="T68" fmla="*/ 16 w 46"/>
                    <a:gd name="T69" fmla="*/ 31 h 63"/>
                    <a:gd name="T70" fmla="*/ 16 w 46"/>
                    <a:gd name="T71" fmla="*/ 31 h 63"/>
                    <a:gd name="T72" fmla="*/ 15 w 46"/>
                    <a:gd name="T73" fmla="*/ 31 h 63"/>
                    <a:gd name="T74" fmla="*/ 15 w 46"/>
                    <a:gd name="T75" fmla="*/ 31 h 63"/>
                    <a:gd name="T76" fmla="*/ 15 w 46"/>
                    <a:gd name="T77" fmla="*/ 31 h 63"/>
                    <a:gd name="T78" fmla="*/ 15 w 46"/>
                    <a:gd name="T79" fmla="*/ 31 h 63"/>
                    <a:gd name="T80" fmla="*/ 2 w 46"/>
                    <a:gd name="T81" fmla="*/ 61 h 63"/>
                    <a:gd name="T82" fmla="*/ 2 w 46"/>
                    <a:gd name="T83" fmla="*/ 61 h 63"/>
                    <a:gd name="T84" fmla="*/ 2 w 46"/>
                    <a:gd name="T85" fmla="*/ 61 h 63"/>
                    <a:gd name="T86" fmla="*/ 3 w 46"/>
                    <a:gd name="T87" fmla="*/ 61 h 63"/>
                    <a:gd name="T88" fmla="*/ 4 w 46"/>
                    <a:gd name="T89" fmla="*/ 60 h 63"/>
                    <a:gd name="T90" fmla="*/ 13 w 46"/>
                    <a:gd name="T91" fmla="*/ 5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6" h="63">
                      <a:moveTo>
                        <a:pt x="13" y="55"/>
                      </a:moveTo>
                      <a:cubicBezTo>
                        <a:pt x="12" y="56"/>
                        <a:pt x="12" y="58"/>
                        <a:pt x="12" y="59"/>
                      </a:cubicBezTo>
                      <a:cubicBezTo>
                        <a:pt x="20" y="59"/>
                        <a:pt x="29" y="57"/>
                        <a:pt x="32" y="60"/>
                      </a:cubicBezTo>
                      <a:cubicBezTo>
                        <a:pt x="34" y="62"/>
                        <a:pt x="35" y="55"/>
                        <a:pt x="38" y="54"/>
                      </a:cubicBezTo>
                      <a:cubicBezTo>
                        <a:pt x="39" y="58"/>
                        <a:pt x="39" y="58"/>
                        <a:pt x="39" y="58"/>
                      </a:cubicBezTo>
                      <a:cubicBezTo>
                        <a:pt x="41" y="56"/>
                        <a:pt x="46" y="60"/>
                        <a:pt x="45" y="53"/>
                      </a:cubicBezTo>
                      <a:cubicBezTo>
                        <a:pt x="44" y="53"/>
                        <a:pt x="43" y="56"/>
                        <a:pt x="42" y="55"/>
                      </a:cubicBezTo>
                      <a:cubicBezTo>
                        <a:pt x="42" y="53"/>
                        <a:pt x="42" y="53"/>
                        <a:pt x="42" y="53"/>
                      </a:cubicBezTo>
                      <a:cubicBezTo>
                        <a:pt x="39" y="54"/>
                        <a:pt x="39" y="54"/>
                        <a:pt x="39" y="54"/>
                      </a:cubicBezTo>
                      <a:cubicBezTo>
                        <a:pt x="40" y="51"/>
                        <a:pt x="40" y="51"/>
                        <a:pt x="40" y="51"/>
                      </a:cubicBezTo>
                      <a:cubicBezTo>
                        <a:pt x="35" y="47"/>
                        <a:pt x="36" y="60"/>
                        <a:pt x="31" y="57"/>
                      </a:cubicBezTo>
                      <a:cubicBezTo>
                        <a:pt x="31" y="51"/>
                        <a:pt x="31" y="51"/>
                        <a:pt x="31" y="51"/>
                      </a:cubicBezTo>
                      <a:cubicBezTo>
                        <a:pt x="27" y="51"/>
                        <a:pt x="25" y="53"/>
                        <a:pt x="22" y="49"/>
                      </a:cubicBezTo>
                      <a:cubicBezTo>
                        <a:pt x="22" y="49"/>
                        <a:pt x="22" y="52"/>
                        <a:pt x="22" y="51"/>
                      </a:cubicBezTo>
                      <a:cubicBezTo>
                        <a:pt x="23" y="51"/>
                        <a:pt x="24" y="53"/>
                        <a:pt x="23" y="55"/>
                      </a:cubicBezTo>
                      <a:cubicBezTo>
                        <a:pt x="17" y="60"/>
                        <a:pt x="24" y="52"/>
                        <a:pt x="20" y="49"/>
                      </a:cubicBezTo>
                      <a:cubicBezTo>
                        <a:pt x="15" y="53"/>
                        <a:pt x="6" y="57"/>
                        <a:pt x="3" y="52"/>
                      </a:cubicBezTo>
                      <a:cubicBezTo>
                        <a:pt x="4" y="54"/>
                        <a:pt x="4" y="55"/>
                        <a:pt x="3" y="57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0" y="63"/>
                        <a:pt x="23" y="10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4" y="33"/>
                        <a:pt x="14" y="33"/>
                        <a:pt x="14" y="33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38"/>
                        <a:pt x="13" y="37"/>
                        <a:pt x="11" y="37"/>
                      </a:cubicBezTo>
                      <a:cubicBezTo>
                        <a:pt x="12" y="39"/>
                        <a:pt x="11" y="41"/>
                        <a:pt x="13" y="42"/>
                      </a:cubicBezTo>
                      <a:cubicBezTo>
                        <a:pt x="14" y="38"/>
                        <a:pt x="19" y="37"/>
                        <a:pt x="24" y="40"/>
                      </a:cubicBezTo>
                      <a:cubicBezTo>
                        <a:pt x="23" y="37"/>
                        <a:pt x="21" y="35"/>
                        <a:pt x="19" y="33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9" y="44"/>
                        <a:pt x="28" y="0"/>
                        <a:pt x="2" y="61"/>
                      </a:cubicBezTo>
                      <a:cubicBezTo>
                        <a:pt x="2" y="61"/>
                        <a:pt x="2" y="61"/>
                        <a:pt x="2" y="61"/>
                      </a:cubicBezTo>
                      <a:cubicBezTo>
                        <a:pt x="2" y="61"/>
                        <a:pt x="2" y="61"/>
                        <a:pt x="2" y="61"/>
                      </a:cubicBezTo>
                      <a:cubicBezTo>
                        <a:pt x="3" y="61"/>
                        <a:pt x="3" y="61"/>
                        <a:pt x="3" y="61"/>
                      </a:cubicBezTo>
                      <a:cubicBezTo>
                        <a:pt x="4" y="60"/>
                        <a:pt x="4" y="60"/>
                        <a:pt x="4" y="60"/>
                      </a:cubicBezTo>
                      <a:cubicBezTo>
                        <a:pt x="7" y="58"/>
                        <a:pt x="10" y="55"/>
                        <a:pt x="13" y="5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6" name="Freeform 1300"/>
                <p:cNvSpPr>
                  <a:spLocks/>
                </p:cNvSpPr>
                <p:nvPr/>
              </p:nvSpPr>
              <p:spPr bwMode="auto">
                <a:xfrm>
                  <a:off x="3468" y="2681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7" name="Freeform 1301"/>
                <p:cNvSpPr>
                  <a:spLocks/>
                </p:cNvSpPr>
                <p:nvPr/>
              </p:nvSpPr>
              <p:spPr bwMode="auto">
                <a:xfrm>
                  <a:off x="4125" y="2722"/>
                  <a:ext cx="2" cy="4"/>
                </a:xfrm>
                <a:custGeom>
                  <a:avLst/>
                  <a:gdLst>
                    <a:gd name="T0" fmla="*/ 2 w 2"/>
                    <a:gd name="T1" fmla="*/ 2 h 4"/>
                    <a:gd name="T2" fmla="*/ 0 w 2"/>
                    <a:gd name="T3" fmla="*/ 0 h 4"/>
                    <a:gd name="T4" fmla="*/ 0 w 2"/>
                    <a:gd name="T5" fmla="*/ 4 h 4"/>
                    <a:gd name="T6" fmla="*/ 2 w 2"/>
                    <a:gd name="T7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2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8" name="Freeform 1302"/>
                <p:cNvSpPr>
                  <a:spLocks/>
                </p:cNvSpPr>
                <p:nvPr/>
              </p:nvSpPr>
              <p:spPr bwMode="auto">
                <a:xfrm>
                  <a:off x="4115" y="2713"/>
                  <a:ext cx="10" cy="14"/>
                </a:xfrm>
                <a:custGeom>
                  <a:avLst/>
                  <a:gdLst>
                    <a:gd name="T0" fmla="*/ 4 w 12"/>
                    <a:gd name="T1" fmla="*/ 0 h 16"/>
                    <a:gd name="T2" fmla="*/ 1 w 12"/>
                    <a:gd name="T3" fmla="*/ 1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4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1"/>
                        <a:pt x="0" y="8"/>
                        <a:pt x="6" y="16"/>
                      </a:cubicBezTo>
                      <a:cubicBezTo>
                        <a:pt x="8" y="14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7" y="7"/>
                        <a:pt x="9" y="7"/>
                        <a:pt x="10" y="3"/>
                      </a:cubicBezTo>
                      <a:cubicBezTo>
                        <a:pt x="7" y="0"/>
                        <a:pt x="8" y="6"/>
                        <a:pt x="4" y="4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9" name="Freeform 1303"/>
                <p:cNvSpPr>
                  <a:spLocks/>
                </p:cNvSpPr>
                <p:nvPr/>
              </p:nvSpPr>
              <p:spPr bwMode="auto">
                <a:xfrm>
                  <a:off x="4113" y="2717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0" name="Freeform 1304"/>
                <p:cNvSpPr>
                  <a:spLocks/>
                </p:cNvSpPr>
                <p:nvPr/>
              </p:nvSpPr>
              <p:spPr bwMode="auto">
                <a:xfrm>
                  <a:off x="4111" y="2718"/>
                  <a:ext cx="2" cy="6"/>
                </a:xfrm>
                <a:custGeom>
                  <a:avLst/>
                  <a:gdLst>
                    <a:gd name="T0" fmla="*/ 3 w 3"/>
                    <a:gd name="T1" fmla="*/ 5 h 7"/>
                    <a:gd name="T2" fmla="*/ 2 w 3"/>
                    <a:gd name="T3" fmla="*/ 0 h 7"/>
                    <a:gd name="T4" fmla="*/ 0 w 3"/>
                    <a:gd name="T5" fmla="*/ 7 h 7"/>
                    <a:gd name="T6" fmla="*/ 3 w 3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7">
                      <a:moveTo>
                        <a:pt x="3" y="5"/>
                      </a:moveTo>
                      <a:cubicBezTo>
                        <a:pt x="0" y="4"/>
                        <a:pt x="3" y="1"/>
                        <a:pt x="2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1" name="Freeform 1305"/>
                <p:cNvSpPr>
                  <a:spLocks/>
                </p:cNvSpPr>
                <p:nvPr/>
              </p:nvSpPr>
              <p:spPr bwMode="auto">
                <a:xfrm>
                  <a:off x="4104" y="2722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2" name="Freeform 1306"/>
                <p:cNvSpPr>
                  <a:spLocks/>
                </p:cNvSpPr>
                <p:nvPr/>
              </p:nvSpPr>
              <p:spPr bwMode="auto">
                <a:xfrm>
                  <a:off x="4100" y="2715"/>
                  <a:ext cx="9" cy="9"/>
                </a:xfrm>
                <a:custGeom>
                  <a:avLst/>
                  <a:gdLst>
                    <a:gd name="T0" fmla="*/ 0 w 10"/>
                    <a:gd name="T1" fmla="*/ 9 h 11"/>
                    <a:gd name="T2" fmla="*/ 4 w 10"/>
                    <a:gd name="T3" fmla="*/ 9 h 11"/>
                    <a:gd name="T4" fmla="*/ 4 w 10"/>
                    <a:gd name="T5" fmla="*/ 8 h 11"/>
                    <a:gd name="T6" fmla="*/ 6 w 10"/>
                    <a:gd name="T7" fmla="*/ 3 h 11"/>
                    <a:gd name="T8" fmla="*/ 10 w 10"/>
                    <a:gd name="T9" fmla="*/ 4 h 11"/>
                    <a:gd name="T10" fmla="*/ 7 w 10"/>
                    <a:gd name="T11" fmla="*/ 0 h 11"/>
                    <a:gd name="T12" fmla="*/ 0 w 10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4" y="9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2" y="6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3" name="Freeform 1307"/>
                <p:cNvSpPr>
                  <a:spLocks/>
                </p:cNvSpPr>
                <p:nvPr/>
              </p:nvSpPr>
              <p:spPr bwMode="auto">
                <a:xfrm>
                  <a:off x="4105" y="272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4" name="Freeform 1308"/>
                <p:cNvSpPr>
                  <a:spLocks/>
                </p:cNvSpPr>
                <p:nvPr/>
              </p:nvSpPr>
              <p:spPr bwMode="auto">
                <a:xfrm>
                  <a:off x="4109" y="272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5" name="Freeform 1309"/>
                <p:cNvSpPr>
                  <a:spLocks/>
                </p:cNvSpPr>
                <p:nvPr/>
              </p:nvSpPr>
              <p:spPr bwMode="auto">
                <a:xfrm>
                  <a:off x="4091" y="2712"/>
                  <a:ext cx="9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6" name="Freeform 1310"/>
                <p:cNvSpPr>
                  <a:spLocks/>
                </p:cNvSpPr>
                <p:nvPr/>
              </p:nvSpPr>
              <p:spPr bwMode="auto">
                <a:xfrm>
                  <a:off x="4088" y="270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7" name="Freeform 1311"/>
                <p:cNvSpPr>
                  <a:spLocks/>
                </p:cNvSpPr>
                <p:nvPr/>
              </p:nvSpPr>
              <p:spPr bwMode="auto">
                <a:xfrm>
                  <a:off x="4073" y="2704"/>
                  <a:ext cx="16" cy="15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9 h 17"/>
                    <a:gd name="T4" fmla="*/ 6 w 19"/>
                    <a:gd name="T5" fmla="*/ 14 h 17"/>
                    <a:gd name="T6" fmla="*/ 13 w 19"/>
                    <a:gd name="T7" fmla="*/ 11 h 17"/>
                    <a:gd name="T8" fmla="*/ 9 w 19"/>
                    <a:gd name="T9" fmla="*/ 17 h 17"/>
                    <a:gd name="T10" fmla="*/ 16 w 19"/>
                    <a:gd name="T11" fmla="*/ 12 h 17"/>
                    <a:gd name="T12" fmla="*/ 19 w 19"/>
                    <a:gd name="T13" fmla="*/ 16 h 17"/>
                    <a:gd name="T14" fmla="*/ 18 w 19"/>
                    <a:gd name="T15" fmla="*/ 9 h 17"/>
                    <a:gd name="T16" fmla="*/ 15 w 19"/>
                    <a:gd name="T17" fmla="*/ 10 h 17"/>
                    <a:gd name="T18" fmla="*/ 17 w 19"/>
                    <a:gd name="T19" fmla="*/ 6 h 17"/>
                    <a:gd name="T20" fmla="*/ 7 w 19"/>
                    <a:gd name="T21" fmla="*/ 1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8" y="13"/>
                        <a:pt x="6" y="14"/>
                      </a:cubicBezTo>
                      <a:cubicBezTo>
                        <a:pt x="9" y="15"/>
                        <a:pt x="10" y="11"/>
                        <a:pt x="13" y="11"/>
                      </a:cubicBezTo>
                      <a:cubicBezTo>
                        <a:pt x="14" y="17"/>
                        <a:pt x="8" y="12"/>
                        <a:pt x="9" y="17"/>
                      </a:cubicBezTo>
                      <a:cubicBezTo>
                        <a:pt x="11" y="17"/>
                        <a:pt x="14" y="17"/>
                        <a:pt x="16" y="12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7" y="7"/>
                        <a:pt x="16" y="14"/>
                        <a:pt x="15" y="10"/>
                      </a:cubicBezTo>
                      <a:cubicBezTo>
                        <a:pt x="14" y="7"/>
                        <a:pt x="16" y="6"/>
                        <a:pt x="17" y="6"/>
                      </a:cubicBezTo>
                      <a:cubicBezTo>
                        <a:pt x="15" y="7"/>
                        <a:pt x="11" y="0"/>
                        <a:pt x="7" y="1"/>
                      </a:cubicBezTo>
                      <a:cubicBezTo>
                        <a:pt x="2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8" name="Freeform 1312"/>
                <p:cNvSpPr>
                  <a:spLocks/>
                </p:cNvSpPr>
                <p:nvPr/>
              </p:nvSpPr>
              <p:spPr bwMode="auto">
                <a:xfrm>
                  <a:off x="4072" y="2709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9" name="Freeform 1313"/>
                <p:cNvSpPr>
                  <a:spLocks/>
                </p:cNvSpPr>
                <p:nvPr/>
              </p:nvSpPr>
              <p:spPr bwMode="auto">
                <a:xfrm>
                  <a:off x="4057" y="2704"/>
                  <a:ext cx="13" cy="15"/>
                </a:xfrm>
                <a:custGeom>
                  <a:avLst/>
                  <a:gdLst>
                    <a:gd name="T0" fmla="*/ 10 w 16"/>
                    <a:gd name="T1" fmla="*/ 17 h 17"/>
                    <a:gd name="T2" fmla="*/ 14 w 16"/>
                    <a:gd name="T3" fmla="*/ 13 h 17"/>
                    <a:gd name="T4" fmla="*/ 15 w 16"/>
                    <a:gd name="T5" fmla="*/ 16 h 17"/>
                    <a:gd name="T6" fmla="*/ 16 w 16"/>
                    <a:gd name="T7" fmla="*/ 10 h 17"/>
                    <a:gd name="T8" fmla="*/ 8 w 16"/>
                    <a:gd name="T9" fmla="*/ 13 h 17"/>
                    <a:gd name="T10" fmla="*/ 7 w 16"/>
                    <a:gd name="T11" fmla="*/ 4 h 17"/>
                    <a:gd name="T12" fmla="*/ 11 w 16"/>
                    <a:gd name="T13" fmla="*/ 6 h 17"/>
                    <a:gd name="T14" fmla="*/ 0 w 16"/>
                    <a:gd name="T15" fmla="*/ 7 h 17"/>
                    <a:gd name="T16" fmla="*/ 2 w 16"/>
                    <a:gd name="T17" fmla="*/ 9 h 17"/>
                    <a:gd name="T18" fmla="*/ 0 w 16"/>
                    <a:gd name="T19" fmla="*/ 11 h 17"/>
                    <a:gd name="T20" fmla="*/ 10 w 16"/>
                    <a:gd name="T21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7">
                      <a:moveTo>
                        <a:pt x="10" y="17"/>
                      </a:move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5" y="13"/>
                        <a:pt x="15" y="15"/>
                        <a:pt x="15" y="16"/>
                      </a:cubicBezTo>
                      <a:cubicBezTo>
                        <a:pt x="15" y="14"/>
                        <a:pt x="16" y="12"/>
                        <a:pt x="16" y="10"/>
                      </a:cubicBezTo>
                      <a:cubicBezTo>
                        <a:pt x="14" y="4"/>
                        <a:pt x="11" y="12"/>
                        <a:pt x="8" y="13"/>
                      </a:cubicBezTo>
                      <a:cubicBezTo>
                        <a:pt x="3" y="10"/>
                        <a:pt x="9" y="10"/>
                        <a:pt x="7" y="4"/>
                      </a:cubicBezTo>
                      <a:cubicBezTo>
                        <a:pt x="8" y="4"/>
                        <a:pt x="8" y="6"/>
                        <a:pt x="11" y="6"/>
                      </a:cubicBezTo>
                      <a:cubicBezTo>
                        <a:pt x="7" y="0"/>
                        <a:pt x="2" y="6"/>
                        <a:pt x="0" y="7"/>
                      </a:cubicBezTo>
                      <a:cubicBezTo>
                        <a:pt x="1" y="8"/>
                        <a:pt x="1" y="10"/>
                        <a:pt x="2" y="9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6"/>
                        <a:pt x="4" y="17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0" name="Freeform 1314"/>
                <p:cNvSpPr>
                  <a:spLocks/>
                </p:cNvSpPr>
                <p:nvPr/>
              </p:nvSpPr>
              <p:spPr bwMode="auto">
                <a:xfrm>
                  <a:off x="4069" y="2718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1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1" name="Freeform 1315"/>
                <p:cNvSpPr>
                  <a:spLocks/>
                </p:cNvSpPr>
                <p:nvPr/>
              </p:nvSpPr>
              <p:spPr bwMode="auto">
                <a:xfrm>
                  <a:off x="4056" y="271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0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2" name="Freeform 1316"/>
                <p:cNvSpPr>
                  <a:spLocks/>
                </p:cNvSpPr>
                <p:nvPr/>
              </p:nvSpPr>
              <p:spPr bwMode="auto">
                <a:xfrm>
                  <a:off x="4055" y="2716"/>
                  <a:ext cx="2" cy="3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3" name="Freeform 1317"/>
                <p:cNvSpPr>
                  <a:spLocks/>
                </p:cNvSpPr>
                <p:nvPr/>
              </p:nvSpPr>
              <p:spPr bwMode="auto">
                <a:xfrm>
                  <a:off x="3959" y="2706"/>
                  <a:ext cx="95" cy="16"/>
                </a:xfrm>
                <a:custGeom>
                  <a:avLst/>
                  <a:gdLst>
                    <a:gd name="T0" fmla="*/ 1 w 110"/>
                    <a:gd name="T1" fmla="*/ 2 h 19"/>
                    <a:gd name="T2" fmla="*/ 4 w 110"/>
                    <a:gd name="T3" fmla="*/ 5 h 19"/>
                    <a:gd name="T4" fmla="*/ 0 w 110"/>
                    <a:gd name="T5" fmla="*/ 10 h 19"/>
                    <a:gd name="T6" fmla="*/ 1 w 110"/>
                    <a:gd name="T7" fmla="*/ 17 h 19"/>
                    <a:gd name="T8" fmla="*/ 9 w 110"/>
                    <a:gd name="T9" fmla="*/ 14 h 19"/>
                    <a:gd name="T10" fmla="*/ 9 w 110"/>
                    <a:gd name="T11" fmla="*/ 17 h 19"/>
                    <a:gd name="T12" fmla="*/ 25 w 110"/>
                    <a:gd name="T13" fmla="*/ 15 h 19"/>
                    <a:gd name="T14" fmla="*/ 37 w 110"/>
                    <a:gd name="T15" fmla="*/ 13 h 19"/>
                    <a:gd name="T16" fmla="*/ 83 w 110"/>
                    <a:gd name="T17" fmla="*/ 15 h 19"/>
                    <a:gd name="T18" fmla="*/ 85 w 110"/>
                    <a:gd name="T19" fmla="*/ 9 h 19"/>
                    <a:gd name="T20" fmla="*/ 88 w 110"/>
                    <a:gd name="T21" fmla="*/ 13 h 19"/>
                    <a:gd name="T22" fmla="*/ 86 w 110"/>
                    <a:gd name="T23" fmla="*/ 13 h 19"/>
                    <a:gd name="T24" fmla="*/ 99 w 110"/>
                    <a:gd name="T25" fmla="*/ 15 h 19"/>
                    <a:gd name="T26" fmla="*/ 99 w 110"/>
                    <a:gd name="T27" fmla="*/ 7 h 19"/>
                    <a:gd name="T28" fmla="*/ 105 w 110"/>
                    <a:gd name="T29" fmla="*/ 15 h 19"/>
                    <a:gd name="T30" fmla="*/ 109 w 110"/>
                    <a:gd name="T31" fmla="*/ 10 h 19"/>
                    <a:gd name="T32" fmla="*/ 105 w 110"/>
                    <a:gd name="T33" fmla="*/ 5 h 19"/>
                    <a:gd name="T34" fmla="*/ 108 w 110"/>
                    <a:gd name="T35" fmla="*/ 2 h 19"/>
                    <a:gd name="T36" fmla="*/ 78 w 110"/>
                    <a:gd name="T37" fmla="*/ 11 h 19"/>
                    <a:gd name="T38" fmla="*/ 79 w 110"/>
                    <a:gd name="T39" fmla="*/ 7 h 19"/>
                    <a:gd name="T40" fmla="*/ 61 w 110"/>
                    <a:gd name="T41" fmla="*/ 3 h 19"/>
                    <a:gd name="T42" fmla="*/ 54 w 110"/>
                    <a:gd name="T43" fmla="*/ 10 h 19"/>
                    <a:gd name="T44" fmla="*/ 51 w 110"/>
                    <a:gd name="T45" fmla="*/ 7 h 19"/>
                    <a:gd name="T46" fmla="*/ 50 w 110"/>
                    <a:gd name="T47" fmla="*/ 10 h 19"/>
                    <a:gd name="T48" fmla="*/ 45 w 110"/>
                    <a:gd name="T49" fmla="*/ 6 h 19"/>
                    <a:gd name="T50" fmla="*/ 43 w 110"/>
                    <a:gd name="T51" fmla="*/ 14 h 19"/>
                    <a:gd name="T52" fmla="*/ 32 w 110"/>
                    <a:gd name="T53" fmla="*/ 3 h 19"/>
                    <a:gd name="T54" fmla="*/ 34 w 110"/>
                    <a:gd name="T55" fmla="*/ 7 h 19"/>
                    <a:gd name="T56" fmla="*/ 32 w 110"/>
                    <a:gd name="T57" fmla="*/ 10 h 19"/>
                    <a:gd name="T58" fmla="*/ 30 w 110"/>
                    <a:gd name="T59" fmla="*/ 3 h 19"/>
                    <a:gd name="T60" fmla="*/ 22 w 110"/>
                    <a:gd name="T61" fmla="*/ 8 h 19"/>
                    <a:gd name="T62" fmla="*/ 23 w 110"/>
                    <a:gd name="T63" fmla="*/ 11 h 19"/>
                    <a:gd name="T64" fmla="*/ 11 w 110"/>
                    <a:gd name="T65" fmla="*/ 9 h 19"/>
                    <a:gd name="T66" fmla="*/ 16 w 110"/>
                    <a:gd name="T67" fmla="*/ 3 h 19"/>
                    <a:gd name="T68" fmla="*/ 13 w 110"/>
                    <a:gd name="T69" fmla="*/ 0 h 19"/>
                    <a:gd name="T70" fmla="*/ 6 w 110"/>
                    <a:gd name="T71" fmla="*/ 8 h 19"/>
                    <a:gd name="T72" fmla="*/ 1 w 110"/>
                    <a:gd name="T73" fmla="*/ 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0" h="19">
                      <a:moveTo>
                        <a:pt x="1" y="2"/>
                      </a:moveTo>
                      <a:cubicBezTo>
                        <a:pt x="1" y="5"/>
                        <a:pt x="2" y="6"/>
                        <a:pt x="4" y="5"/>
                      </a:cubicBezTo>
                      <a:cubicBezTo>
                        <a:pt x="4" y="9"/>
                        <a:pt x="1" y="8"/>
                        <a:pt x="0" y="10"/>
                      </a:cubicBezTo>
                      <a:cubicBezTo>
                        <a:pt x="3" y="12"/>
                        <a:pt x="0" y="14"/>
                        <a:pt x="1" y="17"/>
                      </a:cubicBezTo>
                      <a:cubicBezTo>
                        <a:pt x="4" y="17"/>
                        <a:pt x="5" y="13"/>
                        <a:pt x="9" y="14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14" y="15"/>
                        <a:pt x="21" y="12"/>
                        <a:pt x="25" y="15"/>
                      </a:cubicBezTo>
                      <a:cubicBezTo>
                        <a:pt x="29" y="16"/>
                        <a:pt x="32" y="15"/>
                        <a:pt x="37" y="13"/>
                      </a:cubicBezTo>
                      <a:cubicBezTo>
                        <a:pt x="52" y="15"/>
                        <a:pt x="67" y="12"/>
                        <a:pt x="83" y="15"/>
                      </a:cubicBezTo>
                      <a:cubicBezTo>
                        <a:pt x="85" y="9"/>
                        <a:pt x="85" y="9"/>
                        <a:pt x="85" y="9"/>
                      </a:cubicBezTo>
                      <a:cubicBezTo>
                        <a:pt x="86" y="12"/>
                        <a:pt x="89" y="9"/>
                        <a:pt x="88" y="13"/>
                      </a:cubicBezTo>
                      <a:cubicBezTo>
                        <a:pt x="88" y="12"/>
                        <a:pt x="87" y="13"/>
                        <a:pt x="86" y="13"/>
                      </a:cubicBezTo>
                      <a:cubicBezTo>
                        <a:pt x="89" y="19"/>
                        <a:pt x="95" y="13"/>
                        <a:pt x="99" y="15"/>
                      </a:cubicBezTo>
                      <a:cubicBezTo>
                        <a:pt x="98" y="14"/>
                        <a:pt x="98" y="8"/>
                        <a:pt x="99" y="7"/>
                      </a:cubicBezTo>
                      <a:cubicBezTo>
                        <a:pt x="99" y="14"/>
                        <a:pt x="104" y="7"/>
                        <a:pt x="105" y="15"/>
                      </a:cubicBezTo>
                      <a:cubicBezTo>
                        <a:pt x="109" y="17"/>
                        <a:pt x="105" y="9"/>
                        <a:pt x="109" y="10"/>
                      </a:cubicBezTo>
                      <a:cubicBezTo>
                        <a:pt x="110" y="6"/>
                        <a:pt x="105" y="8"/>
                        <a:pt x="105" y="5"/>
                      </a:cubicBezTo>
                      <a:cubicBezTo>
                        <a:pt x="106" y="2"/>
                        <a:pt x="108" y="7"/>
                        <a:pt x="108" y="2"/>
                      </a:cubicBezTo>
                      <a:cubicBezTo>
                        <a:pt x="102" y="0"/>
                        <a:pt x="89" y="9"/>
                        <a:pt x="78" y="11"/>
                      </a:cubicBezTo>
                      <a:cubicBezTo>
                        <a:pt x="79" y="7"/>
                        <a:pt x="79" y="7"/>
                        <a:pt x="79" y="7"/>
                      </a:cubicBezTo>
                      <a:cubicBezTo>
                        <a:pt x="74" y="10"/>
                        <a:pt x="66" y="10"/>
                        <a:pt x="61" y="3"/>
                      </a:cubicBezTo>
                      <a:cubicBezTo>
                        <a:pt x="62" y="7"/>
                        <a:pt x="53" y="1"/>
                        <a:pt x="54" y="10"/>
                      </a:cubicBezTo>
                      <a:cubicBezTo>
                        <a:pt x="53" y="8"/>
                        <a:pt x="52" y="8"/>
                        <a:pt x="51" y="7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47" y="10"/>
                        <a:pt x="48" y="6"/>
                        <a:pt x="45" y="6"/>
                      </a:cubicBezTo>
                      <a:cubicBezTo>
                        <a:pt x="47" y="10"/>
                        <a:pt x="44" y="11"/>
                        <a:pt x="43" y="14"/>
                      </a:cubicBezTo>
                      <a:cubicBezTo>
                        <a:pt x="40" y="10"/>
                        <a:pt x="36" y="6"/>
                        <a:pt x="32" y="3"/>
                      </a:cubicBezTo>
                      <a:cubicBezTo>
                        <a:pt x="33" y="4"/>
                        <a:pt x="33" y="5"/>
                        <a:pt x="34" y="7"/>
                      </a:cubicBezTo>
                      <a:cubicBezTo>
                        <a:pt x="32" y="5"/>
                        <a:pt x="32" y="9"/>
                        <a:pt x="32" y="10"/>
                      </a:cubicBezTo>
                      <a:cubicBezTo>
                        <a:pt x="30" y="10"/>
                        <a:pt x="30" y="5"/>
                        <a:pt x="30" y="3"/>
                      </a:cubicBezTo>
                      <a:cubicBezTo>
                        <a:pt x="26" y="2"/>
                        <a:pt x="24" y="11"/>
                        <a:pt x="22" y="8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19" y="12"/>
                        <a:pt x="15" y="8"/>
                        <a:pt x="11" y="9"/>
                      </a:cubicBezTo>
                      <a:cubicBezTo>
                        <a:pt x="9" y="4"/>
                        <a:pt x="14" y="5"/>
                        <a:pt x="16" y="3"/>
                      </a:cubicBezTo>
                      <a:cubicBezTo>
                        <a:pt x="15" y="2"/>
                        <a:pt x="13" y="1"/>
                        <a:pt x="13" y="0"/>
                      </a:cubicBezTo>
                      <a:cubicBezTo>
                        <a:pt x="11" y="2"/>
                        <a:pt x="8" y="6"/>
                        <a:pt x="6" y="8"/>
                      </a:cubicBezTo>
                      <a:cubicBezTo>
                        <a:pt x="8" y="2"/>
                        <a:pt x="2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4" name="Freeform 1318"/>
                <p:cNvSpPr>
                  <a:spLocks/>
                </p:cNvSpPr>
                <p:nvPr/>
              </p:nvSpPr>
              <p:spPr bwMode="auto">
                <a:xfrm>
                  <a:off x="3970" y="270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5" name="Freeform 1319"/>
                <p:cNvSpPr>
                  <a:spLocks/>
                </p:cNvSpPr>
                <p:nvPr/>
              </p:nvSpPr>
              <p:spPr bwMode="auto">
                <a:xfrm>
                  <a:off x="3959" y="2707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6" name="Rectangle 1320"/>
                <p:cNvSpPr>
                  <a:spLocks noChangeArrowheads="1"/>
                </p:cNvSpPr>
                <p:nvPr/>
              </p:nvSpPr>
              <p:spPr bwMode="auto">
                <a:xfrm>
                  <a:off x="3981" y="271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7" name="Freeform 1321"/>
                <p:cNvSpPr>
                  <a:spLocks/>
                </p:cNvSpPr>
                <p:nvPr/>
              </p:nvSpPr>
              <p:spPr bwMode="auto">
                <a:xfrm>
                  <a:off x="3984" y="2704"/>
                  <a:ext cx="3" cy="5"/>
                </a:xfrm>
                <a:custGeom>
                  <a:avLst/>
                  <a:gdLst>
                    <a:gd name="T0" fmla="*/ 0 w 3"/>
                    <a:gd name="T1" fmla="*/ 0 h 5"/>
                    <a:gd name="T2" fmla="*/ 3 w 3"/>
                    <a:gd name="T3" fmla="*/ 5 h 5"/>
                    <a:gd name="T4" fmla="*/ 0 w 3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0" y="0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3"/>
                        <a:pt x="3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8" name="Freeform 1322"/>
                <p:cNvSpPr>
                  <a:spLocks/>
                </p:cNvSpPr>
                <p:nvPr/>
              </p:nvSpPr>
              <p:spPr bwMode="auto">
                <a:xfrm>
                  <a:off x="4006" y="2706"/>
                  <a:ext cx="2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2"/>
                        <a:pt x="2" y="1"/>
                        <a:pt x="3" y="0"/>
                      </a:cubicBezTo>
                      <a:cubicBezTo>
                        <a:pt x="1" y="0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9" name="Freeform 1323"/>
                <p:cNvSpPr>
                  <a:spLocks/>
                </p:cNvSpPr>
                <p:nvPr/>
              </p:nvSpPr>
              <p:spPr bwMode="auto">
                <a:xfrm>
                  <a:off x="3963" y="2705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0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0" name="Freeform 1324"/>
                <p:cNvSpPr>
                  <a:spLocks/>
                </p:cNvSpPr>
                <p:nvPr/>
              </p:nvSpPr>
              <p:spPr bwMode="auto">
                <a:xfrm>
                  <a:off x="3905" y="2705"/>
                  <a:ext cx="51" cy="22"/>
                </a:xfrm>
                <a:custGeom>
                  <a:avLst/>
                  <a:gdLst>
                    <a:gd name="T0" fmla="*/ 4 w 60"/>
                    <a:gd name="T1" fmla="*/ 21 h 25"/>
                    <a:gd name="T2" fmla="*/ 15 w 60"/>
                    <a:gd name="T3" fmla="*/ 23 h 25"/>
                    <a:gd name="T4" fmla="*/ 22 w 60"/>
                    <a:gd name="T5" fmla="*/ 13 h 25"/>
                    <a:gd name="T6" fmla="*/ 21 w 60"/>
                    <a:gd name="T7" fmla="*/ 22 h 25"/>
                    <a:gd name="T8" fmla="*/ 41 w 60"/>
                    <a:gd name="T9" fmla="*/ 15 h 25"/>
                    <a:gd name="T10" fmla="*/ 41 w 60"/>
                    <a:gd name="T11" fmla="*/ 18 h 25"/>
                    <a:gd name="T12" fmla="*/ 49 w 60"/>
                    <a:gd name="T13" fmla="*/ 8 h 25"/>
                    <a:gd name="T14" fmla="*/ 49 w 60"/>
                    <a:gd name="T15" fmla="*/ 19 h 25"/>
                    <a:gd name="T16" fmla="*/ 49 w 60"/>
                    <a:gd name="T17" fmla="*/ 20 h 25"/>
                    <a:gd name="T18" fmla="*/ 59 w 60"/>
                    <a:gd name="T19" fmla="*/ 16 h 25"/>
                    <a:gd name="T20" fmla="*/ 60 w 60"/>
                    <a:gd name="T21" fmla="*/ 10 h 25"/>
                    <a:gd name="T22" fmla="*/ 60 w 60"/>
                    <a:gd name="T23" fmla="*/ 4 h 25"/>
                    <a:gd name="T24" fmla="*/ 53 w 60"/>
                    <a:gd name="T25" fmla="*/ 9 h 25"/>
                    <a:gd name="T26" fmla="*/ 52 w 60"/>
                    <a:gd name="T27" fmla="*/ 5 h 25"/>
                    <a:gd name="T28" fmla="*/ 49 w 60"/>
                    <a:gd name="T29" fmla="*/ 8 h 25"/>
                    <a:gd name="T30" fmla="*/ 48 w 60"/>
                    <a:gd name="T31" fmla="*/ 4 h 25"/>
                    <a:gd name="T32" fmla="*/ 43 w 60"/>
                    <a:gd name="T33" fmla="*/ 8 h 25"/>
                    <a:gd name="T34" fmla="*/ 44 w 60"/>
                    <a:gd name="T35" fmla="*/ 6 h 25"/>
                    <a:gd name="T36" fmla="*/ 41 w 60"/>
                    <a:gd name="T37" fmla="*/ 11 h 25"/>
                    <a:gd name="T38" fmla="*/ 38 w 60"/>
                    <a:gd name="T39" fmla="*/ 6 h 25"/>
                    <a:gd name="T40" fmla="*/ 39 w 60"/>
                    <a:gd name="T41" fmla="*/ 10 h 25"/>
                    <a:gd name="T42" fmla="*/ 26 w 60"/>
                    <a:gd name="T43" fmla="*/ 5 h 25"/>
                    <a:gd name="T44" fmla="*/ 25 w 60"/>
                    <a:gd name="T45" fmla="*/ 9 h 25"/>
                    <a:gd name="T46" fmla="*/ 31 w 60"/>
                    <a:gd name="T47" fmla="*/ 5 h 25"/>
                    <a:gd name="T48" fmla="*/ 30 w 60"/>
                    <a:gd name="T49" fmla="*/ 15 h 25"/>
                    <a:gd name="T50" fmla="*/ 22 w 60"/>
                    <a:gd name="T51" fmla="*/ 7 h 25"/>
                    <a:gd name="T52" fmla="*/ 13 w 60"/>
                    <a:gd name="T53" fmla="*/ 9 h 25"/>
                    <a:gd name="T54" fmla="*/ 13 w 60"/>
                    <a:gd name="T55" fmla="*/ 8 h 25"/>
                    <a:gd name="T56" fmla="*/ 6 w 60"/>
                    <a:gd name="T57" fmla="*/ 11 h 25"/>
                    <a:gd name="T58" fmla="*/ 9 w 60"/>
                    <a:gd name="T59" fmla="*/ 13 h 25"/>
                    <a:gd name="T60" fmla="*/ 6 w 60"/>
                    <a:gd name="T61" fmla="*/ 15 h 25"/>
                    <a:gd name="T62" fmla="*/ 6 w 60"/>
                    <a:gd name="T63" fmla="*/ 13 h 25"/>
                    <a:gd name="T64" fmla="*/ 0 w 60"/>
                    <a:gd name="T65" fmla="*/ 20 h 25"/>
                    <a:gd name="T66" fmla="*/ 7 w 60"/>
                    <a:gd name="T67" fmla="*/ 16 h 25"/>
                    <a:gd name="T68" fmla="*/ 4 w 60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0" h="25">
                      <a:moveTo>
                        <a:pt x="4" y="21"/>
                      </a:moveTo>
                      <a:cubicBezTo>
                        <a:pt x="7" y="25"/>
                        <a:pt x="12" y="22"/>
                        <a:pt x="15" y="23"/>
                      </a:cubicBezTo>
                      <a:cubicBezTo>
                        <a:pt x="22" y="21"/>
                        <a:pt x="16" y="13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7" y="21"/>
                        <a:pt x="36" y="23"/>
                        <a:pt x="41" y="15"/>
                      </a:cubicBezTo>
                      <a:cubicBezTo>
                        <a:pt x="42" y="16"/>
                        <a:pt x="43" y="17"/>
                        <a:pt x="41" y="18"/>
                      </a:cubicBezTo>
                      <a:cubicBezTo>
                        <a:pt x="46" y="18"/>
                        <a:pt x="43" y="5"/>
                        <a:pt x="49" y="8"/>
                      </a:cubicBezTo>
                      <a:cubicBezTo>
                        <a:pt x="44" y="14"/>
                        <a:pt x="51" y="13"/>
                        <a:pt x="49" y="19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52" y="19"/>
                        <a:pt x="57" y="16"/>
                        <a:pt x="59" y="16"/>
                      </a:cubicBezTo>
                      <a:cubicBezTo>
                        <a:pt x="59" y="14"/>
                        <a:pt x="57" y="10"/>
                        <a:pt x="60" y="10"/>
                      </a:cubicBezTo>
                      <a:cubicBezTo>
                        <a:pt x="59" y="9"/>
                        <a:pt x="59" y="7"/>
                        <a:pt x="60" y="4"/>
                      </a:cubicBezTo>
                      <a:cubicBezTo>
                        <a:pt x="56" y="7"/>
                        <a:pt x="55" y="6"/>
                        <a:pt x="53" y="9"/>
                      </a:cubicBezTo>
                      <a:cubicBezTo>
                        <a:pt x="51" y="6"/>
                        <a:pt x="54" y="8"/>
                        <a:pt x="52" y="5"/>
                      </a:cubicBez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47" y="7"/>
                        <a:pt x="51" y="4"/>
                        <a:pt x="48" y="4"/>
                      </a:cubicBezTo>
                      <a:cubicBezTo>
                        <a:pt x="48" y="6"/>
                        <a:pt x="46" y="8"/>
                        <a:pt x="43" y="8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2" y="8"/>
                        <a:pt x="40" y="6"/>
                        <a:pt x="41" y="11"/>
                      </a:cubicBez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9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9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9"/>
                        <a:pt x="27" y="13"/>
                        <a:pt x="30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3" y="9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14"/>
                        <a:pt x="9" y="5"/>
                        <a:pt x="6" y="11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9" y="15"/>
                        <a:pt x="8" y="15"/>
                        <a:pt x="6" y="15"/>
                      </a:cubicBezTo>
                      <a:cubicBezTo>
                        <a:pt x="6" y="15"/>
                        <a:pt x="6" y="15"/>
                        <a:pt x="6" y="13"/>
                      </a:cubicBezTo>
                      <a:cubicBezTo>
                        <a:pt x="5" y="18"/>
                        <a:pt x="1" y="18"/>
                        <a:pt x="0" y="20"/>
                      </a:cubicBezTo>
                      <a:cubicBezTo>
                        <a:pt x="2" y="20"/>
                        <a:pt x="5" y="17"/>
                        <a:pt x="7" y="16"/>
                      </a:cubicBezTo>
                      <a:cubicBezTo>
                        <a:pt x="6" y="18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1" name="Freeform 1325"/>
                <p:cNvSpPr>
                  <a:spLocks/>
                </p:cNvSpPr>
                <p:nvPr/>
              </p:nvSpPr>
              <p:spPr bwMode="auto">
                <a:xfrm>
                  <a:off x="3943" y="2709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2" name="Freeform 1326"/>
                <p:cNvSpPr>
                  <a:spLocks/>
                </p:cNvSpPr>
                <p:nvPr/>
              </p:nvSpPr>
              <p:spPr bwMode="auto">
                <a:xfrm>
                  <a:off x="3863" y="2705"/>
                  <a:ext cx="40" cy="27"/>
                </a:xfrm>
                <a:custGeom>
                  <a:avLst/>
                  <a:gdLst>
                    <a:gd name="T0" fmla="*/ 34 w 46"/>
                    <a:gd name="T1" fmla="*/ 14 h 31"/>
                    <a:gd name="T2" fmla="*/ 32 w 46"/>
                    <a:gd name="T3" fmla="*/ 9 h 31"/>
                    <a:gd name="T4" fmla="*/ 33 w 46"/>
                    <a:gd name="T5" fmla="*/ 19 h 31"/>
                    <a:gd name="T6" fmla="*/ 28 w 46"/>
                    <a:gd name="T7" fmla="*/ 21 h 31"/>
                    <a:gd name="T8" fmla="*/ 27 w 46"/>
                    <a:gd name="T9" fmla="*/ 12 h 31"/>
                    <a:gd name="T10" fmla="*/ 22 w 46"/>
                    <a:gd name="T11" fmla="*/ 11 h 31"/>
                    <a:gd name="T12" fmla="*/ 23 w 46"/>
                    <a:gd name="T13" fmla="*/ 17 h 31"/>
                    <a:gd name="T14" fmla="*/ 17 w 46"/>
                    <a:gd name="T15" fmla="*/ 21 h 31"/>
                    <a:gd name="T16" fmla="*/ 20 w 46"/>
                    <a:gd name="T17" fmla="*/ 18 h 31"/>
                    <a:gd name="T18" fmla="*/ 16 w 46"/>
                    <a:gd name="T19" fmla="*/ 12 h 31"/>
                    <a:gd name="T20" fmla="*/ 4 w 46"/>
                    <a:gd name="T21" fmla="*/ 29 h 31"/>
                    <a:gd name="T22" fmla="*/ 8 w 46"/>
                    <a:gd name="T23" fmla="*/ 28 h 31"/>
                    <a:gd name="T24" fmla="*/ 8 w 46"/>
                    <a:gd name="T25" fmla="*/ 20 h 31"/>
                    <a:gd name="T26" fmla="*/ 12 w 46"/>
                    <a:gd name="T27" fmla="*/ 22 h 31"/>
                    <a:gd name="T28" fmla="*/ 10 w 46"/>
                    <a:gd name="T29" fmla="*/ 26 h 31"/>
                    <a:gd name="T30" fmla="*/ 41 w 46"/>
                    <a:gd name="T31" fmla="*/ 24 h 31"/>
                    <a:gd name="T32" fmla="*/ 36 w 46"/>
                    <a:gd name="T33" fmla="*/ 24 h 31"/>
                    <a:gd name="T34" fmla="*/ 40 w 46"/>
                    <a:gd name="T35" fmla="*/ 20 h 31"/>
                    <a:gd name="T36" fmla="*/ 38 w 46"/>
                    <a:gd name="T37" fmla="*/ 13 h 31"/>
                    <a:gd name="T38" fmla="*/ 40 w 46"/>
                    <a:gd name="T39" fmla="*/ 15 h 31"/>
                    <a:gd name="T40" fmla="*/ 40 w 46"/>
                    <a:gd name="T41" fmla="*/ 8 h 31"/>
                    <a:gd name="T42" fmla="*/ 46 w 46"/>
                    <a:gd name="T43" fmla="*/ 5 h 31"/>
                    <a:gd name="T44" fmla="*/ 35 w 46"/>
                    <a:gd name="T45" fmla="*/ 5 h 31"/>
                    <a:gd name="T46" fmla="*/ 34 w 46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6" h="31">
                      <a:moveTo>
                        <a:pt x="34" y="14"/>
                      </a:moveTo>
                      <a:cubicBezTo>
                        <a:pt x="31" y="14"/>
                        <a:pt x="34" y="11"/>
                        <a:pt x="32" y="9"/>
                      </a:cubicBezTo>
                      <a:cubicBezTo>
                        <a:pt x="29" y="12"/>
                        <a:pt x="35" y="15"/>
                        <a:pt x="33" y="19"/>
                      </a:cubicBezTo>
                      <a:cubicBezTo>
                        <a:pt x="31" y="17"/>
                        <a:pt x="29" y="21"/>
                        <a:pt x="28" y="21"/>
                      </a:cubicBezTo>
                      <a:cubicBezTo>
                        <a:pt x="29" y="19"/>
                        <a:pt x="28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7" y="14"/>
                        <a:pt x="19" y="14"/>
                        <a:pt x="23" y="17"/>
                      </a:cubicBezTo>
                      <a:cubicBezTo>
                        <a:pt x="23" y="20"/>
                        <a:pt x="19" y="23"/>
                        <a:pt x="17" y="21"/>
                      </a:cubicBezTo>
                      <a:cubicBezTo>
                        <a:pt x="17" y="18"/>
                        <a:pt x="19" y="19"/>
                        <a:pt x="20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3" y="19"/>
                        <a:pt x="0" y="19"/>
                        <a:pt x="4" y="29"/>
                      </a:cubicBezTo>
                      <a:cubicBezTo>
                        <a:pt x="6" y="31"/>
                        <a:pt x="7" y="28"/>
                        <a:pt x="8" y="28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9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1" y="24"/>
                      </a:cubicBezTo>
                      <a:cubicBezTo>
                        <a:pt x="36" y="24"/>
                        <a:pt x="36" y="24"/>
                        <a:pt x="36" y="24"/>
                      </a:cubicBezTo>
                      <a:cubicBezTo>
                        <a:pt x="37" y="21"/>
                        <a:pt x="39" y="21"/>
                        <a:pt x="40" y="20"/>
                      </a:cubicBezTo>
                      <a:cubicBezTo>
                        <a:pt x="38" y="13"/>
                        <a:pt x="38" y="13"/>
                        <a:pt x="38" y="13"/>
                      </a:cubicBezTo>
                      <a:cubicBezTo>
                        <a:pt x="39" y="14"/>
                        <a:pt x="40" y="13"/>
                        <a:pt x="40" y="15"/>
                      </a:cubicBezTo>
                      <a:cubicBezTo>
                        <a:pt x="42" y="12"/>
                        <a:pt x="41" y="11"/>
                        <a:pt x="40" y="8"/>
                      </a:cubicBezTo>
                      <a:cubicBezTo>
                        <a:pt x="43" y="7"/>
                        <a:pt x="44" y="10"/>
                        <a:pt x="46" y="5"/>
                      </a:cubicBezTo>
                      <a:cubicBezTo>
                        <a:pt x="40" y="0"/>
                        <a:pt x="42" y="10"/>
                        <a:pt x="35" y="5"/>
                      </a:cubicBez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3" name="Freeform 1327"/>
                <p:cNvSpPr>
                  <a:spLocks/>
                </p:cNvSpPr>
                <p:nvPr/>
              </p:nvSpPr>
              <p:spPr bwMode="auto">
                <a:xfrm>
                  <a:off x="3902" y="2714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2 h 3"/>
                    <a:gd name="T6" fmla="*/ 1 w 1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4" name="Freeform 1328"/>
                <p:cNvSpPr>
                  <a:spLocks/>
                </p:cNvSpPr>
                <p:nvPr/>
              </p:nvSpPr>
              <p:spPr bwMode="auto">
                <a:xfrm>
                  <a:off x="3900" y="2722"/>
                  <a:ext cx="2" cy="5"/>
                </a:xfrm>
                <a:custGeom>
                  <a:avLst/>
                  <a:gdLst>
                    <a:gd name="T0" fmla="*/ 2 w 3"/>
                    <a:gd name="T1" fmla="*/ 5 h 5"/>
                    <a:gd name="T2" fmla="*/ 3 w 3"/>
                    <a:gd name="T3" fmla="*/ 1 h 5"/>
                    <a:gd name="T4" fmla="*/ 2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5" name="Freeform 1329"/>
                <p:cNvSpPr>
                  <a:spLocks/>
                </p:cNvSpPr>
                <p:nvPr/>
              </p:nvSpPr>
              <p:spPr bwMode="auto">
                <a:xfrm>
                  <a:off x="3872" y="2716"/>
                  <a:ext cx="3" cy="2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1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2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6" name="Freeform 1330"/>
                <p:cNvSpPr>
                  <a:spLocks/>
                </p:cNvSpPr>
                <p:nvPr/>
              </p:nvSpPr>
              <p:spPr bwMode="auto">
                <a:xfrm>
                  <a:off x="3856" y="2720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1 w 14"/>
                    <a:gd name="T3" fmla="*/ 13 h 14"/>
                    <a:gd name="T4" fmla="*/ 11 w 14"/>
                    <a:gd name="T5" fmla="*/ 1 h 14"/>
                    <a:gd name="T6" fmla="*/ 6 w 14"/>
                    <a:gd name="T7" fmla="*/ 9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4" y="8"/>
                        <a:pt x="10" y="5"/>
                        <a:pt x="11" y="1"/>
                      </a:cubicBezTo>
                      <a:cubicBezTo>
                        <a:pt x="8" y="0"/>
                        <a:pt x="9" y="7"/>
                        <a:pt x="6" y="9"/>
                      </a:cubicBezTo>
                      <a:cubicBezTo>
                        <a:pt x="5" y="5"/>
                        <a:pt x="2" y="10"/>
                        <a:pt x="0" y="9"/>
                      </a:cubicBezTo>
                      <a:cubicBezTo>
                        <a:pt x="0" y="11"/>
                        <a:pt x="0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7" name="Freeform 1331"/>
                <p:cNvSpPr>
                  <a:spLocks/>
                </p:cNvSpPr>
                <p:nvPr/>
              </p:nvSpPr>
              <p:spPr bwMode="auto">
                <a:xfrm>
                  <a:off x="3761" y="2711"/>
                  <a:ext cx="98" cy="25"/>
                </a:xfrm>
                <a:custGeom>
                  <a:avLst/>
                  <a:gdLst>
                    <a:gd name="T0" fmla="*/ 93 w 114"/>
                    <a:gd name="T1" fmla="*/ 11 h 29"/>
                    <a:gd name="T2" fmla="*/ 87 w 114"/>
                    <a:gd name="T3" fmla="*/ 12 h 29"/>
                    <a:gd name="T4" fmla="*/ 90 w 114"/>
                    <a:gd name="T5" fmla="*/ 9 h 29"/>
                    <a:gd name="T6" fmla="*/ 85 w 114"/>
                    <a:gd name="T7" fmla="*/ 7 h 29"/>
                    <a:gd name="T8" fmla="*/ 86 w 114"/>
                    <a:gd name="T9" fmla="*/ 9 h 29"/>
                    <a:gd name="T10" fmla="*/ 75 w 114"/>
                    <a:gd name="T11" fmla="*/ 11 h 29"/>
                    <a:gd name="T12" fmla="*/ 74 w 114"/>
                    <a:gd name="T13" fmla="*/ 16 h 29"/>
                    <a:gd name="T14" fmla="*/ 66 w 114"/>
                    <a:gd name="T15" fmla="*/ 9 h 29"/>
                    <a:gd name="T16" fmla="*/ 69 w 114"/>
                    <a:gd name="T17" fmla="*/ 20 h 29"/>
                    <a:gd name="T18" fmla="*/ 57 w 114"/>
                    <a:gd name="T19" fmla="*/ 17 h 29"/>
                    <a:gd name="T20" fmla="*/ 59 w 114"/>
                    <a:gd name="T21" fmla="*/ 16 h 29"/>
                    <a:gd name="T22" fmla="*/ 53 w 114"/>
                    <a:gd name="T23" fmla="*/ 16 h 29"/>
                    <a:gd name="T24" fmla="*/ 53 w 114"/>
                    <a:gd name="T25" fmla="*/ 11 h 29"/>
                    <a:gd name="T26" fmla="*/ 44 w 114"/>
                    <a:gd name="T27" fmla="*/ 12 h 29"/>
                    <a:gd name="T28" fmla="*/ 44 w 114"/>
                    <a:gd name="T29" fmla="*/ 9 h 29"/>
                    <a:gd name="T30" fmla="*/ 27 w 114"/>
                    <a:gd name="T31" fmla="*/ 14 h 29"/>
                    <a:gd name="T32" fmla="*/ 24 w 114"/>
                    <a:gd name="T33" fmla="*/ 11 h 29"/>
                    <a:gd name="T34" fmla="*/ 26 w 114"/>
                    <a:gd name="T35" fmla="*/ 21 h 29"/>
                    <a:gd name="T36" fmla="*/ 19 w 114"/>
                    <a:gd name="T37" fmla="*/ 21 h 29"/>
                    <a:gd name="T38" fmla="*/ 20 w 114"/>
                    <a:gd name="T39" fmla="*/ 14 h 29"/>
                    <a:gd name="T40" fmla="*/ 16 w 114"/>
                    <a:gd name="T41" fmla="*/ 17 h 29"/>
                    <a:gd name="T42" fmla="*/ 13 w 114"/>
                    <a:gd name="T43" fmla="*/ 12 h 29"/>
                    <a:gd name="T44" fmla="*/ 6 w 114"/>
                    <a:gd name="T45" fmla="*/ 21 h 29"/>
                    <a:gd name="T46" fmla="*/ 1 w 114"/>
                    <a:gd name="T47" fmla="*/ 20 h 29"/>
                    <a:gd name="T48" fmla="*/ 5 w 114"/>
                    <a:gd name="T49" fmla="*/ 29 h 29"/>
                    <a:gd name="T50" fmla="*/ 30 w 114"/>
                    <a:gd name="T51" fmla="*/ 25 h 29"/>
                    <a:gd name="T52" fmla="*/ 36 w 114"/>
                    <a:gd name="T53" fmla="*/ 20 h 29"/>
                    <a:gd name="T54" fmla="*/ 38 w 114"/>
                    <a:gd name="T55" fmla="*/ 26 h 29"/>
                    <a:gd name="T56" fmla="*/ 37 w 114"/>
                    <a:gd name="T57" fmla="*/ 20 h 29"/>
                    <a:gd name="T58" fmla="*/ 42 w 114"/>
                    <a:gd name="T59" fmla="*/ 25 h 29"/>
                    <a:gd name="T60" fmla="*/ 44 w 114"/>
                    <a:gd name="T61" fmla="*/ 19 h 29"/>
                    <a:gd name="T62" fmla="*/ 46 w 114"/>
                    <a:gd name="T63" fmla="*/ 26 h 29"/>
                    <a:gd name="T64" fmla="*/ 87 w 114"/>
                    <a:gd name="T65" fmla="*/ 21 h 29"/>
                    <a:gd name="T66" fmla="*/ 85 w 114"/>
                    <a:gd name="T67" fmla="*/ 16 h 29"/>
                    <a:gd name="T68" fmla="*/ 101 w 114"/>
                    <a:gd name="T69" fmla="*/ 15 h 29"/>
                    <a:gd name="T70" fmla="*/ 102 w 114"/>
                    <a:gd name="T71" fmla="*/ 11 h 29"/>
                    <a:gd name="T72" fmla="*/ 103 w 114"/>
                    <a:gd name="T73" fmla="*/ 21 h 29"/>
                    <a:gd name="T74" fmla="*/ 108 w 114"/>
                    <a:gd name="T75" fmla="*/ 19 h 29"/>
                    <a:gd name="T76" fmla="*/ 104 w 114"/>
                    <a:gd name="T77" fmla="*/ 17 h 29"/>
                    <a:gd name="T78" fmla="*/ 110 w 114"/>
                    <a:gd name="T79" fmla="*/ 19 h 29"/>
                    <a:gd name="T80" fmla="*/ 105 w 114"/>
                    <a:gd name="T81" fmla="*/ 8 h 29"/>
                    <a:gd name="T82" fmla="*/ 93 w 114"/>
                    <a:gd name="T83" fmla="*/ 4 h 29"/>
                    <a:gd name="T84" fmla="*/ 93 w 114"/>
                    <a:gd name="T85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4" h="29">
                      <a:moveTo>
                        <a:pt x="93" y="11"/>
                      </a:moveTo>
                      <a:cubicBezTo>
                        <a:pt x="91" y="11"/>
                        <a:pt x="89" y="14"/>
                        <a:pt x="87" y="12"/>
                      </a:cubicBezTo>
                      <a:cubicBezTo>
                        <a:pt x="87" y="10"/>
                        <a:pt x="89" y="9"/>
                        <a:pt x="90" y="9"/>
                      </a:cubicBezTo>
                      <a:cubicBezTo>
                        <a:pt x="89" y="4"/>
                        <a:pt x="88" y="10"/>
                        <a:pt x="85" y="7"/>
                      </a:cubicBezTo>
                      <a:cubicBezTo>
                        <a:pt x="85" y="7"/>
                        <a:pt x="86" y="8"/>
                        <a:pt x="86" y="9"/>
                      </a:cubicBezTo>
                      <a:cubicBezTo>
                        <a:pt x="80" y="8"/>
                        <a:pt x="83" y="14"/>
                        <a:pt x="75" y="11"/>
                      </a:cubicBezTo>
                      <a:cubicBezTo>
                        <a:pt x="74" y="13"/>
                        <a:pt x="73" y="13"/>
                        <a:pt x="74" y="16"/>
                      </a:cubicBezTo>
                      <a:cubicBezTo>
                        <a:pt x="69" y="12"/>
                        <a:pt x="71" y="12"/>
                        <a:pt x="66" y="9"/>
                      </a:cubicBezTo>
                      <a:cubicBezTo>
                        <a:pt x="66" y="11"/>
                        <a:pt x="68" y="15"/>
                        <a:pt x="69" y="20"/>
                      </a:cubicBezTo>
                      <a:cubicBezTo>
                        <a:pt x="61" y="14"/>
                        <a:pt x="62" y="21"/>
                        <a:pt x="57" y="17"/>
                      </a:cubicBezTo>
                      <a:cubicBezTo>
                        <a:pt x="57" y="16"/>
                        <a:pt x="58" y="15"/>
                        <a:pt x="59" y="16"/>
                      </a:cubicBezTo>
                      <a:cubicBezTo>
                        <a:pt x="58" y="10"/>
                        <a:pt x="55" y="17"/>
                        <a:pt x="53" y="16"/>
                      </a:cubicBezTo>
                      <a:cubicBezTo>
                        <a:pt x="53" y="11"/>
                        <a:pt x="53" y="11"/>
                        <a:pt x="53" y="11"/>
                      </a:cubicBezTo>
                      <a:cubicBezTo>
                        <a:pt x="50" y="12"/>
                        <a:pt x="47" y="15"/>
                        <a:pt x="44" y="12"/>
                      </a:cubicBezTo>
                      <a:cubicBezTo>
                        <a:pt x="44" y="9"/>
                        <a:pt x="44" y="9"/>
                        <a:pt x="44" y="9"/>
                      </a:cubicBezTo>
                      <a:cubicBezTo>
                        <a:pt x="38" y="14"/>
                        <a:pt x="31" y="12"/>
                        <a:pt x="27" y="14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7" y="16"/>
                        <a:pt x="31" y="13"/>
                        <a:pt x="26" y="21"/>
                      </a:cubicBezTo>
                      <a:cubicBezTo>
                        <a:pt x="25" y="11"/>
                        <a:pt x="23" y="24"/>
                        <a:pt x="19" y="21"/>
                      </a:cubicBezTo>
                      <a:cubicBezTo>
                        <a:pt x="16" y="17"/>
                        <a:pt x="22" y="19"/>
                        <a:pt x="20" y="14"/>
                      </a:cubicBezTo>
                      <a:cubicBezTo>
                        <a:pt x="19" y="19"/>
                        <a:pt x="18" y="16"/>
                        <a:pt x="16" y="17"/>
                      </a:cubicBezTo>
                      <a:cubicBezTo>
                        <a:pt x="16" y="13"/>
                        <a:pt x="12" y="17"/>
                        <a:pt x="13" y="12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8"/>
                        <a:pt x="2" y="19"/>
                        <a:pt x="1" y="20"/>
                      </a:cubicBezTo>
                      <a:cubicBezTo>
                        <a:pt x="5" y="19"/>
                        <a:pt x="0" y="27"/>
                        <a:pt x="5" y="29"/>
                      </a:cubicBezTo>
                      <a:cubicBezTo>
                        <a:pt x="11" y="26"/>
                        <a:pt x="22" y="24"/>
                        <a:pt x="30" y="25"/>
                      </a:cubicBezTo>
                      <a:cubicBezTo>
                        <a:pt x="31" y="19"/>
                        <a:pt x="35" y="25"/>
                        <a:pt x="36" y="20"/>
                      </a:cubicBezTo>
                      <a:cubicBezTo>
                        <a:pt x="38" y="26"/>
                        <a:pt x="38" y="26"/>
                        <a:pt x="38" y="26"/>
                      </a:cubicBezTo>
                      <a:cubicBezTo>
                        <a:pt x="43" y="24"/>
                        <a:pt x="36" y="22"/>
                        <a:pt x="37" y="20"/>
                      </a:cubicBezTo>
                      <a:cubicBezTo>
                        <a:pt x="40" y="19"/>
                        <a:pt x="42" y="23"/>
                        <a:pt x="42" y="25"/>
                      </a:cubicBezTo>
                      <a:cubicBezTo>
                        <a:pt x="45" y="25"/>
                        <a:pt x="42" y="23"/>
                        <a:pt x="44" y="19"/>
                      </a:cubicBezTo>
                      <a:cubicBezTo>
                        <a:pt x="46" y="26"/>
                        <a:pt x="46" y="26"/>
                        <a:pt x="46" y="26"/>
                      </a:cubicBezTo>
                      <a:cubicBezTo>
                        <a:pt x="58" y="23"/>
                        <a:pt x="73" y="18"/>
                        <a:pt x="87" y="21"/>
                      </a:cubicBezTo>
                      <a:cubicBezTo>
                        <a:pt x="85" y="16"/>
                        <a:pt x="85" y="16"/>
                        <a:pt x="85" y="16"/>
                      </a:cubicBezTo>
                      <a:cubicBezTo>
                        <a:pt x="92" y="18"/>
                        <a:pt x="95" y="6"/>
                        <a:pt x="101" y="15"/>
                      </a:cubicBezTo>
                      <a:cubicBezTo>
                        <a:pt x="102" y="11"/>
                        <a:pt x="102" y="11"/>
                        <a:pt x="102" y="11"/>
                      </a:cubicBezTo>
                      <a:cubicBezTo>
                        <a:pt x="102" y="13"/>
                        <a:pt x="104" y="18"/>
                        <a:pt x="103" y="21"/>
                      </a:cubicBezTo>
                      <a:cubicBezTo>
                        <a:pt x="104" y="19"/>
                        <a:pt x="106" y="21"/>
                        <a:pt x="108" y="19"/>
                      </a:cubicBezTo>
                      <a:cubicBezTo>
                        <a:pt x="104" y="17"/>
                        <a:pt x="104" y="17"/>
                        <a:pt x="104" y="17"/>
                      </a:cubicBezTo>
                      <a:cubicBezTo>
                        <a:pt x="106" y="14"/>
                        <a:pt x="109" y="16"/>
                        <a:pt x="110" y="19"/>
                      </a:cubicBezTo>
                      <a:cubicBezTo>
                        <a:pt x="114" y="14"/>
                        <a:pt x="107" y="11"/>
                        <a:pt x="105" y="8"/>
                      </a:cubicBezTo>
                      <a:cubicBezTo>
                        <a:pt x="99" y="16"/>
                        <a:pt x="98" y="0"/>
                        <a:pt x="93" y="4"/>
                      </a:cubicBezTo>
                      <a:cubicBezTo>
                        <a:pt x="89" y="7"/>
                        <a:pt x="93" y="8"/>
                        <a:pt x="93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8" name="Freeform 1332"/>
                <p:cNvSpPr>
                  <a:spLocks/>
                </p:cNvSpPr>
                <p:nvPr/>
              </p:nvSpPr>
              <p:spPr bwMode="auto">
                <a:xfrm>
                  <a:off x="3849" y="272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9" name="Freeform 1333"/>
                <p:cNvSpPr>
                  <a:spLocks/>
                </p:cNvSpPr>
                <p:nvPr/>
              </p:nvSpPr>
              <p:spPr bwMode="auto">
                <a:xfrm>
                  <a:off x="3759" y="2728"/>
                  <a:ext cx="3" cy="1"/>
                </a:xfrm>
                <a:custGeom>
                  <a:avLst/>
                  <a:gdLst>
                    <a:gd name="T0" fmla="*/ 3 w 3"/>
                    <a:gd name="T1" fmla="*/ 0 h 1"/>
                    <a:gd name="T2" fmla="*/ 1 w 3"/>
                    <a:gd name="T3" fmla="*/ 0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0" name="Rectangle 1334"/>
                <p:cNvSpPr>
                  <a:spLocks noChangeArrowheads="1"/>
                </p:cNvSpPr>
                <p:nvPr/>
              </p:nvSpPr>
              <p:spPr bwMode="auto">
                <a:xfrm>
                  <a:off x="3856" y="272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1" name="Freeform 1335"/>
                <p:cNvSpPr>
                  <a:spLocks/>
                </p:cNvSpPr>
                <p:nvPr/>
              </p:nvSpPr>
              <p:spPr bwMode="auto">
                <a:xfrm>
                  <a:off x="3856" y="2718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0 h 2"/>
                    <a:gd name="T4" fmla="*/ 0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2" name="Freeform 1336"/>
                <p:cNvSpPr>
                  <a:spLocks/>
                </p:cNvSpPr>
                <p:nvPr/>
              </p:nvSpPr>
              <p:spPr bwMode="auto">
                <a:xfrm>
                  <a:off x="3746" y="2724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3" name="Freeform 1337"/>
                <p:cNvSpPr>
                  <a:spLocks/>
                </p:cNvSpPr>
                <p:nvPr/>
              </p:nvSpPr>
              <p:spPr bwMode="auto">
                <a:xfrm>
                  <a:off x="3705" y="2725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4" name="Freeform 1338"/>
                <p:cNvSpPr>
                  <a:spLocks/>
                </p:cNvSpPr>
                <p:nvPr/>
              </p:nvSpPr>
              <p:spPr bwMode="auto">
                <a:xfrm>
                  <a:off x="3591" y="2721"/>
                  <a:ext cx="167" cy="32"/>
                </a:xfrm>
                <a:custGeom>
                  <a:avLst/>
                  <a:gdLst>
                    <a:gd name="T0" fmla="*/ 7 w 194"/>
                    <a:gd name="T1" fmla="*/ 21 h 37"/>
                    <a:gd name="T2" fmla="*/ 3 w 194"/>
                    <a:gd name="T3" fmla="*/ 28 h 37"/>
                    <a:gd name="T4" fmla="*/ 10 w 194"/>
                    <a:gd name="T5" fmla="*/ 31 h 37"/>
                    <a:gd name="T6" fmla="*/ 20 w 194"/>
                    <a:gd name="T7" fmla="*/ 26 h 37"/>
                    <a:gd name="T8" fmla="*/ 42 w 194"/>
                    <a:gd name="T9" fmla="*/ 25 h 37"/>
                    <a:gd name="T10" fmla="*/ 57 w 194"/>
                    <a:gd name="T11" fmla="*/ 27 h 37"/>
                    <a:gd name="T12" fmla="*/ 75 w 194"/>
                    <a:gd name="T13" fmla="*/ 20 h 37"/>
                    <a:gd name="T14" fmla="*/ 80 w 194"/>
                    <a:gd name="T15" fmla="*/ 22 h 37"/>
                    <a:gd name="T16" fmla="*/ 90 w 194"/>
                    <a:gd name="T17" fmla="*/ 23 h 37"/>
                    <a:gd name="T18" fmla="*/ 94 w 194"/>
                    <a:gd name="T19" fmla="*/ 13 h 37"/>
                    <a:gd name="T20" fmla="*/ 104 w 194"/>
                    <a:gd name="T21" fmla="*/ 13 h 37"/>
                    <a:gd name="T22" fmla="*/ 112 w 194"/>
                    <a:gd name="T23" fmla="*/ 16 h 37"/>
                    <a:gd name="T24" fmla="*/ 125 w 194"/>
                    <a:gd name="T25" fmla="*/ 16 h 37"/>
                    <a:gd name="T26" fmla="*/ 138 w 194"/>
                    <a:gd name="T27" fmla="*/ 17 h 37"/>
                    <a:gd name="T28" fmla="*/ 149 w 194"/>
                    <a:gd name="T29" fmla="*/ 14 h 37"/>
                    <a:gd name="T30" fmla="*/ 157 w 194"/>
                    <a:gd name="T31" fmla="*/ 10 h 37"/>
                    <a:gd name="T32" fmla="*/ 159 w 194"/>
                    <a:gd name="T33" fmla="*/ 14 h 37"/>
                    <a:gd name="T34" fmla="*/ 167 w 194"/>
                    <a:gd name="T35" fmla="*/ 13 h 37"/>
                    <a:gd name="T36" fmla="*/ 194 w 194"/>
                    <a:gd name="T37" fmla="*/ 12 h 37"/>
                    <a:gd name="T38" fmla="*/ 180 w 194"/>
                    <a:gd name="T39" fmla="*/ 12 h 37"/>
                    <a:gd name="T40" fmla="*/ 178 w 194"/>
                    <a:gd name="T41" fmla="*/ 15 h 37"/>
                    <a:gd name="T42" fmla="*/ 174 w 194"/>
                    <a:gd name="T43" fmla="*/ 3 h 37"/>
                    <a:gd name="T44" fmla="*/ 170 w 194"/>
                    <a:gd name="T45" fmla="*/ 2 h 37"/>
                    <a:gd name="T46" fmla="*/ 161 w 194"/>
                    <a:gd name="T47" fmla="*/ 4 h 37"/>
                    <a:gd name="T48" fmla="*/ 153 w 194"/>
                    <a:gd name="T49" fmla="*/ 2 h 37"/>
                    <a:gd name="T50" fmla="*/ 141 w 194"/>
                    <a:gd name="T51" fmla="*/ 3 h 37"/>
                    <a:gd name="T52" fmla="*/ 130 w 194"/>
                    <a:gd name="T53" fmla="*/ 6 h 37"/>
                    <a:gd name="T54" fmla="*/ 130 w 194"/>
                    <a:gd name="T55" fmla="*/ 5 h 37"/>
                    <a:gd name="T56" fmla="*/ 127 w 194"/>
                    <a:gd name="T57" fmla="*/ 5 h 37"/>
                    <a:gd name="T58" fmla="*/ 118 w 194"/>
                    <a:gd name="T59" fmla="*/ 7 h 37"/>
                    <a:gd name="T60" fmla="*/ 110 w 194"/>
                    <a:gd name="T61" fmla="*/ 10 h 37"/>
                    <a:gd name="T62" fmla="*/ 107 w 194"/>
                    <a:gd name="T63" fmla="*/ 5 h 37"/>
                    <a:gd name="T64" fmla="*/ 96 w 194"/>
                    <a:gd name="T65" fmla="*/ 5 h 37"/>
                    <a:gd name="T66" fmla="*/ 92 w 194"/>
                    <a:gd name="T67" fmla="*/ 11 h 37"/>
                    <a:gd name="T68" fmla="*/ 79 w 194"/>
                    <a:gd name="T69" fmla="*/ 13 h 37"/>
                    <a:gd name="T70" fmla="*/ 61 w 194"/>
                    <a:gd name="T71" fmla="*/ 16 h 37"/>
                    <a:gd name="T72" fmla="*/ 56 w 194"/>
                    <a:gd name="T73" fmla="*/ 15 h 37"/>
                    <a:gd name="T74" fmla="*/ 36 w 194"/>
                    <a:gd name="T75" fmla="*/ 17 h 37"/>
                    <a:gd name="T76" fmla="*/ 44 w 194"/>
                    <a:gd name="T77" fmla="*/ 23 h 37"/>
                    <a:gd name="T78" fmla="*/ 34 w 194"/>
                    <a:gd name="T79" fmla="*/ 1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4" h="37">
                      <a:moveTo>
                        <a:pt x="16" y="14"/>
                      </a:moveTo>
                      <a:cubicBezTo>
                        <a:pt x="13" y="15"/>
                        <a:pt x="9" y="17"/>
                        <a:pt x="7" y="21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5" y="20"/>
                        <a:pt x="0" y="24"/>
                        <a:pt x="3" y="28"/>
                      </a:cubicBez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8" y="22"/>
                        <a:pt x="7" y="29"/>
                        <a:pt x="10" y="31"/>
                      </a:cubicBezTo>
                      <a:cubicBezTo>
                        <a:pt x="14" y="29"/>
                        <a:pt x="16" y="21"/>
                        <a:pt x="19" y="23"/>
                      </a:cubicBezTo>
                      <a:cubicBezTo>
                        <a:pt x="21" y="22"/>
                        <a:pt x="21" y="25"/>
                        <a:pt x="20" y="26"/>
                      </a:cubicBezTo>
                      <a:cubicBezTo>
                        <a:pt x="24" y="27"/>
                        <a:pt x="25" y="20"/>
                        <a:pt x="27" y="19"/>
                      </a:cubicBezTo>
                      <a:cubicBezTo>
                        <a:pt x="28" y="37"/>
                        <a:pt x="37" y="14"/>
                        <a:pt x="42" y="25"/>
                      </a:cubicBezTo>
                      <a:cubicBezTo>
                        <a:pt x="45" y="24"/>
                        <a:pt x="50" y="25"/>
                        <a:pt x="54" y="21"/>
                      </a:cubicBezTo>
                      <a:cubicBezTo>
                        <a:pt x="52" y="26"/>
                        <a:pt x="57" y="22"/>
                        <a:pt x="57" y="27"/>
                      </a:cubicBezTo>
                      <a:cubicBezTo>
                        <a:pt x="57" y="16"/>
                        <a:pt x="68" y="31"/>
                        <a:pt x="69" y="18"/>
                      </a:cubicBezTo>
                      <a:cubicBezTo>
                        <a:pt x="74" y="21"/>
                        <a:pt x="69" y="17"/>
                        <a:pt x="75" y="20"/>
                      </a:cubicBezTo>
                      <a:cubicBezTo>
                        <a:pt x="75" y="21"/>
                        <a:pt x="74" y="21"/>
                        <a:pt x="74" y="22"/>
                      </a:cubicBezTo>
                      <a:cubicBezTo>
                        <a:pt x="76" y="24"/>
                        <a:pt x="77" y="16"/>
                        <a:pt x="80" y="22"/>
                      </a:cubicBezTo>
                      <a:cubicBezTo>
                        <a:pt x="85" y="23"/>
                        <a:pt x="80" y="18"/>
                        <a:pt x="83" y="15"/>
                      </a:cubicBezTo>
                      <a:cubicBezTo>
                        <a:pt x="88" y="16"/>
                        <a:pt x="87" y="18"/>
                        <a:pt x="90" y="23"/>
                      </a:cubicBezTo>
                      <a:cubicBezTo>
                        <a:pt x="90" y="17"/>
                        <a:pt x="94" y="20"/>
                        <a:pt x="96" y="17"/>
                      </a:cubicBezTo>
                      <a:cubicBezTo>
                        <a:pt x="95" y="16"/>
                        <a:pt x="92" y="15"/>
                        <a:pt x="94" y="13"/>
                      </a:cubicBezTo>
                      <a:cubicBezTo>
                        <a:pt x="100" y="14"/>
                        <a:pt x="99" y="9"/>
                        <a:pt x="104" y="7"/>
                      </a:cubicBezTo>
                      <a:cubicBezTo>
                        <a:pt x="107" y="14"/>
                        <a:pt x="99" y="7"/>
                        <a:pt x="104" y="13"/>
                      </a:cubicBezTo>
                      <a:cubicBezTo>
                        <a:pt x="100" y="16"/>
                        <a:pt x="98" y="16"/>
                        <a:pt x="96" y="21"/>
                      </a:cubicBezTo>
                      <a:cubicBezTo>
                        <a:pt x="101" y="21"/>
                        <a:pt x="106" y="20"/>
                        <a:pt x="112" y="16"/>
                      </a:cubicBezTo>
                      <a:cubicBezTo>
                        <a:pt x="115" y="17"/>
                        <a:pt x="110" y="20"/>
                        <a:pt x="113" y="20"/>
                      </a:cubicBezTo>
                      <a:cubicBezTo>
                        <a:pt x="118" y="23"/>
                        <a:pt x="120" y="13"/>
                        <a:pt x="125" y="16"/>
                      </a:cubicBezTo>
                      <a:cubicBezTo>
                        <a:pt x="124" y="19"/>
                        <a:pt x="124" y="19"/>
                        <a:pt x="124" y="19"/>
                      </a:cubicBezTo>
                      <a:cubicBezTo>
                        <a:pt x="126" y="14"/>
                        <a:pt x="133" y="20"/>
                        <a:pt x="138" y="17"/>
                      </a:cubicBezTo>
                      <a:cubicBezTo>
                        <a:pt x="137" y="15"/>
                        <a:pt x="137" y="14"/>
                        <a:pt x="137" y="13"/>
                      </a:cubicBezTo>
                      <a:cubicBezTo>
                        <a:pt x="138" y="22"/>
                        <a:pt x="144" y="8"/>
                        <a:pt x="149" y="14"/>
                      </a:cubicBezTo>
                      <a:cubicBezTo>
                        <a:pt x="148" y="8"/>
                        <a:pt x="153" y="5"/>
                        <a:pt x="155" y="4"/>
                      </a:cubicBezTo>
                      <a:cubicBezTo>
                        <a:pt x="157" y="6"/>
                        <a:pt x="156" y="8"/>
                        <a:pt x="157" y="10"/>
                      </a:cubicBezTo>
                      <a:cubicBezTo>
                        <a:pt x="152" y="7"/>
                        <a:pt x="152" y="16"/>
                        <a:pt x="149" y="19"/>
                      </a:cubicBezTo>
                      <a:cubicBezTo>
                        <a:pt x="152" y="16"/>
                        <a:pt x="157" y="18"/>
                        <a:pt x="159" y="14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63" y="19"/>
                        <a:pt x="162" y="9"/>
                        <a:pt x="167" y="13"/>
                      </a:cubicBezTo>
                      <a:cubicBezTo>
                        <a:pt x="166" y="16"/>
                        <a:pt x="166" y="16"/>
                        <a:pt x="166" y="16"/>
                      </a:cubicBezTo>
                      <a:cubicBezTo>
                        <a:pt x="176" y="15"/>
                        <a:pt x="187" y="20"/>
                        <a:pt x="194" y="12"/>
                      </a:cubicBezTo>
                      <a:cubicBezTo>
                        <a:pt x="194" y="10"/>
                        <a:pt x="190" y="4"/>
                        <a:pt x="190" y="2"/>
                      </a:cubicBezTo>
                      <a:cubicBezTo>
                        <a:pt x="185" y="4"/>
                        <a:pt x="183" y="9"/>
                        <a:pt x="180" y="12"/>
                      </a:cubicBezTo>
                      <a:cubicBezTo>
                        <a:pt x="180" y="7"/>
                        <a:pt x="180" y="7"/>
                        <a:pt x="180" y="7"/>
                      </a:cubicBezTo>
                      <a:cubicBezTo>
                        <a:pt x="179" y="10"/>
                        <a:pt x="175" y="12"/>
                        <a:pt x="178" y="15"/>
                      </a:cubicBezTo>
                      <a:cubicBezTo>
                        <a:pt x="175" y="18"/>
                        <a:pt x="175" y="11"/>
                        <a:pt x="172" y="14"/>
                      </a:cubicBezTo>
                      <a:cubicBezTo>
                        <a:pt x="172" y="8"/>
                        <a:pt x="174" y="8"/>
                        <a:pt x="174" y="3"/>
                      </a:cubicBezTo>
                      <a:cubicBezTo>
                        <a:pt x="171" y="6"/>
                        <a:pt x="171" y="6"/>
                        <a:pt x="171" y="6"/>
                      </a:cubicBezTo>
                      <a:cubicBezTo>
                        <a:pt x="172" y="4"/>
                        <a:pt x="170" y="4"/>
                        <a:pt x="170" y="2"/>
                      </a:cubicBezTo>
                      <a:cubicBezTo>
                        <a:pt x="166" y="9"/>
                        <a:pt x="163" y="0"/>
                        <a:pt x="158" y="3"/>
                      </a:cubicBezTo>
                      <a:cubicBezTo>
                        <a:pt x="161" y="4"/>
                        <a:pt x="161" y="4"/>
                        <a:pt x="161" y="4"/>
                      </a:cubicBezTo>
                      <a:cubicBezTo>
                        <a:pt x="161" y="7"/>
                        <a:pt x="160" y="7"/>
                        <a:pt x="158" y="8"/>
                      </a:cubicBezTo>
                      <a:cubicBezTo>
                        <a:pt x="157" y="4"/>
                        <a:pt x="156" y="4"/>
                        <a:pt x="153" y="2"/>
                      </a:cubicBezTo>
                      <a:cubicBezTo>
                        <a:pt x="151" y="5"/>
                        <a:pt x="150" y="10"/>
                        <a:pt x="147" y="10"/>
                      </a:cubicBezTo>
                      <a:cubicBezTo>
                        <a:pt x="147" y="5"/>
                        <a:pt x="141" y="7"/>
                        <a:pt x="141" y="3"/>
                      </a:cubicBezTo>
                      <a:cubicBezTo>
                        <a:pt x="140" y="8"/>
                        <a:pt x="135" y="5"/>
                        <a:pt x="134" y="8"/>
                      </a:cubicBezTo>
                      <a:cubicBezTo>
                        <a:pt x="133" y="10"/>
                        <a:pt x="130" y="9"/>
                        <a:pt x="130" y="6"/>
                      </a:cubicBezTo>
                      <a:cubicBezTo>
                        <a:pt x="132" y="5"/>
                        <a:pt x="132" y="5"/>
                        <a:pt x="132" y="5"/>
                      </a:cubicBezTo>
                      <a:cubicBezTo>
                        <a:pt x="130" y="5"/>
                        <a:pt x="130" y="5"/>
                        <a:pt x="130" y="5"/>
                      </a:cubicBezTo>
                      <a:cubicBezTo>
                        <a:pt x="130" y="4"/>
                        <a:pt x="130" y="4"/>
                        <a:pt x="130" y="4"/>
                      </a:cubicBezTo>
                      <a:cubicBezTo>
                        <a:pt x="129" y="4"/>
                        <a:pt x="129" y="8"/>
                        <a:pt x="127" y="5"/>
                      </a:cubicBezTo>
                      <a:cubicBezTo>
                        <a:pt x="127" y="4"/>
                        <a:pt x="128" y="4"/>
                        <a:pt x="129" y="3"/>
                      </a:cubicBezTo>
                      <a:cubicBezTo>
                        <a:pt x="125" y="2"/>
                        <a:pt x="122" y="12"/>
                        <a:pt x="118" y="7"/>
                      </a:cubicBezTo>
                      <a:cubicBezTo>
                        <a:pt x="118" y="9"/>
                        <a:pt x="113" y="10"/>
                        <a:pt x="115" y="16"/>
                      </a:cubicBezTo>
                      <a:cubicBezTo>
                        <a:pt x="113" y="14"/>
                        <a:pt x="114" y="9"/>
                        <a:pt x="110" y="10"/>
                      </a:cubicBezTo>
                      <a:cubicBezTo>
                        <a:pt x="108" y="15"/>
                        <a:pt x="106" y="8"/>
                        <a:pt x="104" y="12"/>
                      </a:cubicBezTo>
                      <a:cubicBezTo>
                        <a:pt x="107" y="6"/>
                        <a:pt x="104" y="10"/>
                        <a:pt x="107" y="5"/>
                      </a:cubicBezTo>
                      <a:cubicBezTo>
                        <a:pt x="104" y="3"/>
                        <a:pt x="101" y="10"/>
                        <a:pt x="97" y="9"/>
                      </a:cubicBezTo>
                      <a:cubicBezTo>
                        <a:pt x="96" y="5"/>
                        <a:pt x="96" y="5"/>
                        <a:pt x="96" y="5"/>
                      </a:cubicBezTo>
                      <a:cubicBezTo>
                        <a:pt x="95" y="7"/>
                        <a:pt x="93" y="11"/>
                        <a:pt x="92" y="7"/>
                      </a:cubicBezTo>
                      <a:cubicBezTo>
                        <a:pt x="92" y="11"/>
                        <a:pt x="92" y="11"/>
                        <a:pt x="92" y="11"/>
                      </a:cubicBezTo>
                      <a:cubicBezTo>
                        <a:pt x="89" y="9"/>
                        <a:pt x="86" y="10"/>
                        <a:pt x="83" y="6"/>
                      </a:cubicBezTo>
                      <a:cubicBezTo>
                        <a:pt x="79" y="13"/>
                        <a:pt x="79" y="13"/>
                        <a:pt x="79" y="13"/>
                      </a:cubicBezTo>
                      <a:cubicBezTo>
                        <a:pt x="75" y="6"/>
                        <a:pt x="69" y="13"/>
                        <a:pt x="65" y="19"/>
                      </a:cubicBezTo>
                      <a:cubicBezTo>
                        <a:pt x="64" y="19"/>
                        <a:pt x="61" y="18"/>
                        <a:pt x="61" y="16"/>
                      </a:cubicBezTo>
                      <a:cubicBezTo>
                        <a:pt x="63" y="14"/>
                        <a:pt x="63" y="14"/>
                        <a:pt x="63" y="14"/>
                      </a:cubicBezTo>
                      <a:cubicBezTo>
                        <a:pt x="60" y="13"/>
                        <a:pt x="57" y="10"/>
                        <a:pt x="56" y="15"/>
                      </a:cubicBezTo>
                      <a:cubicBezTo>
                        <a:pt x="54" y="17"/>
                        <a:pt x="54" y="12"/>
                        <a:pt x="52" y="11"/>
                      </a:cubicBezTo>
                      <a:cubicBezTo>
                        <a:pt x="47" y="19"/>
                        <a:pt x="37" y="5"/>
                        <a:pt x="36" y="17"/>
                      </a:cubicBezTo>
                      <a:cubicBezTo>
                        <a:pt x="38" y="17"/>
                        <a:pt x="42" y="20"/>
                        <a:pt x="46" y="19"/>
                      </a:cubicBezTo>
                      <a:cubicBezTo>
                        <a:pt x="45" y="20"/>
                        <a:pt x="46" y="23"/>
                        <a:pt x="44" y="23"/>
                      </a:cubicBezTo>
                      <a:cubicBezTo>
                        <a:pt x="40" y="24"/>
                        <a:pt x="38" y="19"/>
                        <a:pt x="34" y="22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27" y="6"/>
                        <a:pt x="22" y="25"/>
                        <a:pt x="16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5" name="Freeform 1339"/>
                <p:cNvSpPr>
                  <a:spLocks/>
                </p:cNvSpPr>
                <p:nvPr/>
              </p:nvSpPr>
              <p:spPr bwMode="auto">
                <a:xfrm>
                  <a:off x="3646" y="2728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2" y="2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6" name="Freeform 1340"/>
                <p:cNvSpPr>
                  <a:spLocks/>
                </p:cNvSpPr>
                <p:nvPr/>
              </p:nvSpPr>
              <p:spPr bwMode="auto">
                <a:xfrm>
                  <a:off x="3645" y="273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1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7" name="Freeform 1341"/>
                <p:cNvSpPr>
                  <a:spLocks/>
                </p:cNvSpPr>
                <p:nvPr/>
              </p:nvSpPr>
              <p:spPr bwMode="auto">
                <a:xfrm>
                  <a:off x="3592" y="2734"/>
                  <a:ext cx="3" cy="1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1" y="1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8" name="Freeform 1342"/>
                <p:cNvSpPr>
                  <a:spLocks/>
                </p:cNvSpPr>
                <p:nvPr/>
              </p:nvSpPr>
              <p:spPr bwMode="auto">
                <a:xfrm>
                  <a:off x="3592" y="273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9" name="Freeform 1343"/>
                <p:cNvSpPr>
                  <a:spLocks/>
                </p:cNvSpPr>
                <p:nvPr/>
              </p:nvSpPr>
              <p:spPr bwMode="auto">
                <a:xfrm>
                  <a:off x="3504" y="2732"/>
                  <a:ext cx="88" cy="22"/>
                </a:xfrm>
                <a:custGeom>
                  <a:avLst/>
                  <a:gdLst>
                    <a:gd name="T0" fmla="*/ 18 w 102"/>
                    <a:gd name="T1" fmla="*/ 13 h 26"/>
                    <a:gd name="T2" fmla="*/ 13 w 102"/>
                    <a:gd name="T3" fmla="*/ 18 h 26"/>
                    <a:gd name="T4" fmla="*/ 9 w 102"/>
                    <a:gd name="T5" fmla="*/ 14 h 26"/>
                    <a:gd name="T6" fmla="*/ 2 w 102"/>
                    <a:gd name="T7" fmla="*/ 22 h 26"/>
                    <a:gd name="T8" fmla="*/ 51 w 102"/>
                    <a:gd name="T9" fmla="*/ 16 h 26"/>
                    <a:gd name="T10" fmla="*/ 48 w 102"/>
                    <a:gd name="T11" fmla="*/ 20 h 26"/>
                    <a:gd name="T12" fmla="*/ 66 w 102"/>
                    <a:gd name="T13" fmla="*/ 14 h 26"/>
                    <a:gd name="T14" fmla="*/ 65 w 102"/>
                    <a:gd name="T15" fmla="*/ 20 h 26"/>
                    <a:gd name="T16" fmla="*/ 76 w 102"/>
                    <a:gd name="T17" fmla="*/ 18 h 26"/>
                    <a:gd name="T18" fmla="*/ 76 w 102"/>
                    <a:gd name="T19" fmla="*/ 15 h 26"/>
                    <a:gd name="T20" fmla="*/ 78 w 102"/>
                    <a:gd name="T21" fmla="*/ 16 h 26"/>
                    <a:gd name="T22" fmla="*/ 78 w 102"/>
                    <a:gd name="T23" fmla="*/ 15 h 26"/>
                    <a:gd name="T24" fmla="*/ 85 w 102"/>
                    <a:gd name="T25" fmla="*/ 14 h 26"/>
                    <a:gd name="T26" fmla="*/ 83 w 102"/>
                    <a:gd name="T27" fmla="*/ 16 h 26"/>
                    <a:gd name="T28" fmla="*/ 88 w 102"/>
                    <a:gd name="T29" fmla="*/ 13 h 26"/>
                    <a:gd name="T30" fmla="*/ 88 w 102"/>
                    <a:gd name="T31" fmla="*/ 17 h 26"/>
                    <a:gd name="T32" fmla="*/ 102 w 102"/>
                    <a:gd name="T33" fmla="*/ 11 h 26"/>
                    <a:gd name="T34" fmla="*/ 102 w 102"/>
                    <a:gd name="T35" fmla="*/ 7 h 26"/>
                    <a:gd name="T36" fmla="*/ 91 w 102"/>
                    <a:gd name="T37" fmla="*/ 11 h 26"/>
                    <a:gd name="T38" fmla="*/ 92 w 102"/>
                    <a:gd name="T39" fmla="*/ 11 h 26"/>
                    <a:gd name="T40" fmla="*/ 85 w 102"/>
                    <a:gd name="T41" fmla="*/ 13 h 26"/>
                    <a:gd name="T42" fmla="*/ 89 w 102"/>
                    <a:gd name="T43" fmla="*/ 7 h 26"/>
                    <a:gd name="T44" fmla="*/ 77 w 102"/>
                    <a:gd name="T45" fmla="*/ 4 h 26"/>
                    <a:gd name="T46" fmla="*/ 78 w 102"/>
                    <a:gd name="T47" fmla="*/ 3 h 26"/>
                    <a:gd name="T48" fmla="*/ 74 w 102"/>
                    <a:gd name="T49" fmla="*/ 5 h 26"/>
                    <a:gd name="T50" fmla="*/ 77 w 102"/>
                    <a:gd name="T51" fmla="*/ 8 h 26"/>
                    <a:gd name="T52" fmla="*/ 74 w 102"/>
                    <a:gd name="T53" fmla="*/ 14 h 26"/>
                    <a:gd name="T54" fmla="*/ 70 w 102"/>
                    <a:gd name="T55" fmla="*/ 14 h 26"/>
                    <a:gd name="T56" fmla="*/ 73 w 102"/>
                    <a:gd name="T57" fmla="*/ 9 h 26"/>
                    <a:gd name="T58" fmla="*/ 70 w 102"/>
                    <a:gd name="T59" fmla="*/ 11 h 26"/>
                    <a:gd name="T60" fmla="*/ 66 w 102"/>
                    <a:gd name="T61" fmla="*/ 5 h 26"/>
                    <a:gd name="T62" fmla="*/ 66 w 102"/>
                    <a:gd name="T63" fmla="*/ 11 h 26"/>
                    <a:gd name="T64" fmla="*/ 46 w 102"/>
                    <a:gd name="T65" fmla="*/ 12 h 26"/>
                    <a:gd name="T66" fmla="*/ 49 w 102"/>
                    <a:gd name="T67" fmla="*/ 9 h 26"/>
                    <a:gd name="T68" fmla="*/ 45 w 102"/>
                    <a:gd name="T69" fmla="*/ 13 h 26"/>
                    <a:gd name="T70" fmla="*/ 33 w 102"/>
                    <a:gd name="T71" fmla="*/ 11 h 26"/>
                    <a:gd name="T72" fmla="*/ 34 w 102"/>
                    <a:gd name="T73" fmla="*/ 14 h 26"/>
                    <a:gd name="T74" fmla="*/ 22 w 102"/>
                    <a:gd name="T75" fmla="*/ 13 h 26"/>
                    <a:gd name="T76" fmla="*/ 22 w 102"/>
                    <a:gd name="T77" fmla="*/ 13 h 26"/>
                    <a:gd name="T78" fmla="*/ 16 w 102"/>
                    <a:gd name="T79" fmla="*/ 20 h 26"/>
                    <a:gd name="T80" fmla="*/ 18 w 102"/>
                    <a:gd name="T8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2" h="26">
                      <a:moveTo>
                        <a:pt x="18" y="13"/>
                      </a:move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2" y="15"/>
                        <a:pt x="7" y="18"/>
                        <a:pt x="9" y="14"/>
                      </a:cubicBezTo>
                      <a:cubicBezTo>
                        <a:pt x="6" y="20"/>
                        <a:pt x="0" y="14"/>
                        <a:pt x="2" y="22"/>
                      </a:cubicBezTo>
                      <a:cubicBezTo>
                        <a:pt x="16" y="19"/>
                        <a:pt x="35" y="24"/>
                        <a:pt x="51" y="16"/>
                      </a:cubicBezTo>
                      <a:cubicBezTo>
                        <a:pt x="48" y="20"/>
                        <a:pt x="48" y="20"/>
                        <a:pt x="48" y="20"/>
                      </a:cubicBezTo>
                      <a:cubicBezTo>
                        <a:pt x="56" y="13"/>
                        <a:pt x="59" y="26"/>
                        <a:pt x="66" y="14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9" y="22"/>
                        <a:pt x="72" y="11"/>
                        <a:pt x="76" y="18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7" y="15"/>
                        <a:pt x="77" y="16"/>
                        <a:pt x="78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0" y="12"/>
                        <a:pt x="82" y="13"/>
                        <a:pt x="85" y="14"/>
                      </a:cubicBezTo>
                      <a:cubicBezTo>
                        <a:pt x="85" y="16"/>
                        <a:pt x="84" y="15"/>
                        <a:pt x="83" y="16"/>
                      </a:cubicBezTo>
                      <a:cubicBezTo>
                        <a:pt x="84" y="18"/>
                        <a:pt x="86" y="13"/>
                        <a:pt x="88" y="13"/>
                      </a:cubicBezTo>
                      <a:cubicBezTo>
                        <a:pt x="90" y="15"/>
                        <a:pt x="88" y="16"/>
                        <a:pt x="88" y="17"/>
                      </a:cubicBezTo>
                      <a:cubicBezTo>
                        <a:pt x="94" y="14"/>
                        <a:pt x="97" y="21"/>
                        <a:pt x="102" y="11"/>
                      </a:cubicBezTo>
                      <a:cubicBezTo>
                        <a:pt x="102" y="10"/>
                        <a:pt x="100" y="8"/>
                        <a:pt x="102" y="7"/>
                      </a:cubicBezTo>
                      <a:cubicBezTo>
                        <a:pt x="98" y="4"/>
                        <a:pt x="95" y="8"/>
                        <a:pt x="91" y="11"/>
                      </a:cubicBezTo>
                      <a:cubicBezTo>
                        <a:pt x="92" y="11"/>
                        <a:pt x="92" y="11"/>
                        <a:pt x="92" y="11"/>
                      </a:cubicBezTo>
                      <a:cubicBezTo>
                        <a:pt x="89" y="20"/>
                        <a:pt x="90" y="9"/>
                        <a:pt x="85" y="13"/>
                      </a:cubicBezTo>
                      <a:cubicBezTo>
                        <a:pt x="86" y="9"/>
                        <a:pt x="88" y="9"/>
                        <a:pt x="89" y="7"/>
                      </a:cubicBezTo>
                      <a:cubicBezTo>
                        <a:pt x="83" y="0"/>
                        <a:pt x="81" y="13"/>
                        <a:pt x="77" y="4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7" y="2"/>
                        <a:pt x="75" y="4"/>
                        <a:pt x="74" y="5"/>
                      </a:cubicBezTo>
                      <a:cubicBezTo>
                        <a:pt x="74" y="6"/>
                        <a:pt x="76" y="7"/>
                        <a:pt x="77" y="8"/>
                      </a:cubicBezTo>
                      <a:cubicBezTo>
                        <a:pt x="75" y="9"/>
                        <a:pt x="75" y="13"/>
                        <a:pt x="74" y="14"/>
                      </a:cubicBezTo>
                      <a:cubicBezTo>
                        <a:pt x="73" y="10"/>
                        <a:pt x="73" y="16"/>
                        <a:pt x="70" y="14"/>
                      </a:cubicBezTo>
                      <a:cubicBezTo>
                        <a:pt x="69" y="11"/>
                        <a:pt x="72" y="11"/>
                        <a:pt x="73" y="9"/>
                      </a:cubicBezTo>
                      <a:cubicBezTo>
                        <a:pt x="70" y="11"/>
                        <a:pt x="70" y="11"/>
                        <a:pt x="70" y="11"/>
                      </a:cubicBezTo>
                      <a:cubicBezTo>
                        <a:pt x="68" y="12"/>
                        <a:pt x="68" y="7"/>
                        <a:pt x="66" y="5"/>
                      </a:cubicBezTo>
                      <a:cubicBezTo>
                        <a:pt x="64" y="8"/>
                        <a:pt x="68" y="7"/>
                        <a:pt x="66" y="11"/>
                      </a:cubicBezTo>
                      <a:cubicBezTo>
                        <a:pt x="63" y="7"/>
                        <a:pt x="52" y="8"/>
                        <a:pt x="46" y="12"/>
                      </a:cubicBezTo>
                      <a:cubicBezTo>
                        <a:pt x="48" y="11"/>
                        <a:pt x="47" y="8"/>
                        <a:pt x="49" y="9"/>
                      </a:cubicBezTo>
                      <a:cubicBezTo>
                        <a:pt x="48" y="8"/>
                        <a:pt x="45" y="10"/>
                        <a:pt x="45" y="13"/>
                      </a:cubicBezTo>
                      <a:cubicBezTo>
                        <a:pt x="42" y="15"/>
                        <a:pt x="37" y="14"/>
                        <a:pt x="33" y="11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31" y="19"/>
                        <a:pt x="27" y="10"/>
                        <a:pt x="22" y="13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0" y="14"/>
                        <a:pt x="19" y="21"/>
                        <a:pt x="16" y="20"/>
                      </a:cubicBezTo>
                      <a:cubicBezTo>
                        <a:pt x="16" y="16"/>
                        <a:pt x="18" y="16"/>
                        <a:pt x="18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0" name="Freeform 1344"/>
                <p:cNvSpPr>
                  <a:spLocks/>
                </p:cNvSpPr>
                <p:nvPr/>
              </p:nvSpPr>
              <p:spPr bwMode="auto">
                <a:xfrm>
                  <a:off x="3501" y="2745"/>
                  <a:ext cx="4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6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3" y="9"/>
                        <a:pt x="3" y="6"/>
                      </a:cubicBezTo>
                      <a:cubicBezTo>
                        <a:pt x="3" y="6"/>
                        <a:pt x="3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1" name="Freeform 1345"/>
                <p:cNvSpPr>
                  <a:spLocks/>
                </p:cNvSpPr>
                <p:nvPr/>
              </p:nvSpPr>
              <p:spPr bwMode="auto">
                <a:xfrm>
                  <a:off x="3465" y="2741"/>
                  <a:ext cx="37" cy="18"/>
                </a:xfrm>
                <a:custGeom>
                  <a:avLst/>
                  <a:gdLst>
                    <a:gd name="T0" fmla="*/ 11 w 43"/>
                    <a:gd name="T1" fmla="*/ 9 h 21"/>
                    <a:gd name="T2" fmla="*/ 11 w 43"/>
                    <a:gd name="T3" fmla="*/ 13 h 21"/>
                    <a:gd name="T4" fmla="*/ 27 w 43"/>
                    <a:gd name="T5" fmla="*/ 14 h 21"/>
                    <a:gd name="T6" fmla="*/ 34 w 43"/>
                    <a:gd name="T7" fmla="*/ 8 h 21"/>
                    <a:gd name="T8" fmla="*/ 35 w 43"/>
                    <a:gd name="T9" fmla="*/ 12 h 21"/>
                    <a:gd name="T10" fmla="*/ 41 w 43"/>
                    <a:gd name="T11" fmla="*/ 7 h 21"/>
                    <a:gd name="T12" fmla="*/ 38 w 43"/>
                    <a:gd name="T13" fmla="*/ 9 h 21"/>
                    <a:gd name="T14" fmla="*/ 38 w 43"/>
                    <a:gd name="T15" fmla="*/ 7 h 21"/>
                    <a:gd name="T16" fmla="*/ 34 w 43"/>
                    <a:gd name="T17" fmla="*/ 8 h 21"/>
                    <a:gd name="T18" fmla="*/ 35 w 43"/>
                    <a:gd name="T19" fmla="*/ 5 h 21"/>
                    <a:gd name="T20" fmla="*/ 26 w 43"/>
                    <a:gd name="T21" fmla="*/ 10 h 21"/>
                    <a:gd name="T22" fmla="*/ 26 w 43"/>
                    <a:gd name="T23" fmla="*/ 4 h 21"/>
                    <a:gd name="T24" fmla="*/ 18 w 43"/>
                    <a:gd name="T25" fmla="*/ 2 h 21"/>
                    <a:gd name="T26" fmla="*/ 18 w 43"/>
                    <a:gd name="T27" fmla="*/ 4 h 21"/>
                    <a:gd name="T28" fmla="*/ 19 w 43"/>
                    <a:gd name="T29" fmla="*/ 8 h 21"/>
                    <a:gd name="T30" fmla="*/ 16 w 43"/>
                    <a:gd name="T31" fmla="*/ 2 h 21"/>
                    <a:gd name="T32" fmla="*/ 3 w 43"/>
                    <a:gd name="T33" fmla="*/ 7 h 21"/>
                    <a:gd name="T34" fmla="*/ 5 w 43"/>
                    <a:gd name="T35" fmla="*/ 14 h 21"/>
                    <a:gd name="T36" fmla="*/ 3 w 43"/>
                    <a:gd name="T37" fmla="*/ 9 h 21"/>
                    <a:gd name="T38" fmla="*/ 0 w 43"/>
                    <a:gd name="T39" fmla="*/ 9 h 21"/>
                    <a:gd name="T40" fmla="*/ 6 w 43"/>
                    <a:gd name="T41" fmla="*/ 16 h 21"/>
                    <a:gd name="T42" fmla="*/ 11 w 43"/>
                    <a:gd name="T43" fmla="*/ 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3" h="21">
                      <a:moveTo>
                        <a:pt x="11" y="9"/>
                      </a:move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5" y="11"/>
                        <a:pt x="25" y="11"/>
                        <a:pt x="27" y="14"/>
                      </a:cubicBezTo>
                      <a:cubicBezTo>
                        <a:pt x="30" y="15"/>
                        <a:pt x="30" y="9"/>
                        <a:pt x="34" y="8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7" y="10"/>
                        <a:pt x="43" y="14"/>
                        <a:pt x="41" y="7"/>
                      </a:cubicBezTo>
                      <a:cubicBezTo>
                        <a:pt x="40" y="7"/>
                        <a:pt x="39" y="10"/>
                        <a:pt x="38" y="9"/>
                      </a:cubicBezTo>
                      <a:cubicBezTo>
                        <a:pt x="38" y="7"/>
                        <a:pt x="38" y="7"/>
                        <a:pt x="38" y="7"/>
                      </a:cubicBezTo>
                      <a:cubicBezTo>
                        <a:pt x="34" y="8"/>
                        <a:pt x="34" y="8"/>
                        <a:pt x="34" y="8"/>
                      </a:cubicBezTo>
                      <a:cubicBezTo>
                        <a:pt x="35" y="5"/>
                        <a:pt x="35" y="5"/>
                        <a:pt x="35" y="5"/>
                      </a:cubicBezTo>
                      <a:cubicBezTo>
                        <a:pt x="31" y="0"/>
                        <a:pt x="32" y="13"/>
                        <a:pt x="26" y="10"/>
                      </a:cubicBez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3" y="4"/>
                        <a:pt x="21" y="6"/>
                        <a:pt x="18" y="2"/>
                      </a:cubicBezTo>
                      <a:cubicBezTo>
                        <a:pt x="18" y="2"/>
                        <a:pt x="18" y="5"/>
                        <a:pt x="18" y="4"/>
                      </a:cubicBezTo>
                      <a:cubicBezTo>
                        <a:pt x="19" y="4"/>
                        <a:pt x="20" y="7"/>
                        <a:pt x="19" y="8"/>
                      </a:cubicBezTo>
                      <a:cubicBezTo>
                        <a:pt x="14" y="13"/>
                        <a:pt x="20" y="5"/>
                        <a:pt x="16" y="2"/>
                      </a:cubicBezTo>
                      <a:cubicBezTo>
                        <a:pt x="12" y="7"/>
                        <a:pt x="5" y="10"/>
                        <a:pt x="3" y="7"/>
                      </a:cubicBezTo>
                      <a:cubicBezTo>
                        <a:pt x="5" y="10"/>
                        <a:pt x="5" y="14"/>
                        <a:pt x="5" y="14"/>
                      </a:cubicBezTo>
                      <a:cubicBezTo>
                        <a:pt x="3" y="12"/>
                        <a:pt x="3" y="11"/>
                        <a:pt x="3" y="9"/>
                      </a:cubicBezTo>
                      <a:cubicBezTo>
                        <a:pt x="2" y="9"/>
                        <a:pt x="1" y="8"/>
                        <a:pt x="0" y="9"/>
                      </a:cubicBezTo>
                      <a:cubicBezTo>
                        <a:pt x="3" y="11"/>
                        <a:pt x="5" y="15"/>
                        <a:pt x="6" y="16"/>
                      </a:cubicBezTo>
                      <a:cubicBezTo>
                        <a:pt x="8" y="21"/>
                        <a:pt x="4" y="9"/>
                        <a:pt x="11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2" name="Freeform 1346"/>
                <p:cNvSpPr>
                  <a:spLocks/>
                </p:cNvSpPr>
                <p:nvPr/>
              </p:nvSpPr>
              <p:spPr bwMode="auto">
                <a:xfrm>
                  <a:off x="3473" y="2753"/>
                  <a:ext cx="2" cy="0"/>
                </a:xfrm>
                <a:custGeom>
                  <a:avLst/>
                  <a:gdLst>
                    <a:gd name="T0" fmla="*/ 1 w 2"/>
                    <a:gd name="T1" fmla="*/ 2 w 2"/>
                    <a:gd name="T2" fmla="*/ 0 w 2"/>
                    <a:gd name="T3" fmla="*/ 1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1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3" name="Freeform 1347"/>
                <p:cNvSpPr>
                  <a:spLocks/>
                </p:cNvSpPr>
                <p:nvPr/>
              </p:nvSpPr>
              <p:spPr bwMode="auto">
                <a:xfrm>
                  <a:off x="4137" y="2806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4" name="Freeform 1348"/>
                <p:cNvSpPr>
                  <a:spLocks/>
                </p:cNvSpPr>
                <p:nvPr/>
              </p:nvSpPr>
              <p:spPr bwMode="auto">
                <a:xfrm>
                  <a:off x="4126" y="2797"/>
                  <a:ext cx="12" cy="13"/>
                </a:xfrm>
                <a:custGeom>
                  <a:avLst/>
                  <a:gdLst>
                    <a:gd name="T0" fmla="*/ 5 w 13"/>
                    <a:gd name="T1" fmla="*/ 0 h 16"/>
                    <a:gd name="T2" fmla="*/ 1 w 13"/>
                    <a:gd name="T3" fmla="*/ 1 h 16"/>
                    <a:gd name="T4" fmla="*/ 6 w 13"/>
                    <a:gd name="T5" fmla="*/ 16 h 16"/>
                    <a:gd name="T6" fmla="*/ 12 w 13"/>
                    <a:gd name="T7" fmla="*/ 7 h 16"/>
                    <a:gd name="T8" fmla="*/ 6 w 13"/>
                    <a:gd name="T9" fmla="*/ 10 h 16"/>
                    <a:gd name="T10" fmla="*/ 11 w 13"/>
                    <a:gd name="T11" fmla="*/ 3 h 16"/>
                    <a:gd name="T12" fmla="*/ 5 w 13"/>
                    <a:gd name="T13" fmla="*/ 4 h 16"/>
                    <a:gd name="T14" fmla="*/ 5 w 13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6">
                      <a:moveTo>
                        <a:pt x="5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4"/>
                        <a:pt x="13" y="11"/>
                        <a:pt x="12" y="7"/>
                      </a:cubicBezTo>
                      <a:cubicBezTo>
                        <a:pt x="11" y="7"/>
                        <a:pt x="9" y="11"/>
                        <a:pt x="6" y="10"/>
                      </a:cubicBezTo>
                      <a:cubicBezTo>
                        <a:pt x="7" y="7"/>
                        <a:pt x="10" y="7"/>
                        <a:pt x="11" y="3"/>
                      </a:cubicBezTo>
                      <a:cubicBezTo>
                        <a:pt x="7" y="0"/>
                        <a:pt x="8" y="6"/>
                        <a:pt x="5" y="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5" name="Freeform 1349"/>
                <p:cNvSpPr>
                  <a:spLocks/>
                </p:cNvSpPr>
                <p:nvPr/>
              </p:nvSpPr>
              <p:spPr bwMode="auto">
                <a:xfrm>
                  <a:off x="4125" y="2801"/>
                  <a:ext cx="2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6" name="Freeform 1350"/>
                <p:cNvSpPr>
                  <a:spLocks/>
                </p:cNvSpPr>
                <p:nvPr/>
              </p:nvSpPr>
              <p:spPr bwMode="auto">
                <a:xfrm>
                  <a:off x="4122" y="2803"/>
                  <a:ext cx="3" cy="6"/>
                </a:xfrm>
                <a:custGeom>
                  <a:avLst/>
                  <a:gdLst>
                    <a:gd name="T0" fmla="*/ 3 w 3"/>
                    <a:gd name="T1" fmla="*/ 4 h 7"/>
                    <a:gd name="T2" fmla="*/ 3 w 3"/>
                    <a:gd name="T3" fmla="*/ 0 h 7"/>
                    <a:gd name="T4" fmla="*/ 0 w 3"/>
                    <a:gd name="T5" fmla="*/ 7 h 7"/>
                    <a:gd name="T6" fmla="*/ 3 w 3"/>
                    <a:gd name="T7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7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7" name="Freeform 1351"/>
                <p:cNvSpPr>
                  <a:spLocks/>
                </p:cNvSpPr>
                <p:nvPr/>
              </p:nvSpPr>
              <p:spPr bwMode="auto">
                <a:xfrm>
                  <a:off x="4115" y="2806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8" name="Freeform 1352"/>
                <p:cNvSpPr>
                  <a:spLocks/>
                </p:cNvSpPr>
                <p:nvPr/>
              </p:nvSpPr>
              <p:spPr bwMode="auto">
                <a:xfrm>
                  <a:off x="4112" y="2798"/>
                  <a:ext cx="8" cy="11"/>
                </a:xfrm>
                <a:custGeom>
                  <a:avLst/>
                  <a:gdLst>
                    <a:gd name="T0" fmla="*/ 0 w 10"/>
                    <a:gd name="T1" fmla="*/ 10 h 12"/>
                    <a:gd name="T2" fmla="*/ 4 w 10"/>
                    <a:gd name="T3" fmla="*/ 10 h 12"/>
                    <a:gd name="T4" fmla="*/ 4 w 10"/>
                    <a:gd name="T5" fmla="*/ 9 h 12"/>
                    <a:gd name="T6" fmla="*/ 6 w 10"/>
                    <a:gd name="T7" fmla="*/ 4 h 12"/>
                    <a:gd name="T8" fmla="*/ 10 w 10"/>
                    <a:gd name="T9" fmla="*/ 4 h 12"/>
                    <a:gd name="T10" fmla="*/ 7 w 10"/>
                    <a:gd name="T11" fmla="*/ 0 h 12"/>
                    <a:gd name="T12" fmla="*/ 0 w 10"/>
                    <a:gd name="T1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10"/>
                      </a:moveTo>
                      <a:cubicBezTo>
                        <a:pt x="1" y="12"/>
                        <a:pt x="2" y="11"/>
                        <a:pt x="4" y="10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7"/>
                        <a:pt x="4" y="2"/>
                        <a:pt x="6" y="4"/>
                      </a:cubicBezTo>
                      <a:cubicBezTo>
                        <a:pt x="8" y="3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1"/>
                        <a:pt x="2" y="8"/>
                        <a:pt x="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9" name="Freeform 1353"/>
                <p:cNvSpPr>
                  <a:spLocks/>
                </p:cNvSpPr>
                <p:nvPr/>
              </p:nvSpPr>
              <p:spPr bwMode="auto">
                <a:xfrm>
                  <a:off x="4116" y="280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0" name="Freeform 1354"/>
                <p:cNvSpPr>
                  <a:spLocks/>
                </p:cNvSpPr>
                <p:nvPr/>
              </p:nvSpPr>
              <p:spPr bwMode="auto">
                <a:xfrm>
                  <a:off x="4120" y="2803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1" name="Freeform 1355"/>
                <p:cNvSpPr>
                  <a:spLocks/>
                </p:cNvSpPr>
                <p:nvPr/>
              </p:nvSpPr>
              <p:spPr bwMode="auto">
                <a:xfrm>
                  <a:off x="4102" y="2797"/>
                  <a:ext cx="9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4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2" name="Freeform 1356"/>
                <p:cNvSpPr>
                  <a:spLocks/>
                </p:cNvSpPr>
                <p:nvPr/>
              </p:nvSpPr>
              <p:spPr bwMode="auto">
                <a:xfrm>
                  <a:off x="4098" y="2793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3" name="Freeform 1357"/>
                <p:cNvSpPr>
                  <a:spLocks/>
                </p:cNvSpPr>
                <p:nvPr/>
              </p:nvSpPr>
              <p:spPr bwMode="auto">
                <a:xfrm>
                  <a:off x="4083" y="2790"/>
                  <a:ext cx="17" cy="14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10 w 20"/>
                    <a:gd name="T9" fmla="*/ 17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9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7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11"/>
                        <a:pt x="8" y="13"/>
                        <a:pt x="6" y="14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7"/>
                      </a:cubicBezTo>
                      <a:cubicBezTo>
                        <a:pt x="12" y="17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8" y="7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1"/>
                      </a:cubicBezTo>
                      <a:cubicBezTo>
                        <a:pt x="2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4" name="Freeform 1358"/>
                <p:cNvSpPr>
                  <a:spLocks/>
                </p:cNvSpPr>
                <p:nvPr/>
              </p:nvSpPr>
              <p:spPr bwMode="auto">
                <a:xfrm>
                  <a:off x="4082" y="2794"/>
                  <a:ext cx="1" cy="3"/>
                </a:xfrm>
                <a:custGeom>
                  <a:avLst/>
                  <a:gdLst>
                    <a:gd name="T0" fmla="*/ 1 w 1"/>
                    <a:gd name="T1" fmla="*/ 3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5" name="Freeform 1359"/>
                <p:cNvSpPr>
                  <a:spLocks/>
                </p:cNvSpPr>
                <p:nvPr/>
              </p:nvSpPr>
              <p:spPr bwMode="auto">
                <a:xfrm>
                  <a:off x="4066" y="2790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7 w 17"/>
                    <a:gd name="T7" fmla="*/ 10 h 18"/>
                    <a:gd name="T8" fmla="*/ 9 w 17"/>
                    <a:gd name="T9" fmla="*/ 13 h 18"/>
                    <a:gd name="T10" fmla="*/ 7 w 17"/>
                    <a:gd name="T11" fmla="*/ 4 h 18"/>
                    <a:gd name="T12" fmla="*/ 11 w 17"/>
                    <a:gd name="T13" fmla="*/ 6 h 18"/>
                    <a:gd name="T14" fmla="*/ 0 w 17"/>
                    <a:gd name="T15" fmla="*/ 8 h 18"/>
                    <a:gd name="T16" fmla="*/ 3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3"/>
                        <a:pt x="16" y="14"/>
                        <a:pt x="16" y="16"/>
                      </a:cubicBezTo>
                      <a:cubicBezTo>
                        <a:pt x="16" y="14"/>
                        <a:pt x="17" y="12"/>
                        <a:pt x="17" y="10"/>
                      </a:cubicBezTo>
                      <a:cubicBezTo>
                        <a:pt x="15" y="4"/>
                        <a:pt x="12" y="12"/>
                        <a:pt x="9" y="13"/>
                      </a:cubicBezTo>
                      <a:cubicBezTo>
                        <a:pt x="3" y="11"/>
                        <a:pt x="10" y="10"/>
                        <a:pt x="7" y="4"/>
                      </a:cubicBezTo>
                      <a:cubicBezTo>
                        <a:pt x="9" y="5"/>
                        <a:pt x="9" y="6"/>
                        <a:pt x="11" y="6"/>
                      </a:cubicBezTo>
                      <a:cubicBezTo>
                        <a:pt x="7" y="0"/>
                        <a:pt x="3" y="6"/>
                        <a:pt x="0" y="8"/>
                      </a:cubicBezTo>
                      <a:cubicBezTo>
                        <a:pt x="1" y="8"/>
                        <a:pt x="1" y="10"/>
                        <a:pt x="3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6"/>
                        <a:pt x="5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6" name="Freeform 1360"/>
                <p:cNvSpPr>
                  <a:spLocks/>
                </p:cNvSpPr>
                <p:nvPr/>
              </p:nvSpPr>
              <p:spPr bwMode="auto">
                <a:xfrm>
                  <a:off x="4080" y="2803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1" y="1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7" name="Freeform 1361"/>
                <p:cNvSpPr>
                  <a:spLocks/>
                </p:cNvSpPr>
                <p:nvPr/>
              </p:nvSpPr>
              <p:spPr bwMode="auto">
                <a:xfrm>
                  <a:off x="4065" y="2796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8" name="Freeform 1362"/>
                <p:cNvSpPr>
                  <a:spLocks/>
                </p:cNvSpPr>
                <p:nvPr/>
              </p:nvSpPr>
              <p:spPr bwMode="auto">
                <a:xfrm>
                  <a:off x="4065" y="2802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9" name="Freeform 1363"/>
                <p:cNvSpPr>
                  <a:spLocks/>
                </p:cNvSpPr>
                <p:nvPr/>
              </p:nvSpPr>
              <p:spPr bwMode="auto">
                <a:xfrm>
                  <a:off x="3967" y="2791"/>
                  <a:ext cx="96" cy="17"/>
                </a:xfrm>
                <a:custGeom>
                  <a:avLst/>
                  <a:gdLst>
                    <a:gd name="T0" fmla="*/ 1 w 112"/>
                    <a:gd name="T1" fmla="*/ 3 h 19"/>
                    <a:gd name="T2" fmla="*/ 5 w 112"/>
                    <a:gd name="T3" fmla="*/ 6 h 19"/>
                    <a:gd name="T4" fmla="*/ 0 w 112"/>
                    <a:gd name="T5" fmla="*/ 10 h 19"/>
                    <a:gd name="T6" fmla="*/ 1 w 112"/>
                    <a:gd name="T7" fmla="*/ 17 h 19"/>
                    <a:gd name="T8" fmla="*/ 9 w 112"/>
                    <a:gd name="T9" fmla="*/ 14 h 19"/>
                    <a:gd name="T10" fmla="*/ 10 w 112"/>
                    <a:gd name="T11" fmla="*/ 18 h 19"/>
                    <a:gd name="T12" fmla="*/ 26 w 112"/>
                    <a:gd name="T13" fmla="*/ 16 h 19"/>
                    <a:gd name="T14" fmla="*/ 38 w 112"/>
                    <a:gd name="T15" fmla="*/ 14 h 19"/>
                    <a:gd name="T16" fmla="*/ 85 w 112"/>
                    <a:gd name="T17" fmla="*/ 16 h 19"/>
                    <a:gd name="T18" fmla="*/ 87 w 112"/>
                    <a:gd name="T19" fmla="*/ 10 h 19"/>
                    <a:gd name="T20" fmla="*/ 91 w 112"/>
                    <a:gd name="T21" fmla="*/ 14 h 19"/>
                    <a:gd name="T22" fmla="*/ 88 w 112"/>
                    <a:gd name="T23" fmla="*/ 14 h 19"/>
                    <a:gd name="T24" fmla="*/ 101 w 112"/>
                    <a:gd name="T25" fmla="*/ 15 h 19"/>
                    <a:gd name="T26" fmla="*/ 101 w 112"/>
                    <a:gd name="T27" fmla="*/ 8 h 19"/>
                    <a:gd name="T28" fmla="*/ 107 w 112"/>
                    <a:gd name="T29" fmla="*/ 16 h 19"/>
                    <a:gd name="T30" fmla="*/ 112 w 112"/>
                    <a:gd name="T31" fmla="*/ 11 h 19"/>
                    <a:gd name="T32" fmla="*/ 107 w 112"/>
                    <a:gd name="T33" fmla="*/ 6 h 19"/>
                    <a:gd name="T34" fmla="*/ 111 w 112"/>
                    <a:gd name="T35" fmla="*/ 3 h 19"/>
                    <a:gd name="T36" fmla="*/ 80 w 112"/>
                    <a:gd name="T37" fmla="*/ 11 h 19"/>
                    <a:gd name="T38" fmla="*/ 81 w 112"/>
                    <a:gd name="T39" fmla="*/ 7 h 19"/>
                    <a:gd name="T40" fmla="*/ 63 w 112"/>
                    <a:gd name="T41" fmla="*/ 4 h 19"/>
                    <a:gd name="T42" fmla="*/ 56 w 112"/>
                    <a:gd name="T43" fmla="*/ 10 h 19"/>
                    <a:gd name="T44" fmla="*/ 52 w 112"/>
                    <a:gd name="T45" fmla="*/ 8 h 19"/>
                    <a:gd name="T46" fmla="*/ 51 w 112"/>
                    <a:gd name="T47" fmla="*/ 10 h 19"/>
                    <a:gd name="T48" fmla="*/ 46 w 112"/>
                    <a:gd name="T49" fmla="*/ 6 h 19"/>
                    <a:gd name="T50" fmla="*/ 45 w 112"/>
                    <a:gd name="T51" fmla="*/ 14 h 19"/>
                    <a:gd name="T52" fmla="*/ 34 w 112"/>
                    <a:gd name="T53" fmla="*/ 3 h 19"/>
                    <a:gd name="T54" fmla="*/ 35 w 112"/>
                    <a:gd name="T55" fmla="*/ 7 h 19"/>
                    <a:gd name="T56" fmla="*/ 33 w 112"/>
                    <a:gd name="T57" fmla="*/ 11 h 19"/>
                    <a:gd name="T58" fmla="*/ 31 w 112"/>
                    <a:gd name="T59" fmla="*/ 4 h 19"/>
                    <a:gd name="T60" fmla="*/ 23 w 112"/>
                    <a:gd name="T61" fmla="*/ 8 h 19"/>
                    <a:gd name="T62" fmla="*/ 23 w 112"/>
                    <a:gd name="T63" fmla="*/ 12 h 19"/>
                    <a:gd name="T64" fmla="*/ 11 w 112"/>
                    <a:gd name="T65" fmla="*/ 10 h 19"/>
                    <a:gd name="T66" fmla="*/ 17 w 112"/>
                    <a:gd name="T67" fmla="*/ 3 h 19"/>
                    <a:gd name="T68" fmla="*/ 14 w 112"/>
                    <a:gd name="T69" fmla="*/ 0 h 19"/>
                    <a:gd name="T70" fmla="*/ 6 w 112"/>
                    <a:gd name="T71" fmla="*/ 9 h 19"/>
                    <a:gd name="T72" fmla="*/ 1 w 112"/>
                    <a:gd name="T73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2" h="19">
                      <a:moveTo>
                        <a:pt x="1" y="3"/>
                      </a:moveTo>
                      <a:cubicBezTo>
                        <a:pt x="1" y="5"/>
                        <a:pt x="2" y="6"/>
                        <a:pt x="5" y="6"/>
                      </a:cubicBezTo>
                      <a:cubicBezTo>
                        <a:pt x="5" y="9"/>
                        <a:pt x="1" y="9"/>
                        <a:pt x="0" y="10"/>
                      </a:cubicBezTo>
                      <a:cubicBezTo>
                        <a:pt x="3" y="13"/>
                        <a:pt x="0" y="14"/>
                        <a:pt x="1" y="17"/>
                      </a:cubicBezTo>
                      <a:cubicBezTo>
                        <a:pt x="4" y="18"/>
                        <a:pt x="6" y="14"/>
                        <a:pt x="9" y="14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4" y="16"/>
                        <a:pt x="22" y="13"/>
                        <a:pt x="26" y="16"/>
                      </a:cubicBezTo>
                      <a:cubicBezTo>
                        <a:pt x="30" y="17"/>
                        <a:pt x="33" y="15"/>
                        <a:pt x="38" y="14"/>
                      </a:cubicBezTo>
                      <a:cubicBezTo>
                        <a:pt x="53" y="16"/>
                        <a:pt x="69" y="13"/>
                        <a:pt x="85" y="16"/>
                      </a:cubicBezTo>
                      <a:cubicBezTo>
                        <a:pt x="87" y="10"/>
                        <a:pt x="87" y="10"/>
                        <a:pt x="87" y="10"/>
                      </a:cubicBezTo>
                      <a:cubicBezTo>
                        <a:pt x="88" y="13"/>
                        <a:pt x="91" y="10"/>
                        <a:pt x="91" y="14"/>
                      </a:cubicBezTo>
                      <a:cubicBezTo>
                        <a:pt x="90" y="13"/>
                        <a:pt x="89" y="14"/>
                        <a:pt x="88" y="14"/>
                      </a:cubicBezTo>
                      <a:cubicBezTo>
                        <a:pt x="91" y="19"/>
                        <a:pt x="97" y="13"/>
                        <a:pt x="101" y="15"/>
                      </a:cubicBezTo>
                      <a:cubicBezTo>
                        <a:pt x="101" y="14"/>
                        <a:pt x="100" y="9"/>
                        <a:pt x="101" y="8"/>
                      </a:cubicBezTo>
                      <a:cubicBezTo>
                        <a:pt x="101" y="15"/>
                        <a:pt x="106" y="8"/>
                        <a:pt x="107" y="16"/>
                      </a:cubicBezTo>
                      <a:cubicBezTo>
                        <a:pt x="112" y="18"/>
                        <a:pt x="107" y="10"/>
                        <a:pt x="112" y="11"/>
                      </a:cubicBezTo>
                      <a:cubicBezTo>
                        <a:pt x="112" y="7"/>
                        <a:pt x="108" y="9"/>
                        <a:pt x="107" y="6"/>
                      </a:cubicBezTo>
                      <a:cubicBezTo>
                        <a:pt x="108" y="2"/>
                        <a:pt x="111" y="7"/>
                        <a:pt x="111" y="3"/>
                      </a:cubicBezTo>
                      <a:cubicBezTo>
                        <a:pt x="104" y="0"/>
                        <a:pt x="91" y="9"/>
                        <a:pt x="80" y="11"/>
                      </a:cubicBezTo>
                      <a:cubicBezTo>
                        <a:pt x="81" y="7"/>
                        <a:pt x="81" y="7"/>
                        <a:pt x="81" y="7"/>
                      </a:cubicBezTo>
                      <a:cubicBezTo>
                        <a:pt x="76" y="10"/>
                        <a:pt x="67" y="10"/>
                        <a:pt x="63" y="4"/>
                      </a:cubicBezTo>
                      <a:cubicBezTo>
                        <a:pt x="64" y="7"/>
                        <a:pt x="55" y="2"/>
                        <a:pt x="56" y="10"/>
                      </a:cubicBezTo>
                      <a:cubicBezTo>
                        <a:pt x="54" y="8"/>
                        <a:pt x="54" y="8"/>
                        <a:pt x="52" y="8"/>
                      </a:cubicBezTo>
                      <a:cubicBezTo>
                        <a:pt x="51" y="10"/>
                        <a:pt x="51" y="10"/>
                        <a:pt x="51" y="10"/>
                      </a:cubicBezTo>
                      <a:cubicBezTo>
                        <a:pt x="49" y="10"/>
                        <a:pt x="49" y="6"/>
                        <a:pt x="46" y="6"/>
                      </a:cubicBezTo>
                      <a:cubicBezTo>
                        <a:pt x="48" y="10"/>
                        <a:pt x="46" y="11"/>
                        <a:pt x="45" y="14"/>
                      </a:cubicBezTo>
                      <a:cubicBezTo>
                        <a:pt x="41" y="10"/>
                        <a:pt x="37" y="6"/>
                        <a:pt x="34" y="3"/>
                      </a:cubicBezTo>
                      <a:cubicBezTo>
                        <a:pt x="34" y="4"/>
                        <a:pt x="34" y="6"/>
                        <a:pt x="35" y="7"/>
                      </a:cubicBezTo>
                      <a:cubicBezTo>
                        <a:pt x="33" y="6"/>
                        <a:pt x="33" y="9"/>
                        <a:pt x="33" y="11"/>
                      </a:cubicBezTo>
                      <a:cubicBezTo>
                        <a:pt x="31" y="11"/>
                        <a:pt x="31" y="6"/>
                        <a:pt x="31" y="4"/>
                      </a:cubicBezTo>
                      <a:cubicBezTo>
                        <a:pt x="27" y="2"/>
                        <a:pt x="25" y="11"/>
                        <a:pt x="23" y="8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19" y="13"/>
                        <a:pt x="16" y="9"/>
                        <a:pt x="11" y="10"/>
                      </a:cubicBezTo>
                      <a:cubicBezTo>
                        <a:pt x="9" y="5"/>
                        <a:pt x="15" y="5"/>
                        <a:pt x="17" y="3"/>
                      </a:cubicBezTo>
                      <a:cubicBezTo>
                        <a:pt x="16" y="2"/>
                        <a:pt x="14" y="2"/>
                        <a:pt x="14" y="0"/>
                      </a:cubicBezTo>
                      <a:cubicBezTo>
                        <a:pt x="12" y="3"/>
                        <a:pt x="8" y="6"/>
                        <a:pt x="6" y="9"/>
                      </a:cubicBezTo>
                      <a:cubicBezTo>
                        <a:pt x="8" y="3"/>
                        <a:pt x="3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0" name="Freeform 1364"/>
                <p:cNvSpPr>
                  <a:spLocks/>
                </p:cNvSpPr>
                <p:nvPr/>
              </p:nvSpPr>
              <p:spPr bwMode="auto">
                <a:xfrm>
                  <a:off x="3979" y="279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1" name="Freeform 1365"/>
                <p:cNvSpPr>
                  <a:spLocks/>
                </p:cNvSpPr>
                <p:nvPr/>
              </p:nvSpPr>
              <p:spPr bwMode="auto">
                <a:xfrm>
                  <a:off x="3968" y="279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2" name="Freeform 1366"/>
                <p:cNvSpPr>
                  <a:spLocks/>
                </p:cNvSpPr>
                <p:nvPr/>
              </p:nvSpPr>
              <p:spPr bwMode="auto">
                <a:xfrm>
                  <a:off x="3988" y="280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1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3" name="Freeform 1367"/>
                <p:cNvSpPr>
                  <a:spLocks/>
                </p:cNvSpPr>
                <p:nvPr/>
              </p:nvSpPr>
              <p:spPr bwMode="auto">
                <a:xfrm>
                  <a:off x="3994" y="2791"/>
                  <a:ext cx="2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4" name="Freeform 1368"/>
                <p:cNvSpPr>
                  <a:spLocks/>
                </p:cNvSpPr>
                <p:nvPr/>
              </p:nvSpPr>
              <p:spPr bwMode="auto">
                <a:xfrm>
                  <a:off x="4015" y="2791"/>
                  <a:ext cx="2" cy="4"/>
                </a:xfrm>
                <a:custGeom>
                  <a:avLst/>
                  <a:gdLst>
                    <a:gd name="T0" fmla="*/ 1 w 2"/>
                    <a:gd name="T1" fmla="*/ 4 h 4"/>
                    <a:gd name="T2" fmla="*/ 2 w 2"/>
                    <a:gd name="T3" fmla="*/ 1 h 4"/>
                    <a:gd name="T4" fmla="*/ 1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1" y="4"/>
                      </a:moveTo>
                      <a:cubicBezTo>
                        <a:pt x="2" y="3"/>
                        <a:pt x="2" y="2"/>
                        <a:pt x="2" y="1"/>
                      </a:cubicBezTo>
                      <a:cubicBezTo>
                        <a:pt x="1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5" name="Freeform 1369"/>
                <p:cNvSpPr>
                  <a:spLocks/>
                </p:cNvSpPr>
                <p:nvPr/>
              </p:nvSpPr>
              <p:spPr bwMode="auto">
                <a:xfrm>
                  <a:off x="3970" y="2791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1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6" name="Freeform 1370"/>
                <p:cNvSpPr>
                  <a:spLocks/>
                </p:cNvSpPr>
                <p:nvPr/>
              </p:nvSpPr>
              <p:spPr bwMode="auto">
                <a:xfrm>
                  <a:off x="3912" y="2791"/>
                  <a:ext cx="52" cy="22"/>
                </a:xfrm>
                <a:custGeom>
                  <a:avLst/>
                  <a:gdLst>
                    <a:gd name="T0" fmla="*/ 4 w 61"/>
                    <a:gd name="T1" fmla="*/ 21 h 26"/>
                    <a:gd name="T2" fmla="*/ 15 w 61"/>
                    <a:gd name="T3" fmla="*/ 23 h 26"/>
                    <a:gd name="T4" fmla="*/ 22 w 61"/>
                    <a:gd name="T5" fmla="*/ 13 h 26"/>
                    <a:gd name="T6" fmla="*/ 21 w 61"/>
                    <a:gd name="T7" fmla="*/ 22 h 26"/>
                    <a:gd name="T8" fmla="*/ 42 w 61"/>
                    <a:gd name="T9" fmla="*/ 14 h 26"/>
                    <a:gd name="T10" fmla="*/ 42 w 61"/>
                    <a:gd name="T11" fmla="*/ 18 h 26"/>
                    <a:gd name="T12" fmla="*/ 50 w 61"/>
                    <a:gd name="T13" fmla="*/ 8 h 26"/>
                    <a:gd name="T14" fmla="*/ 50 w 61"/>
                    <a:gd name="T15" fmla="*/ 19 h 26"/>
                    <a:gd name="T16" fmla="*/ 49 w 61"/>
                    <a:gd name="T17" fmla="*/ 20 h 26"/>
                    <a:gd name="T18" fmla="*/ 60 w 61"/>
                    <a:gd name="T19" fmla="*/ 17 h 26"/>
                    <a:gd name="T20" fmla="*/ 61 w 61"/>
                    <a:gd name="T21" fmla="*/ 10 h 26"/>
                    <a:gd name="T22" fmla="*/ 61 w 61"/>
                    <a:gd name="T23" fmla="*/ 5 h 26"/>
                    <a:gd name="T24" fmla="*/ 53 w 61"/>
                    <a:gd name="T25" fmla="*/ 9 h 26"/>
                    <a:gd name="T26" fmla="*/ 53 w 61"/>
                    <a:gd name="T27" fmla="*/ 5 h 26"/>
                    <a:gd name="T28" fmla="*/ 50 w 61"/>
                    <a:gd name="T29" fmla="*/ 8 h 26"/>
                    <a:gd name="T30" fmla="*/ 49 w 61"/>
                    <a:gd name="T31" fmla="*/ 4 h 26"/>
                    <a:gd name="T32" fmla="*/ 44 w 61"/>
                    <a:gd name="T33" fmla="*/ 7 h 26"/>
                    <a:gd name="T34" fmla="*/ 45 w 61"/>
                    <a:gd name="T35" fmla="*/ 6 h 26"/>
                    <a:gd name="T36" fmla="*/ 41 w 61"/>
                    <a:gd name="T37" fmla="*/ 11 h 26"/>
                    <a:gd name="T38" fmla="*/ 39 w 61"/>
                    <a:gd name="T39" fmla="*/ 6 h 26"/>
                    <a:gd name="T40" fmla="*/ 39 w 61"/>
                    <a:gd name="T41" fmla="*/ 10 h 26"/>
                    <a:gd name="T42" fmla="*/ 26 w 61"/>
                    <a:gd name="T43" fmla="*/ 5 h 26"/>
                    <a:gd name="T44" fmla="*/ 25 w 61"/>
                    <a:gd name="T45" fmla="*/ 8 h 26"/>
                    <a:gd name="T46" fmla="*/ 31 w 61"/>
                    <a:gd name="T47" fmla="*/ 5 h 26"/>
                    <a:gd name="T48" fmla="*/ 30 w 61"/>
                    <a:gd name="T49" fmla="*/ 15 h 26"/>
                    <a:gd name="T50" fmla="*/ 22 w 61"/>
                    <a:gd name="T51" fmla="*/ 7 h 26"/>
                    <a:gd name="T52" fmla="*/ 12 w 61"/>
                    <a:gd name="T53" fmla="*/ 9 h 26"/>
                    <a:gd name="T54" fmla="*/ 12 w 61"/>
                    <a:gd name="T55" fmla="*/ 8 h 26"/>
                    <a:gd name="T56" fmla="*/ 6 w 61"/>
                    <a:gd name="T57" fmla="*/ 12 h 26"/>
                    <a:gd name="T58" fmla="*/ 8 w 61"/>
                    <a:gd name="T59" fmla="*/ 13 h 26"/>
                    <a:gd name="T60" fmla="*/ 6 w 61"/>
                    <a:gd name="T61" fmla="*/ 16 h 26"/>
                    <a:gd name="T62" fmla="*/ 5 w 61"/>
                    <a:gd name="T63" fmla="*/ 14 h 26"/>
                    <a:gd name="T64" fmla="*/ 0 w 61"/>
                    <a:gd name="T65" fmla="*/ 20 h 26"/>
                    <a:gd name="T66" fmla="*/ 6 w 61"/>
                    <a:gd name="T67" fmla="*/ 16 h 26"/>
                    <a:gd name="T68" fmla="*/ 4 w 61"/>
                    <a:gd name="T69" fmla="*/ 2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6">
                      <a:moveTo>
                        <a:pt x="4" y="21"/>
                      </a:moveTo>
                      <a:cubicBezTo>
                        <a:pt x="7" y="26"/>
                        <a:pt x="11" y="23"/>
                        <a:pt x="15" y="23"/>
                      </a:cubicBezTo>
                      <a:cubicBezTo>
                        <a:pt x="22" y="21"/>
                        <a:pt x="15" y="14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2"/>
                        <a:pt x="42" y="14"/>
                      </a:cubicBezTo>
                      <a:cubicBezTo>
                        <a:pt x="42" y="16"/>
                        <a:pt x="44" y="17"/>
                        <a:pt x="42" y="18"/>
                      </a:cubicBezTo>
                      <a:cubicBezTo>
                        <a:pt x="46" y="18"/>
                        <a:pt x="44" y="5"/>
                        <a:pt x="50" y="8"/>
                      </a:cubicBezTo>
                      <a:cubicBezTo>
                        <a:pt x="44" y="14"/>
                        <a:pt x="52" y="14"/>
                        <a:pt x="50" y="19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53" y="19"/>
                        <a:pt x="58" y="16"/>
                        <a:pt x="60" y="17"/>
                      </a:cubicBezTo>
                      <a:cubicBezTo>
                        <a:pt x="60" y="14"/>
                        <a:pt x="58" y="11"/>
                        <a:pt x="61" y="10"/>
                      </a:cubicBezTo>
                      <a:cubicBezTo>
                        <a:pt x="60" y="10"/>
                        <a:pt x="61" y="7"/>
                        <a:pt x="61" y="5"/>
                      </a:cubicBezTo>
                      <a:cubicBezTo>
                        <a:pt x="57" y="8"/>
                        <a:pt x="56" y="6"/>
                        <a:pt x="53" y="9"/>
                      </a:cubicBezTo>
                      <a:cubicBezTo>
                        <a:pt x="52" y="6"/>
                        <a:pt x="55" y="8"/>
                        <a:pt x="53" y="5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48" y="7"/>
                        <a:pt x="52" y="5"/>
                        <a:pt x="49" y="4"/>
                      </a:cubicBezTo>
                      <a:cubicBezTo>
                        <a:pt x="49" y="6"/>
                        <a:pt x="46" y="8"/>
                        <a:pt x="44" y="7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3" y="8"/>
                        <a:pt x="40" y="6"/>
                        <a:pt x="41" y="11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8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8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8"/>
                        <a:pt x="27" y="13"/>
                        <a:pt x="30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2" y="9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2" y="14"/>
                        <a:pt x="9" y="6"/>
                        <a:pt x="6" y="12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5"/>
                        <a:pt x="7" y="15"/>
                        <a:pt x="6" y="16"/>
                      </a:cubicBezTo>
                      <a:cubicBezTo>
                        <a:pt x="6" y="15"/>
                        <a:pt x="6" y="15"/>
                        <a:pt x="5" y="14"/>
                      </a:cubicBezTo>
                      <a:cubicBezTo>
                        <a:pt x="5" y="18"/>
                        <a:pt x="0" y="19"/>
                        <a:pt x="0" y="20"/>
                      </a:cubicBezTo>
                      <a:cubicBezTo>
                        <a:pt x="2" y="21"/>
                        <a:pt x="4" y="17"/>
                        <a:pt x="6" y="16"/>
                      </a:cubicBezTo>
                      <a:cubicBezTo>
                        <a:pt x="5" y="19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7" name="Freeform 1371"/>
                <p:cNvSpPr>
                  <a:spLocks/>
                </p:cNvSpPr>
                <p:nvPr/>
              </p:nvSpPr>
              <p:spPr bwMode="auto">
                <a:xfrm>
                  <a:off x="3950" y="2794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8" name="Freeform 1372"/>
                <p:cNvSpPr>
                  <a:spLocks/>
                </p:cNvSpPr>
                <p:nvPr/>
              </p:nvSpPr>
              <p:spPr bwMode="auto">
                <a:xfrm>
                  <a:off x="3869" y="2791"/>
                  <a:ext cx="40" cy="27"/>
                </a:xfrm>
                <a:custGeom>
                  <a:avLst/>
                  <a:gdLst>
                    <a:gd name="T0" fmla="*/ 35 w 47"/>
                    <a:gd name="T1" fmla="*/ 14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1 h 31"/>
                    <a:gd name="T8" fmla="*/ 28 w 47"/>
                    <a:gd name="T9" fmla="*/ 12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1 w 47"/>
                    <a:gd name="T17" fmla="*/ 19 h 31"/>
                    <a:gd name="T18" fmla="*/ 17 w 47"/>
                    <a:gd name="T19" fmla="*/ 13 h 31"/>
                    <a:gd name="T20" fmla="*/ 5 w 47"/>
                    <a:gd name="T21" fmla="*/ 29 h 31"/>
                    <a:gd name="T22" fmla="*/ 9 w 47"/>
                    <a:gd name="T23" fmla="*/ 28 h 31"/>
                    <a:gd name="T24" fmla="*/ 9 w 47"/>
                    <a:gd name="T25" fmla="*/ 21 h 31"/>
                    <a:gd name="T26" fmla="*/ 13 w 47"/>
                    <a:gd name="T27" fmla="*/ 23 h 31"/>
                    <a:gd name="T28" fmla="*/ 10 w 47"/>
                    <a:gd name="T29" fmla="*/ 27 h 31"/>
                    <a:gd name="T30" fmla="*/ 42 w 47"/>
                    <a:gd name="T31" fmla="*/ 24 h 31"/>
                    <a:gd name="T32" fmla="*/ 38 w 47"/>
                    <a:gd name="T33" fmla="*/ 24 h 31"/>
                    <a:gd name="T34" fmla="*/ 42 w 47"/>
                    <a:gd name="T35" fmla="*/ 20 h 31"/>
                    <a:gd name="T36" fmla="*/ 39 w 47"/>
                    <a:gd name="T37" fmla="*/ 13 h 31"/>
                    <a:gd name="T38" fmla="*/ 42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5 h 31"/>
                    <a:gd name="T46" fmla="*/ 35 w 47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4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1"/>
                      </a:cubicBezTo>
                      <a:cubicBezTo>
                        <a:pt x="30" y="19"/>
                        <a:pt x="29" y="13"/>
                        <a:pt x="28" y="12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8" y="15"/>
                        <a:pt x="20" y="14"/>
                        <a:pt x="24" y="17"/>
                      </a:cubicBezTo>
                      <a:cubicBezTo>
                        <a:pt x="24" y="21"/>
                        <a:pt x="20" y="23"/>
                        <a:pt x="18" y="21"/>
                      </a:cubicBezTo>
                      <a:cubicBezTo>
                        <a:pt x="18" y="19"/>
                        <a:pt x="20" y="19"/>
                        <a:pt x="21" y="19"/>
                      </a:cubicBezTo>
                      <a:cubicBezTo>
                        <a:pt x="21" y="14"/>
                        <a:pt x="18" y="17"/>
                        <a:pt x="17" y="13"/>
                      </a:cubicBezTo>
                      <a:cubicBezTo>
                        <a:pt x="13" y="19"/>
                        <a:pt x="0" y="20"/>
                        <a:pt x="5" y="29"/>
                      </a:cubicBezTo>
                      <a:cubicBezTo>
                        <a:pt x="6" y="31"/>
                        <a:pt x="7" y="29"/>
                        <a:pt x="9" y="28"/>
                      </a:cubicBezTo>
                      <a:cubicBezTo>
                        <a:pt x="4" y="26"/>
                        <a:pt x="8" y="23"/>
                        <a:pt x="9" y="21"/>
                      </a:cubicBezTo>
                      <a:cubicBezTo>
                        <a:pt x="10" y="23"/>
                        <a:pt x="13" y="19"/>
                        <a:pt x="13" y="23"/>
                      </a:cubicBez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20" y="28"/>
                        <a:pt x="32" y="26"/>
                        <a:pt x="42" y="24"/>
                      </a:cubicBezTo>
                      <a:cubicBezTo>
                        <a:pt x="38" y="24"/>
                        <a:pt x="38" y="24"/>
                        <a:pt x="38" y="24"/>
                      </a:cubicBezTo>
                      <a:cubicBezTo>
                        <a:pt x="38" y="21"/>
                        <a:pt x="40" y="21"/>
                        <a:pt x="42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2" y="15"/>
                      </a:cubicBezTo>
                      <a:cubicBezTo>
                        <a:pt x="43" y="12"/>
                        <a:pt x="42" y="10"/>
                        <a:pt x="41" y="8"/>
                      </a:cubicBezTo>
                      <a:cubicBezTo>
                        <a:pt x="44" y="7"/>
                        <a:pt x="45" y="9"/>
                        <a:pt x="47" y="5"/>
                      </a:cubicBezTo>
                      <a:cubicBezTo>
                        <a:pt x="41" y="0"/>
                        <a:pt x="43" y="10"/>
                        <a:pt x="36" y="5"/>
                      </a:cubicBezTo>
                      <a:lnTo>
                        <a:pt x="3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9" name="Freeform 1373"/>
                <p:cNvSpPr>
                  <a:spLocks/>
                </p:cNvSpPr>
                <p:nvPr/>
              </p:nvSpPr>
              <p:spPr bwMode="auto">
                <a:xfrm>
                  <a:off x="3908" y="2800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0" name="Freeform 1374"/>
                <p:cNvSpPr>
                  <a:spLocks/>
                </p:cNvSpPr>
                <p:nvPr/>
              </p:nvSpPr>
              <p:spPr bwMode="auto">
                <a:xfrm>
                  <a:off x="3906" y="2809"/>
                  <a:ext cx="2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1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1" name="Freeform 1375"/>
                <p:cNvSpPr>
                  <a:spLocks/>
                </p:cNvSpPr>
                <p:nvPr/>
              </p:nvSpPr>
              <p:spPr bwMode="auto">
                <a:xfrm>
                  <a:off x="3877" y="2803"/>
                  <a:ext cx="3" cy="1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2" name="Freeform 1376"/>
                <p:cNvSpPr>
                  <a:spLocks/>
                </p:cNvSpPr>
                <p:nvPr/>
              </p:nvSpPr>
              <p:spPr bwMode="auto">
                <a:xfrm>
                  <a:off x="3861" y="2807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2 h 14"/>
                    <a:gd name="T4" fmla="*/ 11 w 14"/>
                    <a:gd name="T5" fmla="*/ 0 h 14"/>
                    <a:gd name="T6" fmla="*/ 7 w 14"/>
                    <a:gd name="T7" fmla="*/ 8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6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10"/>
                        <a:pt x="0" y="9"/>
                      </a:cubicBezTo>
                      <a:cubicBezTo>
                        <a:pt x="0" y="11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3" name="Freeform 1377"/>
                <p:cNvSpPr>
                  <a:spLocks/>
                </p:cNvSpPr>
                <p:nvPr/>
              </p:nvSpPr>
              <p:spPr bwMode="auto">
                <a:xfrm>
                  <a:off x="3763" y="2799"/>
                  <a:ext cx="101" cy="23"/>
                </a:xfrm>
                <a:custGeom>
                  <a:avLst/>
                  <a:gdLst>
                    <a:gd name="T0" fmla="*/ 96 w 117"/>
                    <a:gd name="T1" fmla="*/ 10 h 27"/>
                    <a:gd name="T2" fmla="*/ 90 w 117"/>
                    <a:gd name="T3" fmla="*/ 11 h 27"/>
                    <a:gd name="T4" fmla="*/ 93 w 117"/>
                    <a:gd name="T5" fmla="*/ 9 h 27"/>
                    <a:gd name="T6" fmla="*/ 88 w 117"/>
                    <a:gd name="T7" fmla="*/ 6 h 27"/>
                    <a:gd name="T8" fmla="*/ 88 w 117"/>
                    <a:gd name="T9" fmla="*/ 9 h 27"/>
                    <a:gd name="T10" fmla="*/ 78 w 117"/>
                    <a:gd name="T11" fmla="*/ 11 h 27"/>
                    <a:gd name="T12" fmla="*/ 76 w 117"/>
                    <a:gd name="T13" fmla="*/ 16 h 27"/>
                    <a:gd name="T14" fmla="*/ 68 w 117"/>
                    <a:gd name="T15" fmla="*/ 8 h 27"/>
                    <a:gd name="T16" fmla="*/ 71 w 117"/>
                    <a:gd name="T17" fmla="*/ 19 h 27"/>
                    <a:gd name="T18" fmla="*/ 59 w 117"/>
                    <a:gd name="T19" fmla="*/ 16 h 27"/>
                    <a:gd name="T20" fmla="*/ 61 w 117"/>
                    <a:gd name="T21" fmla="*/ 15 h 27"/>
                    <a:gd name="T22" fmla="*/ 55 w 117"/>
                    <a:gd name="T23" fmla="*/ 16 h 27"/>
                    <a:gd name="T24" fmla="*/ 55 w 117"/>
                    <a:gd name="T25" fmla="*/ 10 h 27"/>
                    <a:gd name="T26" fmla="*/ 45 w 117"/>
                    <a:gd name="T27" fmla="*/ 12 h 27"/>
                    <a:gd name="T28" fmla="*/ 46 w 117"/>
                    <a:gd name="T29" fmla="*/ 9 h 27"/>
                    <a:gd name="T30" fmla="*/ 28 w 117"/>
                    <a:gd name="T31" fmla="*/ 14 h 27"/>
                    <a:gd name="T32" fmla="*/ 25 w 117"/>
                    <a:gd name="T33" fmla="*/ 10 h 27"/>
                    <a:gd name="T34" fmla="*/ 27 w 117"/>
                    <a:gd name="T35" fmla="*/ 20 h 27"/>
                    <a:gd name="T36" fmla="*/ 20 w 117"/>
                    <a:gd name="T37" fmla="*/ 19 h 27"/>
                    <a:gd name="T38" fmla="*/ 21 w 117"/>
                    <a:gd name="T39" fmla="*/ 13 h 27"/>
                    <a:gd name="T40" fmla="*/ 17 w 117"/>
                    <a:gd name="T41" fmla="*/ 16 h 27"/>
                    <a:gd name="T42" fmla="*/ 14 w 117"/>
                    <a:gd name="T43" fmla="*/ 10 h 27"/>
                    <a:gd name="T44" fmla="*/ 6 w 117"/>
                    <a:gd name="T45" fmla="*/ 19 h 27"/>
                    <a:gd name="T46" fmla="*/ 1 w 117"/>
                    <a:gd name="T47" fmla="*/ 18 h 27"/>
                    <a:gd name="T48" fmla="*/ 5 w 117"/>
                    <a:gd name="T49" fmla="*/ 27 h 27"/>
                    <a:gd name="T50" fmla="*/ 31 w 117"/>
                    <a:gd name="T51" fmla="*/ 25 h 27"/>
                    <a:gd name="T52" fmla="*/ 38 w 117"/>
                    <a:gd name="T53" fmla="*/ 19 h 27"/>
                    <a:gd name="T54" fmla="*/ 39 w 117"/>
                    <a:gd name="T55" fmla="*/ 25 h 27"/>
                    <a:gd name="T56" fmla="*/ 39 w 117"/>
                    <a:gd name="T57" fmla="*/ 19 h 27"/>
                    <a:gd name="T58" fmla="*/ 43 w 117"/>
                    <a:gd name="T59" fmla="*/ 25 h 27"/>
                    <a:gd name="T60" fmla="*/ 45 w 117"/>
                    <a:gd name="T61" fmla="*/ 19 h 27"/>
                    <a:gd name="T62" fmla="*/ 48 w 117"/>
                    <a:gd name="T63" fmla="*/ 26 h 27"/>
                    <a:gd name="T64" fmla="*/ 90 w 117"/>
                    <a:gd name="T65" fmla="*/ 20 h 27"/>
                    <a:gd name="T66" fmla="*/ 88 w 117"/>
                    <a:gd name="T67" fmla="*/ 16 h 27"/>
                    <a:gd name="T68" fmla="*/ 104 w 117"/>
                    <a:gd name="T69" fmla="*/ 14 h 27"/>
                    <a:gd name="T70" fmla="*/ 105 w 117"/>
                    <a:gd name="T71" fmla="*/ 10 h 27"/>
                    <a:gd name="T72" fmla="*/ 106 w 117"/>
                    <a:gd name="T73" fmla="*/ 20 h 27"/>
                    <a:gd name="T74" fmla="*/ 111 w 117"/>
                    <a:gd name="T75" fmla="*/ 18 h 27"/>
                    <a:gd name="T76" fmla="*/ 108 w 117"/>
                    <a:gd name="T77" fmla="*/ 17 h 27"/>
                    <a:gd name="T78" fmla="*/ 113 w 117"/>
                    <a:gd name="T79" fmla="*/ 18 h 27"/>
                    <a:gd name="T80" fmla="*/ 108 w 117"/>
                    <a:gd name="T81" fmla="*/ 7 h 27"/>
                    <a:gd name="T82" fmla="*/ 95 w 117"/>
                    <a:gd name="T83" fmla="*/ 3 h 27"/>
                    <a:gd name="T84" fmla="*/ 96 w 117"/>
                    <a:gd name="T85" fmla="*/ 1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7" h="27">
                      <a:moveTo>
                        <a:pt x="96" y="10"/>
                      </a:moveTo>
                      <a:cubicBezTo>
                        <a:pt x="94" y="10"/>
                        <a:pt x="92" y="13"/>
                        <a:pt x="90" y="11"/>
                      </a:cubicBezTo>
                      <a:cubicBezTo>
                        <a:pt x="90" y="9"/>
                        <a:pt x="91" y="8"/>
                        <a:pt x="93" y="9"/>
                      </a:cubicBezTo>
                      <a:cubicBezTo>
                        <a:pt x="91" y="3"/>
                        <a:pt x="90" y="10"/>
                        <a:pt x="88" y="6"/>
                      </a:cubicBezTo>
                      <a:cubicBezTo>
                        <a:pt x="88" y="7"/>
                        <a:pt x="89" y="8"/>
                        <a:pt x="88" y="9"/>
                      </a:cubicBezTo>
                      <a:cubicBezTo>
                        <a:pt x="82" y="8"/>
                        <a:pt x="85" y="13"/>
                        <a:pt x="78" y="11"/>
                      </a:cubicBezTo>
                      <a:cubicBezTo>
                        <a:pt x="77" y="12"/>
                        <a:pt x="76" y="12"/>
                        <a:pt x="76" y="16"/>
                      </a:cubicBezTo>
                      <a:cubicBezTo>
                        <a:pt x="72" y="12"/>
                        <a:pt x="74" y="12"/>
                        <a:pt x="68" y="8"/>
                      </a:cubicBezTo>
                      <a:cubicBezTo>
                        <a:pt x="69" y="10"/>
                        <a:pt x="71" y="15"/>
                        <a:pt x="71" y="19"/>
                      </a:cubicBezTo>
                      <a:cubicBezTo>
                        <a:pt x="63" y="14"/>
                        <a:pt x="64" y="21"/>
                        <a:pt x="59" y="16"/>
                      </a:cubicBezTo>
                      <a:cubicBezTo>
                        <a:pt x="59" y="16"/>
                        <a:pt x="60" y="15"/>
                        <a:pt x="61" y="15"/>
                      </a:cubicBezTo>
                      <a:cubicBezTo>
                        <a:pt x="60" y="9"/>
                        <a:pt x="57" y="17"/>
                        <a:pt x="55" y="16"/>
                      </a:cubicBezTo>
                      <a:cubicBezTo>
                        <a:pt x="55" y="10"/>
                        <a:pt x="55" y="10"/>
                        <a:pt x="55" y="10"/>
                      </a:cubicBezTo>
                      <a:cubicBezTo>
                        <a:pt x="52" y="12"/>
                        <a:pt x="48" y="15"/>
                        <a:pt x="45" y="12"/>
                      </a:cubicBezTo>
                      <a:cubicBezTo>
                        <a:pt x="46" y="9"/>
                        <a:pt x="46" y="9"/>
                        <a:pt x="46" y="9"/>
                      </a:cubicBezTo>
                      <a:cubicBezTo>
                        <a:pt x="40" y="13"/>
                        <a:pt x="33" y="11"/>
                        <a:pt x="28" y="14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18" y="15"/>
                        <a:pt x="32" y="12"/>
                        <a:pt x="27" y="20"/>
                      </a:cubicBezTo>
                      <a:cubicBezTo>
                        <a:pt x="26" y="10"/>
                        <a:pt x="24" y="23"/>
                        <a:pt x="20" y="19"/>
                      </a:cubicBezTo>
                      <a:cubicBezTo>
                        <a:pt x="18" y="16"/>
                        <a:pt x="24" y="17"/>
                        <a:pt x="21" y="13"/>
                      </a:cubicBezTo>
                      <a:cubicBezTo>
                        <a:pt x="21" y="18"/>
                        <a:pt x="19" y="15"/>
                        <a:pt x="17" y="16"/>
                      </a:cubicBezTo>
                      <a:cubicBezTo>
                        <a:pt x="17" y="11"/>
                        <a:pt x="13" y="15"/>
                        <a:pt x="14" y="1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5" y="16"/>
                        <a:pt x="3" y="17"/>
                        <a:pt x="1" y="18"/>
                      </a:cubicBezTo>
                      <a:cubicBezTo>
                        <a:pt x="6" y="18"/>
                        <a:pt x="0" y="25"/>
                        <a:pt x="5" y="27"/>
                      </a:cubicBezTo>
                      <a:cubicBezTo>
                        <a:pt x="12" y="24"/>
                        <a:pt x="23" y="22"/>
                        <a:pt x="31" y="25"/>
                      </a:cubicBezTo>
                      <a:cubicBezTo>
                        <a:pt x="32" y="18"/>
                        <a:pt x="37" y="25"/>
                        <a:pt x="38" y="19"/>
                      </a:cubicBezTo>
                      <a:cubicBezTo>
                        <a:pt x="39" y="25"/>
                        <a:pt x="39" y="25"/>
                        <a:pt x="39" y="25"/>
                      </a:cubicBezTo>
                      <a:cubicBezTo>
                        <a:pt x="44" y="24"/>
                        <a:pt x="38" y="22"/>
                        <a:pt x="39" y="19"/>
                      </a:cubicBezTo>
                      <a:cubicBezTo>
                        <a:pt x="41" y="18"/>
                        <a:pt x="43" y="22"/>
                        <a:pt x="43" y="25"/>
                      </a:cubicBezTo>
                      <a:cubicBezTo>
                        <a:pt x="47" y="25"/>
                        <a:pt x="43" y="23"/>
                        <a:pt x="45" y="19"/>
                      </a:cubicBezTo>
                      <a:cubicBezTo>
                        <a:pt x="48" y="26"/>
                        <a:pt x="48" y="26"/>
                        <a:pt x="48" y="26"/>
                      </a:cubicBezTo>
                      <a:cubicBezTo>
                        <a:pt x="60" y="23"/>
                        <a:pt x="76" y="17"/>
                        <a:pt x="90" y="20"/>
                      </a:cubicBezTo>
                      <a:cubicBezTo>
                        <a:pt x="88" y="16"/>
                        <a:pt x="88" y="16"/>
                        <a:pt x="88" y="16"/>
                      </a:cubicBezTo>
                      <a:cubicBezTo>
                        <a:pt x="95" y="18"/>
                        <a:pt x="98" y="5"/>
                        <a:pt x="104" y="14"/>
                      </a:cubicBezTo>
                      <a:cubicBezTo>
                        <a:pt x="105" y="10"/>
                        <a:pt x="105" y="10"/>
                        <a:pt x="105" y="10"/>
                      </a:cubicBezTo>
                      <a:cubicBezTo>
                        <a:pt x="105" y="13"/>
                        <a:pt x="107" y="17"/>
                        <a:pt x="106" y="20"/>
                      </a:cubicBezTo>
                      <a:cubicBezTo>
                        <a:pt x="107" y="18"/>
                        <a:pt x="109" y="20"/>
                        <a:pt x="111" y="18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09" y="13"/>
                        <a:pt x="112" y="15"/>
                        <a:pt x="113" y="18"/>
                      </a:cubicBezTo>
                      <a:cubicBezTo>
                        <a:pt x="117" y="13"/>
                        <a:pt x="110" y="11"/>
                        <a:pt x="108" y="7"/>
                      </a:cubicBezTo>
                      <a:cubicBezTo>
                        <a:pt x="102" y="16"/>
                        <a:pt x="101" y="0"/>
                        <a:pt x="95" y="3"/>
                      </a:cubicBezTo>
                      <a:cubicBezTo>
                        <a:pt x="92" y="6"/>
                        <a:pt x="96" y="7"/>
                        <a:pt x="9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4" name="Freeform 1378"/>
                <p:cNvSpPr>
                  <a:spLocks/>
                </p:cNvSpPr>
                <p:nvPr/>
              </p:nvSpPr>
              <p:spPr bwMode="auto">
                <a:xfrm>
                  <a:off x="3854" y="2816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5" name="Freeform 1379"/>
                <p:cNvSpPr>
                  <a:spLocks/>
                </p:cNvSpPr>
                <p:nvPr/>
              </p:nvSpPr>
              <p:spPr bwMode="auto">
                <a:xfrm>
                  <a:off x="3763" y="2815"/>
                  <a:ext cx="1" cy="1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6" name="Rectangle 1380"/>
                <p:cNvSpPr>
                  <a:spLocks noChangeArrowheads="1"/>
                </p:cNvSpPr>
                <p:nvPr/>
              </p:nvSpPr>
              <p:spPr bwMode="auto">
                <a:xfrm>
                  <a:off x="3861" y="2815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7" name="Freeform 1381"/>
                <p:cNvSpPr>
                  <a:spLocks/>
                </p:cNvSpPr>
                <p:nvPr/>
              </p:nvSpPr>
              <p:spPr bwMode="auto">
                <a:xfrm>
                  <a:off x="3861" y="2805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8" name="Freeform 1382"/>
                <p:cNvSpPr>
                  <a:spLocks/>
                </p:cNvSpPr>
                <p:nvPr/>
              </p:nvSpPr>
              <p:spPr bwMode="auto">
                <a:xfrm>
                  <a:off x="3749" y="2810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9" name="Freeform 1383"/>
                <p:cNvSpPr>
                  <a:spLocks/>
                </p:cNvSpPr>
                <p:nvPr/>
              </p:nvSpPr>
              <p:spPr bwMode="auto">
                <a:xfrm>
                  <a:off x="3706" y="280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0" name="Freeform 1384"/>
                <p:cNvSpPr>
                  <a:spLocks/>
                </p:cNvSpPr>
                <p:nvPr/>
              </p:nvSpPr>
              <p:spPr bwMode="auto">
                <a:xfrm>
                  <a:off x="3589" y="2805"/>
                  <a:ext cx="173" cy="28"/>
                </a:xfrm>
                <a:custGeom>
                  <a:avLst/>
                  <a:gdLst>
                    <a:gd name="T0" fmla="*/ 7 w 200"/>
                    <a:gd name="T1" fmla="*/ 16 h 32"/>
                    <a:gd name="T2" fmla="*/ 4 w 200"/>
                    <a:gd name="T3" fmla="*/ 23 h 32"/>
                    <a:gd name="T4" fmla="*/ 11 w 200"/>
                    <a:gd name="T5" fmla="*/ 26 h 32"/>
                    <a:gd name="T6" fmla="*/ 21 w 200"/>
                    <a:gd name="T7" fmla="*/ 22 h 32"/>
                    <a:gd name="T8" fmla="*/ 44 w 200"/>
                    <a:gd name="T9" fmla="*/ 20 h 32"/>
                    <a:gd name="T10" fmla="*/ 58 w 200"/>
                    <a:gd name="T11" fmla="*/ 22 h 32"/>
                    <a:gd name="T12" fmla="*/ 77 w 200"/>
                    <a:gd name="T13" fmla="*/ 16 h 32"/>
                    <a:gd name="T14" fmla="*/ 82 w 200"/>
                    <a:gd name="T15" fmla="*/ 18 h 32"/>
                    <a:gd name="T16" fmla="*/ 93 w 200"/>
                    <a:gd name="T17" fmla="*/ 20 h 32"/>
                    <a:gd name="T18" fmla="*/ 97 w 200"/>
                    <a:gd name="T19" fmla="*/ 10 h 32"/>
                    <a:gd name="T20" fmla="*/ 107 w 200"/>
                    <a:gd name="T21" fmla="*/ 10 h 32"/>
                    <a:gd name="T22" fmla="*/ 115 w 200"/>
                    <a:gd name="T23" fmla="*/ 14 h 32"/>
                    <a:gd name="T24" fmla="*/ 128 w 200"/>
                    <a:gd name="T25" fmla="*/ 14 h 32"/>
                    <a:gd name="T26" fmla="*/ 142 w 200"/>
                    <a:gd name="T27" fmla="*/ 16 h 32"/>
                    <a:gd name="T28" fmla="*/ 153 w 200"/>
                    <a:gd name="T29" fmla="*/ 14 h 32"/>
                    <a:gd name="T30" fmla="*/ 161 w 200"/>
                    <a:gd name="T31" fmla="*/ 10 h 32"/>
                    <a:gd name="T32" fmla="*/ 164 w 200"/>
                    <a:gd name="T33" fmla="*/ 14 h 32"/>
                    <a:gd name="T34" fmla="*/ 171 w 200"/>
                    <a:gd name="T35" fmla="*/ 13 h 32"/>
                    <a:gd name="T36" fmla="*/ 199 w 200"/>
                    <a:gd name="T37" fmla="*/ 14 h 32"/>
                    <a:gd name="T38" fmla="*/ 185 w 200"/>
                    <a:gd name="T39" fmla="*/ 13 h 32"/>
                    <a:gd name="T40" fmla="*/ 183 w 200"/>
                    <a:gd name="T41" fmla="*/ 16 h 32"/>
                    <a:gd name="T42" fmla="*/ 179 w 200"/>
                    <a:gd name="T43" fmla="*/ 4 h 32"/>
                    <a:gd name="T44" fmla="*/ 176 w 200"/>
                    <a:gd name="T45" fmla="*/ 3 h 32"/>
                    <a:gd name="T46" fmla="*/ 166 w 200"/>
                    <a:gd name="T47" fmla="*/ 4 h 32"/>
                    <a:gd name="T48" fmla="*/ 158 w 200"/>
                    <a:gd name="T49" fmla="*/ 2 h 32"/>
                    <a:gd name="T50" fmla="*/ 145 w 200"/>
                    <a:gd name="T51" fmla="*/ 2 h 32"/>
                    <a:gd name="T52" fmla="*/ 135 w 200"/>
                    <a:gd name="T53" fmla="*/ 5 h 32"/>
                    <a:gd name="T54" fmla="*/ 134 w 200"/>
                    <a:gd name="T55" fmla="*/ 3 h 32"/>
                    <a:gd name="T56" fmla="*/ 131 w 200"/>
                    <a:gd name="T57" fmla="*/ 3 h 32"/>
                    <a:gd name="T58" fmla="*/ 122 w 200"/>
                    <a:gd name="T59" fmla="*/ 5 h 32"/>
                    <a:gd name="T60" fmla="*/ 114 w 200"/>
                    <a:gd name="T61" fmla="*/ 7 h 32"/>
                    <a:gd name="T62" fmla="*/ 110 w 200"/>
                    <a:gd name="T63" fmla="*/ 2 h 32"/>
                    <a:gd name="T64" fmla="*/ 100 w 200"/>
                    <a:gd name="T65" fmla="*/ 2 h 32"/>
                    <a:gd name="T66" fmla="*/ 95 w 200"/>
                    <a:gd name="T67" fmla="*/ 7 h 32"/>
                    <a:gd name="T68" fmla="*/ 82 w 200"/>
                    <a:gd name="T69" fmla="*/ 9 h 32"/>
                    <a:gd name="T70" fmla="*/ 63 w 200"/>
                    <a:gd name="T71" fmla="*/ 12 h 32"/>
                    <a:gd name="T72" fmla="*/ 58 w 200"/>
                    <a:gd name="T73" fmla="*/ 11 h 32"/>
                    <a:gd name="T74" fmla="*/ 37 w 200"/>
                    <a:gd name="T75" fmla="*/ 13 h 32"/>
                    <a:gd name="T76" fmla="*/ 46 w 200"/>
                    <a:gd name="T77" fmla="*/ 18 h 32"/>
                    <a:gd name="T78" fmla="*/ 36 w 200"/>
                    <a:gd name="T7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00" h="32">
                      <a:moveTo>
                        <a:pt x="17" y="9"/>
                      </a:moveTo>
                      <a:cubicBezTo>
                        <a:pt x="14" y="11"/>
                        <a:pt x="10" y="12"/>
                        <a:pt x="7" y="1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6" y="15"/>
                        <a:pt x="0" y="19"/>
                        <a:pt x="4" y="23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9" y="17"/>
                        <a:pt x="8" y="24"/>
                        <a:pt x="11" y="26"/>
                      </a:cubicBezTo>
                      <a:cubicBezTo>
                        <a:pt x="15" y="25"/>
                        <a:pt x="17" y="16"/>
                        <a:pt x="20" y="18"/>
                      </a:cubicBezTo>
                      <a:cubicBezTo>
                        <a:pt x="22" y="17"/>
                        <a:pt x="22" y="20"/>
                        <a:pt x="21" y="22"/>
                      </a:cubicBezTo>
                      <a:cubicBezTo>
                        <a:pt x="25" y="22"/>
                        <a:pt x="26" y="15"/>
                        <a:pt x="28" y="14"/>
                      </a:cubicBezTo>
                      <a:cubicBezTo>
                        <a:pt x="30" y="32"/>
                        <a:pt x="39" y="9"/>
                        <a:pt x="44" y="20"/>
                      </a:cubicBezTo>
                      <a:cubicBezTo>
                        <a:pt x="47" y="19"/>
                        <a:pt x="51" y="20"/>
                        <a:pt x="55" y="17"/>
                      </a:cubicBezTo>
                      <a:cubicBezTo>
                        <a:pt x="53" y="21"/>
                        <a:pt x="59" y="17"/>
                        <a:pt x="58" y="22"/>
                      </a:cubicBezTo>
                      <a:cubicBezTo>
                        <a:pt x="59" y="12"/>
                        <a:pt x="70" y="27"/>
                        <a:pt x="71" y="14"/>
                      </a:cubicBezTo>
                      <a:cubicBezTo>
                        <a:pt x="76" y="17"/>
                        <a:pt x="71" y="13"/>
                        <a:pt x="77" y="16"/>
                      </a:cubicBezTo>
                      <a:cubicBezTo>
                        <a:pt x="77" y="17"/>
                        <a:pt x="76" y="17"/>
                        <a:pt x="76" y="18"/>
                      </a:cubicBezTo>
                      <a:cubicBezTo>
                        <a:pt x="78" y="20"/>
                        <a:pt x="80" y="12"/>
                        <a:pt x="82" y="18"/>
                      </a:cubicBezTo>
                      <a:cubicBezTo>
                        <a:pt x="87" y="19"/>
                        <a:pt x="83" y="15"/>
                        <a:pt x="86" y="11"/>
                      </a:cubicBezTo>
                      <a:cubicBezTo>
                        <a:pt x="91" y="13"/>
                        <a:pt x="90" y="14"/>
                        <a:pt x="93" y="20"/>
                      </a:cubicBezTo>
                      <a:cubicBezTo>
                        <a:pt x="93" y="14"/>
                        <a:pt x="96" y="17"/>
                        <a:pt x="99" y="14"/>
                      </a:cubicBezTo>
                      <a:cubicBezTo>
                        <a:pt x="98" y="13"/>
                        <a:pt x="95" y="12"/>
                        <a:pt x="97" y="10"/>
                      </a:cubicBezTo>
                      <a:cubicBezTo>
                        <a:pt x="103" y="11"/>
                        <a:pt x="102" y="6"/>
                        <a:pt x="108" y="4"/>
                      </a:cubicBezTo>
                      <a:cubicBezTo>
                        <a:pt x="111" y="11"/>
                        <a:pt x="102" y="4"/>
                        <a:pt x="107" y="10"/>
                      </a:cubicBezTo>
                      <a:cubicBezTo>
                        <a:pt x="103" y="13"/>
                        <a:pt x="101" y="12"/>
                        <a:pt x="99" y="17"/>
                      </a:cubicBezTo>
                      <a:cubicBezTo>
                        <a:pt x="104" y="18"/>
                        <a:pt x="110" y="17"/>
                        <a:pt x="115" y="14"/>
                      </a:cubicBezTo>
                      <a:cubicBezTo>
                        <a:pt x="118" y="15"/>
                        <a:pt x="113" y="17"/>
                        <a:pt x="116" y="18"/>
                      </a:cubicBezTo>
                      <a:cubicBezTo>
                        <a:pt x="121" y="21"/>
                        <a:pt x="124" y="11"/>
                        <a:pt x="128" y="14"/>
                      </a:cubicBezTo>
                      <a:cubicBezTo>
                        <a:pt x="127" y="17"/>
                        <a:pt x="127" y="17"/>
                        <a:pt x="127" y="17"/>
                      </a:cubicBezTo>
                      <a:cubicBezTo>
                        <a:pt x="130" y="13"/>
                        <a:pt x="137" y="18"/>
                        <a:pt x="142" y="16"/>
                      </a:cubicBezTo>
                      <a:cubicBezTo>
                        <a:pt x="141" y="14"/>
                        <a:pt x="141" y="13"/>
                        <a:pt x="141" y="12"/>
                      </a:cubicBezTo>
                      <a:cubicBezTo>
                        <a:pt x="141" y="21"/>
                        <a:pt x="148" y="7"/>
                        <a:pt x="153" y="14"/>
                      </a:cubicBezTo>
                      <a:cubicBezTo>
                        <a:pt x="153" y="8"/>
                        <a:pt x="157" y="5"/>
                        <a:pt x="160" y="4"/>
                      </a:cubicBezTo>
                      <a:cubicBezTo>
                        <a:pt x="161" y="6"/>
                        <a:pt x="161" y="8"/>
                        <a:pt x="161" y="10"/>
                      </a:cubicBezTo>
                      <a:cubicBezTo>
                        <a:pt x="156" y="6"/>
                        <a:pt x="156" y="16"/>
                        <a:pt x="153" y="18"/>
                      </a:cubicBezTo>
                      <a:cubicBezTo>
                        <a:pt x="156" y="15"/>
                        <a:pt x="161" y="18"/>
                        <a:pt x="164" y="14"/>
                      </a:cubicBezTo>
                      <a:cubicBezTo>
                        <a:pt x="163" y="19"/>
                        <a:pt x="163" y="19"/>
                        <a:pt x="163" y="19"/>
                      </a:cubicBezTo>
                      <a:cubicBezTo>
                        <a:pt x="167" y="20"/>
                        <a:pt x="167" y="9"/>
                        <a:pt x="171" y="13"/>
                      </a:cubicBezTo>
                      <a:cubicBezTo>
                        <a:pt x="171" y="16"/>
                        <a:pt x="171" y="16"/>
                        <a:pt x="171" y="16"/>
                      </a:cubicBezTo>
                      <a:cubicBezTo>
                        <a:pt x="180" y="16"/>
                        <a:pt x="192" y="22"/>
                        <a:pt x="199" y="14"/>
                      </a:cubicBezTo>
                      <a:cubicBezTo>
                        <a:pt x="200" y="12"/>
                        <a:pt x="196" y="5"/>
                        <a:pt x="196" y="3"/>
                      </a:cubicBezTo>
                      <a:cubicBezTo>
                        <a:pt x="191" y="6"/>
                        <a:pt x="189" y="10"/>
                        <a:pt x="185" y="13"/>
                      </a:cubicBezTo>
                      <a:cubicBezTo>
                        <a:pt x="185" y="8"/>
                        <a:pt x="185" y="8"/>
                        <a:pt x="185" y="8"/>
                      </a:cubicBezTo>
                      <a:cubicBezTo>
                        <a:pt x="184" y="11"/>
                        <a:pt x="180" y="13"/>
                        <a:pt x="183" y="16"/>
                      </a:cubicBezTo>
                      <a:cubicBezTo>
                        <a:pt x="180" y="19"/>
                        <a:pt x="180" y="12"/>
                        <a:pt x="177" y="14"/>
                      </a:cubicBezTo>
                      <a:cubicBezTo>
                        <a:pt x="178" y="9"/>
                        <a:pt x="179" y="9"/>
                        <a:pt x="179" y="4"/>
                      </a:cubicBezTo>
                      <a:cubicBezTo>
                        <a:pt x="177" y="7"/>
                        <a:pt x="177" y="7"/>
                        <a:pt x="177" y="7"/>
                      </a:cubicBezTo>
                      <a:cubicBezTo>
                        <a:pt x="178" y="5"/>
                        <a:pt x="175" y="5"/>
                        <a:pt x="176" y="3"/>
                      </a:cubicBezTo>
                      <a:cubicBezTo>
                        <a:pt x="171" y="9"/>
                        <a:pt x="169" y="0"/>
                        <a:pt x="163" y="3"/>
                      </a:cubicBezTo>
                      <a:cubicBezTo>
                        <a:pt x="166" y="4"/>
                        <a:pt x="166" y="4"/>
                        <a:pt x="166" y="4"/>
                      </a:cubicBezTo>
                      <a:cubicBezTo>
                        <a:pt x="166" y="7"/>
                        <a:pt x="164" y="7"/>
                        <a:pt x="163" y="8"/>
                      </a:cubicBezTo>
                      <a:cubicBezTo>
                        <a:pt x="162" y="4"/>
                        <a:pt x="161" y="4"/>
                        <a:pt x="158" y="2"/>
                      </a:cubicBezTo>
                      <a:cubicBezTo>
                        <a:pt x="156" y="5"/>
                        <a:pt x="154" y="10"/>
                        <a:pt x="151" y="10"/>
                      </a:cubicBezTo>
                      <a:cubicBezTo>
                        <a:pt x="152" y="4"/>
                        <a:pt x="146" y="7"/>
                        <a:pt x="145" y="2"/>
                      </a:cubicBezTo>
                      <a:cubicBezTo>
                        <a:pt x="145" y="8"/>
                        <a:pt x="139" y="4"/>
                        <a:pt x="139" y="7"/>
                      </a:cubicBezTo>
                      <a:cubicBezTo>
                        <a:pt x="137" y="8"/>
                        <a:pt x="135" y="8"/>
                        <a:pt x="135" y="5"/>
                      </a:cubicBezTo>
                      <a:cubicBezTo>
                        <a:pt x="136" y="4"/>
                        <a:pt x="136" y="4"/>
                        <a:pt x="136" y="4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5" y="2"/>
                        <a:pt x="135" y="2"/>
                        <a:pt x="135" y="2"/>
                      </a:cubicBezTo>
                      <a:cubicBezTo>
                        <a:pt x="133" y="2"/>
                        <a:pt x="133" y="6"/>
                        <a:pt x="131" y="3"/>
                      </a:cubicBezTo>
                      <a:cubicBezTo>
                        <a:pt x="131" y="2"/>
                        <a:pt x="132" y="2"/>
                        <a:pt x="133" y="1"/>
                      </a:cubicBezTo>
                      <a:cubicBezTo>
                        <a:pt x="129" y="0"/>
                        <a:pt x="126" y="10"/>
                        <a:pt x="122" y="5"/>
                      </a:cubicBezTo>
                      <a:cubicBezTo>
                        <a:pt x="122" y="7"/>
                        <a:pt x="117" y="7"/>
                        <a:pt x="118" y="13"/>
                      </a:cubicBezTo>
                      <a:cubicBezTo>
                        <a:pt x="117" y="11"/>
                        <a:pt x="117" y="7"/>
                        <a:pt x="114" y="7"/>
                      </a:cubicBezTo>
                      <a:cubicBezTo>
                        <a:pt x="112" y="12"/>
                        <a:pt x="110" y="6"/>
                        <a:pt x="107" y="9"/>
                      </a:cubicBezTo>
                      <a:cubicBezTo>
                        <a:pt x="111" y="4"/>
                        <a:pt x="107" y="7"/>
                        <a:pt x="110" y="2"/>
                      </a:cubicBezTo>
                      <a:cubicBezTo>
                        <a:pt x="108" y="0"/>
                        <a:pt x="105" y="7"/>
                        <a:pt x="100" y="6"/>
                      </a:cubicBezTo>
                      <a:cubicBezTo>
                        <a:pt x="100" y="2"/>
                        <a:pt x="100" y="2"/>
                        <a:pt x="100" y="2"/>
                      </a:cubicBezTo>
                      <a:cubicBezTo>
                        <a:pt x="98" y="4"/>
                        <a:pt x="96" y="8"/>
                        <a:pt x="95" y="4"/>
                      </a:cubicBezTo>
                      <a:cubicBezTo>
                        <a:pt x="95" y="7"/>
                        <a:pt x="95" y="7"/>
                        <a:pt x="95" y="7"/>
                      </a:cubicBezTo>
                      <a:cubicBezTo>
                        <a:pt x="92" y="5"/>
                        <a:pt x="88" y="7"/>
                        <a:pt x="86" y="3"/>
                      </a:cubicBezTo>
                      <a:cubicBezTo>
                        <a:pt x="82" y="9"/>
                        <a:pt x="82" y="9"/>
                        <a:pt x="82" y="9"/>
                      </a:cubicBezTo>
                      <a:cubicBezTo>
                        <a:pt x="77" y="2"/>
                        <a:pt x="71" y="9"/>
                        <a:pt x="67" y="15"/>
                      </a:cubicBezTo>
                      <a:cubicBezTo>
                        <a:pt x="66" y="14"/>
                        <a:pt x="63" y="13"/>
                        <a:pt x="63" y="12"/>
                      </a:cubicBezTo>
                      <a:cubicBezTo>
                        <a:pt x="65" y="9"/>
                        <a:pt x="65" y="9"/>
                        <a:pt x="65" y="9"/>
                      </a:cubicBezTo>
                      <a:cubicBezTo>
                        <a:pt x="62" y="9"/>
                        <a:pt x="59" y="5"/>
                        <a:pt x="58" y="11"/>
                      </a:cubicBezTo>
                      <a:cubicBezTo>
                        <a:pt x="55" y="12"/>
                        <a:pt x="56" y="7"/>
                        <a:pt x="54" y="6"/>
                      </a:cubicBezTo>
                      <a:cubicBezTo>
                        <a:pt x="49" y="14"/>
                        <a:pt x="39" y="1"/>
                        <a:pt x="37" y="13"/>
                      </a:cubicBezTo>
                      <a:cubicBezTo>
                        <a:pt x="39" y="13"/>
                        <a:pt x="43" y="15"/>
                        <a:pt x="47" y="14"/>
                      </a:cubicBezTo>
                      <a:cubicBezTo>
                        <a:pt x="46" y="16"/>
                        <a:pt x="47" y="18"/>
                        <a:pt x="46" y="18"/>
                      </a:cubicBezTo>
                      <a:cubicBezTo>
                        <a:pt x="42" y="19"/>
                        <a:pt x="40" y="15"/>
                        <a:pt x="36" y="17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29" y="2"/>
                        <a:pt x="23" y="20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1" name="Freeform 1385"/>
                <p:cNvSpPr>
                  <a:spLocks/>
                </p:cNvSpPr>
                <p:nvPr/>
              </p:nvSpPr>
              <p:spPr bwMode="auto">
                <a:xfrm>
                  <a:off x="3646" y="2809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4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3"/>
                        <a:pt x="3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2" name="Freeform 1386"/>
                <p:cNvSpPr>
                  <a:spLocks/>
                </p:cNvSpPr>
                <p:nvPr/>
              </p:nvSpPr>
              <p:spPr bwMode="auto">
                <a:xfrm>
                  <a:off x="3645" y="2812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3" name="Freeform 1387"/>
                <p:cNvSpPr>
                  <a:spLocks/>
                </p:cNvSpPr>
                <p:nvPr/>
              </p:nvSpPr>
              <p:spPr bwMode="auto">
                <a:xfrm>
                  <a:off x="3591" y="2814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3" y="0"/>
                        <a:pt x="1" y="0"/>
                        <a:pt x="0" y="1"/>
                      </a:cubicBezTo>
                      <a:cubicBezTo>
                        <a:pt x="1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4" name="Freeform 1388"/>
                <p:cNvSpPr>
                  <a:spLocks/>
                </p:cNvSpPr>
                <p:nvPr/>
              </p:nvSpPr>
              <p:spPr bwMode="auto">
                <a:xfrm>
                  <a:off x="3591" y="281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5" name="Freeform 1389"/>
                <p:cNvSpPr>
                  <a:spLocks/>
                </p:cNvSpPr>
                <p:nvPr/>
              </p:nvSpPr>
              <p:spPr bwMode="auto">
                <a:xfrm>
                  <a:off x="3501" y="2813"/>
                  <a:ext cx="90" cy="26"/>
                </a:xfrm>
                <a:custGeom>
                  <a:avLst/>
                  <a:gdLst>
                    <a:gd name="T0" fmla="*/ 18 w 104"/>
                    <a:gd name="T1" fmla="*/ 20 h 30"/>
                    <a:gd name="T2" fmla="*/ 14 w 104"/>
                    <a:gd name="T3" fmla="*/ 25 h 30"/>
                    <a:gd name="T4" fmla="*/ 9 w 104"/>
                    <a:gd name="T5" fmla="*/ 22 h 30"/>
                    <a:gd name="T6" fmla="*/ 3 w 104"/>
                    <a:gd name="T7" fmla="*/ 30 h 30"/>
                    <a:gd name="T8" fmla="*/ 52 w 104"/>
                    <a:gd name="T9" fmla="*/ 20 h 30"/>
                    <a:gd name="T10" fmla="*/ 50 w 104"/>
                    <a:gd name="T11" fmla="*/ 23 h 30"/>
                    <a:gd name="T12" fmla="*/ 67 w 104"/>
                    <a:gd name="T13" fmla="*/ 15 h 30"/>
                    <a:gd name="T14" fmla="*/ 67 w 104"/>
                    <a:gd name="T15" fmla="*/ 22 h 30"/>
                    <a:gd name="T16" fmla="*/ 78 w 104"/>
                    <a:gd name="T17" fmla="*/ 18 h 30"/>
                    <a:gd name="T18" fmla="*/ 77 w 104"/>
                    <a:gd name="T19" fmla="*/ 15 h 30"/>
                    <a:gd name="T20" fmla="*/ 80 w 104"/>
                    <a:gd name="T21" fmla="*/ 16 h 30"/>
                    <a:gd name="T22" fmla="*/ 79 w 104"/>
                    <a:gd name="T23" fmla="*/ 15 h 30"/>
                    <a:gd name="T24" fmla="*/ 86 w 104"/>
                    <a:gd name="T25" fmla="*/ 14 h 30"/>
                    <a:gd name="T26" fmla="*/ 85 w 104"/>
                    <a:gd name="T27" fmla="*/ 16 h 30"/>
                    <a:gd name="T28" fmla="*/ 90 w 104"/>
                    <a:gd name="T29" fmla="*/ 13 h 30"/>
                    <a:gd name="T30" fmla="*/ 90 w 104"/>
                    <a:gd name="T31" fmla="*/ 17 h 30"/>
                    <a:gd name="T32" fmla="*/ 103 w 104"/>
                    <a:gd name="T33" fmla="*/ 11 h 30"/>
                    <a:gd name="T34" fmla="*/ 104 w 104"/>
                    <a:gd name="T35" fmla="*/ 7 h 30"/>
                    <a:gd name="T36" fmla="*/ 92 w 104"/>
                    <a:gd name="T37" fmla="*/ 10 h 30"/>
                    <a:gd name="T38" fmla="*/ 93 w 104"/>
                    <a:gd name="T39" fmla="*/ 10 h 30"/>
                    <a:gd name="T40" fmla="*/ 86 w 104"/>
                    <a:gd name="T41" fmla="*/ 13 h 30"/>
                    <a:gd name="T42" fmla="*/ 90 w 104"/>
                    <a:gd name="T43" fmla="*/ 7 h 30"/>
                    <a:gd name="T44" fmla="*/ 78 w 104"/>
                    <a:gd name="T45" fmla="*/ 4 h 30"/>
                    <a:gd name="T46" fmla="*/ 78 w 104"/>
                    <a:gd name="T47" fmla="*/ 4 h 30"/>
                    <a:gd name="T48" fmla="*/ 75 w 104"/>
                    <a:gd name="T49" fmla="*/ 6 h 30"/>
                    <a:gd name="T50" fmla="*/ 78 w 104"/>
                    <a:gd name="T51" fmla="*/ 8 h 30"/>
                    <a:gd name="T52" fmla="*/ 76 w 104"/>
                    <a:gd name="T53" fmla="*/ 15 h 30"/>
                    <a:gd name="T54" fmla="*/ 72 w 104"/>
                    <a:gd name="T55" fmla="*/ 15 h 30"/>
                    <a:gd name="T56" fmla="*/ 74 w 104"/>
                    <a:gd name="T57" fmla="*/ 10 h 30"/>
                    <a:gd name="T58" fmla="*/ 72 w 104"/>
                    <a:gd name="T59" fmla="*/ 13 h 30"/>
                    <a:gd name="T60" fmla="*/ 67 w 104"/>
                    <a:gd name="T61" fmla="*/ 7 h 30"/>
                    <a:gd name="T62" fmla="*/ 67 w 104"/>
                    <a:gd name="T63" fmla="*/ 13 h 30"/>
                    <a:gd name="T64" fmla="*/ 47 w 104"/>
                    <a:gd name="T65" fmla="*/ 16 h 30"/>
                    <a:gd name="T66" fmla="*/ 50 w 104"/>
                    <a:gd name="T67" fmla="*/ 12 h 30"/>
                    <a:gd name="T68" fmla="*/ 47 w 104"/>
                    <a:gd name="T69" fmla="*/ 17 h 30"/>
                    <a:gd name="T70" fmla="*/ 34 w 104"/>
                    <a:gd name="T71" fmla="*/ 16 h 30"/>
                    <a:gd name="T72" fmla="*/ 35 w 104"/>
                    <a:gd name="T73" fmla="*/ 19 h 30"/>
                    <a:gd name="T74" fmla="*/ 22 w 104"/>
                    <a:gd name="T75" fmla="*/ 20 h 30"/>
                    <a:gd name="T76" fmla="*/ 22 w 104"/>
                    <a:gd name="T77" fmla="*/ 20 h 30"/>
                    <a:gd name="T78" fmla="*/ 17 w 104"/>
                    <a:gd name="T79" fmla="*/ 27 h 30"/>
                    <a:gd name="T80" fmla="*/ 18 w 104"/>
                    <a:gd name="T81" fmla="*/ 2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4" h="30">
                      <a:moveTo>
                        <a:pt x="18" y="20"/>
                      </a:moveTo>
                      <a:cubicBezTo>
                        <a:pt x="14" y="25"/>
                        <a:pt x="14" y="25"/>
                        <a:pt x="14" y="25"/>
                      </a:cubicBezTo>
                      <a:cubicBezTo>
                        <a:pt x="13" y="23"/>
                        <a:pt x="8" y="26"/>
                        <a:pt x="9" y="22"/>
                      </a:cubicBezTo>
                      <a:cubicBezTo>
                        <a:pt x="7" y="27"/>
                        <a:pt x="0" y="23"/>
                        <a:pt x="3" y="30"/>
                      </a:cubicBezTo>
                      <a:cubicBezTo>
                        <a:pt x="17" y="27"/>
                        <a:pt x="37" y="29"/>
                        <a:pt x="52" y="20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8" y="16"/>
                        <a:pt x="62" y="29"/>
                        <a:pt x="67" y="15"/>
                      </a:cubicBezTo>
                      <a:cubicBezTo>
                        <a:pt x="67" y="22"/>
                        <a:pt x="67" y="22"/>
                        <a:pt x="67" y="22"/>
                      </a:cubicBezTo>
                      <a:cubicBezTo>
                        <a:pt x="71" y="23"/>
                        <a:pt x="73" y="12"/>
                        <a:pt x="78" y="18"/>
                      </a:cubicBezTo>
                      <a:cubicBezTo>
                        <a:pt x="77" y="15"/>
                        <a:pt x="77" y="15"/>
                        <a:pt x="77" y="15"/>
                      </a:cubicBezTo>
                      <a:cubicBezTo>
                        <a:pt x="78" y="15"/>
                        <a:pt x="79" y="17"/>
                        <a:pt x="80" y="16"/>
                      </a:cubicBezTo>
                      <a:cubicBezTo>
                        <a:pt x="79" y="15"/>
                        <a:pt x="79" y="15"/>
                        <a:pt x="79" y="15"/>
                      </a:cubicBezTo>
                      <a:cubicBezTo>
                        <a:pt x="82" y="13"/>
                        <a:pt x="84" y="13"/>
                        <a:pt x="86" y="14"/>
                      </a:cubicBezTo>
                      <a:cubicBezTo>
                        <a:pt x="87" y="16"/>
                        <a:pt x="85" y="15"/>
                        <a:pt x="85" y="16"/>
                      </a:cubicBezTo>
                      <a:cubicBezTo>
                        <a:pt x="86" y="18"/>
                        <a:pt x="88" y="13"/>
                        <a:pt x="90" y="13"/>
                      </a:cubicBezTo>
                      <a:cubicBezTo>
                        <a:pt x="92" y="15"/>
                        <a:pt x="90" y="16"/>
                        <a:pt x="90" y="17"/>
                      </a:cubicBezTo>
                      <a:cubicBezTo>
                        <a:pt x="96" y="13"/>
                        <a:pt x="99" y="20"/>
                        <a:pt x="103" y="11"/>
                      </a:cubicBezTo>
                      <a:cubicBezTo>
                        <a:pt x="104" y="9"/>
                        <a:pt x="101" y="7"/>
                        <a:pt x="104" y="7"/>
                      </a:cubicBezTo>
                      <a:cubicBezTo>
                        <a:pt x="99" y="4"/>
                        <a:pt x="96" y="8"/>
                        <a:pt x="92" y="10"/>
                      </a:cubicBezTo>
                      <a:cubicBezTo>
                        <a:pt x="93" y="10"/>
                        <a:pt x="93" y="10"/>
                        <a:pt x="93" y="10"/>
                      </a:cubicBezTo>
                      <a:cubicBezTo>
                        <a:pt x="91" y="20"/>
                        <a:pt x="91" y="8"/>
                        <a:pt x="86" y="13"/>
                      </a:cubicBezTo>
                      <a:cubicBezTo>
                        <a:pt x="87" y="9"/>
                        <a:pt x="90" y="9"/>
                        <a:pt x="90" y="7"/>
                      </a:cubicBezTo>
                      <a:cubicBezTo>
                        <a:pt x="84" y="0"/>
                        <a:pt x="83" y="13"/>
                        <a:pt x="78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7" y="3"/>
                        <a:pt x="76" y="5"/>
                        <a:pt x="75" y="6"/>
                      </a:cubicBezTo>
                      <a:cubicBezTo>
                        <a:pt x="75" y="7"/>
                        <a:pt x="77" y="7"/>
                        <a:pt x="78" y="8"/>
                      </a:cubicBezTo>
                      <a:cubicBezTo>
                        <a:pt x="76" y="9"/>
                        <a:pt x="76" y="13"/>
                        <a:pt x="76" y="15"/>
                      </a:cubicBezTo>
                      <a:cubicBezTo>
                        <a:pt x="74" y="11"/>
                        <a:pt x="74" y="17"/>
                        <a:pt x="72" y="15"/>
                      </a:cubicBezTo>
                      <a:cubicBezTo>
                        <a:pt x="71" y="12"/>
                        <a:pt x="73" y="12"/>
                        <a:pt x="74" y="10"/>
                      </a:cubicBezTo>
                      <a:cubicBezTo>
                        <a:pt x="72" y="13"/>
                        <a:pt x="72" y="13"/>
                        <a:pt x="72" y="13"/>
                      </a:cubicBezTo>
                      <a:cubicBezTo>
                        <a:pt x="69" y="13"/>
                        <a:pt x="69" y="9"/>
                        <a:pt x="67" y="7"/>
                      </a:cubicBezTo>
                      <a:cubicBezTo>
                        <a:pt x="65" y="10"/>
                        <a:pt x="69" y="9"/>
                        <a:pt x="67" y="13"/>
                      </a:cubicBezTo>
                      <a:cubicBezTo>
                        <a:pt x="64" y="9"/>
                        <a:pt x="52" y="11"/>
                        <a:pt x="47" y="16"/>
                      </a:cubicBezTo>
                      <a:cubicBezTo>
                        <a:pt x="49" y="15"/>
                        <a:pt x="48" y="12"/>
                        <a:pt x="50" y="12"/>
                      </a:cubicBezTo>
                      <a:cubicBezTo>
                        <a:pt x="49" y="11"/>
                        <a:pt x="46" y="14"/>
                        <a:pt x="47" y="17"/>
                      </a:cubicBezTo>
                      <a:cubicBezTo>
                        <a:pt x="43" y="20"/>
                        <a:pt x="38" y="19"/>
                        <a:pt x="34" y="16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33" y="24"/>
                        <a:pt x="27" y="16"/>
                        <a:pt x="22" y="20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1" y="21"/>
                        <a:pt x="20" y="28"/>
                        <a:pt x="17" y="27"/>
                      </a:cubicBezTo>
                      <a:cubicBezTo>
                        <a:pt x="17" y="23"/>
                        <a:pt x="19" y="23"/>
                        <a:pt x="18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6" name="Freeform 1390"/>
                <p:cNvSpPr>
                  <a:spLocks/>
                </p:cNvSpPr>
                <p:nvPr/>
              </p:nvSpPr>
              <p:spPr bwMode="auto">
                <a:xfrm>
                  <a:off x="3499" y="2833"/>
                  <a:ext cx="3" cy="8"/>
                </a:xfrm>
                <a:custGeom>
                  <a:avLst/>
                  <a:gdLst>
                    <a:gd name="T0" fmla="*/ 3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4 w 4"/>
                    <a:gd name="T7" fmla="*/ 7 h 9"/>
                    <a:gd name="T8" fmla="*/ 3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3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4" y="9"/>
                        <a:pt x="4" y="7"/>
                      </a:cubicBezTo>
                      <a:cubicBezTo>
                        <a:pt x="4" y="6"/>
                        <a:pt x="3" y="5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7" name="Freeform 1391"/>
                <p:cNvSpPr>
                  <a:spLocks/>
                </p:cNvSpPr>
                <p:nvPr/>
              </p:nvSpPr>
              <p:spPr bwMode="auto">
                <a:xfrm>
                  <a:off x="3450" y="2830"/>
                  <a:ext cx="50" cy="13"/>
                </a:xfrm>
                <a:custGeom>
                  <a:avLst/>
                  <a:gdLst>
                    <a:gd name="T0" fmla="*/ 21 w 58"/>
                    <a:gd name="T1" fmla="*/ 7 h 15"/>
                    <a:gd name="T2" fmla="*/ 20 w 58"/>
                    <a:gd name="T3" fmla="*/ 11 h 15"/>
                    <a:gd name="T4" fmla="*/ 42 w 58"/>
                    <a:gd name="T5" fmla="*/ 14 h 15"/>
                    <a:gd name="T6" fmla="*/ 49 w 58"/>
                    <a:gd name="T7" fmla="*/ 7 h 15"/>
                    <a:gd name="T8" fmla="*/ 50 w 58"/>
                    <a:gd name="T9" fmla="*/ 11 h 15"/>
                    <a:gd name="T10" fmla="*/ 55 w 58"/>
                    <a:gd name="T11" fmla="*/ 6 h 15"/>
                    <a:gd name="T12" fmla="*/ 52 w 58"/>
                    <a:gd name="T13" fmla="*/ 8 h 15"/>
                    <a:gd name="T14" fmla="*/ 53 w 58"/>
                    <a:gd name="T15" fmla="*/ 6 h 15"/>
                    <a:gd name="T16" fmla="*/ 49 w 58"/>
                    <a:gd name="T17" fmla="*/ 7 h 15"/>
                    <a:gd name="T18" fmla="*/ 50 w 58"/>
                    <a:gd name="T19" fmla="*/ 4 h 15"/>
                    <a:gd name="T20" fmla="*/ 41 w 58"/>
                    <a:gd name="T21" fmla="*/ 10 h 15"/>
                    <a:gd name="T22" fmla="*/ 41 w 58"/>
                    <a:gd name="T23" fmla="*/ 4 h 15"/>
                    <a:gd name="T24" fmla="*/ 31 w 58"/>
                    <a:gd name="T25" fmla="*/ 2 h 15"/>
                    <a:gd name="T26" fmla="*/ 32 w 58"/>
                    <a:gd name="T27" fmla="*/ 3 h 15"/>
                    <a:gd name="T28" fmla="*/ 33 w 58"/>
                    <a:gd name="T29" fmla="*/ 8 h 15"/>
                    <a:gd name="T30" fmla="*/ 30 w 58"/>
                    <a:gd name="T31" fmla="*/ 2 h 15"/>
                    <a:gd name="T32" fmla="*/ 12 w 58"/>
                    <a:gd name="T33" fmla="*/ 2 h 15"/>
                    <a:gd name="T34" fmla="*/ 6 w 58"/>
                    <a:gd name="T35" fmla="*/ 8 h 15"/>
                    <a:gd name="T36" fmla="*/ 9 w 58"/>
                    <a:gd name="T37" fmla="*/ 3 h 15"/>
                    <a:gd name="T38" fmla="*/ 5 w 58"/>
                    <a:gd name="T39" fmla="*/ 1 h 15"/>
                    <a:gd name="T40" fmla="*/ 0 w 58"/>
                    <a:gd name="T41" fmla="*/ 9 h 15"/>
                    <a:gd name="T42" fmla="*/ 21 w 58"/>
                    <a:gd name="T4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8" h="15">
                      <a:moveTo>
                        <a:pt x="21" y="7"/>
                      </a:moveTo>
                      <a:cubicBezTo>
                        <a:pt x="21" y="8"/>
                        <a:pt x="20" y="10"/>
                        <a:pt x="20" y="11"/>
                      </a:cubicBezTo>
                      <a:cubicBezTo>
                        <a:pt x="28" y="11"/>
                        <a:pt x="39" y="10"/>
                        <a:pt x="42" y="14"/>
                      </a:cubicBezTo>
                      <a:cubicBezTo>
                        <a:pt x="45" y="15"/>
                        <a:pt x="45" y="9"/>
                        <a:pt x="49" y="7"/>
                      </a:cubicBezTo>
                      <a:cubicBezTo>
                        <a:pt x="50" y="11"/>
                        <a:pt x="50" y="11"/>
                        <a:pt x="50" y="11"/>
                      </a:cubicBezTo>
                      <a:cubicBezTo>
                        <a:pt x="52" y="9"/>
                        <a:pt x="58" y="13"/>
                        <a:pt x="55" y="6"/>
                      </a:cubicBezTo>
                      <a:cubicBezTo>
                        <a:pt x="55" y="6"/>
                        <a:pt x="54" y="10"/>
                        <a:pt x="52" y="8"/>
                      </a:cubicBezTo>
                      <a:cubicBezTo>
                        <a:pt x="53" y="6"/>
                        <a:pt x="53" y="6"/>
                        <a:pt x="53" y="6"/>
                      </a:cubicBezTo>
                      <a:cubicBezTo>
                        <a:pt x="49" y="7"/>
                        <a:pt x="49" y="7"/>
                        <a:pt x="49" y="7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45" y="0"/>
                        <a:pt x="47" y="13"/>
                        <a:pt x="41" y="10"/>
                      </a:cubicBezTo>
                      <a:cubicBezTo>
                        <a:pt x="41" y="4"/>
                        <a:pt x="41" y="4"/>
                        <a:pt x="41" y="4"/>
                      </a:cubicBezTo>
                      <a:cubicBezTo>
                        <a:pt x="37" y="4"/>
                        <a:pt x="35" y="5"/>
                        <a:pt x="31" y="2"/>
                      </a:cubicBezTo>
                      <a:cubicBezTo>
                        <a:pt x="31" y="2"/>
                        <a:pt x="31" y="5"/>
                        <a:pt x="32" y="3"/>
                      </a:cubicBezTo>
                      <a:cubicBezTo>
                        <a:pt x="33" y="4"/>
                        <a:pt x="33" y="6"/>
                        <a:pt x="33" y="8"/>
                      </a:cubicBezTo>
                      <a:cubicBezTo>
                        <a:pt x="26" y="12"/>
                        <a:pt x="34" y="4"/>
                        <a:pt x="30" y="2"/>
                      </a:cubicBezTo>
                      <a:cubicBezTo>
                        <a:pt x="24" y="6"/>
                        <a:pt x="14" y="7"/>
                        <a:pt x="12" y="2"/>
                      </a:cubicBezTo>
                      <a:cubicBezTo>
                        <a:pt x="13" y="6"/>
                        <a:pt x="9" y="9"/>
                        <a:pt x="6" y="8"/>
                      </a:cubicBezTo>
                      <a:cubicBezTo>
                        <a:pt x="5" y="5"/>
                        <a:pt x="8" y="4"/>
                        <a:pt x="9" y="3"/>
                      </a:cubicBezTo>
                      <a:cubicBezTo>
                        <a:pt x="7" y="2"/>
                        <a:pt x="7" y="0"/>
                        <a:pt x="5" y="1"/>
                      </a:cubicBezTo>
                      <a:cubicBezTo>
                        <a:pt x="6" y="4"/>
                        <a:pt x="4" y="8"/>
                        <a:pt x="0" y="9"/>
                      </a:cubicBezTo>
                      <a:cubicBezTo>
                        <a:pt x="7" y="15"/>
                        <a:pt x="15" y="5"/>
                        <a:pt x="21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8" name="Freeform 1392"/>
                <p:cNvSpPr>
                  <a:spLocks/>
                </p:cNvSpPr>
                <p:nvPr/>
              </p:nvSpPr>
              <p:spPr bwMode="auto">
                <a:xfrm>
                  <a:off x="3464" y="2839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1 h 2"/>
                    <a:gd name="T4" fmla="*/ 0 w 3"/>
                    <a:gd name="T5" fmla="*/ 0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9" name="Freeform 1393"/>
                <p:cNvSpPr>
                  <a:spLocks/>
                </p:cNvSpPr>
                <p:nvPr/>
              </p:nvSpPr>
              <p:spPr bwMode="auto">
                <a:xfrm>
                  <a:off x="4092" y="2964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0" name="Freeform 1394"/>
                <p:cNvSpPr>
                  <a:spLocks/>
                </p:cNvSpPr>
                <p:nvPr/>
              </p:nvSpPr>
              <p:spPr bwMode="auto">
                <a:xfrm>
                  <a:off x="4082" y="2954"/>
                  <a:ext cx="11" cy="14"/>
                </a:xfrm>
                <a:custGeom>
                  <a:avLst/>
                  <a:gdLst>
                    <a:gd name="T0" fmla="*/ 4 w 12"/>
                    <a:gd name="T1" fmla="*/ 0 h 16"/>
                    <a:gd name="T2" fmla="*/ 1 w 12"/>
                    <a:gd name="T3" fmla="*/ 1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4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1"/>
                        <a:pt x="0" y="8"/>
                        <a:pt x="6" y="16"/>
                      </a:cubicBezTo>
                      <a:cubicBezTo>
                        <a:pt x="8" y="14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7" y="7"/>
                        <a:pt x="9" y="7"/>
                        <a:pt x="10" y="3"/>
                      </a:cubicBezTo>
                      <a:cubicBezTo>
                        <a:pt x="7" y="0"/>
                        <a:pt x="8" y="6"/>
                        <a:pt x="4" y="4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1" name="Freeform 1395"/>
                <p:cNvSpPr>
                  <a:spLocks/>
                </p:cNvSpPr>
                <p:nvPr/>
              </p:nvSpPr>
              <p:spPr bwMode="auto">
                <a:xfrm>
                  <a:off x="4082" y="2959"/>
                  <a:ext cx="1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2" name="Freeform 1396"/>
                <p:cNvSpPr>
                  <a:spLocks/>
                </p:cNvSpPr>
                <p:nvPr/>
              </p:nvSpPr>
              <p:spPr bwMode="auto">
                <a:xfrm>
                  <a:off x="4078" y="2960"/>
                  <a:ext cx="3" cy="6"/>
                </a:xfrm>
                <a:custGeom>
                  <a:avLst/>
                  <a:gdLst>
                    <a:gd name="T0" fmla="*/ 3 w 3"/>
                    <a:gd name="T1" fmla="*/ 4 h 6"/>
                    <a:gd name="T2" fmla="*/ 3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3" name="Freeform 1397"/>
                <p:cNvSpPr>
                  <a:spLocks/>
                </p:cNvSpPr>
                <p:nvPr/>
              </p:nvSpPr>
              <p:spPr bwMode="auto">
                <a:xfrm>
                  <a:off x="4071" y="2963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4" name="Freeform 1398"/>
                <p:cNvSpPr>
                  <a:spLocks/>
                </p:cNvSpPr>
                <p:nvPr/>
              </p:nvSpPr>
              <p:spPr bwMode="auto">
                <a:xfrm>
                  <a:off x="4069" y="2956"/>
                  <a:ext cx="7" cy="10"/>
                </a:xfrm>
                <a:custGeom>
                  <a:avLst/>
                  <a:gdLst>
                    <a:gd name="T0" fmla="*/ 0 w 9"/>
                    <a:gd name="T1" fmla="*/ 9 h 11"/>
                    <a:gd name="T2" fmla="*/ 3 w 9"/>
                    <a:gd name="T3" fmla="*/ 9 h 11"/>
                    <a:gd name="T4" fmla="*/ 3 w 9"/>
                    <a:gd name="T5" fmla="*/ 9 h 11"/>
                    <a:gd name="T6" fmla="*/ 5 w 9"/>
                    <a:gd name="T7" fmla="*/ 3 h 11"/>
                    <a:gd name="T8" fmla="*/ 9 w 9"/>
                    <a:gd name="T9" fmla="*/ 4 h 11"/>
                    <a:gd name="T10" fmla="*/ 7 w 9"/>
                    <a:gd name="T11" fmla="*/ 0 h 11"/>
                    <a:gd name="T12" fmla="*/ 0 w 9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7"/>
                        <a:pt x="3" y="2"/>
                        <a:pt x="5" y="3"/>
                      </a:cubicBezTo>
                      <a:cubicBezTo>
                        <a:pt x="8" y="2"/>
                        <a:pt x="7" y="7"/>
                        <a:pt x="9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1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5" name="Freeform 1399"/>
                <p:cNvSpPr>
                  <a:spLocks/>
                </p:cNvSpPr>
                <p:nvPr/>
              </p:nvSpPr>
              <p:spPr bwMode="auto">
                <a:xfrm>
                  <a:off x="4072" y="2962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6" name="Freeform 1400"/>
                <p:cNvSpPr>
                  <a:spLocks/>
                </p:cNvSpPr>
                <p:nvPr/>
              </p:nvSpPr>
              <p:spPr bwMode="auto">
                <a:xfrm>
                  <a:off x="4076" y="2961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7" name="Freeform 1401"/>
                <p:cNvSpPr>
                  <a:spLocks/>
                </p:cNvSpPr>
                <p:nvPr/>
              </p:nvSpPr>
              <p:spPr bwMode="auto">
                <a:xfrm>
                  <a:off x="4059" y="2953"/>
                  <a:ext cx="8" cy="12"/>
                </a:xfrm>
                <a:custGeom>
                  <a:avLst/>
                  <a:gdLst>
                    <a:gd name="T0" fmla="*/ 3 w 9"/>
                    <a:gd name="T1" fmla="*/ 12 h 13"/>
                    <a:gd name="T2" fmla="*/ 9 w 9"/>
                    <a:gd name="T3" fmla="*/ 8 h 13"/>
                    <a:gd name="T4" fmla="*/ 5 w 9"/>
                    <a:gd name="T5" fmla="*/ 0 h 13"/>
                    <a:gd name="T6" fmla="*/ 1 w 9"/>
                    <a:gd name="T7" fmla="*/ 2 h 13"/>
                    <a:gd name="T8" fmla="*/ 3 w 9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9" y="8"/>
                      </a:cubicBezTo>
                      <a:cubicBezTo>
                        <a:pt x="6" y="8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8" name="Freeform 1402"/>
                <p:cNvSpPr>
                  <a:spLocks/>
                </p:cNvSpPr>
                <p:nvPr/>
              </p:nvSpPr>
              <p:spPr bwMode="auto">
                <a:xfrm>
                  <a:off x="4056" y="295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9" name="Freeform 1403"/>
                <p:cNvSpPr>
                  <a:spLocks/>
                </p:cNvSpPr>
                <p:nvPr/>
              </p:nvSpPr>
              <p:spPr bwMode="auto">
                <a:xfrm>
                  <a:off x="4042" y="2947"/>
                  <a:ext cx="15" cy="14"/>
                </a:xfrm>
                <a:custGeom>
                  <a:avLst/>
                  <a:gdLst>
                    <a:gd name="T0" fmla="*/ 0 w 18"/>
                    <a:gd name="T1" fmla="*/ 15 h 17"/>
                    <a:gd name="T2" fmla="*/ 8 w 18"/>
                    <a:gd name="T3" fmla="*/ 8 h 17"/>
                    <a:gd name="T4" fmla="*/ 5 w 18"/>
                    <a:gd name="T5" fmla="*/ 13 h 17"/>
                    <a:gd name="T6" fmla="*/ 12 w 18"/>
                    <a:gd name="T7" fmla="*/ 11 h 17"/>
                    <a:gd name="T8" fmla="*/ 9 w 18"/>
                    <a:gd name="T9" fmla="*/ 16 h 17"/>
                    <a:gd name="T10" fmla="*/ 15 w 18"/>
                    <a:gd name="T11" fmla="*/ 11 h 17"/>
                    <a:gd name="T12" fmla="*/ 18 w 18"/>
                    <a:gd name="T13" fmla="*/ 15 h 17"/>
                    <a:gd name="T14" fmla="*/ 18 w 18"/>
                    <a:gd name="T15" fmla="*/ 8 h 17"/>
                    <a:gd name="T16" fmla="*/ 14 w 18"/>
                    <a:gd name="T17" fmla="*/ 9 h 17"/>
                    <a:gd name="T18" fmla="*/ 16 w 18"/>
                    <a:gd name="T19" fmla="*/ 5 h 17"/>
                    <a:gd name="T20" fmla="*/ 6 w 18"/>
                    <a:gd name="T21" fmla="*/ 0 h 17"/>
                    <a:gd name="T22" fmla="*/ 0 w 18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17">
                      <a:moveTo>
                        <a:pt x="0" y="15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7" y="10"/>
                        <a:pt x="7" y="12"/>
                        <a:pt x="5" y="13"/>
                      </a:cubicBezTo>
                      <a:cubicBezTo>
                        <a:pt x="9" y="14"/>
                        <a:pt x="9" y="10"/>
                        <a:pt x="12" y="11"/>
                      </a:cubicBezTo>
                      <a:cubicBezTo>
                        <a:pt x="13" y="17"/>
                        <a:pt x="7" y="11"/>
                        <a:pt x="9" y="16"/>
                      </a:cubicBezTo>
                      <a:cubicBezTo>
                        <a:pt x="11" y="16"/>
                        <a:pt x="14" y="16"/>
                        <a:pt x="15" y="11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6" y="7"/>
                        <a:pt x="15" y="14"/>
                        <a:pt x="14" y="9"/>
                      </a:cubicBezTo>
                      <a:cubicBezTo>
                        <a:pt x="14" y="6"/>
                        <a:pt x="15" y="6"/>
                        <a:pt x="16" y="5"/>
                      </a:cubicBezTo>
                      <a:cubicBezTo>
                        <a:pt x="14" y="6"/>
                        <a:pt x="10" y="0"/>
                        <a:pt x="6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0" name="Freeform 1404"/>
                <p:cNvSpPr>
                  <a:spLocks/>
                </p:cNvSpPr>
                <p:nvPr/>
              </p:nvSpPr>
              <p:spPr bwMode="auto">
                <a:xfrm>
                  <a:off x="4041" y="2951"/>
                  <a:ext cx="0" cy="2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1" name="Freeform 1405"/>
                <p:cNvSpPr>
                  <a:spLocks/>
                </p:cNvSpPr>
                <p:nvPr/>
              </p:nvSpPr>
              <p:spPr bwMode="auto">
                <a:xfrm>
                  <a:off x="4025" y="2946"/>
                  <a:ext cx="14" cy="15"/>
                </a:xfrm>
                <a:custGeom>
                  <a:avLst/>
                  <a:gdLst>
                    <a:gd name="T0" fmla="*/ 10 w 16"/>
                    <a:gd name="T1" fmla="*/ 17 h 18"/>
                    <a:gd name="T2" fmla="*/ 14 w 16"/>
                    <a:gd name="T3" fmla="*/ 13 h 18"/>
                    <a:gd name="T4" fmla="*/ 15 w 16"/>
                    <a:gd name="T5" fmla="*/ 16 h 18"/>
                    <a:gd name="T6" fmla="*/ 16 w 16"/>
                    <a:gd name="T7" fmla="*/ 11 h 18"/>
                    <a:gd name="T8" fmla="*/ 8 w 16"/>
                    <a:gd name="T9" fmla="*/ 13 h 18"/>
                    <a:gd name="T10" fmla="*/ 6 w 16"/>
                    <a:gd name="T11" fmla="*/ 5 h 18"/>
                    <a:gd name="T12" fmla="*/ 10 w 16"/>
                    <a:gd name="T13" fmla="*/ 7 h 18"/>
                    <a:gd name="T14" fmla="*/ 0 w 16"/>
                    <a:gd name="T15" fmla="*/ 8 h 18"/>
                    <a:gd name="T16" fmla="*/ 2 w 16"/>
                    <a:gd name="T17" fmla="*/ 10 h 18"/>
                    <a:gd name="T18" fmla="*/ 0 w 16"/>
                    <a:gd name="T19" fmla="*/ 11 h 18"/>
                    <a:gd name="T20" fmla="*/ 10 w 16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8">
                      <a:moveTo>
                        <a:pt x="10" y="17"/>
                      </a:move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4" y="13"/>
                        <a:pt x="14" y="15"/>
                        <a:pt x="15" y="16"/>
                      </a:cubicBezTo>
                      <a:cubicBezTo>
                        <a:pt x="15" y="14"/>
                        <a:pt x="16" y="12"/>
                        <a:pt x="16" y="11"/>
                      </a:cubicBezTo>
                      <a:cubicBezTo>
                        <a:pt x="14" y="5"/>
                        <a:pt x="11" y="12"/>
                        <a:pt x="8" y="13"/>
                      </a:cubicBezTo>
                      <a:cubicBezTo>
                        <a:pt x="3" y="11"/>
                        <a:pt x="9" y="10"/>
                        <a:pt x="6" y="5"/>
                      </a:cubicBezTo>
                      <a:cubicBezTo>
                        <a:pt x="8" y="5"/>
                        <a:pt x="8" y="6"/>
                        <a:pt x="10" y="7"/>
                      </a:cubicBezTo>
                      <a:cubicBezTo>
                        <a:pt x="7" y="0"/>
                        <a:pt x="2" y="6"/>
                        <a:pt x="0" y="8"/>
                      </a:cubicBezTo>
                      <a:cubicBezTo>
                        <a:pt x="1" y="8"/>
                        <a:pt x="1" y="10"/>
                        <a:pt x="2" y="1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6"/>
                        <a:pt x="4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2" name="Freeform 1406"/>
                <p:cNvSpPr>
                  <a:spLocks/>
                </p:cNvSpPr>
                <p:nvPr/>
              </p:nvSpPr>
              <p:spPr bwMode="auto">
                <a:xfrm>
                  <a:off x="4038" y="2959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3" name="Freeform 1407"/>
                <p:cNvSpPr>
                  <a:spLocks/>
                </p:cNvSpPr>
                <p:nvPr/>
              </p:nvSpPr>
              <p:spPr bwMode="auto">
                <a:xfrm>
                  <a:off x="4025" y="2952"/>
                  <a:ext cx="0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grpSp>
            <p:nvGrpSpPr>
              <p:cNvPr id="11" name="Group 1609"/>
              <p:cNvGrpSpPr>
                <a:grpSpLocks/>
              </p:cNvGrpSpPr>
              <p:nvPr/>
            </p:nvGrpSpPr>
            <p:grpSpPr bwMode="auto">
              <a:xfrm>
                <a:off x="3323" y="1923"/>
                <a:ext cx="931" cy="1334"/>
                <a:chOff x="3323" y="1923"/>
                <a:chExt cx="931" cy="1334"/>
              </a:xfrm>
            </p:grpSpPr>
            <p:sp>
              <p:nvSpPr>
                <p:cNvPr id="64" name="Freeform 1409"/>
                <p:cNvSpPr>
                  <a:spLocks/>
                </p:cNvSpPr>
                <p:nvPr/>
              </p:nvSpPr>
              <p:spPr bwMode="auto">
                <a:xfrm>
                  <a:off x="4024" y="2958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" name="Freeform 1410"/>
                <p:cNvSpPr>
                  <a:spLocks/>
                </p:cNvSpPr>
                <p:nvPr/>
              </p:nvSpPr>
              <p:spPr bwMode="auto">
                <a:xfrm>
                  <a:off x="3931" y="2947"/>
                  <a:ext cx="92" cy="19"/>
                </a:xfrm>
                <a:custGeom>
                  <a:avLst/>
                  <a:gdLst>
                    <a:gd name="T0" fmla="*/ 0 w 107"/>
                    <a:gd name="T1" fmla="*/ 7 h 22"/>
                    <a:gd name="T2" fmla="*/ 4 w 107"/>
                    <a:gd name="T3" fmla="*/ 10 h 22"/>
                    <a:gd name="T4" fmla="*/ 0 w 107"/>
                    <a:gd name="T5" fmla="*/ 15 h 22"/>
                    <a:gd name="T6" fmla="*/ 1 w 107"/>
                    <a:gd name="T7" fmla="*/ 22 h 22"/>
                    <a:gd name="T8" fmla="*/ 9 w 107"/>
                    <a:gd name="T9" fmla="*/ 18 h 22"/>
                    <a:gd name="T10" fmla="*/ 9 w 107"/>
                    <a:gd name="T11" fmla="*/ 22 h 22"/>
                    <a:gd name="T12" fmla="*/ 25 w 107"/>
                    <a:gd name="T13" fmla="*/ 18 h 22"/>
                    <a:gd name="T14" fmla="*/ 36 w 107"/>
                    <a:gd name="T15" fmla="*/ 16 h 22"/>
                    <a:gd name="T16" fmla="*/ 81 w 107"/>
                    <a:gd name="T17" fmla="*/ 16 h 22"/>
                    <a:gd name="T18" fmla="*/ 83 w 107"/>
                    <a:gd name="T19" fmla="*/ 10 h 22"/>
                    <a:gd name="T20" fmla="*/ 86 w 107"/>
                    <a:gd name="T21" fmla="*/ 14 h 22"/>
                    <a:gd name="T22" fmla="*/ 83 w 107"/>
                    <a:gd name="T23" fmla="*/ 14 h 22"/>
                    <a:gd name="T24" fmla="*/ 96 w 107"/>
                    <a:gd name="T25" fmla="*/ 15 h 22"/>
                    <a:gd name="T26" fmla="*/ 96 w 107"/>
                    <a:gd name="T27" fmla="*/ 8 h 22"/>
                    <a:gd name="T28" fmla="*/ 102 w 107"/>
                    <a:gd name="T29" fmla="*/ 16 h 22"/>
                    <a:gd name="T30" fmla="*/ 106 w 107"/>
                    <a:gd name="T31" fmla="*/ 11 h 22"/>
                    <a:gd name="T32" fmla="*/ 102 w 107"/>
                    <a:gd name="T33" fmla="*/ 5 h 22"/>
                    <a:gd name="T34" fmla="*/ 105 w 107"/>
                    <a:gd name="T35" fmla="*/ 2 h 22"/>
                    <a:gd name="T36" fmla="*/ 76 w 107"/>
                    <a:gd name="T37" fmla="*/ 12 h 22"/>
                    <a:gd name="T38" fmla="*/ 77 w 107"/>
                    <a:gd name="T39" fmla="*/ 8 h 22"/>
                    <a:gd name="T40" fmla="*/ 59 w 107"/>
                    <a:gd name="T41" fmla="*/ 5 h 22"/>
                    <a:gd name="T42" fmla="*/ 53 w 107"/>
                    <a:gd name="T43" fmla="*/ 11 h 22"/>
                    <a:gd name="T44" fmla="*/ 49 w 107"/>
                    <a:gd name="T45" fmla="*/ 9 h 22"/>
                    <a:gd name="T46" fmla="*/ 49 w 107"/>
                    <a:gd name="T47" fmla="*/ 12 h 22"/>
                    <a:gd name="T48" fmla="*/ 43 w 107"/>
                    <a:gd name="T49" fmla="*/ 8 h 22"/>
                    <a:gd name="T50" fmla="*/ 42 w 107"/>
                    <a:gd name="T51" fmla="*/ 16 h 22"/>
                    <a:gd name="T52" fmla="*/ 31 w 107"/>
                    <a:gd name="T53" fmla="*/ 5 h 22"/>
                    <a:gd name="T54" fmla="*/ 33 w 107"/>
                    <a:gd name="T55" fmla="*/ 9 h 22"/>
                    <a:gd name="T56" fmla="*/ 31 w 107"/>
                    <a:gd name="T57" fmla="*/ 13 h 22"/>
                    <a:gd name="T58" fmla="*/ 29 w 107"/>
                    <a:gd name="T59" fmla="*/ 6 h 22"/>
                    <a:gd name="T60" fmla="*/ 21 w 107"/>
                    <a:gd name="T61" fmla="*/ 11 h 22"/>
                    <a:gd name="T62" fmla="*/ 22 w 107"/>
                    <a:gd name="T63" fmla="*/ 15 h 22"/>
                    <a:gd name="T64" fmla="*/ 11 w 107"/>
                    <a:gd name="T65" fmla="*/ 13 h 22"/>
                    <a:gd name="T66" fmla="*/ 16 w 107"/>
                    <a:gd name="T67" fmla="*/ 7 h 22"/>
                    <a:gd name="T68" fmla="*/ 12 w 107"/>
                    <a:gd name="T69" fmla="*/ 4 h 22"/>
                    <a:gd name="T70" fmla="*/ 5 w 107"/>
                    <a:gd name="T71" fmla="*/ 13 h 22"/>
                    <a:gd name="T72" fmla="*/ 0 w 107"/>
                    <a:gd name="T7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7" h="22">
                      <a:moveTo>
                        <a:pt x="0" y="7"/>
                      </a:moveTo>
                      <a:cubicBezTo>
                        <a:pt x="1" y="9"/>
                        <a:pt x="2" y="10"/>
                        <a:pt x="4" y="10"/>
                      </a:cubicBezTo>
                      <a:cubicBezTo>
                        <a:pt x="4" y="13"/>
                        <a:pt x="1" y="13"/>
                        <a:pt x="0" y="15"/>
                      </a:cubicBezTo>
                      <a:cubicBezTo>
                        <a:pt x="3" y="17"/>
                        <a:pt x="0" y="18"/>
                        <a:pt x="1" y="22"/>
                      </a:cubicBezTo>
                      <a:cubicBezTo>
                        <a:pt x="4" y="22"/>
                        <a:pt x="5" y="17"/>
                        <a:pt x="9" y="18"/>
                      </a:cubicBezTo>
                      <a:cubicBezTo>
                        <a:pt x="9" y="22"/>
                        <a:pt x="9" y="22"/>
                        <a:pt x="9" y="22"/>
                      </a:cubicBezTo>
                      <a:cubicBezTo>
                        <a:pt x="14" y="19"/>
                        <a:pt x="21" y="16"/>
                        <a:pt x="25" y="18"/>
                      </a:cubicBezTo>
                      <a:cubicBezTo>
                        <a:pt x="29" y="20"/>
                        <a:pt x="32" y="18"/>
                        <a:pt x="36" y="16"/>
                      </a:cubicBezTo>
                      <a:cubicBezTo>
                        <a:pt x="50" y="17"/>
                        <a:pt x="65" y="13"/>
                        <a:pt x="81" y="16"/>
                      </a:cubicBezTo>
                      <a:cubicBezTo>
                        <a:pt x="83" y="10"/>
                        <a:pt x="83" y="10"/>
                        <a:pt x="83" y="10"/>
                      </a:cubicBezTo>
                      <a:cubicBezTo>
                        <a:pt x="84" y="13"/>
                        <a:pt x="87" y="10"/>
                        <a:pt x="86" y="14"/>
                      </a:cubicBezTo>
                      <a:cubicBezTo>
                        <a:pt x="85" y="13"/>
                        <a:pt x="84" y="14"/>
                        <a:pt x="83" y="14"/>
                      </a:cubicBezTo>
                      <a:cubicBezTo>
                        <a:pt x="87" y="19"/>
                        <a:pt x="92" y="13"/>
                        <a:pt x="96" y="15"/>
                      </a:cubicBezTo>
                      <a:cubicBezTo>
                        <a:pt x="96" y="14"/>
                        <a:pt x="95" y="9"/>
                        <a:pt x="96" y="8"/>
                      </a:cubicBezTo>
                      <a:cubicBezTo>
                        <a:pt x="96" y="15"/>
                        <a:pt x="101" y="7"/>
                        <a:pt x="102" y="16"/>
                      </a:cubicBezTo>
                      <a:cubicBezTo>
                        <a:pt x="106" y="18"/>
                        <a:pt x="102" y="9"/>
                        <a:pt x="106" y="11"/>
                      </a:cubicBezTo>
                      <a:cubicBezTo>
                        <a:pt x="107" y="6"/>
                        <a:pt x="102" y="9"/>
                        <a:pt x="102" y="5"/>
                      </a:cubicBezTo>
                      <a:cubicBezTo>
                        <a:pt x="103" y="2"/>
                        <a:pt x="106" y="7"/>
                        <a:pt x="105" y="2"/>
                      </a:cubicBezTo>
                      <a:cubicBezTo>
                        <a:pt x="99" y="0"/>
                        <a:pt x="86" y="9"/>
                        <a:pt x="76" y="12"/>
                      </a:cubicBezTo>
                      <a:cubicBezTo>
                        <a:pt x="77" y="8"/>
                        <a:pt x="77" y="8"/>
                        <a:pt x="77" y="8"/>
                      </a:cubicBezTo>
                      <a:cubicBezTo>
                        <a:pt x="72" y="11"/>
                        <a:pt x="64" y="11"/>
                        <a:pt x="59" y="5"/>
                      </a:cubicBezTo>
                      <a:cubicBezTo>
                        <a:pt x="60" y="8"/>
                        <a:pt x="52" y="3"/>
                        <a:pt x="53" y="11"/>
                      </a:cubicBezTo>
                      <a:cubicBezTo>
                        <a:pt x="51" y="9"/>
                        <a:pt x="51" y="10"/>
                        <a:pt x="49" y="9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6" y="12"/>
                        <a:pt x="46" y="8"/>
                        <a:pt x="43" y="8"/>
                      </a:cubicBezTo>
                      <a:cubicBezTo>
                        <a:pt x="45" y="12"/>
                        <a:pt x="43" y="13"/>
                        <a:pt x="42" y="16"/>
                      </a:cubicBezTo>
                      <a:cubicBezTo>
                        <a:pt x="39" y="12"/>
                        <a:pt x="34" y="9"/>
                        <a:pt x="31" y="5"/>
                      </a:cubicBezTo>
                      <a:cubicBezTo>
                        <a:pt x="32" y="7"/>
                        <a:pt x="32" y="8"/>
                        <a:pt x="33" y="9"/>
                      </a:cubicBezTo>
                      <a:cubicBezTo>
                        <a:pt x="31" y="8"/>
                        <a:pt x="31" y="12"/>
                        <a:pt x="31" y="13"/>
                      </a:cubicBezTo>
                      <a:cubicBezTo>
                        <a:pt x="29" y="13"/>
                        <a:pt x="29" y="9"/>
                        <a:pt x="29" y="6"/>
                      </a:cubicBezTo>
                      <a:cubicBezTo>
                        <a:pt x="25" y="5"/>
                        <a:pt x="24" y="14"/>
                        <a:pt x="21" y="11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18" y="16"/>
                        <a:pt x="15" y="12"/>
                        <a:pt x="11" y="13"/>
                      </a:cubicBezTo>
                      <a:cubicBezTo>
                        <a:pt x="8" y="8"/>
                        <a:pt x="14" y="9"/>
                        <a:pt x="16" y="7"/>
                      </a:cubicBezTo>
                      <a:cubicBezTo>
                        <a:pt x="15" y="6"/>
                        <a:pt x="13" y="5"/>
                        <a:pt x="12" y="4"/>
                      </a:cubicBezTo>
                      <a:cubicBezTo>
                        <a:pt x="10" y="6"/>
                        <a:pt x="8" y="10"/>
                        <a:pt x="5" y="13"/>
                      </a:cubicBezTo>
                      <a:cubicBezTo>
                        <a:pt x="7" y="7"/>
                        <a:pt x="2" y="7"/>
                        <a:pt x="0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" name="Freeform 1411"/>
                <p:cNvSpPr>
                  <a:spLocks/>
                </p:cNvSpPr>
                <p:nvPr/>
              </p:nvSpPr>
              <p:spPr bwMode="auto">
                <a:xfrm>
                  <a:off x="3941" y="294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" name="Freeform 1412"/>
                <p:cNvSpPr>
                  <a:spLocks/>
                </p:cNvSpPr>
                <p:nvPr/>
              </p:nvSpPr>
              <p:spPr bwMode="auto">
                <a:xfrm>
                  <a:off x="3931" y="2953"/>
                  <a:ext cx="0" cy="0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" name="Freeform 1413"/>
                <p:cNvSpPr>
                  <a:spLocks/>
                </p:cNvSpPr>
                <p:nvPr/>
              </p:nvSpPr>
              <p:spPr bwMode="auto">
                <a:xfrm>
                  <a:off x="3951" y="2963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" name="Freeform 1414"/>
                <p:cNvSpPr>
                  <a:spLocks/>
                </p:cNvSpPr>
                <p:nvPr/>
              </p:nvSpPr>
              <p:spPr bwMode="auto">
                <a:xfrm>
                  <a:off x="3955" y="2949"/>
                  <a:ext cx="2" cy="3"/>
                </a:xfrm>
                <a:custGeom>
                  <a:avLst/>
                  <a:gdLst>
                    <a:gd name="T0" fmla="*/ 0 w 3"/>
                    <a:gd name="T1" fmla="*/ 0 h 3"/>
                    <a:gd name="T2" fmla="*/ 3 w 3"/>
                    <a:gd name="T3" fmla="*/ 3 h 3"/>
                    <a:gd name="T4" fmla="*/ 0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" name="Freeform 1415"/>
                <p:cNvSpPr>
                  <a:spLocks/>
                </p:cNvSpPr>
                <p:nvPr/>
              </p:nvSpPr>
              <p:spPr bwMode="auto">
                <a:xfrm>
                  <a:off x="3976" y="2949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1" y="1"/>
                        <a:pt x="2" y="0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" name="Freeform 1416"/>
                <p:cNvSpPr>
                  <a:spLocks/>
                </p:cNvSpPr>
                <p:nvPr/>
              </p:nvSpPr>
              <p:spPr bwMode="auto">
                <a:xfrm>
                  <a:off x="3933" y="2950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" name="Freeform 1417"/>
                <p:cNvSpPr>
                  <a:spLocks/>
                </p:cNvSpPr>
                <p:nvPr/>
              </p:nvSpPr>
              <p:spPr bwMode="auto">
                <a:xfrm>
                  <a:off x="3878" y="2952"/>
                  <a:ext cx="50" cy="21"/>
                </a:xfrm>
                <a:custGeom>
                  <a:avLst/>
                  <a:gdLst>
                    <a:gd name="T0" fmla="*/ 4 w 58"/>
                    <a:gd name="T1" fmla="*/ 21 h 25"/>
                    <a:gd name="T2" fmla="*/ 15 w 58"/>
                    <a:gd name="T3" fmla="*/ 23 h 25"/>
                    <a:gd name="T4" fmla="*/ 21 w 58"/>
                    <a:gd name="T5" fmla="*/ 12 h 25"/>
                    <a:gd name="T6" fmla="*/ 21 w 58"/>
                    <a:gd name="T7" fmla="*/ 21 h 25"/>
                    <a:gd name="T8" fmla="*/ 40 w 58"/>
                    <a:gd name="T9" fmla="*/ 14 h 25"/>
                    <a:gd name="T10" fmla="*/ 40 w 58"/>
                    <a:gd name="T11" fmla="*/ 17 h 25"/>
                    <a:gd name="T12" fmla="*/ 47 w 58"/>
                    <a:gd name="T13" fmla="*/ 7 h 25"/>
                    <a:gd name="T14" fmla="*/ 48 w 58"/>
                    <a:gd name="T15" fmla="*/ 18 h 25"/>
                    <a:gd name="T16" fmla="*/ 47 w 58"/>
                    <a:gd name="T17" fmla="*/ 19 h 25"/>
                    <a:gd name="T18" fmla="*/ 58 w 58"/>
                    <a:gd name="T19" fmla="*/ 15 h 25"/>
                    <a:gd name="T20" fmla="*/ 58 w 58"/>
                    <a:gd name="T21" fmla="*/ 9 h 25"/>
                    <a:gd name="T22" fmla="*/ 57 w 58"/>
                    <a:gd name="T23" fmla="*/ 3 h 25"/>
                    <a:gd name="T24" fmla="*/ 51 w 58"/>
                    <a:gd name="T25" fmla="*/ 8 h 25"/>
                    <a:gd name="T26" fmla="*/ 50 w 58"/>
                    <a:gd name="T27" fmla="*/ 4 h 25"/>
                    <a:gd name="T28" fmla="*/ 48 w 58"/>
                    <a:gd name="T29" fmla="*/ 7 h 25"/>
                    <a:gd name="T30" fmla="*/ 47 w 58"/>
                    <a:gd name="T31" fmla="*/ 3 h 25"/>
                    <a:gd name="T32" fmla="*/ 42 w 58"/>
                    <a:gd name="T33" fmla="*/ 7 h 25"/>
                    <a:gd name="T34" fmla="*/ 42 w 58"/>
                    <a:gd name="T35" fmla="*/ 5 h 25"/>
                    <a:gd name="T36" fmla="*/ 39 w 58"/>
                    <a:gd name="T37" fmla="*/ 10 h 25"/>
                    <a:gd name="T38" fmla="*/ 37 w 58"/>
                    <a:gd name="T39" fmla="*/ 5 h 25"/>
                    <a:gd name="T40" fmla="*/ 38 w 58"/>
                    <a:gd name="T41" fmla="*/ 9 h 25"/>
                    <a:gd name="T42" fmla="*/ 25 w 58"/>
                    <a:gd name="T43" fmla="*/ 4 h 25"/>
                    <a:gd name="T44" fmla="*/ 24 w 58"/>
                    <a:gd name="T45" fmla="*/ 8 h 25"/>
                    <a:gd name="T46" fmla="*/ 30 w 58"/>
                    <a:gd name="T47" fmla="*/ 4 h 25"/>
                    <a:gd name="T48" fmla="*/ 29 w 58"/>
                    <a:gd name="T49" fmla="*/ 14 h 25"/>
                    <a:gd name="T50" fmla="*/ 21 w 58"/>
                    <a:gd name="T51" fmla="*/ 6 h 25"/>
                    <a:gd name="T52" fmla="*/ 12 w 58"/>
                    <a:gd name="T53" fmla="*/ 9 h 25"/>
                    <a:gd name="T54" fmla="*/ 12 w 58"/>
                    <a:gd name="T55" fmla="*/ 7 h 25"/>
                    <a:gd name="T56" fmla="*/ 6 w 58"/>
                    <a:gd name="T57" fmla="*/ 11 h 25"/>
                    <a:gd name="T58" fmla="*/ 8 w 58"/>
                    <a:gd name="T59" fmla="*/ 12 h 25"/>
                    <a:gd name="T60" fmla="*/ 6 w 58"/>
                    <a:gd name="T61" fmla="*/ 15 h 25"/>
                    <a:gd name="T62" fmla="*/ 6 w 58"/>
                    <a:gd name="T63" fmla="*/ 13 h 25"/>
                    <a:gd name="T64" fmla="*/ 0 w 58"/>
                    <a:gd name="T65" fmla="*/ 19 h 25"/>
                    <a:gd name="T66" fmla="*/ 7 w 58"/>
                    <a:gd name="T67" fmla="*/ 15 h 25"/>
                    <a:gd name="T68" fmla="*/ 4 w 58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8" h="25">
                      <a:moveTo>
                        <a:pt x="4" y="21"/>
                      </a:moveTo>
                      <a:cubicBezTo>
                        <a:pt x="7" y="25"/>
                        <a:pt x="11" y="22"/>
                        <a:pt x="15" y="23"/>
                      </a:cubicBezTo>
                      <a:cubicBezTo>
                        <a:pt x="21" y="20"/>
                        <a:pt x="15" y="13"/>
                        <a:pt x="21" y="12"/>
                      </a:cubicBezTo>
                      <a:cubicBezTo>
                        <a:pt x="21" y="21"/>
                        <a:pt x="21" y="21"/>
                        <a:pt x="21" y="21"/>
                      </a:cubicBezTo>
                      <a:cubicBezTo>
                        <a:pt x="27" y="20"/>
                        <a:pt x="35" y="22"/>
                        <a:pt x="40" y="14"/>
                      </a:cubicBezTo>
                      <a:cubicBezTo>
                        <a:pt x="41" y="15"/>
                        <a:pt x="42" y="16"/>
                        <a:pt x="40" y="17"/>
                      </a:cubicBezTo>
                      <a:cubicBezTo>
                        <a:pt x="44" y="17"/>
                        <a:pt x="42" y="4"/>
                        <a:pt x="47" y="7"/>
                      </a:cubicBezTo>
                      <a:cubicBezTo>
                        <a:pt x="43" y="13"/>
                        <a:pt x="49" y="12"/>
                        <a:pt x="48" y="18"/>
                      </a:cubicBezTo>
                      <a:cubicBezTo>
                        <a:pt x="47" y="19"/>
                        <a:pt x="47" y="19"/>
                        <a:pt x="47" y="19"/>
                      </a:cubicBezTo>
                      <a:cubicBezTo>
                        <a:pt x="51" y="18"/>
                        <a:pt x="55" y="15"/>
                        <a:pt x="58" y="15"/>
                      </a:cubicBezTo>
                      <a:cubicBezTo>
                        <a:pt x="57" y="13"/>
                        <a:pt x="55" y="9"/>
                        <a:pt x="58" y="9"/>
                      </a:cubicBezTo>
                      <a:cubicBezTo>
                        <a:pt x="57" y="8"/>
                        <a:pt x="57" y="6"/>
                        <a:pt x="57" y="3"/>
                      </a:cubicBezTo>
                      <a:cubicBezTo>
                        <a:pt x="54" y="6"/>
                        <a:pt x="53" y="5"/>
                        <a:pt x="51" y="8"/>
                      </a:cubicBezTo>
                      <a:cubicBezTo>
                        <a:pt x="49" y="5"/>
                        <a:pt x="52" y="7"/>
                        <a:pt x="50" y="4"/>
                      </a:cubicBezTo>
                      <a:cubicBezTo>
                        <a:pt x="48" y="7"/>
                        <a:pt x="48" y="7"/>
                        <a:pt x="48" y="7"/>
                      </a:cubicBezTo>
                      <a:cubicBezTo>
                        <a:pt x="46" y="6"/>
                        <a:pt x="50" y="3"/>
                        <a:pt x="47" y="3"/>
                      </a:cubicBezTo>
                      <a:cubicBezTo>
                        <a:pt x="46" y="5"/>
                        <a:pt x="44" y="7"/>
                        <a:pt x="42" y="7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1" y="7"/>
                        <a:pt x="38" y="5"/>
                        <a:pt x="39" y="10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8" y="9"/>
                        <a:pt x="38" y="9"/>
                        <a:pt x="38" y="9"/>
                      </a:cubicBezTo>
                      <a:cubicBezTo>
                        <a:pt x="33" y="8"/>
                        <a:pt x="31" y="0"/>
                        <a:pt x="25" y="4"/>
                      </a:cubicBezTo>
                      <a:cubicBezTo>
                        <a:pt x="26" y="5"/>
                        <a:pt x="25" y="7"/>
                        <a:pt x="24" y="8"/>
                      </a:cubicBezTo>
                      <a:cubicBezTo>
                        <a:pt x="27" y="10"/>
                        <a:pt x="27" y="5"/>
                        <a:pt x="30" y="4"/>
                      </a:cubicBezTo>
                      <a:cubicBezTo>
                        <a:pt x="30" y="8"/>
                        <a:pt x="26" y="12"/>
                        <a:pt x="29" y="14"/>
                      </a:cubicBezTo>
                      <a:cubicBezTo>
                        <a:pt x="26" y="10"/>
                        <a:pt x="23" y="15"/>
                        <a:pt x="21" y="6"/>
                      </a:cubicBezTo>
                      <a:cubicBezTo>
                        <a:pt x="17" y="6"/>
                        <a:pt x="16" y="10"/>
                        <a:pt x="12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2" y="13"/>
                        <a:pt x="9" y="5"/>
                        <a:pt x="6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4"/>
                        <a:pt x="7" y="15"/>
                        <a:pt x="6" y="15"/>
                      </a:cubicBezTo>
                      <a:cubicBezTo>
                        <a:pt x="6" y="14"/>
                        <a:pt x="6" y="14"/>
                        <a:pt x="6" y="13"/>
                      </a:cubicBezTo>
                      <a:cubicBezTo>
                        <a:pt x="5" y="17"/>
                        <a:pt x="1" y="18"/>
                        <a:pt x="0" y="19"/>
                      </a:cubicBezTo>
                      <a:cubicBezTo>
                        <a:pt x="2" y="20"/>
                        <a:pt x="5" y="16"/>
                        <a:pt x="7" y="15"/>
                      </a:cubicBezTo>
                      <a:cubicBezTo>
                        <a:pt x="6" y="18"/>
                        <a:pt x="6" y="21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" name="Freeform 1418"/>
                <p:cNvSpPr>
                  <a:spLocks/>
                </p:cNvSpPr>
                <p:nvPr/>
              </p:nvSpPr>
              <p:spPr bwMode="auto">
                <a:xfrm>
                  <a:off x="3914" y="295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" name="Freeform 1419"/>
                <p:cNvSpPr>
                  <a:spLocks/>
                </p:cNvSpPr>
                <p:nvPr/>
              </p:nvSpPr>
              <p:spPr bwMode="auto">
                <a:xfrm>
                  <a:off x="3838" y="2952"/>
                  <a:ext cx="38" cy="26"/>
                </a:xfrm>
                <a:custGeom>
                  <a:avLst/>
                  <a:gdLst>
                    <a:gd name="T0" fmla="*/ 33 w 45"/>
                    <a:gd name="T1" fmla="*/ 14 h 30"/>
                    <a:gd name="T2" fmla="*/ 31 w 45"/>
                    <a:gd name="T3" fmla="*/ 9 h 30"/>
                    <a:gd name="T4" fmla="*/ 32 w 45"/>
                    <a:gd name="T5" fmla="*/ 19 h 30"/>
                    <a:gd name="T6" fmla="*/ 27 w 45"/>
                    <a:gd name="T7" fmla="*/ 21 h 30"/>
                    <a:gd name="T8" fmla="*/ 27 w 45"/>
                    <a:gd name="T9" fmla="*/ 12 h 30"/>
                    <a:gd name="T10" fmla="*/ 22 w 45"/>
                    <a:gd name="T11" fmla="*/ 11 h 30"/>
                    <a:gd name="T12" fmla="*/ 23 w 45"/>
                    <a:gd name="T13" fmla="*/ 17 h 30"/>
                    <a:gd name="T14" fmla="*/ 17 w 45"/>
                    <a:gd name="T15" fmla="*/ 20 h 30"/>
                    <a:gd name="T16" fmla="*/ 20 w 45"/>
                    <a:gd name="T17" fmla="*/ 18 h 30"/>
                    <a:gd name="T18" fmla="*/ 16 w 45"/>
                    <a:gd name="T19" fmla="*/ 12 h 30"/>
                    <a:gd name="T20" fmla="*/ 4 w 45"/>
                    <a:gd name="T21" fmla="*/ 29 h 30"/>
                    <a:gd name="T22" fmla="*/ 8 w 45"/>
                    <a:gd name="T23" fmla="*/ 27 h 30"/>
                    <a:gd name="T24" fmla="*/ 8 w 45"/>
                    <a:gd name="T25" fmla="*/ 20 h 30"/>
                    <a:gd name="T26" fmla="*/ 12 w 45"/>
                    <a:gd name="T27" fmla="*/ 22 h 30"/>
                    <a:gd name="T28" fmla="*/ 10 w 45"/>
                    <a:gd name="T29" fmla="*/ 26 h 30"/>
                    <a:gd name="T30" fmla="*/ 40 w 45"/>
                    <a:gd name="T31" fmla="*/ 24 h 30"/>
                    <a:gd name="T32" fmla="*/ 36 w 45"/>
                    <a:gd name="T33" fmla="*/ 24 h 30"/>
                    <a:gd name="T34" fmla="*/ 40 w 45"/>
                    <a:gd name="T35" fmla="*/ 20 h 30"/>
                    <a:gd name="T36" fmla="*/ 37 w 45"/>
                    <a:gd name="T37" fmla="*/ 13 h 30"/>
                    <a:gd name="T38" fmla="*/ 39 w 45"/>
                    <a:gd name="T39" fmla="*/ 15 h 30"/>
                    <a:gd name="T40" fmla="*/ 39 w 45"/>
                    <a:gd name="T41" fmla="*/ 8 h 30"/>
                    <a:gd name="T42" fmla="*/ 45 w 45"/>
                    <a:gd name="T43" fmla="*/ 5 h 30"/>
                    <a:gd name="T44" fmla="*/ 34 w 45"/>
                    <a:gd name="T45" fmla="*/ 5 h 30"/>
                    <a:gd name="T46" fmla="*/ 33 w 45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5" h="30">
                      <a:moveTo>
                        <a:pt x="33" y="14"/>
                      </a:moveTo>
                      <a:cubicBezTo>
                        <a:pt x="31" y="13"/>
                        <a:pt x="34" y="11"/>
                        <a:pt x="31" y="9"/>
                      </a:cubicBezTo>
                      <a:cubicBezTo>
                        <a:pt x="29" y="12"/>
                        <a:pt x="35" y="15"/>
                        <a:pt x="32" y="19"/>
                      </a:cubicBezTo>
                      <a:cubicBezTo>
                        <a:pt x="31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6" y="14"/>
                        <a:pt x="19" y="13"/>
                        <a:pt x="23" y="17"/>
                      </a:cubicBezTo>
                      <a:cubicBezTo>
                        <a:pt x="23" y="20"/>
                        <a:pt x="19" y="23"/>
                        <a:pt x="17" y="20"/>
                      </a:cubicBezTo>
                      <a:cubicBezTo>
                        <a:pt x="17" y="18"/>
                        <a:pt x="19" y="18"/>
                        <a:pt x="20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3" y="18"/>
                        <a:pt x="0" y="19"/>
                        <a:pt x="4" y="29"/>
                      </a:cubicBezTo>
                      <a:cubicBezTo>
                        <a:pt x="6" y="30"/>
                        <a:pt x="7" y="28"/>
                        <a:pt x="8" y="27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8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8" y="27"/>
                        <a:pt x="30" y="26"/>
                        <a:pt x="40" y="24"/>
                      </a:cubicBezTo>
                      <a:cubicBezTo>
                        <a:pt x="36" y="24"/>
                        <a:pt x="36" y="24"/>
                        <a:pt x="36" y="24"/>
                      </a:cubicBezTo>
                      <a:cubicBezTo>
                        <a:pt x="36" y="21"/>
                        <a:pt x="38" y="21"/>
                        <a:pt x="40" y="20"/>
                      </a:cubicBezTo>
                      <a:cubicBezTo>
                        <a:pt x="37" y="13"/>
                        <a:pt x="37" y="13"/>
                        <a:pt x="37" y="13"/>
                      </a:cubicBezTo>
                      <a:cubicBezTo>
                        <a:pt x="38" y="13"/>
                        <a:pt x="39" y="12"/>
                        <a:pt x="39" y="15"/>
                      </a:cubicBezTo>
                      <a:cubicBezTo>
                        <a:pt x="41" y="12"/>
                        <a:pt x="40" y="10"/>
                        <a:pt x="39" y="8"/>
                      </a:cubicBezTo>
                      <a:cubicBezTo>
                        <a:pt x="42" y="7"/>
                        <a:pt x="43" y="9"/>
                        <a:pt x="45" y="5"/>
                      </a:cubicBezTo>
                      <a:cubicBezTo>
                        <a:pt x="39" y="0"/>
                        <a:pt x="41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" name="Freeform 1420"/>
                <p:cNvSpPr>
                  <a:spLocks/>
                </p:cNvSpPr>
                <p:nvPr/>
              </p:nvSpPr>
              <p:spPr bwMode="auto">
                <a:xfrm>
                  <a:off x="3875" y="2960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" name="Freeform 1421"/>
                <p:cNvSpPr>
                  <a:spLocks/>
                </p:cNvSpPr>
                <p:nvPr/>
              </p:nvSpPr>
              <p:spPr bwMode="auto">
                <a:xfrm>
                  <a:off x="3873" y="2969"/>
                  <a:ext cx="2" cy="4"/>
                </a:xfrm>
                <a:custGeom>
                  <a:avLst/>
                  <a:gdLst>
                    <a:gd name="T0" fmla="*/ 3 w 3"/>
                    <a:gd name="T1" fmla="*/ 5 h 5"/>
                    <a:gd name="T2" fmla="*/ 3 w 3"/>
                    <a:gd name="T3" fmla="*/ 1 h 5"/>
                    <a:gd name="T4" fmla="*/ 3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" name="Freeform 1422"/>
                <p:cNvSpPr>
                  <a:spLocks/>
                </p:cNvSpPr>
                <p:nvPr/>
              </p:nvSpPr>
              <p:spPr bwMode="auto">
                <a:xfrm>
                  <a:off x="3846" y="2962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" name="Freeform 1423"/>
                <p:cNvSpPr>
                  <a:spLocks/>
                </p:cNvSpPr>
                <p:nvPr/>
              </p:nvSpPr>
              <p:spPr bwMode="auto">
                <a:xfrm>
                  <a:off x="3830" y="2966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2 h 14"/>
                    <a:gd name="T4" fmla="*/ 11 w 14"/>
                    <a:gd name="T5" fmla="*/ 0 h 14"/>
                    <a:gd name="T6" fmla="*/ 7 w 14"/>
                    <a:gd name="T7" fmla="*/ 8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7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10"/>
                        <a:pt x="0" y="9"/>
                      </a:cubicBezTo>
                      <a:cubicBezTo>
                        <a:pt x="1" y="10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" name="Freeform 1424"/>
                <p:cNvSpPr>
                  <a:spLocks/>
                </p:cNvSpPr>
                <p:nvPr/>
              </p:nvSpPr>
              <p:spPr bwMode="auto">
                <a:xfrm>
                  <a:off x="3738" y="2958"/>
                  <a:ext cx="95" cy="25"/>
                </a:xfrm>
                <a:custGeom>
                  <a:avLst/>
                  <a:gdLst>
                    <a:gd name="T0" fmla="*/ 90 w 110"/>
                    <a:gd name="T1" fmla="*/ 10 h 29"/>
                    <a:gd name="T2" fmla="*/ 85 w 110"/>
                    <a:gd name="T3" fmla="*/ 12 h 29"/>
                    <a:gd name="T4" fmla="*/ 87 w 110"/>
                    <a:gd name="T5" fmla="*/ 9 h 29"/>
                    <a:gd name="T6" fmla="*/ 82 w 110"/>
                    <a:gd name="T7" fmla="*/ 7 h 29"/>
                    <a:gd name="T8" fmla="*/ 83 w 110"/>
                    <a:gd name="T9" fmla="*/ 9 h 29"/>
                    <a:gd name="T10" fmla="*/ 73 w 110"/>
                    <a:gd name="T11" fmla="*/ 11 h 29"/>
                    <a:gd name="T12" fmla="*/ 71 w 110"/>
                    <a:gd name="T13" fmla="*/ 16 h 29"/>
                    <a:gd name="T14" fmla="*/ 64 w 110"/>
                    <a:gd name="T15" fmla="*/ 9 h 29"/>
                    <a:gd name="T16" fmla="*/ 67 w 110"/>
                    <a:gd name="T17" fmla="*/ 20 h 29"/>
                    <a:gd name="T18" fmla="*/ 55 w 110"/>
                    <a:gd name="T19" fmla="*/ 17 h 29"/>
                    <a:gd name="T20" fmla="*/ 57 w 110"/>
                    <a:gd name="T21" fmla="*/ 16 h 29"/>
                    <a:gd name="T22" fmla="*/ 51 w 110"/>
                    <a:gd name="T23" fmla="*/ 16 h 29"/>
                    <a:gd name="T24" fmla="*/ 51 w 110"/>
                    <a:gd name="T25" fmla="*/ 11 h 29"/>
                    <a:gd name="T26" fmla="*/ 42 w 110"/>
                    <a:gd name="T27" fmla="*/ 12 h 29"/>
                    <a:gd name="T28" fmla="*/ 42 w 110"/>
                    <a:gd name="T29" fmla="*/ 9 h 29"/>
                    <a:gd name="T30" fmla="*/ 25 w 110"/>
                    <a:gd name="T31" fmla="*/ 15 h 29"/>
                    <a:gd name="T32" fmla="*/ 23 w 110"/>
                    <a:gd name="T33" fmla="*/ 12 h 29"/>
                    <a:gd name="T34" fmla="*/ 25 w 110"/>
                    <a:gd name="T35" fmla="*/ 21 h 29"/>
                    <a:gd name="T36" fmla="*/ 18 w 110"/>
                    <a:gd name="T37" fmla="*/ 21 h 29"/>
                    <a:gd name="T38" fmla="*/ 19 w 110"/>
                    <a:gd name="T39" fmla="*/ 14 h 29"/>
                    <a:gd name="T40" fmla="*/ 15 w 110"/>
                    <a:gd name="T41" fmla="*/ 17 h 29"/>
                    <a:gd name="T42" fmla="*/ 12 w 110"/>
                    <a:gd name="T43" fmla="*/ 12 h 29"/>
                    <a:gd name="T44" fmla="*/ 5 w 110"/>
                    <a:gd name="T45" fmla="*/ 21 h 29"/>
                    <a:gd name="T46" fmla="*/ 0 w 110"/>
                    <a:gd name="T47" fmla="*/ 20 h 29"/>
                    <a:gd name="T48" fmla="*/ 4 w 110"/>
                    <a:gd name="T49" fmla="*/ 29 h 29"/>
                    <a:gd name="T50" fmla="*/ 29 w 110"/>
                    <a:gd name="T51" fmla="*/ 26 h 29"/>
                    <a:gd name="T52" fmla="*/ 35 w 110"/>
                    <a:gd name="T53" fmla="*/ 20 h 29"/>
                    <a:gd name="T54" fmla="*/ 36 w 110"/>
                    <a:gd name="T55" fmla="*/ 26 h 29"/>
                    <a:gd name="T56" fmla="*/ 36 w 110"/>
                    <a:gd name="T57" fmla="*/ 20 h 29"/>
                    <a:gd name="T58" fmla="*/ 40 w 110"/>
                    <a:gd name="T59" fmla="*/ 25 h 29"/>
                    <a:gd name="T60" fmla="*/ 42 w 110"/>
                    <a:gd name="T61" fmla="*/ 20 h 29"/>
                    <a:gd name="T62" fmla="*/ 45 w 110"/>
                    <a:gd name="T63" fmla="*/ 26 h 29"/>
                    <a:gd name="T64" fmla="*/ 84 w 110"/>
                    <a:gd name="T65" fmla="*/ 21 h 29"/>
                    <a:gd name="T66" fmla="*/ 83 w 110"/>
                    <a:gd name="T67" fmla="*/ 16 h 29"/>
                    <a:gd name="T68" fmla="*/ 98 w 110"/>
                    <a:gd name="T69" fmla="*/ 15 h 29"/>
                    <a:gd name="T70" fmla="*/ 99 w 110"/>
                    <a:gd name="T71" fmla="*/ 11 h 29"/>
                    <a:gd name="T72" fmla="*/ 99 w 110"/>
                    <a:gd name="T73" fmla="*/ 21 h 29"/>
                    <a:gd name="T74" fmla="*/ 104 w 110"/>
                    <a:gd name="T75" fmla="*/ 19 h 29"/>
                    <a:gd name="T76" fmla="*/ 101 w 110"/>
                    <a:gd name="T77" fmla="*/ 17 h 29"/>
                    <a:gd name="T78" fmla="*/ 106 w 110"/>
                    <a:gd name="T79" fmla="*/ 19 h 29"/>
                    <a:gd name="T80" fmla="*/ 102 w 110"/>
                    <a:gd name="T81" fmla="*/ 8 h 29"/>
                    <a:gd name="T82" fmla="*/ 90 w 110"/>
                    <a:gd name="T83" fmla="*/ 4 h 29"/>
                    <a:gd name="T84" fmla="*/ 90 w 110"/>
                    <a:gd name="T85" fmla="*/ 1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0" h="29">
                      <a:moveTo>
                        <a:pt x="90" y="10"/>
                      </a:moveTo>
                      <a:cubicBezTo>
                        <a:pt x="88" y="11"/>
                        <a:pt x="86" y="14"/>
                        <a:pt x="85" y="12"/>
                      </a:cubicBezTo>
                      <a:cubicBezTo>
                        <a:pt x="85" y="10"/>
                        <a:pt x="86" y="9"/>
                        <a:pt x="87" y="9"/>
                      </a:cubicBezTo>
                      <a:cubicBezTo>
                        <a:pt x="86" y="4"/>
                        <a:pt x="85" y="10"/>
                        <a:pt x="82" y="7"/>
                      </a:cubicBezTo>
                      <a:cubicBezTo>
                        <a:pt x="83" y="7"/>
                        <a:pt x="84" y="8"/>
                        <a:pt x="83" y="9"/>
                      </a:cubicBezTo>
                      <a:cubicBezTo>
                        <a:pt x="77" y="8"/>
                        <a:pt x="80" y="14"/>
                        <a:pt x="73" y="11"/>
                      </a:cubicBezTo>
                      <a:cubicBezTo>
                        <a:pt x="72" y="13"/>
                        <a:pt x="71" y="13"/>
                        <a:pt x="71" y="16"/>
                      </a:cubicBezTo>
                      <a:cubicBezTo>
                        <a:pt x="67" y="12"/>
                        <a:pt x="69" y="12"/>
                        <a:pt x="64" y="9"/>
                      </a:cubicBezTo>
                      <a:cubicBezTo>
                        <a:pt x="64" y="11"/>
                        <a:pt x="66" y="15"/>
                        <a:pt x="67" y="20"/>
                      </a:cubicBezTo>
                      <a:cubicBezTo>
                        <a:pt x="59" y="14"/>
                        <a:pt x="60" y="21"/>
                        <a:pt x="55" y="17"/>
                      </a:cubicBezTo>
                      <a:cubicBezTo>
                        <a:pt x="55" y="16"/>
                        <a:pt x="56" y="15"/>
                        <a:pt x="57" y="16"/>
                      </a:cubicBezTo>
                      <a:cubicBezTo>
                        <a:pt x="56" y="10"/>
                        <a:pt x="54" y="17"/>
                        <a:pt x="51" y="16"/>
                      </a:cubicBez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49" y="12"/>
                        <a:pt x="45" y="16"/>
                        <a:pt x="42" y="12"/>
                      </a:cubicBezTo>
                      <a:cubicBezTo>
                        <a:pt x="42" y="9"/>
                        <a:pt x="42" y="9"/>
                        <a:pt x="42" y="9"/>
                      </a:cubicBezTo>
                      <a:cubicBezTo>
                        <a:pt x="37" y="14"/>
                        <a:pt x="30" y="12"/>
                        <a:pt x="25" y="15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16" y="16"/>
                        <a:pt x="29" y="13"/>
                        <a:pt x="25" y="21"/>
                      </a:cubicBezTo>
                      <a:cubicBezTo>
                        <a:pt x="24" y="11"/>
                        <a:pt x="22" y="24"/>
                        <a:pt x="18" y="21"/>
                      </a:cubicBezTo>
                      <a:cubicBezTo>
                        <a:pt x="16" y="17"/>
                        <a:pt x="21" y="19"/>
                        <a:pt x="19" y="14"/>
                      </a:cubicBezTo>
                      <a:cubicBezTo>
                        <a:pt x="19" y="19"/>
                        <a:pt x="17" y="16"/>
                        <a:pt x="15" y="17"/>
                      </a:cubicBezTo>
                      <a:cubicBezTo>
                        <a:pt x="15" y="13"/>
                        <a:pt x="11" y="17"/>
                        <a:pt x="12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4" y="18"/>
                        <a:pt x="2" y="19"/>
                        <a:pt x="0" y="20"/>
                      </a:cubicBezTo>
                      <a:cubicBezTo>
                        <a:pt x="4" y="20"/>
                        <a:pt x="0" y="27"/>
                        <a:pt x="4" y="29"/>
                      </a:cubicBezTo>
                      <a:cubicBezTo>
                        <a:pt x="11" y="26"/>
                        <a:pt x="21" y="24"/>
                        <a:pt x="29" y="26"/>
                      </a:cubicBezTo>
                      <a:cubicBezTo>
                        <a:pt x="29" y="19"/>
                        <a:pt x="34" y="25"/>
                        <a:pt x="35" y="20"/>
                      </a:cubicBezTo>
                      <a:cubicBezTo>
                        <a:pt x="36" y="26"/>
                        <a:pt x="36" y="26"/>
                        <a:pt x="36" y="26"/>
                      </a:cubicBezTo>
                      <a:cubicBezTo>
                        <a:pt x="41" y="24"/>
                        <a:pt x="35" y="22"/>
                        <a:pt x="36" y="20"/>
                      </a:cubicBezTo>
                      <a:cubicBezTo>
                        <a:pt x="38" y="19"/>
                        <a:pt x="40" y="23"/>
                        <a:pt x="40" y="25"/>
                      </a:cubicBezTo>
                      <a:cubicBezTo>
                        <a:pt x="44" y="25"/>
                        <a:pt x="40" y="23"/>
                        <a:pt x="42" y="20"/>
                      </a:cubicBezTo>
                      <a:cubicBezTo>
                        <a:pt x="45" y="26"/>
                        <a:pt x="45" y="26"/>
                        <a:pt x="45" y="26"/>
                      </a:cubicBezTo>
                      <a:cubicBezTo>
                        <a:pt x="56" y="23"/>
                        <a:pt x="71" y="18"/>
                        <a:pt x="84" y="21"/>
                      </a:cubicBezTo>
                      <a:cubicBezTo>
                        <a:pt x="83" y="16"/>
                        <a:pt x="83" y="16"/>
                        <a:pt x="83" y="16"/>
                      </a:cubicBezTo>
                      <a:cubicBezTo>
                        <a:pt x="89" y="18"/>
                        <a:pt x="92" y="6"/>
                        <a:pt x="98" y="15"/>
                      </a:cubicBezTo>
                      <a:cubicBezTo>
                        <a:pt x="99" y="11"/>
                        <a:pt x="99" y="11"/>
                        <a:pt x="99" y="11"/>
                      </a:cubicBezTo>
                      <a:cubicBezTo>
                        <a:pt x="99" y="13"/>
                        <a:pt x="101" y="18"/>
                        <a:pt x="99" y="21"/>
                      </a:cubicBezTo>
                      <a:cubicBezTo>
                        <a:pt x="101" y="19"/>
                        <a:pt x="103" y="21"/>
                        <a:pt x="104" y="19"/>
                      </a:cubicBez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03" y="13"/>
                        <a:pt x="105" y="16"/>
                        <a:pt x="106" y="19"/>
                      </a:cubicBezTo>
                      <a:cubicBezTo>
                        <a:pt x="110" y="14"/>
                        <a:pt x="103" y="11"/>
                        <a:pt x="102" y="8"/>
                      </a:cubicBezTo>
                      <a:cubicBezTo>
                        <a:pt x="96" y="16"/>
                        <a:pt x="95" y="0"/>
                        <a:pt x="90" y="4"/>
                      </a:cubicBezTo>
                      <a:cubicBezTo>
                        <a:pt x="86" y="7"/>
                        <a:pt x="90" y="8"/>
                        <a:pt x="9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" name="Freeform 1425"/>
                <p:cNvSpPr>
                  <a:spLocks/>
                </p:cNvSpPr>
                <p:nvPr/>
              </p:nvSpPr>
              <p:spPr bwMode="auto">
                <a:xfrm>
                  <a:off x="3824" y="2976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" name="Freeform 1426"/>
                <p:cNvSpPr>
                  <a:spLocks/>
                </p:cNvSpPr>
                <p:nvPr/>
              </p:nvSpPr>
              <p:spPr bwMode="auto">
                <a:xfrm>
                  <a:off x="3737" y="2975"/>
                  <a:ext cx="1" cy="1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" name="Rectangle 1427"/>
                <p:cNvSpPr>
                  <a:spLocks noChangeArrowheads="1"/>
                </p:cNvSpPr>
                <p:nvPr/>
              </p:nvSpPr>
              <p:spPr bwMode="auto">
                <a:xfrm>
                  <a:off x="3830" y="2974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" name="Freeform 1428"/>
                <p:cNvSpPr>
                  <a:spLocks/>
                </p:cNvSpPr>
                <p:nvPr/>
              </p:nvSpPr>
              <p:spPr bwMode="auto">
                <a:xfrm>
                  <a:off x="3831" y="296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" name="Freeform 1429"/>
                <p:cNvSpPr>
                  <a:spLocks/>
                </p:cNvSpPr>
                <p:nvPr/>
              </p:nvSpPr>
              <p:spPr bwMode="auto">
                <a:xfrm>
                  <a:off x="3724" y="2971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" name="Freeform 1430"/>
                <p:cNvSpPr>
                  <a:spLocks/>
                </p:cNvSpPr>
                <p:nvPr/>
              </p:nvSpPr>
              <p:spPr bwMode="auto">
                <a:xfrm>
                  <a:off x="3683" y="2972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" name="Freeform 1431"/>
                <p:cNvSpPr>
                  <a:spLocks/>
                </p:cNvSpPr>
                <p:nvPr/>
              </p:nvSpPr>
              <p:spPr bwMode="auto">
                <a:xfrm>
                  <a:off x="3573" y="2967"/>
                  <a:ext cx="163" cy="31"/>
                </a:xfrm>
                <a:custGeom>
                  <a:avLst/>
                  <a:gdLst>
                    <a:gd name="T0" fmla="*/ 7 w 189"/>
                    <a:gd name="T1" fmla="*/ 20 h 36"/>
                    <a:gd name="T2" fmla="*/ 4 w 189"/>
                    <a:gd name="T3" fmla="*/ 27 h 36"/>
                    <a:gd name="T4" fmla="*/ 11 w 189"/>
                    <a:gd name="T5" fmla="*/ 30 h 36"/>
                    <a:gd name="T6" fmla="*/ 20 w 189"/>
                    <a:gd name="T7" fmla="*/ 26 h 36"/>
                    <a:gd name="T8" fmla="*/ 41 w 189"/>
                    <a:gd name="T9" fmla="*/ 24 h 36"/>
                    <a:gd name="T10" fmla="*/ 55 w 189"/>
                    <a:gd name="T11" fmla="*/ 26 h 36"/>
                    <a:gd name="T12" fmla="*/ 73 w 189"/>
                    <a:gd name="T13" fmla="*/ 19 h 36"/>
                    <a:gd name="T14" fmla="*/ 78 w 189"/>
                    <a:gd name="T15" fmla="*/ 21 h 36"/>
                    <a:gd name="T16" fmla="*/ 88 w 189"/>
                    <a:gd name="T17" fmla="*/ 23 h 36"/>
                    <a:gd name="T18" fmla="*/ 92 w 189"/>
                    <a:gd name="T19" fmla="*/ 12 h 36"/>
                    <a:gd name="T20" fmla="*/ 101 w 189"/>
                    <a:gd name="T21" fmla="*/ 12 h 36"/>
                    <a:gd name="T22" fmla="*/ 109 w 189"/>
                    <a:gd name="T23" fmla="*/ 16 h 36"/>
                    <a:gd name="T24" fmla="*/ 121 w 189"/>
                    <a:gd name="T25" fmla="*/ 15 h 36"/>
                    <a:gd name="T26" fmla="*/ 134 w 189"/>
                    <a:gd name="T27" fmla="*/ 17 h 36"/>
                    <a:gd name="T28" fmla="*/ 145 w 189"/>
                    <a:gd name="T29" fmla="*/ 14 h 36"/>
                    <a:gd name="T30" fmla="*/ 152 w 189"/>
                    <a:gd name="T31" fmla="*/ 10 h 36"/>
                    <a:gd name="T32" fmla="*/ 155 w 189"/>
                    <a:gd name="T33" fmla="*/ 15 h 36"/>
                    <a:gd name="T34" fmla="*/ 162 w 189"/>
                    <a:gd name="T35" fmla="*/ 13 h 36"/>
                    <a:gd name="T36" fmla="*/ 189 w 189"/>
                    <a:gd name="T37" fmla="*/ 12 h 36"/>
                    <a:gd name="T38" fmla="*/ 175 w 189"/>
                    <a:gd name="T39" fmla="*/ 12 h 36"/>
                    <a:gd name="T40" fmla="*/ 173 w 189"/>
                    <a:gd name="T41" fmla="*/ 15 h 36"/>
                    <a:gd name="T42" fmla="*/ 169 w 189"/>
                    <a:gd name="T43" fmla="*/ 3 h 36"/>
                    <a:gd name="T44" fmla="*/ 166 w 189"/>
                    <a:gd name="T45" fmla="*/ 2 h 36"/>
                    <a:gd name="T46" fmla="*/ 157 w 189"/>
                    <a:gd name="T47" fmla="*/ 4 h 36"/>
                    <a:gd name="T48" fmla="*/ 149 w 189"/>
                    <a:gd name="T49" fmla="*/ 3 h 36"/>
                    <a:gd name="T50" fmla="*/ 137 w 189"/>
                    <a:gd name="T51" fmla="*/ 3 h 36"/>
                    <a:gd name="T52" fmla="*/ 127 w 189"/>
                    <a:gd name="T53" fmla="*/ 6 h 36"/>
                    <a:gd name="T54" fmla="*/ 127 w 189"/>
                    <a:gd name="T55" fmla="*/ 5 h 36"/>
                    <a:gd name="T56" fmla="*/ 124 w 189"/>
                    <a:gd name="T57" fmla="*/ 5 h 36"/>
                    <a:gd name="T58" fmla="*/ 115 w 189"/>
                    <a:gd name="T59" fmla="*/ 6 h 36"/>
                    <a:gd name="T60" fmla="*/ 107 w 189"/>
                    <a:gd name="T61" fmla="*/ 9 h 36"/>
                    <a:gd name="T62" fmla="*/ 104 w 189"/>
                    <a:gd name="T63" fmla="*/ 5 h 36"/>
                    <a:gd name="T64" fmla="*/ 94 w 189"/>
                    <a:gd name="T65" fmla="*/ 5 h 36"/>
                    <a:gd name="T66" fmla="*/ 90 w 189"/>
                    <a:gd name="T67" fmla="*/ 10 h 36"/>
                    <a:gd name="T68" fmla="*/ 77 w 189"/>
                    <a:gd name="T69" fmla="*/ 12 h 36"/>
                    <a:gd name="T70" fmla="*/ 60 w 189"/>
                    <a:gd name="T71" fmla="*/ 15 h 36"/>
                    <a:gd name="T72" fmla="*/ 55 w 189"/>
                    <a:gd name="T73" fmla="*/ 14 h 36"/>
                    <a:gd name="T74" fmla="*/ 35 w 189"/>
                    <a:gd name="T75" fmla="*/ 16 h 36"/>
                    <a:gd name="T76" fmla="*/ 43 w 189"/>
                    <a:gd name="T77" fmla="*/ 22 h 36"/>
                    <a:gd name="T78" fmla="*/ 34 w 189"/>
                    <a:gd name="T79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9" h="36">
                      <a:moveTo>
                        <a:pt x="16" y="13"/>
                      </a:moveTo>
                      <a:cubicBezTo>
                        <a:pt x="13" y="15"/>
                        <a:pt x="9" y="16"/>
                        <a:pt x="7" y="20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5" y="19"/>
                        <a:pt x="0" y="23"/>
                        <a:pt x="4" y="27"/>
                      </a:cubicBez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8" y="21"/>
                        <a:pt x="7" y="29"/>
                        <a:pt x="11" y="30"/>
                      </a:cubicBezTo>
                      <a:cubicBezTo>
                        <a:pt x="14" y="29"/>
                        <a:pt x="16" y="20"/>
                        <a:pt x="19" y="22"/>
                      </a:cubicBezTo>
                      <a:cubicBezTo>
                        <a:pt x="20" y="22"/>
                        <a:pt x="20" y="24"/>
                        <a:pt x="20" y="26"/>
                      </a:cubicBezTo>
                      <a:cubicBezTo>
                        <a:pt x="23" y="26"/>
                        <a:pt x="24" y="19"/>
                        <a:pt x="26" y="18"/>
                      </a:cubicBezTo>
                      <a:cubicBezTo>
                        <a:pt x="28" y="36"/>
                        <a:pt x="36" y="13"/>
                        <a:pt x="41" y="24"/>
                      </a:cubicBezTo>
                      <a:cubicBezTo>
                        <a:pt x="44" y="23"/>
                        <a:pt x="49" y="24"/>
                        <a:pt x="52" y="21"/>
                      </a:cubicBezTo>
                      <a:cubicBezTo>
                        <a:pt x="50" y="25"/>
                        <a:pt x="56" y="21"/>
                        <a:pt x="55" y="26"/>
                      </a:cubicBezTo>
                      <a:cubicBezTo>
                        <a:pt x="56" y="16"/>
                        <a:pt x="66" y="30"/>
                        <a:pt x="67" y="17"/>
                      </a:cubicBezTo>
                      <a:cubicBezTo>
                        <a:pt x="72" y="21"/>
                        <a:pt x="67" y="16"/>
                        <a:pt x="73" y="19"/>
                      </a:cubicBezTo>
                      <a:cubicBezTo>
                        <a:pt x="73" y="21"/>
                        <a:pt x="72" y="21"/>
                        <a:pt x="72" y="21"/>
                      </a:cubicBezTo>
                      <a:cubicBezTo>
                        <a:pt x="74" y="23"/>
                        <a:pt x="75" y="15"/>
                        <a:pt x="78" y="21"/>
                      </a:cubicBezTo>
                      <a:cubicBezTo>
                        <a:pt x="82" y="22"/>
                        <a:pt x="78" y="18"/>
                        <a:pt x="81" y="14"/>
                      </a:cubicBezTo>
                      <a:cubicBezTo>
                        <a:pt x="86" y="15"/>
                        <a:pt x="85" y="17"/>
                        <a:pt x="88" y="23"/>
                      </a:cubicBezTo>
                      <a:cubicBezTo>
                        <a:pt x="88" y="16"/>
                        <a:pt x="91" y="19"/>
                        <a:pt x="93" y="16"/>
                      </a:cubicBezTo>
                      <a:cubicBezTo>
                        <a:pt x="93" y="16"/>
                        <a:pt x="89" y="15"/>
                        <a:pt x="92" y="12"/>
                      </a:cubicBezTo>
                      <a:cubicBezTo>
                        <a:pt x="97" y="13"/>
                        <a:pt x="96" y="8"/>
                        <a:pt x="102" y="6"/>
                      </a:cubicBezTo>
                      <a:cubicBezTo>
                        <a:pt x="105" y="13"/>
                        <a:pt x="96" y="7"/>
                        <a:pt x="101" y="12"/>
                      </a:cubicBezTo>
                      <a:cubicBezTo>
                        <a:pt x="98" y="15"/>
                        <a:pt x="95" y="15"/>
                        <a:pt x="93" y="20"/>
                      </a:cubicBezTo>
                      <a:cubicBezTo>
                        <a:pt x="98" y="20"/>
                        <a:pt x="104" y="19"/>
                        <a:pt x="109" y="16"/>
                      </a:cubicBezTo>
                      <a:cubicBezTo>
                        <a:pt x="112" y="17"/>
                        <a:pt x="107" y="19"/>
                        <a:pt x="110" y="20"/>
                      </a:cubicBezTo>
                      <a:cubicBezTo>
                        <a:pt x="115" y="23"/>
                        <a:pt x="117" y="13"/>
                        <a:pt x="121" y="15"/>
                      </a:cubicBezTo>
                      <a:cubicBezTo>
                        <a:pt x="121" y="19"/>
                        <a:pt x="121" y="19"/>
                        <a:pt x="121" y="19"/>
                      </a:cubicBezTo>
                      <a:cubicBezTo>
                        <a:pt x="123" y="14"/>
                        <a:pt x="130" y="20"/>
                        <a:pt x="134" y="17"/>
                      </a:cubicBezTo>
                      <a:cubicBezTo>
                        <a:pt x="134" y="15"/>
                        <a:pt x="133" y="14"/>
                        <a:pt x="134" y="13"/>
                      </a:cubicBezTo>
                      <a:cubicBezTo>
                        <a:pt x="134" y="22"/>
                        <a:pt x="140" y="8"/>
                        <a:pt x="145" y="14"/>
                      </a:cubicBezTo>
                      <a:cubicBezTo>
                        <a:pt x="144" y="9"/>
                        <a:pt x="149" y="5"/>
                        <a:pt x="151" y="5"/>
                      </a:cubicBezTo>
                      <a:cubicBezTo>
                        <a:pt x="153" y="6"/>
                        <a:pt x="152" y="8"/>
                        <a:pt x="152" y="10"/>
                      </a:cubicBezTo>
                      <a:cubicBezTo>
                        <a:pt x="148" y="7"/>
                        <a:pt x="148" y="16"/>
                        <a:pt x="145" y="19"/>
                      </a:cubicBezTo>
                      <a:cubicBezTo>
                        <a:pt x="148" y="16"/>
                        <a:pt x="153" y="19"/>
                        <a:pt x="155" y="15"/>
                      </a:cubicBezTo>
                      <a:cubicBezTo>
                        <a:pt x="154" y="19"/>
                        <a:pt x="154" y="19"/>
                        <a:pt x="154" y="19"/>
                      </a:cubicBezTo>
                      <a:cubicBezTo>
                        <a:pt x="159" y="19"/>
                        <a:pt x="158" y="9"/>
                        <a:pt x="162" y="13"/>
                      </a:cubicBezTo>
                      <a:cubicBezTo>
                        <a:pt x="162" y="16"/>
                        <a:pt x="162" y="16"/>
                        <a:pt x="162" y="16"/>
                      </a:cubicBezTo>
                      <a:cubicBezTo>
                        <a:pt x="171" y="15"/>
                        <a:pt x="182" y="20"/>
                        <a:pt x="189" y="12"/>
                      </a:cubicBezTo>
                      <a:cubicBezTo>
                        <a:pt x="189" y="10"/>
                        <a:pt x="185" y="4"/>
                        <a:pt x="185" y="2"/>
                      </a:cubicBezTo>
                      <a:cubicBezTo>
                        <a:pt x="180" y="4"/>
                        <a:pt x="178" y="9"/>
                        <a:pt x="175" y="12"/>
                      </a:cubicBezTo>
                      <a:cubicBezTo>
                        <a:pt x="175" y="7"/>
                        <a:pt x="175" y="7"/>
                        <a:pt x="175" y="7"/>
                      </a:cubicBezTo>
                      <a:cubicBezTo>
                        <a:pt x="174" y="10"/>
                        <a:pt x="171" y="12"/>
                        <a:pt x="173" y="15"/>
                      </a:cubicBezTo>
                      <a:cubicBezTo>
                        <a:pt x="170" y="18"/>
                        <a:pt x="171" y="11"/>
                        <a:pt x="168" y="14"/>
                      </a:cubicBezTo>
                      <a:cubicBezTo>
                        <a:pt x="168" y="8"/>
                        <a:pt x="170" y="8"/>
                        <a:pt x="169" y="3"/>
                      </a:cubicBezTo>
                      <a:cubicBezTo>
                        <a:pt x="167" y="6"/>
                        <a:pt x="167" y="6"/>
                        <a:pt x="167" y="6"/>
                      </a:cubicBezTo>
                      <a:cubicBezTo>
                        <a:pt x="168" y="4"/>
                        <a:pt x="165" y="4"/>
                        <a:pt x="166" y="2"/>
                      </a:cubicBezTo>
                      <a:cubicBezTo>
                        <a:pt x="161" y="9"/>
                        <a:pt x="159" y="0"/>
                        <a:pt x="154" y="3"/>
                      </a:cubicBezTo>
                      <a:cubicBezTo>
                        <a:pt x="157" y="4"/>
                        <a:pt x="157" y="4"/>
                        <a:pt x="157" y="4"/>
                      </a:cubicBezTo>
                      <a:cubicBezTo>
                        <a:pt x="157" y="7"/>
                        <a:pt x="155" y="7"/>
                        <a:pt x="154" y="8"/>
                      </a:cubicBezTo>
                      <a:cubicBezTo>
                        <a:pt x="153" y="4"/>
                        <a:pt x="152" y="4"/>
                        <a:pt x="149" y="3"/>
                      </a:cubicBezTo>
                      <a:cubicBezTo>
                        <a:pt x="147" y="5"/>
                        <a:pt x="146" y="10"/>
                        <a:pt x="143" y="10"/>
                      </a:cubicBezTo>
                      <a:cubicBezTo>
                        <a:pt x="143" y="5"/>
                        <a:pt x="138" y="8"/>
                        <a:pt x="137" y="3"/>
                      </a:cubicBezTo>
                      <a:cubicBezTo>
                        <a:pt x="137" y="8"/>
                        <a:pt x="131" y="5"/>
                        <a:pt x="131" y="8"/>
                      </a:cubicBezTo>
                      <a:cubicBezTo>
                        <a:pt x="129" y="9"/>
                        <a:pt x="127" y="9"/>
                        <a:pt x="127" y="6"/>
                      </a:cubicBezTo>
                      <a:cubicBezTo>
                        <a:pt x="128" y="5"/>
                        <a:pt x="128" y="5"/>
                        <a:pt x="128" y="5"/>
                      </a:cubicBezTo>
                      <a:cubicBezTo>
                        <a:pt x="127" y="5"/>
                        <a:pt x="127" y="5"/>
                        <a:pt x="127" y="5"/>
                      </a:cubicBezTo>
                      <a:cubicBezTo>
                        <a:pt x="127" y="4"/>
                        <a:pt x="127" y="4"/>
                        <a:pt x="127" y="4"/>
                      </a:cubicBezTo>
                      <a:cubicBezTo>
                        <a:pt x="125" y="4"/>
                        <a:pt x="125" y="8"/>
                        <a:pt x="124" y="5"/>
                      </a:cubicBezTo>
                      <a:cubicBezTo>
                        <a:pt x="123" y="3"/>
                        <a:pt x="125" y="3"/>
                        <a:pt x="125" y="3"/>
                      </a:cubicBezTo>
                      <a:cubicBezTo>
                        <a:pt x="121" y="2"/>
                        <a:pt x="119" y="11"/>
                        <a:pt x="115" y="6"/>
                      </a:cubicBezTo>
                      <a:cubicBezTo>
                        <a:pt x="115" y="9"/>
                        <a:pt x="110" y="9"/>
                        <a:pt x="112" y="15"/>
                      </a:cubicBezTo>
                      <a:cubicBezTo>
                        <a:pt x="110" y="13"/>
                        <a:pt x="111" y="9"/>
                        <a:pt x="107" y="9"/>
                      </a:cubicBezTo>
                      <a:cubicBezTo>
                        <a:pt x="106" y="14"/>
                        <a:pt x="104" y="8"/>
                        <a:pt x="101" y="11"/>
                      </a:cubicBezTo>
                      <a:cubicBezTo>
                        <a:pt x="104" y="6"/>
                        <a:pt x="101" y="10"/>
                        <a:pt x="104" y="5"/>
                      </a:cubicBezTo>
                      <a:cubicBezTo>
                        <a:pt x="102" y="2"/>
                        <a:pt x="99" y="9"/>
                        <a:pt x="95" y="8"/>
                      </a:cubicBezTo>
                      <a:cubicBezTo>
                        <a:pt x="94" y="5"/>
                        <a:pt x="94" y="5"/>
                        <a:pt x="94" y="5"/>
                      </a:cubicBezTo>
                      <a:cubicBezTo>
                        <a:pt x="92" y="6"/>
                        <a:pt x="91" y="10"/>
                        <a:pt x="89" y="6"/>
                      </a:cubicBezTo>
                      <a:cubicBezTo>
                        <a:pt x="90" y="10"/>
                        <a:pt x="90" y="10"/>
                        <a:pt x="90" y="10"/>
                      </a:cubicBezTo>
                      <a:cubicBezTo>
                        <a:pt x="87" y="8"/>
                        <a:pt x="83" y="9"/>
                        <a:pt x="80" y="6"/>
                      </a:cubicBezTo>
                      <a:cubicBezTo>
                        <a:pt x="77" y="12"/>
                        <a:pt x="77" y="12"/>
                        <a:pt x="77" y="12"/>
                      </a:cubicBezTo>
                      <a:cubicBezTo>
                        <a:pt x="73" y="5"/>
                        <a:pt x="67" y="12"/>
                        <a:pt x="64" y="18"/>
                      </a:cubicBezTo>
                      <a:cubicBezTo>
                        <a:pt x="62" y="18"/>
                        <a:pt x="60" y="17"/>
                        <a:pt x="60" y="15"/>
                      </a:cubicBezTo>
                      <a:cubicBezTo>
                        <a:pt x="61" y="13"/>
                        <a:pt x="61" y="13"/>
                        <a:pt x="61" y="13"/>
                      </a:cubicBezTo>
                      <a:cubicBezTo>
                        <a:pt x="59" y="13"/>
                        <a:pt x="56" y="9"/>
                        <a:pt x="55" y="14"/>
                      </a:cubicBezTo>
                      <a:cubicBezTo>
                        <a:pt x="52" y="16"/>
                        <a:pt x="53" y="11"/>
                        <a:pt x="51" y="10"/>
                      </a:cubicBezTo>
                      <a:cubicBezTo>
                        <a:pt x="46" y="18"/>
                        <a:pt x="36" y="4"/>
                        <a:pt x="35" y="16"/>
                      </a:cubicBezTo>
                      <a:cubicBezTo>
                        <a:pt x="37" y="16"/>
                        <a:pt x="41" y="19"/>
                        <a:pt x="45" y="18"/>
                      </a:cubicBezTo>
                      <a:cubicBezTo>
                        <a:pt x="44" y="20"/>
                        <a:pt x="45" y="22"/>
                        <a:pt x="43" y="22"/>
                      </a:cubicBezTo>
                      <a:cubicBezTo>
                        <a:pt x="39" y="23"/>
                        <a:pt x="37" y="18"/>
                        <a:pt x="33" y="21"/>
                      </a:cubicBezTo>
                      <a:cubicBezTo>
                        <a:pt x="34" y="13"/>
                        <a:pt x="34" y="13"/>
                        <a:pt x="34" y="13"/>
                      </a:cubicBezTo>
                      <a:cubicBezTo>
                        <a:pt x="27" y="5"/>
                        <a:pt x="21" y="24"/>
                        <a:pt x="16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" name="Freeform 1432"/>
                <p:cNvSpPr>
                  <a:spLocks/>
                </p:cNvSpPr>
                <p:nvPr/>
              </p:nvSpPr>
              <p:spPr bwMode="auto">
                <a:xfrm>
                  <a:off x="3626" y="2974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" name="Freeform 1433"/>
                <p:cNvSpPr>
                  <a:spLocks/>
                </p:cNvSpPr>
                <p:nvPr/>
              </p:nvSpPr>
              <p:spPr bwMode="auto">
                <a:xfrm>
                  <a:off x="3625" y="2977"/>
                  <a:ext cx="2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" name="Freeform 1434"/>
                <p:cNvSpPr>
                  <a:spLocks/>
                </p:cNvSpPr>
                <p:nvPr/>
              </p:nvSpPr>
              <p:spPr bwMode="auto">
                <a:xfrm>
                  <a:off x="3574" y="2979"/>
                  <a:ext cx="3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" name="Freeform 1435"/>
                <p:cNvSpPr>
                  <a:spLocks/>
                </p:cNvSpPr>
                <p:nvPr/>
              </p:nvSpPr>
              <p:spPr bwMode="auto">
                <a:xfrm>
                  <a:off x="3574" y="298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" name="Freeform 1436"/>
                <p:cNvSpPr>
                  <a:spLocks/>
                </p:cNvSpPr>
                <p:nvPr/>
              </p:nvSpPr>
              <p:spPr bwMode="auto">
                <a:xfrm>
                  <a:off x="3490" y="2978"/>
                  <a:ext cx="84" cy="28"/>
                </a:xfrm>
                <a:custGeom>
                  <a:avLst/>
                  <a:gdLst>
                    <a:gd name="T0" fmla="*/ 17 w 97"/>
                    <a:gd name="T1" fmla="*/ 20 h 32"/>
                    <a:gd name="T2" fmla="*/ 13 w 97"/>
                    <a:gd name="T3" fmla="*/ 25 h 32"/>
                    <a:gd name="T4" fmla="*/ 8 w 97"/>
                    <a:gd name="T5" fmla="*/ 23 h 32"/>
                    <a:gd name="T6" fmla="*/ 4 w 97"/>
                    <a:gd name="T7" fmla="*/ 32 h 32"/>
                    <a:gd name="T8" fmla="*/ 48 w 97"/>
                    <a:gd name="T9" fmla="*/ 20 h 32"/>
                    <a:gd name="T10" fmla="*/ 46 w 97"/>
                    <a:gd name="T11" fmla="*/ 23 h 32"/>
                    <a:gd name="T12" fmla="*/ 63 w 97"/>
                    <a:gd name="T13" fmla="*/ 16 h 32"/>
                    <a:gd name="T14" fmla="*/ 62 w 97"/>
                    <a:gd name="T15" fmla="*/ 22 h 32"/>
                    <a:gd name="T16" fmla="*/ 73 w 97"/>
                    <a:gd name="T17" fmla="*/ 19 h 32"/>
                    <a:gd name="T18" fmla="*/ 72 w 97"/>
                    <a:gd name="T19" fmla="*/ 16 h 32"/>
                    <a:gd name="T20" fmla="*/ 75 w 97"/>
                    <a:gd name="T21" fmla="*/ 17 h 32"/>
                    <a:gd name="T22" fmla="*/ 74 w 97"/>
                    <a:gd name="T23" fmla="*/ 16 h 32"/>
                    <a:gd name="T24" fmla="*/ 81 w 97"/>
                    <a:gd name="T25" fmla="*/ 15 h 32"/>
                    <a:gd name="T26" fmla="*/ 79 w 97"/>
                    <a:gd name="T27" fmla="*/ 16 h 32"/>
                    <a:gd name="T28" fmla="*/ 84 w 97"/>
                    <a:gd name="T29" fmla="*/ 14 h 32"/>
                    <a:gd name="T30" fmla="*/ 84 w 97"/>
                    <a:gd name="T31" fmla="*/ 18 h 32"/>
                    <a:gd name="T32" fmla="*/ 97 w 97"/>
                    <a:gd name="T33" fmla="*/ 11 h 32"/>
                    <a:gd name="T34" fmla="*/ 97 w 97"/>
                    <a:gd name="T35" fmla="*/ 7 h 32"/>
                    <a:gd name="T36" fmla="*/ 87 w 97"/>
                    <a:gd name="T37" fmla="*/ 11 h 32"/>
                    <a:gd name="T38" fmla="*/ 88 w 97"/>
                    <a:gd name="T39" fmla="*/ 11 h 32"/>
                    <a:gd name="T40" fmla="*/ 81 w 97"/>
                    <a:gd name="T41" fmla="*/ 13 h 32"/>
                    <a:gd name="T42" fmla="*/ 85 w 97"/>
                    <a:gd name="T43" fmla="*/ 7 h 32"/>
                    <a:gd name="T44" fmla="*/ 73 w 97"/>
                    <a:gd name="T45" fmla="*/ 4 h 32"/>
                    <a:gd name="T46" fmla="*/ 73 w 97"/>
                    <a:gd name="T47" fmla="*/ 4 h 32"/>
                    <a:gd name="T48" fmla="*/ 70 w 97"/>
                    <a:gd name="T49" fmla="*/ 6 h 32"/>
                    <a:gd name="T50" fmla="*/ 73 w 97"/>
                    <a:gd name="T51" fmla="*/ 9 h 32"/>
                    <a:gd name="T52" fmla="*/ 71 w 97"/>
                    <a:gd name="T53" fmla="*/ 16 h 32"/>
                    <a:gd name="T54" fmla="*/ 67 w 97"/>
                    <a:gd name="T55" fmla="*/ 16 h 32"/>
                    <a:gd name="T56" fmla="*/ 69 w 97"/>
                    <a:gd name="T57" fmla="*/ 10 h 32"/>
                    <a:gd name="T58" fmla="*/ 67 w 97"/>
                    <a:gd name="T59" fmla="*/ 13 h 32"/>
                    <a:gd name="T60" fmla="*/ 62 w 97"/>
                    <a:gd name="T61" fmla="*/ 7 h 32"/>
                    <a:gd name="T62" fmla="*/ 63 w 97"/>
                    <a:gd name="T63" fmla="*/ 13 h 32"/>
                    <a:gd name="T64" fmla="*/ 44 w 97"/>
                    <a:gd name="T65" fmla="*/ 16 h 32"/>
                    <a:gd name="T66" fmla="*/ 46 w 97"/>
                    <a:gd name="T67" fmla="*/ 12 h 32"/>
                    <a:gd name="T68" fmla="*/ 43 w 97"/>
                    <a:gd name="T69" fmla="*/ 16 h 32"/>
                    <a:gd name="T70" fmla="*/ 31 w 97"/>
                    <a:gd name="T71" fmla="*/ 16 h 32"/>
                    <a:gd name="T72" fmla="*/ 33 w 97"/>
                    <a:gd name="T73" fmla="*/ 19 h 32"/>
                    <a:gd name="T74" fmla="*/ 20 w 97"/>
                    <a:gd name="T75" fmla="*/ 20 h 32"/>
                    <a:gd name="T76" fmla="*/ 20 w 97"/>
                    <a:gd name="T77" fmla="*/ 20 h 32"/>
                    <a:gd name="T78" fmla="*/ 16 w 97"/>
                    <a:gd name="T79" fmla="*/ 27 h 32"/>
                    <a:gd name="T80" fmla="*/ 17 w 97"/>
                    <a:gd name="T81" fmla="*/ 2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7" h="32">
                      <a:moveTo>
                        <a:pt x="17" y="20"/>
                      </a:move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2" y="23"/>
                        <a:pt x="8" y="27"/>
                        <a:pt x="8" y="23"/>
                      </a:cubicBezTo>
                      <a:cubicBezTo>
                        <a:pt x="7" y="29"/>
                        <a:pt x="0" y="24"/>
                        <a:pt x="4" y="32"/>
                      </a:cubicBezTo>
                      <a:cubicBezTo>
                        <a:pt x="16" y="27"/>
                        <a:pt x="34" y="28"/>
                        <a:pt x="48" y="20"/>
                      </a:cubicBezTo>
                      <a:cubicBezTo>
                        <a:pt x="46" y="23"/>
                        <a:pt x="46" y="23"/>
                        <a:pt x="46" y="23"/>
                      </a:cubicBezTo>
                      <a:cubicBezTo>
                        <a:pt x="53" y="16"/>
                        <a:pt x="58" y="29"/>
                        <a:pt x="63" y="16"/>
                      </a:cubicBezTo>
                      <a:cubicBezTo>
                        <a:pt x="62" y="22"/>
                        <a:pt x="62" y="22"/>
                        <a:pt x="62" y="22"/>
                      </a:cubicBezTo>
                      <a:cubicBezTo>
                        <a:pt x="66" y="24"/>
                        <a:pt x="68" y="12"/>
                        <a:pt x="73" y="19"/>
                      </a:cubicBezTo>
                      <a:cubicBezTo>
                        <a:pt x="72" y="16"/>
                        <a:pt x="72" y="16"/>
                        <a:pt x="72" y="16"/>
                      </a:cubicBezTo>
                      <a:cubicBezTo>
                        <a:pt x="73" y="16"/>
                        <a:pt x="74" y="17"/>
                        <a:pt x="75" y="17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7" y="13"/>
                        <a:pt x="78" y="13"/>
                        <a:pt x="81" y="15"/>
                      </a:cubicBezTo>
                      <a:cubicBezTo>
                        <a:pt x="81" y="17"/>
                        <a:pt x="80" y="16"/>
                        <a:pt x="79" y="16"/>
                      </a:cubicBezTo>
                      <a:cubicBezTo>
                        <a:pt x="80" y="18"/>
                        <a:pt x="82" y="14"/>
                        <a:pt x="84" y="14"/>
                      </a:cubicBezTo>
                      <a:cubicBezTo>
                        <a:pt x="86" y="15"/>
                        <a:pt x="84" y="17"/>
                        <a:pt x="84" y="18"/>
                      </a:cubicBezTo>
                      <a:cubicBezTo>
                        <a:pt x="90" y="14"/>
                        <a:pt x="93" y="21"/>
                        <a:pt x="97" y="11"/>
                      </a:cubicBezTo>
                      <a:cubicBezTo>
                        <a:pt x="97" y="9"/>
                        <a:pt x="95" y="8"/>
                        <a:pt x="97" y="7"/>
                      </a:cubicBezTo>
                      <a:cubicBezTo>
                        <a:pt x="93" y="4"/>
                        <a:pt x="90" y="8"/>
                        <a:pt x="87" y="11"/>
                      </a:cubicBezTo>
                      <a:cubicBezTo>
                        <a:pt x="88" y="11"/>
                        <a:pt x="88" y="11"/>
                        <a:pt x="88" y="11"/>
                      </a:cubicBezTo>
                      <a:cubicBezTo>
                        <a:pt x="85" y="20"/>
                        <a:pt x="85" y="9"/>
                        <a:pt x="81" y="13"/>
                      </a:cubicBezTo>
                      <a:cubicBezTo>
                        <a:pt x="82" y="9"/>
                        <a:pt x="84" y="9"/>
                        <a:pt x="85" y="7"/>
                      </a:cubicBezTo>
                      <a:cubicBezTo>
                        <a:pt x="79" y="0"/>
                        <a:pt x="77" y="13"/>
                        <a:pt x="73" y="4"/>
                      </a:cubicBezTo>
                      <a:cubicBezTo>
                        <a:pt x="73" y="4"/>
                        <a:pt x="73" y="4"/>
                        <a:pt x="73" y="4"/>
                      </a:cubicBezTo>
                      <a:cubicBezTo>
                        <a:pt x="72" y="3"/>
                        <a:pt x="71" y="5"/>
                        <a:pt x="70" y="6"/>
                      </a:cubicBez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71" y="10"/>
                        <a:pt x="71" y="14"/>
                        <a:pt x="71" y="16"/>
                      </a:cubicBezTo>
                      <a:cubicBezTo>
                        <a:pt x="69" y="12"/>
                        <a:pt x="69" y="18"/>
                        <a:pt x="67" y="16"/>
                      </a:cubicBezTo>
                      <a:cubicBezTo>
                        <a:pt x="66" y="12"/>
                        <a:pt x="68" y="12"/>
                        <a:pt x="69" y="10"/>
                      </a:cubicBezTo>
                      <a:cubicBezTo>
                        <a:pt x="67" y="13"/>
                        <a:pt x="67" y="13"/>
                        <a:pt x="67" y="13"/>
                      </a:cubicBezTo>
                      <a:cubicBezTo>
                        <a:pt x="64" y="13"/>
                        <a:pt x="64" y="9"/>
                        <a:pt x="62" y="7"/>
                      </a:cubicBezTo>
                      <a:cubicBezTo>
                        <a:pt x="61" y="10"/>
                        <a:pt x="64" y="9"/>
                        <a:pt x="63" y="13"/>
                      </a:cubicBezTo>
                      <a:cubicBezTo>
                        <a:pt x="60" y="9"/>
                        <a:pt x="49" y="11"/>
                        <a:pt x="44" y="16"/>
                      </a:cubicBezTo>
                      <a:cubicBezTo>
                        <a:pt x="45" y="15"/>
                        <a:pt x="44" y="11"/>
                        <a:pt x="46" y="12"/>
                      </a:cubicBezTo>
                      <a:cubicBezTo>
                        <a:pt x="45" y="11"/>
                        <a:pt x="43" y="13"/>
                        <a:pt x="43" y="16"/>
                      </a:cubicBezTo>
                      <a:cubicBezTo>
                        <a:pt x="40" y="19"/>
                        <a:pt x="35" y="18"/>
                        <a:pt x="31" y="16"/>
                      </a:cubicBezTo>
                      <a:cubicBezTo>
                        <a:pt x="33" y="19"/>
                        <a:pt x="33" y="19"/>
                        <a:pt x="33" y="19"/>
                      </a:cubicBezTo>
                      <a:cubicBezTo>
                        <a:pt x="30" y="24"/>
                        <a:pt x="25" y="16"/>
                        <a:pt x="20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19" y="21"/>
                        <a:pt x="19" y="28"/>
                        <a:pt x="16" y="27"/>
                      </a:cubicBezTo>
                      <a:cubicBezTo>
                        <a:pt x="16" y="24"/>
                        <a:pt x="17" y="24"/>
                        <a:pt x="17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" name="Freeform 1437"/>
                <p:cNvSpPr>
                  <a:spLocks/>
                </p:cNvSpPr>
                <p:nvPr/>
              </p:nvSpPr>
              <p:spPr bwMode="auto">
                <a:xfrm>
                  <a:off x="3488" y="3000"/>
                  <a:ext cx="4" cy="7"/>
                </a:xfrm>
                <a:custGeom>
                  <a:avLst/>
                  <a:gdLst>
                    <a:gd name="T0" fmla="*/ 3 w 4"/>
                    <a:gd name="T1" fmla="*/ 5 h 8"/>
                    <a:gd name="T2" fmla="*/ 3 w 4"/>
                    <a:gd name="T3" fmla="*/ 1 h 8"/>
                    <a:gd name="T4" fmla="*/ 1 w 4"/>
                    <a:gd name="T5" fmla="*/ 8 h 8"/>
                    <a:gd name="T6" fmla="*/ 4 w 4"/>
                    <a:gd name="T7" fmla="*/ 6 h 8"/>
                    <a:gd name="T8" fmla="*/ 3 w 4"/>
                    <a:gd name="T9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8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1" y="0"/>
                        <a:pt x="0" y="5"/>
                        <a:pt x="1" y="8"/>
                      </a:cubicBezTo>
                      <a:cubicBezTo>
                        <a:pt x="2" y="7"/>
                        <a:pt x="4" y="8"/>
                        <a:pt x="4" y="6"/>
                      </a:cubicBezTo>
                      <a:cubicBezTo>
                        <a:pt x="4" y="6"/>
                        <a:pt x="3" y="4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" name="Freeform 1438"/>
                <p:cNvSpPr>
                  <a:spLocks/>
                </p:cNvSpPr>
                <p:nvPr/>
              </p:nvSpPr>
              <p:spPr bwMode="auto">
                <a:xfrm>
                  <a:off x="3451" y="2960"/>
                  <a:ext cx="39" cy="60"/>
                </a:xfrm>
                <a:custGeom>
                  <a:avLst/>
                  <a:gdLst>
                    <a:gd name="T0" fmla="*/ 14 w 45"/>
                    <a:gd name="T1" fmla="*/ 60 h 69"/>
                    <a:gd name="T2" fmla="*/ 14 w 45"/>
                    <a:gd name="T3" fmla="*/ 63 h 69"/>
                    <a:gd name="T4" fmla="*/ 32 w 45"/>
                    <a:gd name="T5" fmla="*/ 60 h 69"/>
                    <a:gd name="T6" fmla="*/ 36 w 45"/>
                    <a:gd name="T7" fmla="*/ 52 h 69"/>
                    <a:gd name="T8" fmla="*/ 38 w 45"/>
                    <a:gd name="T9" fmla="*/ 56 h 69"/>
                    <a:gd name="T10" fmla="*/ 42 w 45"/>
                    <a:gd name="T11" fmla="*/ 50 h 69"/>
                    <a:gd name="T12" fmla="*/ 39 w 45"/>
                    <a:gd name="T13" fmla="*/ 52 h 69"/>
                    <a:gd name="T14" fmla="*/ 39 w 45"/>
                    <a:gd name="T15" fmla="*/ 50 h 69"/>
                    <a:gd name="T16" fmla="*/ 36 w 45"/>
                    <a:gd name="T17" fmla="*/ 52 h 69"/>
                    <a:gd name="T18" fmla="*/ 37 w 45"/>
                    <a:gd name="T19" fmla="*/ 49 h 69"/>
                    <a:gd name="T20" fmla="*/ 30 w 45"/>
                    <a:gd name="T21" fmla="*/ 57 h 69"/>
                    <a:gd name="T22" fmla="*/ 29 w 45"/>
                    <a:gd name="T23" fmla="*/ 51 h 69"/>
                    <a:gd name="T24" fmla="*/ 20 w 45"/>
                    <a:gd name="T25" fmla="*/ 51 h 69"/>
                    <a:gd name="T26" fmla="*/ 21 w 45"/>
                    <a:gd name="T27" fmla="*/ 53 h 69"/>
                    <a:gd name="T28" fmla="*/ 23 w 45"/>
                    <a:gd name="T29" fmla="*/ 57 h 69"/>
                    <a:gd name="T30" fmla="*/ 18 w 45"/>
                    <a:gd name="T31" fmla="*/ 52 h 69"/>
                    <a:gd name="T32" fmla="*/ 4 w 45"/>
                    <a:gd name="T33" fmla="*/ 59 h 69"/>
                    <a:gd name="T34" fmla="*/ 5 w 45"/>
                    <a:gd name="T35" fmla="*/ 61 h 69"/>
                    <a:gd name="T36" fmla="*/ 5 w 45"/>
                    <a:gd name="T37" fmla="*/ 62 h 69"/>
                    <a:gd name="T38" fmla="*/ 5 w 45"/>
                    <a:gd name="T39" fmla="*/ 63 h 69"/>
                    <a:gd name="T40" fmla="*/ 5 w 45"/>
                    <a:gd name="T41" fmla="*/ 63 h 69"/>
                    <a:gd name="T42" fmla="*/ 5 w 45"/>
                    <a:gd name="T43" fmla="*/ 63 h 69"/>
                    <a:gd name="T44" fmla="*/ 5 w 45"/>
                    <a:gd name="T45" fmla="*/ 63 h 69"/>
                    <a:gd name="T46" fmla="*/ 5 w 45"/>
                    <a:gd name="T47" fmla="*/ 63 h 69"/>
                    <a:gd name="T48" fmla="*/ 5 w 45"/>
                    <a:gd name="T49" fmla="*/ 63 h 69"/>
                    <a:gd name="T50" fmla="*/ 5 w 45"/>
                    <a:gd name="T51" fmla="*/ 63 h 69"/>
                    <a:gd name="T52" fmla="*/ 5 w 45"/>
                    <a:gd name="T53" fmla="*/ 63 h 69"/>
                    <a:gd name="T54" fmla="*/ 3 w 45"/>
                    <a:gd name="T55" fmla="*/ 37 h 69"/>
                    <a:gd name="T56" fmla="*/ 3 w 45"/>
                    <a:gd name="T57" fmla="*/ 37 h 69"/>
                    <a:gd name="T58" fmla="*/ 9 w 45"/>
                    <a:gd name="T59" fmla="*/ 37 h 69"/>
                    <a:gd name="T60" fmla="*/ 6 w 45"/>
                    <a:gd name="T61" fmla="*/ 41 h 69"/>
                    <a:gd name="T62" fmla="*/ 10 w 45"/>
                    <a:gd name="T63" fmla="*/ 44 h 69"/>
                    <a:gd name="T64" fmla="*/ 18 w 45"/>
                    <a:gd name="T65" fmla="*/ 37 h 69"/>
                    <a:gd name="T66" fmla="*/ 10 w 45"/>
                    <a:gd name="T67" fmla="*/ 33 h 69"/>
                    <a:gd name="T68" fmla="*/ 6 w 45"/>
                    <a:gd name="T69" fmla="*/ 33 h 69"/>
                    <a:gd name="T70" fmla="*/ 4 w 45"/>
                    <a:gd name="T71" fmla="*/ 33 h 69"/>
                    <a:gd name="T72" fmla="*/ 4 w 45"/>
                    <a:gd name="T73" fmla="*/ 33 h 69"/>
                    <a:gd name="T74" fmla="*/ 4 w 45"/>
                    <a:gd name="T75" fmla="*/ 33 h 69"/>
                    <a:gd name="T76" fmla="*/ 4 w 45"/>
                    <a:gd name="T77" fmla="*/ 33 h 69"/>
                    <a:gd name="T78" fmla="*/ 3 w 45"/>
                    <a:gd name="T79" fmla="*/ 33 h 69"/>
                    <a:gd name="T80" fmla="*/ 3 w 45"/>
                    <a:gd name="T81" fmla="*/ 33 h 69"/>
                    <a:gd name="T82" fmla="*/ 6 w 45"/>
                    <a:gd name="T83" fmla="*/ 67 h 69"/>
                    <a:gd name="T84" fmla="*/ 6 w 45"/>
                    <a:gd name="T85" fmla="*/ 67 h 69"/>
                    <a:gd name="T86" fmla="*/ 6 w 45"/>
                    <a:gd name="T87" fmla="*/ 67 h 69"/>
                    <a:gd name="T88" fmla="*/ 7 w 45"/>
                    <a:gd name="T89" fmla="*/ 66 h 69"/>
                    <a:gd name="T90" fmla="*/ 14 w 45"/>
                    <a:gd name="T91" fmla="*/ 6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5" h="69">
                      <a:moveTo>
                        <a:pt x="14" y="60"/>
                      </a:moveTo>
                      <a:cubicBezTo>
                        <a:pt x="13" y="61"/>
                        <a:pt x="14" y="62"/>
                        <a:pt x="14" y="63"/>
                      </a:cubicBezTo>
                      <a:cubicBezTo>
                        <a:pt x="21" y="61"/>
                        <a:pt x="28" y="57"/>
                        <a:pt x="32" y="60"/>
                      </a:cubicBezTo>
                      <a:cubicBezTo>
                        <a:pt x="34" y="60"/>
                        <a:pt x="33" y="54"/>
                        <a:pt x="36" y="52"/>
                      </a:cubicBezTo>
                      <a:cubicBezTo>
                        <a:pt x="38" y="56"/>
                        <a:pt x="38" y="56"/>
                        <a:pt x="38" y="56"/>
                      </a:cubicBezTo>
                      <a:cubicBezTo>
                        <a:pt x="39" y="53"/>
                        <a:pt x="45" y="56"/>
                        <a:pt x="42" y="50"/>
                      </a:cubicBezTo>
                      <a:cubicBezTo>
                        <a:pt x="41" y="49"/>
                        <a:pt x="41" y="53"/>
                        <a:pt x="39" y="52"/>
                      </a:cubicBezTo>
                      <a:cubicBezTo>
                        <a:pt x="39" y="50"/>
                        <a:pt x="39" y="50"/>
                        <a:pt x="39" y="50"/>
                      </a:cubicBezTo>
                      <a:cubicBezTo>
                        <a:pt x="36" y="52"/>
                        <a:pt x="36" y="52"/>
                        <a:pt x="36" y="52"/>
                      </a:cubicBezTo>
                      <a:cubicBezTo>
                        <a:pt x="37" y="49"/>
                        <a:pt x="37" y="49"/>
                        <a:pt x="37" y="49"/>
                      </a:cubicBezTo>
                      <a:cubicBezTo>
                        <a:pt x="31" y="46"/>
                        <a:pt x="36" y="58"/>
                        <a:pt x="30" y="57"/>
                      </a:cubicBezTo>
                      <a:cubicBezTo>
                        <a:pt x="29" y="51"/>
                        <a:pt x="29" y="51"/>
                        <a:pt x="29" y="51"/>
                      </a:cubicBezTo>
                      <a:cubicBezTo>
                        <a:pt x="25" y="51"/>
                        <a:pt x="24" y="54"/>
                        <a:pt x="20" y="51"/>
                      </a:cubicBezTo>
                      <a:cubicBezTo>
                        <a:pt x="20" y="51"/>
                        <a:pt x="21" y="54"/>
                        <a:pt x="21" y="53"/>
                      </a:cubicBezTo>
                      <a:cubicBezTo>
                        <a:pt x="21" y="53"/>
                        <a:pt x="23" y="55"/>
                        <a:pt x="23" y="57"/>
                      </a:cubicBezTo>
                      <a:cubicBezTo>
                        <a:pt x="19" y="63"/>
                        <a:pt x="23" y="53"/>
                        <a:pt x="18" y="52"/>
                      </a:cubicBezTo>
                      <a:cubicBezTo>
                        <a:pt x="15" y="57"/>
                        <a:pt x="8" y="62"/>
                        <a:pt x="4" y="59"/>
                      </a:cubicBezTo>
                      <a:cubicBezTo>
                        <a:pt x="5" y="61"/>
                        <a:pt x="5" y="61"/>
                        <a:pt x="5" y="61"/>
                      </a:cubicBezTo>
                      <a:cubicBezTo>
                        <a:pt x="5" y="62"/>
                        <a:pt x="5" y="62"/>
                        <a:pt x="5" y="62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6" y="69"/>
                        <a:pt x="1" y="13"/>
                        <a:pt x="3" y="37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5" y="36"/>
                        <a:pt x="7" y="36"/>
                        <a:pt x="9" y="37"/>
                      </a:cubicBezTo>
                      <a:cubicBezTo>
                        <a:pt x="10" y="40"/>
                        <a:pt x="7" y="40"/>
                        <a:pt x="6" y="41"/>
                      </a:cubicBezTo>
                      <a:cubicBezTo>
                        <a:pt x="7" y="42"/>
                        <a:pt x="8" y="44"/>
                        <a:pt x="10" y="44"/>
                      </a:cubicBezTo>
                      <a:cubicBezTo>
                        <a:pt x="9" y="40"/>
                        <a:pt x="12" y="37"/>
                        <a:pt x="18" y="37"/>
                      </a:cubicBezTo>
                      <a:cubicBezTo>
                        <a:pt x="16" y="35"/>
                        <a:pt x="13" y="34"/>
                        <a:pt x="10" y="33"/>
                      </a:cubicBezTo>
                      <a:cubicBezTo>
                        <a:pt x="6" y="33"/>
                        <a:pt x="6" y="33"/>
                        <a:pt x="6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5" y="48"/>
                        <a:pt x="0" y="0"/>
                        <a:pt x="6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7" y="66"/>
                        <a:pt x="7" y="66"/>
                        <a:pt x="7" y="66"/>
                      </a:cubicBezTo>
                      <a:cubicBezTo>
                        <a:pt x="9" y="63"/>
                        <a:pt x="11" y="60"/>
                        <a:pt x="14" y="6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" name="Freeform 1439"/>
                <p:cNvSpPr>
                  <a:spLocks/>
                </p:cNvSpPr>
                <p:nvPr/>
              </p:nvSpPr>
              <p:spPr bwMode="auto">
                <a:xfrm>
                  <a:off x="3462" y="301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" name="Freeform 1440"/>
                <p:cNvSpPr>
                  <a:spLocks/>
                </p:cNvSpPr>
                <p:nvPr/>
              </p:nvSpPr>
              <p:spPr bwMode="auto">
                <a:xfrm>
                  <a:off x="4118" y="303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1 w 2"/>
                    <a:gd name="T3" fmla="*/ 0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" name="Freeform 1441"/>
                <p:cNvSpPr>
                  <a:spLocks/>
                </p:cNvSpPr>
                <p:nvPr/>
              </p:nvSpPr>
              <p:spPr bwMode="auto">
                <a:xfrm>
                  <a:off x="4107" y="3023"/>
                  <a:ext cx="12" cy="14"/>
                </a:xfrm>
                <a:custGeom>
                  <a:avLst/>
                  <a:gdLst>
                    <a:gd name="T0" fmla="*/ 5 w 13"/>
                    <a:gd name="T1" fmla="*/ 0 h 16"/>
                    <a:gd name="T2" fmla="*/ 1 w 13"/>
                    <a:gd name="T3" fmla="*/ 1 h 16"/>
                    <a:gd name="T4" fmla="*/ 6 w 13"/>
                    <a:gd name="T5" fmla="*/ 16 h 16"/>
                    <a:gd name="T6" fmla="*/ 12 w 13"/>
                    <a:gd name="T7" fmla="*/ 7 h 16"/>
                    <a:gd name="T8" fmla="*/ 6 w 13"/>
                    <a:gd name="T9" fmla="*/ 10 h 16"/>
                    <a:gd name="T10" fmla="*/ 11 w 13"/>
                    <a:gd name="T11" fmla="*/ 3 h 16"/>
                    <a:gd name="T12" fmla="*/ 5 w 13"/>
                    <a:gd name="T13" fmla="*/ 4 h 16"/>
                    <a:gd name="T14" fmla="*/ 5 w 13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6">
                      <a:moveTo>
                        <a:pt x="5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4"/>
                        <a:pt x="13" y="11"/>
                        <a:pt x="12" y="7"/>
                      </a:cubicBezTo>
                      <a:cubicBezTo>
                        <a:pt x="11" y="7"/>
                        <a:pt x="8" y="11"/>
                        <a:pt x="6" y="10"/>
                      </a:cubicBezTo>
                      <a:cubicBezTo>
                        <a:pt x="7" y="7"/>
                        <a:pt x="10" y="7"/>
                        <a:pt x="11" y="3"/>
                      </a:cubicBezTo>
                      <a:cubicBezTo>
                        <a:pt x="8" y="0"/>
                        <a:pt x="9" y="6"/>
                        <a:pt x="5" y="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" name="Freeform 1442"/>
                <p:cNvSpPr>
                  <a:spLocks/>
                </p:cNvSpPr>
                <p:nvPr/>
              </p:nvSpPr>
              <p:spPr bwMode="auto">
                <a:xfrm>
                  <a:off x="4107" y="3028"/>
                  <a:ext cx="1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" name="Freeform 1443"/>
                <p:cNvSpPr>
                  <a:spLocks/>
                </p:cNvSpPr>
                <p:nvPr/>
              </p:nvSpPr>
              <p:spPr bwMode="auto">
                <a:xfrm>
                  <a:off x="4103" y="3029"/>
                  <a:ext cx="3" cy="5"/>
                </a:xfrm>
                <a:custGeom>
                  <a:avLst/>
                  <a:gdLst>
                    <a:gd name="T0" fmla="*/ 3 w 3"/>
                    <a:gd name="T1" fmla="*/ 4 h 6"/>
                    <a:gd name="T2" fmla="*/ 3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" name="Freeform 1444"/>
                <p:cNvSpPr>
                  <a:spLocks/>
                </p:cNvSpPr>
                <p:nvPr/>
              </p:nvSpPr>
              <p:spPr bwMode="auto">
                <a:xfrm>
                  <a:off x="4096" y="3033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" name="Freeform 1445"/>
                <p:cNvSpPr>
                  <a:spLocks/>
                </p:cNvSpPr>
                <p:nvPr/>
              </p:nvSpPr>
              <p:spPr bwMode="auto">
                <a:xfrm>
                  <a:off x="4093" y="3025"/>
                  <a:ext cx="8" cy="10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8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1" y="12"/>
                        <a:pt x="3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7"/>
                        <a:pt x="4" y="2"/>
                        <a:pt x="6" y="3"/>
                      </a:cubicBezTo>
                      <a:cubicBezTo>
                        <a:pt x="9" y="2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1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" name="Freeform 1446"/>
                <p:cNvSpPr>
                  <a:spLocks/>
                </p:cNvSpPr>
                <p:nvPr/>
              </p:nvSpPr>
              <p:spPr bwMode="auto">
                <a:xfrm>
                  <a:off x="4097" y="3032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" name="Freeform 1447"/>
                <p:cNvSpPr>
                  <a:spLocks/>
                </p:cNvSpPr>
                <p:nvPr/>
              </p:nvSpPr>
              <p:spPr bwMode="auto">
                <a:xfrm>
                  <a:off x="4101" y="3030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" name="Freeform 1448"/>
                <p:cNvSpPr>
                  <a:spLocks/>
                </p:cNvSpPr>
                <p:nvPr/>
              </p:nvSpPr>
              <p:spPr bwMode="auto">
                <a:xfrm>
                  <a:off x="4083" y="3022"/>
                  <a:ext cx="9" cy="12"/>
                </a:xfrm>
                <a:custGeom>
                  <a:avLst/>
                  <a:gdLst>
                    <a:gd name="T0" fmla="*/ 3 w 10"/>
                    <a:gd name="T1" fmla="*/ 13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3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7" y="9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5"/>
                        <a:pt x="2" y="10"/>
                        <a:pt x="3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" name="Freeform 1449"/>
                <p:cNvSpPr>
                  <a:spLocks/>
                </p:cNvSpPr>
                <p:nvPr/>
              </p:nvSpPr>
              <p:spPr bwMode="auto">
                <a:xfrm>
                  <a:off x="4080" y="301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" name="Freeform 1450"/>
                <p:cNvSpPr>
                  <a:spLocks/>
                </p:cNvSpPr>
                <p:nvPr/>
              </p:nvSpPr>
              <p:spPr bwMode="auto">
                <a:xfrm>
                  <a:off x="4065" y="3016"/>
                  <a:ext cx="17" cy="14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9 w 20"/>
                    <a:gd name="T9" fmla="*/ 17 h 17"/>
                    <a:gd name="T10" fmla="*/ 16 w 20"/>
                    <a:gd name="T11" fmla="*/ 11 h 17"/>
                    <a:gd name="T12" fmla="*/ 20 w 20"/>
                    <a:gd name="T13" fmla="*/ 15 h 17"/>
                    <a:gd name="T14" fmla="*/ 18 w 20"/>
                    <a:gd name="T15" fmla="*/ 9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6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7" y="13"/>
                        <a:pt x="6" y="14"/>
                      </a:cubicBezTo>
                      <a:cubicBezTo>
                        <a:pt x="9" y="14"/>
                        <a:pt x="10" y="10"/>
                        <a:pt x="13" y="11"/>
                      </a:cubicBezTo>
                      <a:cubicBezTo>
                        <a:pt x="14" y="17"/>
                        <a:pt x="7" y="11"/>
                        <a:pt x="9" y="17"/>
                      </a:cubicBezTo>
                      <a:cubicBezTo>
                        <a:pt x="11" y="17"/>
                        <a:pt x="14" y="16"/>
                        <a:pt x="16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7" y="7"/>
                        <a:pt x="16" y="14"/>
                        <a:pt x="15" y="9"/>
                      </a:cubicBezTo>
                      <a:cubicBezTo>
                        <a:pt x="14" y="6"/>
                        <a:pt x="16" y="6"/>
                        <a:pt x="17" y="5"/>
                      </a:cubicBezTo>
                      <a:cubicBezTo>
                        <a:pt x="14" y="7"/>
                        <a:pt x="10" y="0"/>
                        <a:pt x="6" y="1"/>
                      </a:cubicBezTo>
                      <a:cubicBezTo>
                        <a:pt x="1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" name="Freeform 1451"/>
                <p:cNvSpPr>
                  <a:spLocks/>
                </p:cNvSpPr>
                <p:nvPr/>
              </p:nvSpPr>
              <p:spPr bwMode="auto">
                <a:xfrm>
                  <a:off x="4063" y="3020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7" name="Freeform 1452"/>
                <p:cNvSpPr>
                  <a:spLocks/>
                </p:cNvSpPr>
                <p:nvPr/>
              </p:nvSpPr>
              <p:spPr bwMode="auto">
                <a:xfrm>
                  <a:off x="4048" y="3016"/>
                  <a:ext cx="15" cy="15"/>
                </a:xfrm>
                <a:custGeom>
                  <a:avLst/>
                  <a:gdLst>
                    <a:gd name="T0" fmla="*/ 10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6 w 17"/>
                    <a:gd name="T7" fmla="*/ 10 h 18"/>
                    <a:gd name="T8" fmla="*/ 9 w 17"/>
                    <a:gd name="T9" fmla="*/ 14 h 18"/>
                    <a:gd name="T10" fmla="*/ 6 w 17"/>
                    <a:gd name="T11" fmla="*/ 5 h 18"/>
                    <a:gd name="T12" fmla="*/ 11 w 17"/>
                    <a:gd name="T13" fmla="*/ 7 h 18"/>
                    <a:gd name="T14" fmla="*/ 0 w 17"/>
                    <a:gd name="T15" fmla="*/ 9 h 18"/>
                    <a:gd name="T16" fmla="*/ 2 w 17"/>
                    <a:gd name="T17" fmla="*/ 10 h 18"/>
                    <a:gd name="T18" fmla="*/ 0 w 17"/>
                    <a:gd name="T19" fmla="*/ 13 h 18"/>
                    <a:gd name="T20" fmla="*/ 10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0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5" y="13"/>
                        <a:pt x="15" y="15"/>
                        <a:pt x="16" y="16"/>
                      </a:cubicBezTo>
                      <a:cubicBezTo>
                        <a:pt x="16" y="14"/>
                        <a:pt x="17" y="12"/>
                        <a:pt x="16" y="10"/>
                      </a:cubicBezTo>
                      <a:cubicBezTo>
                        <a:pt x="14" y="5"/>
                        <a:pt x="11" y="13"/>
                        <a:pt x="9" y="14"/>
                      </a:cubicBezTo>
                      <a:cubicBezTo>
                        <a:pt x="3" y="12"/>
                        <a:pt x="9" y="11"/>
                        <a:pt x="6" y="5"/>
                      </a:cubicBezTo>
                      <a:cubicBezTo>
                        <a:pt x="8" y="5"/>
                        <a:pt x="8" y="7"/>
                        <a:pt x="11" y="7"/>
                      </a:cubicBezTo>
                      <a:cubicBezTo>
                        <a:pt x="7" y="0"/>
                        <a:pt x="2" y="7"/>
                        <a:pt x="0" y="9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3" y="17"/>
                        <a:pt x="5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8" name="Freeform 1453"/>
                <p:cNvSpPr>
                  <a:spLocks/>
                </p:cNvSpPr>
                <p:nvPr/>
              </p:nvSpPr>
              <p:spPr bwMode="auto">
                <a:xfrm>
                  <a:off x="4062" y="3029"/>
                  <a:ext cx="1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9" name="Freeform 1454"/>
                <p:cNvSpPr>
                  <a:spLocks/>
                </p:cNvSpPr>
                <p:nvPr/>
              </p:nvSpPr>
              <p:spPr bwMode="auto">
                <a:xfrm>
                  <a:off x="4047" y="302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0" name="Freeform 1455"/>
                <p:cNvSpPr>
                  <a:spLocks/>
                </p:cNvSpPr>
                <p:nvPr/>
              </p:nvSpPr>
              <p:spPr bwMode="auto">
                <a:xfrm>
                  <a:off x="4046" y="3028"/>
                  <a:ext cx="4" cy="3"/>
                </a:xfrm>
                <a:custGeom>
                  <a:avLst/>
                  <a:gdLst>
                    <a:gd name="T0" fmla="*/ 3 w 4"/>
                    <a:gd name="T1" fmla="*/ 1 h 3"/>
                    <a:gd name="T2" fmla="*/ 0 w 4"/>
                    <a:gd name="T3" fmla="*/ 0 h 3"/>
                    <a:gd name="T4" fmla="*/ 2 w 4"/>
                    <a:gd name="T5" fmla="*/ 3 h 3"/>
                    <a:gd name="T6" fmla="*/ 3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4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1" name="Freeform 1456"/>
                <p:cNvSpPr>
                  <a:spLocks/>
                </p:cNvSpPr>
                <p:nvPr/>
              </p:nvSpPr>
              <p:spPr bwMode="auto">
                <a:xfrm>
                  <a:off x="3950" y="3019"/>
                  <a:ext cx="95" cy="21"/>
                </a:xfrm>
                <a:custGeom>
                  <a:avLst/>
                  <a:gdLst>
                    <a:gd name="T0" fmla="*/ 1 w 111"/>
                    <a:gd name="T1" fmla="*/ 11 h 25"/>
                    <a:gd name="T2" fmla="*/ 4 w 111"/>
                    <a:gd name="T3" fmla="*/ 14 h 25"/>
                    <a:gd name="T4" fmla="*/ 0 w 111"/>
                    <a:gd name="T5" fmla="*/ 18 h 25"/>
                    <a:gd name="T6" fmla="*/ 1 w 111"/>
                    <a:gd name="T7" fmla="*/ 25 h 25"/>
                    <a:gd name="T8" fmla="*/ 10 w 111"/>
                    <a:gd name="T9" fmla="*/ 22 h 25"/>
                    <a:gd name="T10" fmla="*/ 10 w 111"/>
                    <a:gd name="T11" fmla="*/ 25 h 25"/>
                    <a:gd name="T12" fmla="*/ 26 w 111"/>
                    <a:gd name="T13" fmla="*/ 22 h 25"/>
                    <a:gd name="T14" fmla="*/ 38 w 111"/>
                    <a:gd name="T15" fmla="*/ 19 h 25"/>
                    <a:gd name="T16" fmla="*/ 84 w 111"/>
                    <a:gd name="T17" fmla="*/ 17 h 25"/>
                    <a:gd name="T18" fmla="*/ 86 w 111"/>
                    <a:gd name="T19" fmla="*/ 10 h 25"/>
                    <a:gd name="T20" fmla="*/ 90 w 111"/>
                    <a:gd name="T21" fmla="*/ 14 h 25"/>
                    <a:gd name="T22" fmla="*/ 87 w 111"/>
                    <a:gd name="T23" fmla="*/ 14 h 25"/>
                    <a:gd name="T24" fmla="*/ 100 w 111"/>
                    <a:gd name="T25" fmla="*/ 15 h 25"/>
                    <a:gd name="T26" fmla="*/ 100 w 111"/>
                    <a:gd name="T27" fmla="*/ 8 h 25"/>
                    <a:gd name="T28" fmla="*/ 106 w 111"/>
                    <a:gd name="T29" fmla="*/ 15 h 25"/>
                    <a:gd name="T30" fmla="*/ 111 w 111"/>
                    <a:gd name="T31" fmla="*/ 10 h 25"/>
                    <a:gd name="T32" fmla="*/ 105 w 111"/>
                    <a:gd name="T33" fmla="*/ 5 h 25"/>
                    <a:gd name="T34" fmla="*/ 109 w 111"/>
                    <a:gd name="T35" fmla="*/ 2 h 25"/>
                    <a:gd name="T36" fmla="*/ 79 w 111"/>
                    <a:gd name="T37" fmla="*/ 13 h 25"/>
                    <a:gd name="T38" fmla="*/ 80 w 111"/>
                    <a:gd name="T39" fmla="*/ 9 h 25"/>
                    <a:gd name="T40" fmla="*/ 61 w 111"/>
                    <a:gd name="T41" fmla="*/ 6 h 25"/>
                    <a:gd name="T42" fmla="*/ 55 w 111"/>
                    <a:gd name="T43" fmla="*/ 14 h 25"/>
                    <a:gd name="T44" fmla="*/ 51 w 111"/>
                    <a:gd name="T45" fmla="*/ 11 h 25"/>
                    <a:gd name="T46" fmla="*/ 51 w 111"/>
                    <a:gd name="T47" fmla="*/ 14 h 25"/>
                    <a:gd name="T48" fmla="*/ 45 w 111"/>
                    <a:gd name="T49" fmla="*/ 11 h 25"/>
                    <a:gd name="T50" fmla="*/ 44 w 111"/>
                    <a:gd name="T51" fmla="*/ 19 h 25"/>
                    <a:gd name="T52" fmla="*/ 32 w 111"/>
                    <a:gd name="T53" fmla="*/ 8 h 25"/>
                    <a:gd name="T54" fmla="*/ 34 w 111"/>
                    <a:gd name="T55" fmla="*/ 12 h 25"/>
                    <a:gd name="T56" fmla="*/ 32 w 111"/>
                    <a:gd name="T57" fmla="*/ 16 h 25"/>
                    <a:gd name="T58" fmla="*/ 30 w 111"/>
                    <a:gd name="T59" fmla="*/ 9 h 25"/>
                    <a:gd name="T60" fmla="*/ 22 w 111"/>
                    <a:gd name="T61" fmla="*/ 14 h 25"/>
                    <a:gd name="T62" fmla="*/ 23 w 111"/>
                    <a:gd name="T63" fmla="*/ 18 h 25"/>
                    <a:gd name="T64" fmla="*/ 11 w 111"/>
                    <a:gd name="T65" fmla="*/ 17 h 25"/>
                    <a:gd name="T66" fmla="*/ 16 w 111"/>
                    <a:gd name="T67" fmla="*/ 10 h 25"/>
                    <a:gd name="T68" fmla="*/ 13 w 111"/>
                    <a:gd name="T69" fmla="*/ 7 h 25"/>
                    <a:gd name="T70" fmla="*/ 6 w 111"/>
                    <a:gd name="T71" fmla="*/ 16 h 25"/>
                    <a:gd name="T72" fmla="*/ 1 w 111"/>
                    <a:gd name="T73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1" h="25">
                      <a:moveTo>
                        <a:pt x="1" y="11"/>
                      </a:moveTo>
                      <a:cubicBezTo>
                        <a:pt x="1" y="13"/>
                        <a:pt x="2" y="14"/>
                        <a:pt x="4" y="14"/>
                      </a:cubicBezTo>
                      <a:cubicBezTo>
                        <a:pt x="4" y="17"/>
                        <a:pt x="1" y="16"/>
                        <a:pt x="0" y="18"/>
                      </a:cubicBezTo>
                      <a:cubicBezTo>
                        <a:pt x="3" y="20"/>
                        <a:pt x="0" y="22"/>
                        <a:pt x="1" y="25"/>
                      </a:cubicBezTo>
                      <a:cubicBezTo>
                        <a:pt x="5" y="25"/>
                        <a:pt x="6" y="21"/>
                        <a:pt x="10" y="22"/>
                      </a:cubicBezTo>
                      <a:cubicBezTo>
                        <a:pt x="10" y="25"/>
                        <a:pt x="10" y="25"/>
                        <a:pt x="10" y="25"/>
                      </a:cubicBezTo>
                      <a:cubicBezTo>
                        <a:pt x="15" y="23"/>
                        <a:pt x="22" y="19"/>
                        <a:pt x="26" y="22"/>
                      </a:cubicBezTo>
                      <a:cubicBezTo>
                        <a:pt x="30" y="23"/>
                        <a:pt x="33" y="21"/>
                        <a:pt x="38" y="19"/>
                      </a:cubicBezTo>
                      <a:cubicBezTo>
                        <a:pt x="53" y="20"/>
                        <a:pt x="68" y="15"/>
                        <a:pt x="84" y="17"/>
                      </a:cubicBezTo>
                      <a:cubicBezTo>
                        <a:pt x="86" y="10"/>
                        <a:pt x="86" y="10"/>
                        <a:pt x="86" y="10"/>
                      </a:cubicBezTo>
                      <a:cubicBezTo>
                        <a:pt x="87" y="14"/>
                        <a:pt x="90" y="10"/>
                        <a:pt x="90" y="14"/>
                      </a:cubicBezTo>
                      <a:cubicBezTo>
                        <a:pt x="89" y="14"/>
                        <a:pt x="88" y="14"/>
                        <a:pt x="87" y="14"/>
                      </a:cubicBezTo>
                      <a:cubicBezTo>
                        <a:pt x="91" y="20"/>
                        <a:pt x="96" y="13"/>
                        <a:pt x="100" y="15"/>
                      </a:cubicBezTo>
                      <a:cubicBezTo>
                        <a:pt x="100" y="14"/>
                        <a:pt x="99" y="9"/>
                        <a:pt x="100" y="8"/>
                      </a:cubicBezTo>
                      <a:cubicBezTo>
                        <a:pt x="100" y="15"/>
                        <a:pt x="105" y="7"/>
                        <a:pt x="106" y="15"/>
                      </a:cubicBezTo>
                      <a:cubicBezTo>
                        <a:pt x="111" y="17"/>
                        <a:pt x="106" y="9"/>
                        <a:pt x="111" y="10"/>
                      </a:cubicBezTo>
                      <a:cubicBezTo>
                        <a:pt x="111" y="6"/>
                        <a:pt x="106" y="8"/>
                        <a:pt x="105" y="5"/>
                      </a:cubicBezTo>
                      <a:cubicBezTo>
                        <a:pt x="107" y="2"/>
                        <a:pt x="109" y="6"/>
                        <a:pt x="109" y="2"/>
                      </a:cubicBezTo>
                      <a:cubicBezTo>
                        <a:pt x="102" y="0"/>
                        <a:pt x="89" y="10"/>
                        <a:pt x="79" y="13"/>
                      </a:cubicBezTo>
                      <a:cubicBezTo>
                        <a:pt x="80" y="9"/>
                        <a:pt x="80" y="9"/>
                        <a:pt x="80" y="9"/>
                      </a:cubicBezTo>
                      <a:cubicBezTo>
                        <a:pt x="75" y="12"/>
                        <a:pt x="66" y="13"/>
                        <a:pt x="61" y="6"/>
                      </a:cubicBezTo>
                      <a:cubicBezTo>
                        <a:pt x="63" y="10"/>
                        <a:pt x="53" y="5"/>
                        <a:pt x="55" y="14"/>
                      </a:cubicBezTo>
                      <a:cubicBezTo>
                        <a:pt x="53" y="12"/>
                        <a:pt x="53" y="12"/>
                        <a:pt x="51" y="11"/>
                      </a:cubicBezTo>
                      <a:cubicBezTo>
                        <a:pt x="51" y="14"/>
                        <a:pt x="51" y="14"/>
                        <a:pt x="51" y="14"/>
                      </a:cubicBezTo>
                      <a:cubicBezTo>
                        <a:pt x="48" y="14"/>
                        <a:pt x="48" y="10"/>
                        <a:pt x="45" y="11"/>
                      </a:cubicBezTo>
                      <a:cubicBezTo>
                        <a:pt x="47" y="14"/>
                        <a:pt x="45" y="15"/>
                        <a:pt x="44" y="19"/>
                      </a:cubicBezTo>
                      <a:cubicBezTo>
                        <a:pt x="40" y="15"/>
                        <a:pt x="36" y="12"/>
                        <a:pt x="32" y="8"/>
                      </a:cubicBezTo>
                      <a:cubicBezTo>
                        <a:pt x="33" y="10"/>
                        <a:pt x="33" y="11"/>
                        <a:pt x="34" y="12"/>
                      </a:cubicBezTo>
                      <a:cubicBezTo>
                        <a:pt x="32" y="11"/>
                        <a:pt x="33" y="15"/>
                        <a:pt x="32" y="16"/>
                      </a:cubicBezTo>
                      <a:cubicBezTo>
                        <a:pt x="30" y="16"/>
                        <a:pt x="30" y="12"/>
                        <a:pt x="30" y="9"/>
                      </a:cubicBezTo>
                      <a:cubicBezTo>
                        <a:pt x="26" y="8"/>
                        <a:pt x="25" y="17"/>
                        <a:pt x="22" y="14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19" y="19"/>
                        <a:pt x="16" y="16"/>
                        <a:pt x="11" y="17"/>
                      </a:cubicBezTo>
                      <a:cubicBezTo>
                        <a:pt x="9" y="12"/>
                        <a:pt x="14" y="12"/>
                        <a:pt x="16" y="10"/>
                      </a:cubicBezTo>
                      <a:cubicBezTo>
                        <a:pt x="15" y="9"/>
                        <a:pt x="13" y="9"/>
                        <a:pt x="13" y="7"/>
                      </a:cubicBezTo>
                      <a:cubicBezTo>
                        <a:pt x="11" y="10"/>
                        <a:pt x="8" y="14"/>
                        <a:pt x="6" y="16"/>
                      </a:cubicBezTo>
                      <a:cubicBezTo>
                        <a:pt x="8" y="10"/>
                        <a:pt x="2" y="11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2" name="Freeform 1457"/>
                <p:cNvSpPr>
                  <a:spLocks/>
                </p:cNvSpPr>
                <p:nvPr/>
              </p:nvSpPr>
              <p:spPr bwMode="auto">
                <a:xfrm>
                  <a:off x="3960" y="3023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1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3" name="Freeform 1458"/>
                <p:cNvSpPr>
                  <a:spLocks/>
                </p:cNvSpPr>
                <p:nvPr/>
              </p:nvSpPr>
              <p:spPr bwMode="auto">
                <a:xfrm>
                  <a:off x="3950" y="3028"/>
                  <a:ext cx="0" cy="0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4" name="Freeform 1459"/>
                <p:cNvSpPr>
                  <a:spLocks/>
                </p:cNvSpPr>
                <p:nvPr/>
              </p:nvSpPr>
              <p:spPr bwMode="auto">
                <a:xfrm>
                  <a:off x="3971" y="3038"/>
                  <a:ext cx="2" cy="0"/>
                </a:xfrm>
                <a:custGeom>
                  <a:avLst/>
                  <a:gdLst>
                    <a:gd name="T0" fmla="*/ 2 w 2"/>
                    <a:gd name="T1" fmla="*/ 1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5" name="Freeform 1460"/>
                <p:cNvSpPr>
                  <a:spLocks/>
                </p:cNvSpPr>
                <p:nvPr/>
              </p:nvSpPr>
              <p:spPr bwMode="auto">
                <a:xfrm>
                  <a:off x="3975" y="3023"/>
                  <a:ext cx="2" cy="3"/>
                </a:xfrm>
                <a:custGeom>
                  <a:avLst/>
                  <a:gdLst>
                    <a:gd name="T0" fmla="*/ 0 w 3"/>
                    <a:gd name="T1" fmla="*/ 0 h 3"/>
                    <a:gd name="T2" fmla="*/ 3 w 3"/>
                    <a:gd name="T3" fmla="*/ 3 h 3"/>
                    <a:gd name="T4" fmla="*/ 0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6" name="Freeform 1461"/>
                <p:cNvSpPr>
                  <a:spLocks/>
                </p:cNvSpPr>
                <p:nvPr/>
              </p:nvSpPr>
              <p:spPr bwMode="auto">
                <a:xfrm>
                  <a:off x="3996" y="3022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2"/>
                        <a:pt x="2" y="1"/>
                        <a:pt x="3" y="0"/>
                      </a:cubicBezTo>
                      <a:cubicBezTo>
                        <a:pt x="1" y="0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7" name="Freeform 1462"/>
                <p:cNvSpPr>
                  <a:spLocks/>
                </p:cNvSpPr>
                <p:nvPr/>
              </p:nvSpPr>
              <p:spPr bwMode="auto">
                <a:xfrm>
                  <a:off x="3952" y="3025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8" name="Freeform 1463"/>
                <p:cNvSpPr>
                  <a:spLocks/>
                </p:cNvSpPr>
                <p:nvPr/>
              </p:nvSpPr>
              <p:spPr bwMode="auto">
                <a:xfrm>
                  <a:off x="3895" y="3027"/>
                  <a:ext cx="53" cy="21"/>
                </a:xfrm>
                <a:custGeom>
                  <a:avLst/>
                  <a:gdLst>
                    <a:gd name="T0" fmla="*/ 4 w 61"/>
                    <a:gd name="T1" fmla="*/ 21 h 25"/>
                    <a:gd name="T2" fmla="*/ 15 w 61"/>
                    <a:gd name="T3" fmla="*/ 23 h 25"/>
                    <a:gd name="T4" fmla="*/ 22 w 61"/>
                    <a:gd name="T5" fmla="*/ 12 h 25"/>
                    <a:gd name="T6" fmla="*/ 21 w 61"/>
                    <a:gd name="T7" fmla="*/ 22 h 25"/>
                    <a:gd name="T8" fmla="*/ 42 w 61"/>
                    <a:gd name="T9" fmla="*/ 14 h 25"/>
                    <a:gd name="T10" fmla="*/ 42 w 61"/>
                    <a:gd name="T11" fmla="*/ 17 h 25"/>
                    <a:gd name="T12" fmla="*/ 49 w 61"/>
                    <a:gd name="T13" fmla="*/ 7 h 25"/>
                    <a:gd name="T14" fmla="*/ 50 w 61"/>
                    <a:gd name="T15" fmla="*/ 18 h 25"/>
                    <a:gd name="T16" fmla="*/ 49 w 61"/>
                    <a:gd name="T17" fmla="*/ 19 h 25"/>
                    <a:gd name="T18" fmla="*/ 60 w 61"/>
                    <a:gd name="T19" fmla="*/ 15 h 25"/>
                    <a:gd name="T20" fmla="*/ 61 w 61"/>
                    <a:gd name="T21" fmla="*/ 9 h 25"/>
                    <a:gd name="T22" fmla="*/ 59 w 61"/>
                    <a:gd name="T23" fmla="*/ 3 h 25"/>
                    <a:gd name="T24" fmla="*/ 53 w 61"/>
                    <a:gd name="T25" fmla="*/ 8 h 25"/>
                    <a:gd name="T26" fmla="*/ 52 w 61"/>
                    <a:gd name="T27" fmla="*/ 4 h 25"/>
                    <a:gd name="T28" fmla="*/ 50 w 61"/>
                    <a:gd name="T29" fmla="*/ 7 h 25"/>
                    <a:gd name="T30" fmla="*/ 48 w 61"/>
                    <a:gd name="T31" fmla="*/ 3 h 25"/>
                    <a:gd name="T32" fmla="*/ 43 w 61"/>
                    <a:gd name="T33" fmla="*/ 7 h 25"/>
                    <a:gd name="T34" fmla="*/ 44 w 61"/>
                    <a:gd name="T35" fmla="*/ 6 h 25"/>
                    <a:gd name="T36" fmla="*/ 41 w 61"/>
                    <a:gd name="T37" fmla="*/ 11 h 25"/>
                    <a:gd name="T38" fmla="*/ 38 w 61"/>
                    <a:gd name="T39" fmla="*/ 6 h 25"/>
                    <a:gd name="T40" fmla="*/ 39 w 61"/>
                    <a:gd name="T41" fmla="*/ 9 h 25"/>
                    <a:gd name="T42" fmla="*/ 26 w 61"/>
                    <a:gd name="T43" fmla="*/ 4 h 25"/>
                    <a:gd name="T44" fmla="*/ 25 w 61"/>
                    <a:gd name="T45" fmla="*/ 8 h 25"/>
                    <a:gd name="T46" fmla="*/ 31 w 61"/>
                    <a:gd name="T47" fmla="*/ 5 h 25"/>
                    <a:gd name="T48" fmla="*/ 30 w 61"/>
                    <a:gd name="T49" fmla="*/ 14 h 25"/>
                    <a:gd name="T50" fmla="*/ 22 w 61"/>
                    <a:gd name="T51" fmla="*/ 7 h 25"/>
                    <a:gd name="T52" fmla="*/ 13 w 61"/>
                    <a:gd name="T53" fmla="*/ 9 h 25"/>
                    <a:gd name="T54" fmla="*/ 13 w 61"/>
                    <a:gd name="T55" fmla="*/ 8 h 25"/>
                    <a:gd name="T56" fmla="*/ 7 w 61"/>
                    <a:gd name="T57" fmla="*/ 11 h 25"/>
                    <a:gd name="T58" fmla="*/ 9 w 61"/>
                    <a:gd name="T59" fmla="*/ 12 h 25"/>
                    <a:gd name="T60" fmla="*/ 6 w 61"/>
                    <a:gd name="T61" fmla="*/ 15 h 25"/>
                    <a:gd name="T62" fmla="*/ 6 w 61"/>
                    <a:gd name="T63" fmla="*/ 13 h 25"/>
                    <a:gd name="T64" fmla="*/ 0 w 61"/>
                    <a:gd name="T65" fmla="*/ 20 h 25"/>
                    <a:gd name="T66" fmla="*/ 7 w 61"/>
                    <a:gd name="T67" fmla="*/ 16 h 25"/>
                    <a:gd name="T68" fmla="*/ 4 w 61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5">
                      <a:moveTo>
                        <a:pt x="4" y="21"/>
                      </a:moveTo>
                      <a:cubicBezTo>
                        <a:pt x="7" y="25"/>
                        <a:pt x="12" y="22"/>
                        <a:pt x="15" y="23"/>
                      </a:cubicBezTo>
                      <a:cubicBezTo>
                        <a:pt x="22" y="20"/>
                        <a:pt x="16" y="13"/>
                        <a:pt x="22" y="12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2"/>
                        <a:pt x="42" y="14"/>
                      </a:cubicBezTo>
                      <a:cubicBezTo>
                        <a:pt x="42" y="15"/>
                        <a:pt x="43" y="16"/>
                        <a:pt x="42" y="17"/>
                      </a:cubicBezTo>
                      <a:cubicBezTo>
                        <a:pt x="46" y="17"/>
                        <a:pt x="43" y="4"/>
                        <a:pt x="49" y="7"/>
                      </a:cubicBezTo>
                      <a:cubicBezTo>
                        <a:pt x="44" y="13"/>
                        <a:pt x="51" y="12"/>
                        <a:pt x="50" y="18"/>
                      </a:cubicBezTo>
                      <a:cubicBezTo>
                        <a:pt x="49" y="19"/>
                        <a:pt x="49" y="19"/>
                        <a:pt x="49" y="19"/>
                      </a:cubicBezTo>
                      <a:cubicBezTo>
                        <a:pt x="53" y="18"/>
                        <a:pt x="57" y="15"/>
                        <a:pt x="60" y="15"/>
                      </a:cubicBezTo>
                      <a:cubicBezTo>
                        <a:pt x="60" y="13"/>
                        <a:pt x="57" y="9"/>
                        <a:pt x="61" y="9"/>
                      </a:cubicBezTo>
                      <a:cubicBezTo>
                        <a:pt x="59" y="8"/>
                        <a:pt x="60" y="6"/>
                        <a:pt x="59" y="3"/>
                      </a:cubicBezTo>
                      <a:cubicBezTo>
                        <a:pt x="56" y="6"/>
                        <a:pt x="55" y="4"/>
                        <a:pt x="53" y="8"/>
                      </a:cubicBezTo>
                      <a:cubicBezTo>
                        <a:pt x="51" y="5"/>
                        <a:pt x="54" y="7"/>
                        <a:pt x="52" y="4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8" y="6"/>
                        <a:pt x="51" y="3"/>
                        <a:pt x="48" y="3"/>
                      </a:cubicBezTo>
                      <a:cubicBezTo>
                        <a:pt x="48" y="5"/>
                        <a:pt x="46" y="7"/>
                        <a:pt x="43" y="7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2" y="7"/>
                        <a:pt x="40" y="5"/>
                        <a:pt x="41" y="11"/>
                      </a:cubicBez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9" y="9"/>
                        <a:pt x="39" y="9"/>
                        <a:pt x="39" y="9"/>
                      </a:cubicBezTo>
                      <a:cubicBezTo>
                        <a:pt x="34" y="8"/>
                        <a:pt x="32" y="0"/>
                        <a:pt x="26" y="4"/>
                      </a:cubicBezTo>
                      <a:cubicBezTo>
                        <a:pt x="27" y="5"/>
                        <a:pt x="26" y="7"/>
                        <a:pt x="25" y="8"/>
                      </a:cubicBezTo>
                      <a:cubicBezTo>
                        <a:pt x="28" y="10"/>
                        <a:pt x="28" y="5"/>
                        <a:pt x="31" y="5"/>
                      </a:cubicBezTo>
                      <a:cubicBezTo>
                        <a:pt x="31" y="8"/>
                        <a:pt x="27" y="12"/>
                        <a:pt x="30" y="14"/>
                      </a:cubicBezTo>
                      <a:cubicBezTo>
                        <a:pt x="27" y="10"/>
                        <a:pt x="24" y="15"/>
                        <a:pt x="22" y="7"/>
                      </a:cubicBezTo>
                      <a:cubicBezTo>
                        <a:pt x="18" y="6"/>
                        <a:pt x="17" y="11"/>
                        <a:pt x="13" y="9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13"/>
                        <a:pt x="9" y="5"/>
                        <a:pt x="7" y="11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9" y="15"/>
                        <a:pt x="8" y="15"/>
                        <a:pt x="6" y="15"/>
                      </a:cubicBezTo>
                      <a:cubicBezTo>
                        <a:pt x="6" y="14"/>
                        <a:pt x="6" y="14"/>
                        <a:pt x="6" y="13"/>
                      </a:cubicBezTo>
                      <a:cubicBezTo>
                        <a:pt x="6" y="18"/>
                        <a:pt x="1" y="18"/>
                        <a:pt x="0" y="20"/>
                      </a:cubicBezTo>
                      <a:cubicBezTo>
                        <a:pt x="2" y="20"/>
                        <a:pt x="5" y="17"/>
                        <a:pt x="7" y="16"/>
                      </a:cubicBezTo>
                      <a:cubicBezTo>
                        <a:pt x="6" y="18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9" name="Freeform 1464"/>
                <p:cNvSpPr>
                  <a:spLocks/>
                </p:cNvSpPr>
                <p:nvPr/>
              </p:nvSpPr>
              <p:spPr bwMode="auto">
                <a:xfrm>
                  <a:off x="3933" y="3029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1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0" name="Freeform 1465"/>
                <p:cNvSpPr>
                  <a:spLocks/>
                </p:cNvSpPr>
                <p:nvPr/>
              </p:nvSpPr>
              <p:spPr bwMode="auto">
                <a:xfrm>
                  <a:off x="3853" y="3027"/>
                  <a:ext cx="41" cy="26"/>
                </a:xfrm>
                <a:custGeom>
                  <a:avLst/>
                  <a:gdLst>
                    <a:gd name="T0" fmla="*/ 35 w 47"/>
                    <a:gd name="T1" fmla="*/ 15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2 h 31"/>
                    <a:gd name="T8" fmla="*/ 28 w 47"/>
                    <a:gd name="T9" fmla="*/ 13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0 w 47"/>
                    <a:gd name="T17" fmla="*/ 19 h 31"/>
                    <a:gd name="T18" fmla="*/ 17 w 47"/>
                    <a:gd name="T19" fmla="*/ 12 h 31"/>
                    <a:gd name="T20" fmla="*/ 5 w 47"/>
                    <a:gd name="T21" fmla="*/ 29 h 31"/>
                    <a:gd name="T22" fmla="*/ 9 w 47"/>
                    <a:gd name="T23" fmla="*/ 28 h 31"/>
                    <a:gd name="T24" fmla="*/ 8 w 47"/>
                    <a:gd name="T25" fmla="*/ 20 h 31"/>
                    <a:gd name="T26" fmla="*/ 13 w 47"/>
                    <a:gd name="T27" fmla="*/ 22 h 31"/>
                    <a:gd name="T28" fmla="*/ 10 w 47"/>
                    <a:gd name="T29" fmla="*/ 26 h 31"/>
                    <a:gd name="T30" fmla="*/ 42 w 47"/>
                    <a:gd name="T31" fmla="*/ 24 h 31"/>
                    <a:gd name="T32" fmla="*/ 37 w 47"/>
                    <a:gd name="T33" fmla="*/ 24 h 31"/>
                    <a:gd name="T34" fmla="*/ 41 w 47"/>
                    <a:gd name="T35" fmla="*/ 20 h 31"/>
                    <a:gd name="T36" fmla="*/ 39 w 47"/>
                    <a:gd name="T37" fmla="*/ 13 h 31"/>
                    <a:gd name="T38" fmla="*/ 41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6 h 31"/>
                    <a:gd name="T46" fmla="*/ 35 w 47"/>
                    <a:gd name="T47" fmla="*/ 1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5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2"/>
                      </a:cubicBezTo>
                      <a:cubicBezTo>
                        <a:pt x="30" y="19"/>
                        <a:pt x="29" y="14"/>
                        <a:pt x="28" y="13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8" y="15"/>
                        <a:pt x="20" y="14"/>
                        <a:pt x="24" y="17"/>
                      </a:cubicBezTo>
                      <a:cubicBezTo>
                        <a:pt x="24" y="20"/>
                        <a:pt x="20" y="23"/>
                        <a:pt x="18" y="21"/>
                      </a:cubicBezTo>
                      <a:cubicBezTo>
                        <a:pt x="18" y="18"/>
                        <a:pt x="19" y="19"/>
                        <a:pt x="20" y="19"/>
                      </a:cubicBezTo>
                      <a:cubicBezTo>
                        <a:pt x="21" y="14"/>
                        <a:pt x="18" y="16"/>
                        <a:pt x="17" y="12"/>
                      </a:cubicBezTo>
                      <a:cubicBezTo>
                        <a:pt x="13" y="19"/>
                        <a:pt x="0" y="19"/>
                        <a:pt x="5" y="29"/>
                      </a:cubicBezTo>
                      <a:cubicBezTo>
                        <a:pt x="6" y="31"/>
                        <a:pt x="7" y="28"/>
                        <a:pt x="9" y="28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9"/>
                        <a:pt x="13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2" y="24"/>
                      </a:cubicBezTo>
                      <a:cubicBezTo>
                        <a:pt x="37" y="24"/>
                        <a:pt x="37" y="24"/>
                        <a:pt x="37" y="24"/>
                      </a:cubicBezTo>
                      <a:cubicBezTo>
                        <a:pt x="37" y="22"/>
                        <a:pt x="40" y="21"/>
                        <a:pt x="41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1" y="15"/>
                      </a:cubicBezTo>
                      <a:cubicBezTo>
                        <a:pt x="43" y="12"/>
                        <a:pt x="42" y="11"/>
                        <a:pt x="41" y="8"/>
                      </a:cubicBezTo>
                      <a:cubicBezTo>
                        <a:pt x="44" y="7"/>
                        <a:pt x="45" y="10"/>
                        <a:pt x="47" y="5"/>
                      </a:cubicBezTo>
                      <a:cubicBezTo>
                        <a:pt x="41" y="0"/>
                        <a:pt x="43" y="10"/>
                        <a:pt x="36" y="6"/>
                      </a:cubicBezTo>
                      <a:lnTo>
                        <a:pt x="35" y="1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1" name="Freeform 1466"/>
                <p:cNvSpPr>
                  <a:spLocks/>
                </p:cNvSpPr>
                <p:nvPr/>
              </p:nvSpPr>
              <p:spPr bwMode="auto">
                <a:xfrm>
                  <a:off x="3893" y="3035"/>
                  <a:ext cx="1" cy="4"/>
                </a:xfrm>
                <a:custGeom>
                  <a:avLst/>
                  <a:gdLst>
                    <a:gd name="T0" fmla="*/ 1 w 1"/>
                    <a:gd name="T1" fmla="*/ 0 h 4"/>
                    <a:gd name="T2" fmla="*/ 0 w 1"/>
                    <a:gd name="T3" fmla="*/ 4 h 4"/>
                    <a:gd name="T4" fmla="*/ 1 w 1"/>
                    <a:gd name="T5" fmla="*/ 2 h 4"/>
                    <a:gd name="T6" fmla="*/ 1 w 1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0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2" name="Freeform 1467"/>
                <p:cNvSpPr>
                  <a:spLocks/>
                </p:cNvSpPr>
                <p:nvPr/>
              </p:nvSpPr>
              <p:spPr bwMode="auto">
                <a:xfrm>
                  <a:off x="3890" y="3045"/>
                  <a:ext cx="3" cy="3"/>
                </a:xfrm>
                <a:custGeom>
                  <a:avLst/>
                  <a:gdLst>
                    <a:gd name="T0" fmla="*/ 2 w 3"/>
                    <a:gd name="T1" fmla="*/ 4 h 4"/>
                    <a:gd name="T2" fmla="*/ 3 w 3"/>
                    <a:gd name="T3" fmla="*/ 0 h 4"/>
                    <a:gd name="T4" fmla="*/ 2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2" y="4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1" y="2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3" name="Freeform 1468"/>
                <p:cNvSpPr>
                  <a:spLocks/>
                </p:cNvSpPr>
                <p:nvPr/>
              </p:nvSpPr>
              <p:spPr bwMode="auto">
                <a:xfrm>
                  <a:off x="3862" y="3037"/>
                  <a:ext cx="2" cy="3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1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4" name="Freeform 1469"/>
                <p:cNvSpPr>
                  <a:spLocks/>
                </p:cNvSpPr>
                <p:nvPr/>
              </p:nvSpPr>
              <p:spPr bwMode="auto">
                <a:xfrm>
                  <a:off x="3845" y="3041"/>
                  <a:ext cx="12" cy="12"/>
                </a:xfrm>
                <a:custGeom>
                  <a:avLst/>
                  <a:gdLst>
                    <a:gd name="T0" fmla="*/ 0 w 14"/>
                    <a:gd name="T1" fmla="*/ 13 h 13"/>
                    <a:gd name="T2" fmla="*/ 12 w 14"/>
                    <a:gd name="T3" fmla="*/ 12 h 13"/>
                    <a:gd name="T4" fmla="*/ 11 w 14"/>
                    <a:gd name="T5" fmla="*/ 0 h 13"/>
                    <a:gd name="T6" fmla="*/ 7 w 14"/>
                    <a:gd name="T7" fmla="*/ 8 h 13"/>
                    <a:gd name="T8" fmla="*/ 0 w 14"/>
                    <a:gd name="T9" fmla="*/ 9 h 13"/>
                    <a:gd name="T10" fmla="*/ 0 w 14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3">
                      <a:moveTo>
                        <a:pt x="0" y="13"/>
                      </a:moveTo>
                      <a:cubicBezTo>
                        <a:pt x="5" y="13"/>
                        <a:pt x="6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9"/>
                        <a:pt x="0" y="9"/>
                      </a:cubicBezTo>
                      <a:cubicBezTo>
                        <a:pt x="0" y="10"/>
                        <a:pt x="1" y="12"/>
                        <a:pt x="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5" name="Freeform 1470"/>
                <p:cNvSpPr>
                  <a:spLocks/>
                </p:cNvSpPr>
                <p:nvPr/>
              </p:nvSpPr>
              <p:spPr bwMode="auto">
                <a:xfrm>
                  <a:off x="3750" y="3033"/>
                  <a:ext cx="99" cy="25"/>
                </a:xfrm>
                <a:custGeom>
                  <a:avLst/>
                  <a:gdLst>
                    <a:gd name="T0" fmla="*/ 94 w 115"/>
                    <a:gd name="T1" fmla="*/ 10 h 29"/>
                    <a:gd name="T2" fmla="*/ 88 w 115"/>
                    <a:gd name="T3" fmla="*/ 12 h 29"/>
                    <a:gd name="T4" fmla="*/ 91 w 115"/>
                    <a:gd name="T5" fmla="*/ 9 h 29"/>
                    <a:gd name="T6" fmla="*/ 86 w 115"/>
                    <a:gd name="T7" fmla="*/ 7 h 29"/>
                    <a:gd name="T8" fmla="*/ 87 w 115"/>
                    <a:gd name="T9" fmla="*/ 9 h 29"/>
                    <a:gd name="T10" fmla="*/ 76 w 115"/>
                    <a:gd name="T11" fmla="*/ 11 h 29"/>
                    <a:gd name="T12" fmla="*/ 75 w 115"/>
                    <a:gd name="T13" fmla="*/ 16 h 29"/>
                    <a:gd name="T14" fmla="*/ 67 w 115"/>
                    <a:gd name="T15" fmla="*/ 9 h 29"/>
                    <a:gd name="T16" fmla="*/ 70 w 115"/>
                    <a:gd name="T17" fmla="*/ 20 h 29"/>
                    <a:gd name="T18" fmla="*/ 58 w 115"/>
                    <a:gd name="T19" fmla="*/ 17 h 29"/>
                    <a:gd name="T20" fmla="*/ 60 w 115"/>
                    <a:gd name="T21" fmla="*/ 16 h 29"/>
                    <a:gd name="T22" fmla="*/ 53 w 115"/>
                    <a:gd name="T23" fmla="*/ 16 h 29"/>
                    <a:gd name="T24" fmla="*/ 53 w 115"/>
                    <a:gd name="T25" fmla="*/ 11 h 29"/>
                    <a:gd name="T26" fmla="*/ 44 w 115"/>
                    <a:gd name="T27" fmla="*/ 12 h 29"/>
                    <a:gd name="T28" fmla="*/ 45 w 115"/>
                    <a:gd name="T29" fmla="*/ 9 h 29"/>
                    <a:gd name="T30" fmla="*/ 27 w 115"/>
                    <a:gd name="T31" fmla="*/ 15 h 29"/>
                    <a:gd name="T32" fmla="*/ 24 w 115"/>
                    <a:gd name="T33" fmla="*/ 12 h 29"/>
                    <a:gd name="T34" fmla="*/ 26 w 115"/>
                    <a:gd name="T35" fmla="*/ 21 h 29"/>
                    <a:gd name="T36" fmla="*/ 19 w 115"/>
                    <a:gd name="T37" fmla="*/ 21 h 29"/>
                    <a:gd name="T38" fmla="*/ 20 w 115"/>
                    <a:gd name="T39" fmla="*/ 15 h 29"/>
                    <a:gd name="T40" fmla="*/ 16 w 115"/>
                    <a:gd name="T41" fmla="*/ 18 h 29"/>
                    <a:gd name="T42" fmla="*/ 13 w 115"/>
                    <a:gd name="T43" fmla="*/ 12 h 29"/>
                    <a:gd name="T44" fmla="*/ 6 w 115"/>
                    <a:gd name="T45" fmla="*/ 22 h 29"/>
                    <a:gd name="T46" fmla="*/ 1 w 115"/>
                    <a:gd name="T47" fmla="*/ 20 h 29"/>
                    <a:gd name="T48" fmla="*/ 5 w 115"/>
                    <a:gd name="T49" fmla="*/ 29 h 29"/>
                    <a:gd name="T50" fmla="*/ 31 w 115"/>
                    <a:gd name="T51" fmla="*/ 26 h 29"/>
                    <a:gd name="T52" fmla="*/ 37 w 115"/>
                    <a:gd name="T53" fmla="*/ 20 h 29"/>
                    <a:gd name="T54" fmla="*/ 38 w 115"/>
                    <a:gd name="T55" fmla="*/ 26 h 29"/>
                    <a:gd name="T56" fmla="*/ 38 w 115"/>
                    <a:gd name="T57" fmla="*/ 20 h 29"/>
                    <a:gd name="T58" fmla="*/ 42 w 115"/>
                    <a:gd name="T59" fmla="*/ 25 h 29"/>
                    <a:gd name="T60" fmla="*/ 44 w 115"/>
                    <a:gd name="T61" fmla="*/ 20 h 29"/>
                    <a:gd name="T62" fmla="*/ 47 w 115"/>
                    <a:gd name="T63" fmla="*/ 26 h 29"/>
                    <a:gd name="T64" fmla="*/ 88 w 115"/>
                    <a:gd name="T65" fmla="*/ 21 h 29"/>
                    <a:gd name="T66" fmla="*/ 87 w 115"/>
                    <a:gd name="T67" fmla="*/ 16 h 29"/>
                    <a:gd name="T68" fmla="*/ 102 w 115"/>
                    <a:gd name="T69" fmla="*/ 15 h 29"/>
                    <a:gd name="T70" fmla="*/ 104 w 115"/>
                    <a:gd name="T71" fmla="*/ 11 h 29"/>
                    <a:gd name="T72" fmla="*/ 104 w 115"/>
                    <a:gd name="T73" fmla="*/ 20 h 29"/>
                    <a:gd name="T74" fmla="*/ 109 w 115"/>
                    <a:gd name="T75" fmla="*/ 19 h 29"/>
                    <a:gd name="T76" fmla="*/ 106 w 115"/>
                    <a:gd name="T77" fmla="*/ 17 h 29"/>
                    <a:gd name="T78" fmla="*/ 111 w 115"/>
                    <a:gd name="T79" fmla="*/ 19 h 29"/>
                    <a:gd name="T80" fmla="*/ 107 w 115"/>
                    <a:gd name="T81" fmla="*/ 8 h 29"/>
                    <a:gd name="T82" fmla="*/ 94 w 115"/>
                    <a:gd name="T83" fmla="*/ 4 h 29"/>
                    <a:gd name="T84" fmla="*/ 94 w 115"/>
                    <a:gd name="T85" fmla="*/ 1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5" h="29">
                      <a:moveTo>
                        <a:pt x="94" y="10"/>
                      </a:moveTo>
                      <a:cubicBezTo>
                        <a:pt x="92" y="10"/>
                        <a:pt x="90" y="13"/>
                        <a:pt x="88" y="12"/>
                      </a:cubicBezTo>
                      <a:cubicBezTo>
                        <a:pt x="88" y="9"/>
                        <a:pt x="90" y="8"/>
                        <a:pt x="91" y="9"/>
                      </a:cubicBezTo>
                      <a:cubicBezTo>
                        <a:pt x="90" y="4"/>
                        <a:pt x="89" y="10"/>
                        <a:pt x="86" y="7"/>
                      </a:cubicBezTo>
                      <a:cubicBezTo>
                        <a:pt x="86" y="7"/>
                        <a:pt x="87" y="8"/>
                        <a:pt x="87" y="9"/>
                      </a:cubicBezTo>
                      <a:cubicBezTo>
                        <a:pt x="81" y="8"/>
                        <a:pt x="84" y="14"/>
                        <a:pt x="76" y="11"/>
                      </a:cubicBezTo>
                      <a:cubicBezTo>
                        <a:pt x="75" y="13"/>
                        <a:pt x="74" y="13"/>
                        <a:pt x="75" y="16"/>
                      </a:cubicBezTo>
                      <a:cubicBezTo>
                        <a:pt x="70" y="12"/>
                        <a:pt x="72" y="12"/>
                        <a:pt x="67" y="9"/>
                      </a:cubicBezTo>
                      <a:cubicBezTo>
                        <a:pt x="67" y="11"/>
                        <a:pt x="69" y="15"/>
                        <a:pt x="70" y="20"/>
                      </a:cubicBezTo>
                      <a:cubicBezTo>
                        <a:pt x="62" y="14"/>
                        <a:pt x="62" y="21"/>
                        <a:pt x="58" y="17"/>
                      </a:cubicBezTo>
                      <a:cubicBezTo>
                        <a:pt x="58" y="16"/>
                        <a:pt x="59" y="15"/>
                        <a:pt x="60" y="16"/>
                      </a:cubicBezTo>
                      <a:cubicBezTo>
                        <a:pt x="59" y="10"/>
                        <a:pt x="56" y="17"/>
                        <a:pt x="53" y="16"/>
                      </a:cubicBezTo>
                      <a:cubicBezTo>
                        <a:pt x="53" y="11"/>
                        <a:pt x="53" y="11"/>
                        <a:pt x="53" y="11"/>
                      </a:cubicBezTo>
                      <a:cubicBezTo>
                        <a:pt x="51" y="12"/>
                        <a:pt x="47" y="16"/>
                        <a:pt x="44" y="12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39" y="14"/>
                        <a:pt x="32" y="12"/>
                        <a:pt x="27" y="15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17" y="16"/>
                        <a:pt x="31" y="13"/>
                        <a:pt x="26" y="21"/>
                      </a:cubicBezTo>
                      <a:cubicBezTo>
                        <a:pt x="25" y="12"/>
                        <a:pt x="23" y="25"/>
                        <a:pt x="19" y="21"/>
                      </a:cubicBezTo>
                      <a:cubicBezTo>
                        <a:pt x="17" y="18"/>
                        <a:pt x="23" y="19"/>
                        <a:pt x="20" y="15"/>
                      </a:cubicBezTo>
                      <a:cubicBezTo>
                        <a:pt x="20" y="20"/>
                        <a:pt x="18" y="16"/>
                        <a:pt x="16" y="18"/>
                      </a:cubicBezTo>
                      <a:cubicBezTo>
                        <a:pt x="16" y="13"/>
                        <a:pt x="12" y="18"/>
                        <a:pt x="13" y="12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4" y="19"/>
                        <a:pt x="2" y="20"/>
                        <a:pt x="1" y="20"/>
                      </a:cubicBezTo>
                      <a:cubicBezTo>
                        <a:pt x="5" y="20"/>
                        <a:pt x="0" y="27"/>
                        <a:pt x="5" y="29"/>
                      </a:cubicBezTo>
                      <a:cubicBezTo>
                        <a:pt x="11" y="26"/>
                        <a:pt x="22" y="24"/>
                        <a:pt x="31" y="26"/>
                      </a:cubicBezTo>
                      <a:cubicBezTo>
                        <a:pt x="31" y="19"/>
                        <a:pt x="36" y="25"/>
                        <a:pt x="37" y="20"/>
                      </a:cubicBezTo>
                      <a:cubicBezTo>
                        <a:pt x="38" y="26"/>
                        <a:pt x="38" y="26"/>
                        <a:pt x="38" y="26"/>
                      </a:cubicBezTo>
                      <a:cubicBezTo>
                        <a:pt x="43" y="24"/>
                        <a:pt x="37" y="22"/>
                        <a:pt x="38" y="20"/>
                      </a:cubicBezTo>
                      <a:cubicBezTo>
                        <a:pt x="40" y="19"/>
                        <a:pt x="42" y="23"/>
                        <a:pt x="42" y="25"/>
                      </a:cubicBezTo>
                      <a:cubicBezTo>
                        <a:pt x="46" y="25"/>
                        <a:pt x="42" y="23"/>
                        <a:pt x="44" y="20"/>
                      </a:cubicBezTo>
                      <a:cubicBezTo>
                        <a:pt x="47" y="26"/>
                        <a:pt x="47" y="26"/>
                        <a:pt x="47" y="26"/>
                      </a:cubicBezTo>
                      <a:cubicBezTo>
                        <a:pt x="59" y="23"/>
                        <a:pt x="74" y="18"/>
                        <a:pt x="88" y="21"/>
                      </a:cubicBezTo>
                      <a:cubicBezTo>
                        <a:pt x="87" y="16"/>
                        <a:pt x="87" y="16"/>
                        <a:pt x="87" y="16"/>
                      </a:cubicBezTo>
                      <a:cubicBezTo>
                        <a:pt x="93" y="18"/>
                        <a:pt x="96" y="6"/>
                        <a:pt x="102" y="15"/>
                      </a:cubicBezTo>
                      <a:cubicBezTo>
                        <a:pt x="104" y="11"/>
                        <a:pt x="104" y="11"/>
                        <a:pt x="104" y="11"/>
                      </a:cubicBezTo>
                      <a:cubicBezTo>
                        <a:pt x="103" y="13"/>
                        <a:pt x="105" y="17"/>
                        <a:pt x="104" y="20"/>
                      </a:cubicBezTo>
                      <a:cubicBezTo>
                        <a:pt x="105" y="19"/>
                        <a:pt x="107" y="20"/>
                        <a:pt x="109" y="19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8" y="13"/>
                        <a:pt x="110" y="15"/>
                        <a:pt x="111" y="19"/>
                      </a:cubicBezTo>
                      <a:cubicBezTo>
                        <a:pt x="115" y="14"/>
                        <a:pt x="108" y="11"/>
                        <a:pt x="107" y="8"/>
                      </a:cubicBezTo>
                      <a:cubicBezTo>
                        <a:pt x="101" y="16"/>
                        <a:pt x="100" y="0"/>
                        <a:pt x="94" y="4"/>
                      </a:cubicBezTo>
                      <a:cubicBezTo>
                        <a:pt x="90" y="7"/>
                        <a:pt x="94" y="8"/>
                        <a:pt x="94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6" name="Freeform 1471"/>
                <p:cNvSpPr>
                  <a:spLocks/>
                </p:cNvSpPr>
                <p:nvPr/>
              </p:nvSpPr>
              <p:spPr bwMode="auto">
                <a:xfrm>
                  <a:off x="3838" y="305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7" name="Freeform 1472"/>
                <p:cNvSpPr>
                  <a:spLocks/>
                </p:cNvSpPr>
                <p:nvPr/>
              </p:nvSpPr>
              <p:spPr bwMode="auto">
                <a:xfrm>
                  <a:off x="3749" y="3050"/>
                  <a:ext cx="1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1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8" name="Rectangle 1473"/>
                <p:cNvSpPr>
                  <a:spLocks noChangeArrowheads="1"/>
                </p:cNvSpPr>
                <p:nvPr/>
              </p:nvSpPr>
              <p:spPr bwMode="auto">
                <a:xfrm>
                  <a:off x="3845" y="304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9" name="Freeform 1474"/>
                <p:cNvSpPr>
                  <a:spLocks/>
                </p:cNvSpPr>
                <p:nvPr/>
              </p:nvSpPr>
              <p:spPr bwMode="auto">
                <a:xfrm>
                  <a:off x="3846" y="304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0" name="Freeform 1475"/>
                <p:cNvSpPr>
                  <a:spLocks/>
                </p:cNvSpPr>
                <p:nvPr/>
              </p:nvSpPr>
              <p:spPr bwMode="auto">
                <a:xfrm>
                  <a:off x="3734" y="3047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0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1" name="Freeform 1476"/>
                <p:cNvSpPr>
                  <a:spLocks/>
                </p:cNvSpPr>
                <p:nvPr/>
              </p:nvSpPr>
              <p:spPr bwMode="auto">
                <a:xfrm>
                  <a:off x="3693" y="304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2" name="Freeform 1477"/>
                <p:cNvSpPr>
                  <a:spLocks/>
                </p:cNvSpPr>
                <p:nvPr/>
              </p:nvSpPr>
              <p:spPr bwMode="auto">
                <a:xfrm>
                  <a:off x="3578" y="3044"/>
                  <a:ext cx="169" cy="38"/>
                </a:xfrm>
                <a:custGeom>
                  <a:avLst/>
                  <a:gdLst>
                    <a:gd name="T0" fmla="*/ 7 w 196"/>
                    <a:gd name="T1" fmla="*/ 29 h 44"/>
                    <a:gd name="T2" fmla="*/ 4 w 196"/>
                    <a:gd name="T3" fmla="*/ 36 h 44"/>
                    <a:gd name="T4" fmla="*/ 11 w 196"/>
                    <a:gd name="T5" fmla="*/ 39 h 44"/>
                    <a:gd name="T6" fmla="*/ 21 w 196"/>
                    <a:gd name="T7" fmla="*/ 34 h 44"/>
                    <a:gd name="T8" fmla="*/ 44 w 196"/>
                    <a:gd name="T9" fmla="*/ 31 h 44"/>
                    <a:gd name="T10" fmla="*/ 58 w 196"/>
                    <a:gd name="T11" fmla="*/ 32 h 44"/>
                    <a:gd name="T12" fmla="*/ 76 w 196"/>
                    <a:gd name="T13" fmla="*/ 24 h 44"/>
                    <a:gd name="T14" fmla="*/ 81 w 196"/>
                    <a:gd name="T15" fmla="*/ 26 h 44"/>
                    <a:gd name="T16" fmla="*/ 92 w 196"/>
                    <a:gd name="T17" fmla="*/ 27 h 44"/>
                    <a:gd name="T18" fmla="*/ 95 w 196"/>
                    <a:gd name="T19" fmla="*/ 16 h 44"/>
                    <a:gd name="T20" fmla="*/ 105 w 196"/>
                    <a:gd name="T21" fmla="*/ 15 h 44"/>
                    <a:gd name="T22" fmla="*/ 113 w 196"/>
                    <a:gd name="T23" fmla="*/ 19 h 44"/>
                    <a:gd name="T24" fmla="*/ 126 w 196"/>
                    <a:gd name="T25" fmla="*/ 17 h 44"/>
                    <a:gd name="T26" fmla="*/ 139 w 196"/>
                    <a:gd name="T27" fmla="*/ 18 h 44"/>
                    <a:gd name="T28" fmla="*/ 150 w 196"/>
                    <a:gd name="T29" fmla="*/ 15 h 44"/>
                    <a:gd name="T30" fmla="*/ 158 w 196"/>
                    <a:gd name="T31" fmla="*/ 10 h 44"/>
                    <a:gd name="T32" fmla="*/ 161 w 196"/>
                    <a:gd name="T33" fmla="*/ 14 h 44"/>
                    <a:gd name="T34" fmla="*/ 169 w 196"/>
                    <a:gd name="T35" fmla="*/ 12 h 44"/>
                    <a:gd name="T36" fmla="*/ 196 w 196"/>
                    <a:gd name="T37" fmla="*/ 11 h 44"/>
                    <a:gd name="T38" fmla="*/ 182 w 196"/>
                    <a:gd name="T39" fmla="*/ 11 h 44"/>
                    <a:gd name="T40" fmla="*/ 180 w 196"/>
                    <a:gd name="T41" fmla="*/ 14 h 44"/>
                    <a:gd name="T42" fmla="*/ 176 w 196"/>
                    <a:gd name="T43" fmla="*/ 3 h 44"/>
                    <a:gd name="T44" fmla="*/ 172 w 196"/>
                    <a:gd name="T45" fmla="*/ 2 h 44"/>
                    <a:gd name="T46" fmla="*/ 163 w 196"/>
                    <a:gd name="T47" fmla="*/ 4 h 44"/>
                    <a:gd name="T48" fmla="*/ 154 w 196"/>
                    <a:gd name="T49" fmla="*/ 3 h 44"/>
                    <a:gd name="T50" fmla="*/ 142 w 196"/>
                    <a:gd name="T51" fmla="*/ 4 h 44"/>
                    <a:gd name="T52" fmla="*/ 131 w 196"/>
                    <a:gd name="T53" fmla="*/ 7 h 44"/>
                    <a:gd name="T54" fmla="*/ 131 w 196"/>
                    <a:gd name="T55" fmla="*/ 6 h 44"/>
                    <a:gd name="T56" fmla="*/ 128 w 196"/>
                    <a:gd name="T57" fmla="*/ 7 h 44"/>
                    <a:gd name="T58" fmla="*/ 119 w 196"/>
                    <a:gd name="T59" fmla="*/ 9 h 44"/>
                    <a:gd name="T60" fmla="*/ 111 w 196"/>
                    <a:gd name="T61" fmla="*/ 12 h 44"/>
                    <a:gd name="T62" fmla="*/ 107 w 196"/>
                    <a:gd name="T63" fmla="*/ 8 h 44"/>
                    <a:gd name="T64" fmla="*/ 97 w 196"/>
                    <a:gd name="T65" fmla="*/ 8 h 44"/>
                    <a:gd name="T66" fmla="*/ 93 w 196"/>
                    <a:gd name="T67" fmla="*/ 14 h 44"/>
                    <a:gd name="T68" fmla="*/ 80 w 196"/>
                    <a:gd name="T69" fmla="*/ 17 h 44"/>
                    <a:gd name="T70" fmla="*/ 62 w 196"/>
                    <a:gd name="T71" fmla="*/ 21 h 44"/>
                    <a:gd name="T72" fmla="*/ 57 w 196"/>
                    <a:gd name="T73" fmla="*/ 21 h 44"/>
                    <a:gd name="T74" fmla="*/ 36 w 196"/>
                    <a:gd name="T75" fmla="*/ 24 h 44"/>
                    <a:gd name="T76" fmla="*/ 45 w 196"/>
                    <a:gd name="T77" fmla="*/ 29 h 44"/>
                    <a:gd name="T78" fmla="*/ 35 w 196"/>
                    <a:gd name="T79" fmla="*/ 21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6" h="44">
                      <a:moveTo>
                        <a:pt x="16" y="22"/>
                      </a:moveTo>
                      <a:cubicBezTo>
                        <a:pt x="13" y="23"/>
                        <a:pt x="9" y="25"/>
                        <a:pt x="7" y="29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6" y="28"/>
                        <a:pt x="0" y="32"/>
                        <a:pt x="4" y="36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9" y="30"/>
                        <a:pt x="8" y="37"/>
                        <a:pt x="11" y="39"/>
                      </a:cubicBezTo>
                      <a:cubicBezTo>
                        <a:pt x="15" y="37"/>
                        <a:pt x="17" y="28"/>
                        <a:pt x="20" y="30"/>
                      </a:cubicBezTo>
                      <a:cubicBezTo>
                        <a:pt x="22" y="30"/>
                        <a:pt x="22" y="32"/>
                        <a:pt x="21" y="34"/>
                      </a:cubicBezTo>
                      <a:cubicBezTo>
                        <a:pt x="25" y="34"/>
                        <a:pt x="25" y="27"/>
                        <a:pt x="28" y="26"/>
                      </a:cubicBezTo>
                      <a:cubicBezTo>
                        <a:pt x="30" y="44"/>
                        <a:pt x="38" y="21"/>
                        <a:pt x="44" y="31"/>
                      </a:cubicBezTo>
                      <a:cubicBezTo>
                        <a:pt x="47" y="30"/>
                        <a:pt x="51" y="31"/>
                        <a:pt x="55" y="27"/>
                      </a:cubicBezTo>
                      <a:cubicBezTo>
                        <a:pt x="53" y="32"/>
                        <a:pt x="59" y="27"/>
                        <a:pt x="58" y="32"/>
                      </a:cubicBezTo>
                      <a:cubicBezTo>
                        <a:pt x="58" y="22"/>
                        <a:pt x="70" y="36"/>
                        <a:pt x="70" y="23"/>
                      </a:cubicBezTo>
                      <a:cubicBezTo>
                        <a:pt x="75" y="26"/>
                        <a:pt x="70" y="22"/>
                        <a:pt x="76" y="24"/>
                      </a:cubicBezTo>
                      <a:cubicBezTo>
                        <a:pt x="76" y="26"/>
                        <a:pt x="75" y="26"/>
                        <a:pt x="75" y="26"/>
                      </a:cubicBezTo>
                      <a:cubicBezTo>
                        <a:pt x="78" y="29"/>
                        <a:pt x="78" y="20"/>
                        <a:pt x="81" y="26"/>
                      </a:cubicBezTo>
                      <a:cubicBezTo>
                        <a:pt x="86" y="26"/>
                        <a:pt x="81" y="22"/>
                        <a:pt x="84" y="19"/>
                      </a:cubicBezTo>
                      <a:cubicBezTo>
                        <a:pt x="90" y="20"/>
                        <a:pt x="88" y="22"/>
                        <a:pt x="92" y="27"/>
                      </a:cubicBezTo>
                      <a:cubicBezTo>
                        <a:pt x="92" y="20"/>
                        <a:pt x="95" y="23"/>
                        <a:pt x="97" y="20"/>
                      </a:cubicBezTo>
                      <a:cubicBezTo>
                        <a:pt x="97" y="20"/>
                        <a:pt x="93" y="19"/>
                        <a:pt x="95" y="16"/>
                      </a:cubicBezTo>
                      <a:cubicBezTo>
                        <a:pt x="101" y="17"/>
                        <a:pt x="99" y="12"/>
                        <a:pt x="105" y="9"/>
                      </a:cubicBezTo>
                      <a:cubicBezTo>
                        <a:pt x="109" y="16"/>
                        <a:pt x="99" y="10"/>
                        <a:pt x="105" y="15"/>
                      </a:cubicBezTo>
                      <a:cubicBezTo>
                        <a:pt x="102" y="19"/>
                        <a:pt x="99" y="18"/>
                        <a:pt x="97" y="24"/>
                      </a:cubicBezTo>
                      <a:cubicBezTo>
                        <a:pt x="102" y="24"/>
                        <a:pt x="108" y="22"/>
                        <a:pt x="113" y="19"/>
                      </a:cubicBezTo>
                      <a:cubicBezTo>
                        <a:pt x="116" y="19"/>
                        <a:pt x="112" y="22"/>
                        <a:pt x="114" y="22"/>
                      </a:cubicBezTo>
                      <a:cubicBezTo>
                        <a:pt x="120" y="25"/>
                        <a:pt x="122" y="15"/>
                        <a:pt x="126" y="17"/>
                      </a:cubicBezTo>
                      <a:cubicBezTo>
                        <a:pt x="126" y="21"/>
                        <a:pt x="126" y="21"/>
                        <a:pt x="126" y="21"/>
                      </a:cubicBezTo>
                      <a:cubicBezTo>
                        <a:pt x="128" y="16"/>
                        <a:pt x="135" y="21"/>
                        <a:pt x="139" y="18"/>
                      </a:cubicBezTo>
                      <a:cubicBezTo>
                        <a:pt x="139" y="16"/>
                        <a:pt x="138" y="15"/>
                        <a:pt x="139" y="14"/>
                      </a:cubicBezTo>
                      <a:cubicBezTo>
                        <a:pt x="139" y="23"/>
                        <a:pt x="145" y="9"/>
                        <a:pt x="150" y="15"/>
                      </a:cubicBezTo>
                      <a:cubicBezTo>
                        <a:pt x="150" y="9"/>
                        <a:pt x="154" y="6"/>
                        <a:pt x="157" y="5"/>
                      </a:cubicBezTo>
                      <a:cubicBezTo>
                        <a:pt x="158" y="6"/>
                        <a:pt x="158" y="8"/>
                        <a:pt x="158" y="10"/>
                      </a:cubicBezTo>
                      <a:cubicBezTo>
                        <a:pt x="153" y="7"/>
                        <a:pt x="154" y="16"/>
                        <a:pt x="150" y="19"/>
                      </a:cubicBezTo>
                      <a:cubicBezTo>
                        <a:pt x="153" y="16"/>
                        <a:pt x="159" y="19"/>
                        <a:pt x="161" y="14"/>
                      </a:cubicBezTo>
                      <a:cubicBezTo>
                        <a:pt x="161" y="19"/>
                        <a:pt x="161" y="19"/>
                        <a:pt x="161" y="19"/>
                      </a:cubicBezTo>
                      <a:cubicBezTo>
                        <a:pt x="165" y="19"/>
                        <a:pt x="164" y="9"/>
                        <a:pt x="169" y="12"/>
                      </a:cubicBezTo>
                      <a:cubicBezTo>
                        <a:pt x="168" y="16"/>
                        <a:pt x="168" y="16"/>
                        <a:pt x="168" y="16"/>
                      </a:cubicBezTo>
                      <a:cubicBezTo>
                        <a:pt x="178" y="14"/>
                        <a:pt x="189" y="19"/>
                        <a:pt x="196" y="11"/>
                      </a:cubicBezTo>
                      <a:cubicBezTo>
                        <a:pt x="196" y="9"/>
                        <a:pt x="192" y="3"/>
                        <a:pt x="192" y="1"/>
                      </a:cubicBezTo>
                      <a:cubicBezTo>
                        <a:pt x="187" y="3"/>
                        <a:pt x="185" y="8"/>
                        <a:pt x="182" y="11"/>
                      </a:cubicBezTo>
                      <a:cubicBezTo>
                        <a:pt x="182" y="6"/>
                        <a:pt x="182" y="6"/>
                        <a:pt x="182" y="6"/>
                      </a:cubicBezTo>
                      <a:cubicBezTo>
                        <a:pt x="181" y="9"/>
                        <a:pt x="177" y="12"/>
                        <a:pt x="180" y="14"/>
                      </a:cubicBezTo>
                      <a:cubicBezTo>
                        <a:pt x="177" y="17"/>
                        <a:pt x="177" y="10"/>
                        <a:pt x="174" y="13"/>
                      </a:cubicBezTo>
                      <a:cubicBezTo>
                        <a:pt x="174" y="8"/>
                        <a:pt x="176" y="7"/>
                        <a:pt x="176" y="3"/>
                      </a:cubicBezTo>
                      <a:cubicBezTo>
                        <a:pt x="173" y="6"/>
                        <a:pt x="173" y="6"/>
                        <a:pt x="173" y="6"/>
                      </a:cubicBezTo>
                      <a:cubicBezTo>
                        <a:pt x="174" y="3"/>
                        <a:pt x="171" y="4"/>
                        <a:pt x="172" y="2"/>
                      </a:cubicBezTo>
                      <a:cubicBezTo>
                        <a:pt x="167" y="9"/>
                        <a:pt x="165" y="0"/>
                        <a:pt x="159" y="3"/>
                      </a:cubicBezTo>
                      <a:cubicBezTo>
                        <a:pt x="163" y="4"/>
                        <a:pt x="163" y="4"/>
                        <a:pt x="163" y="4"/>
                      </a:cubicBezTo>
                      <a:cubicBezTo>
                        <a:pt x="163" y="7"/>
                        <a:pt x="161" y="7"/>
                        <a:pt x="160" y="8"/>
                      </a:cubicBezTo>
                      <a:cubicBezTo>
                        <a:pt x="158" y="4"/>
                        <a:pt x="157" y="4"/>
                        <a:pt x="154" y="3"/>
                      </a:cubicBezTo>
                      <a:cubicBezTo>
                        <a:pt x="152" y="5"/>
                        <a:pt x="151" y="11"/>
                        <a:pt x="148" y="11"/>
                      </a:cubicBezTo>
                      <a:cubicBezTo>
                        <a:pt x="148" y="5"/>
                        <a:pt x="143" y="8"/>
                        <a:pt x="142" y="4"/>
                      </a:cubicBezTo>
                      <a:cubicBezTo>
                        <a:pt x="142" y="9"/>
                        <a:pt x="136" y="6"/>
                        <a:pt x="136" y="10"/>
                      </a:cubicBezTo>
                      <a:cubicBezTo>
                        <a:pt x="134" y="11"/>
                        <a:pt x="132" y="10"/>
                        <a:pt x="131" y="7"/>
                      </a:cubicBezTo>
                      <a:cubicBezTo>
                        <a:pt x="133" y="6"/>
                        <a:pt x="133" y="6"/>
                        <a:pt x="133" y="6"/>
                      </a:cubicBezTo>
                      <a:cubicBezTo>
                        <a:pt x="131" y="6"/>
                        <a:pt x="131" y="6"/>
                        <a:pt x="131" y="6"/>
                      </a:cubicBezTo>
                      <a:cubicBezTo>
                        <a:pt x="131" y="5"/>
                        <a:pt x="131" y="5"/>
                        <a:pt x="131" y="5"/>
                      </a:cubicBezTo>
                      <a:cubicBezTo>
                        <a:pt x="130" y="5"/>
                        <a:pt x="130" y="9"/>
                        <a:pt x="128" y="7"/>
                      </a:cubicBezTo>
                      <a:cubicBezTo>
                        <a:pt x="128" y="5"/>
                        <a:pt x="129" y="5"/>
                        <a:pt x="129" y="4"/>
                      </a:cubicBezTo>
                      <a:cubicBezTo>
                        <a:pt x="125" y="4"/>
                        <a:pt x="123" y="13"/>
                        <a:pt x="119" y="9"/>
                      </a:cubicBezTo>
                      <a:cubicBezTo>
                        <a:pt x="119" y="11"/>
                        <a:pt x="114" y="12"/>
                        <a:pt x="116" y="18"/>
                      </a:cubicBezTo>
                      <a:cubicBezTo>
                        <a:pt x="114" y="16"/>
                        <a:pt x="115" y="11"/>
                        <a:pt x="111" y="12"/>
                      </a:cubicBezTo>
                      <a:cubicBezTo>
                        <a:pt x="110" y="17"/>
                        <a:pt x="107" y="11"/>
                        <a:pt x="105" y="14"/>
                      </a:cubicBezTo>
                      <a:cubicBezTo>
                        <a:pt x="108" y="9"/>
                        <a:pt x="105" y="13"/>
                        <a:pt x="107" y="8"/>
                      </a:cubicBezTo>
                      <a:cubicBezTo>
                        <a:pt x="105" y="6"/>
                        <a:pt x="102" y="13"/>
                        <a:pt x="98" y="12"/>
                      </a:cubicBezTo>
                      <a:cubicBezTo>
                        <a:pt x="97" y="8"/>
                        <a:pt x="97" y="8"/>
                        <a:pt x="97" y="8"/>
                      </a:cubicBezTo>
                      <a:cubicBezTo>
                        <a:pt x="96" y="10"/>
                        <a:pt x="94" y="14"/>
                        <a:pt x="92" y="10"/>
                      </a:cubicBezTo>
                      <a:cubicBezTo>
                        <a:pt x="93" y="14"/>
                        <a:pt x="93" y="14"/>
                        <a:pt x="93" y="14"/>
                      </a:cubicBezTo>
                      <a:cubicBezTo>
                        <a:pt x="90" y="12"/>
                        <a:pt x="86" y="14"/>
                        <a:pt x="83" y="10"/>
                      </a:cubicBezTo>
                      <a:cubicBezTo>
                        <a:pt x="80" y="17"/>
                        <a:pt x="80" y="17"/>
                        <a:pt x="80" y="17"/>
                      </a:cubicBezTo>
                      <a:cubicBezTo>
                        <a:pt x="75" y="11"/>
                        <a:pt x="69" y="17"/>
                        <a:pt x="66" y="24"/>
                      </a:cubicBezTo>
                      <a:cubicBezTo>
                        <a:pt x="65" y="24"/>
                        <a:pt x="62" y="23"/>
                        <a:pt x="62" y="21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1" y="19"/>
                        <a:pt x="58" y="15"/>
                        <a:pt x="57" y="21"/>
                      </a:cubicBezTo>
                      <a:cubicBezTo>
                        <a:pt x="54" y="23"/>
                        <a:pt x="55" y="17"/>
                        <a:pt x="53" y="16"/>
                      </a:cubicBezTo>
                      <a:cubicBezTo>
                        <a:pt x="48" y="25"/>
                        <a:pt x="37" y="12"/>
                        <a:pt x="36" y="24"/>
                      </a:cubicBezTo>
                      <a:cubicBezTo>
                        <a:pt x="39" y="24"/>
                        <a:pt x="43" y="26"/>
                        <a:pt x="47" y="25"/>
                      </a:cubicBezTo>
                      <a:cubicBezTo>
                        <a:pt x="46" y="27"/>
                        <a:pt x="47" y="29"/>
                        <a:pt x="45" y="29"/>
                      </a:cubicBezTo>
                      <a:cubicBezTo>
                        <a:pt x="41" y="30"/>
                        <a:pt x="39" y="26"/>
                        <a:pt x="35" y="28"/>
                      </a:cubicBezTo>
                      <a:cubicBezTo>
                        <a:pt x="35" y="21"/>
                        <a:pt x="35" y="21"/>
                        <a:pt x="35" y="21"/>
                      </a:cubicBezTo>
                      <a:cubicBezTo>
                        <a:pt x="27" y="13"/>
                        <a:pt x="23" y="32"/>
                        <a:pt x="16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3" name="Freeform 1478"/>
                <p:cNvSpPr>
                  <a:spLocks/>
                </p:cNvSpPr>
                <p:nvPr/>
              </p:nvSpPr>
              <p:spPr bwMode="auto">
                <a:xfrm>
                  <a:off x="3633" y="3056"/>
                  <a:ext cx="4" cy="3"/>
                </a:xfrm>
                <a:custGeom>
                  <a:avLst/>
                  <a:gdLst>
                    <a:gd name="T0" fmla="*/ 4 w 4"/>
                    <a:gd name="T1" fmla="*/ 3 h 3"/>
                    <a:gd name="T2" fmla="*/ 0 w 4"/>
                    <a:gd name="T3" fmla="*/ 0 h 3"/>
                    <a:gd name="T4" fmla="*/ 1 w 4"/>
                    <a:gd name="T5" fmla="*/ 3 h 3"/>
                    <a:gd name="T6" fmla="*/ 4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3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4" name="Freeform 1479"/>
                <p:cNvSpPr>
                  <a:spLocks/>
                </p:cNvSpPr>
                <p:nvPr/>
              </p:nvSpPr>
              <p:spPr bwMode="auto">
                <a:xfrm>
                  <a:off x="3632" y="3059"/>
                  <a:ext cx="2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1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5" name="Freeform 1480"/>
                <p:cNvSpPr>
                  <a:spLocks/>
                </p:cNvSpPr>
                <p:nvPr/>
              </p:nvSpPr>
              <p:spPr bwMode="auto">
                <a:xfrm>
                  <a:off x="3580" y="3064"/>
                  <a:ext cx="2" cy="1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2" y="1"/>
                        <a:pt x="1" y="0"/>
                        <a:pt x="0" y="1"/>
                      </a:cubicBezTo>
                      <a:cubicBezTo>
                        <a:pt x="1" y="2"/>
                        <a:pt x="2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6" name="Freeform 1481"/>
                <p:cNvSpPr>
                  <a:spLocks/>
                </p:cNvSpPr>
                <p:nvPr/>
              </p:nvSpPr>
              <p:spPr bwMode="auto">
                <a:xfrm>
                  <a:off x="3580" y="306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1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7" name="Freeform 1482"/>
                <p:cNvSpPr>
                  <a:spLocks/>
                </p:cNvSpPr>
                <p:nvPr/>
              </p:nvSpPr>
              <p:spPr bwMode="auto">
                <a:xfrm>
                  <a:off x="3491" y="3064"/>
                  <a:ext cx="89" cy="23"/>
                </a:xfrm>
                <a:custGeom>
                  <a:avLst/>
                  <a:gdLst>
                    <a:gd name="T0" fmla="*/ 18 w 103"/>
                    <a:gd name="T1" fmla="*/ 16 h 27"/>
                    <a:gd name="T2" fmla="*/ 13 w 103"/>
                    <a:gd name="T3" fmla="*/ 21 h 27"/>
                    <a:gd name="T4" fmla="*/ 9 w 103"/>
                    <a:gd name="T5" fmla="*/ 17 h 27"/>
                    <a:gd name="T6" fmla="*/ 2 w 103"/>
                    <a:gd name="T7" fmla="*/ 26 h 27"/>
                    <a:gd name="T8" fmla="*/ 51 w 103"/>
                    <a:gd name="T9" fmla="*/ 18 h 27"/>
                    <a:gd name="T10" fmla="*/ 49 w 103"/>
                    <a:gd name="T11" fmla="*/ 21 h 27"/>
                    <a:gd name="T12" fmla="*/ 66 w 103"/>
                    <a:gd name="T13" fmla="*/ 14 h 27"/>
                    <a:gd name="T14" fmla="*/ 66 w 103"/>
                    <a:gd name="T15" fmla="*/ 21 h 27"/>
                    <a:gd name="T16" fmla="*/ 77 w 103"/>
                    <a:gd name="T17" fmla="*/ 18 h 27"/>
                    <a:gd name="T18" fmla="*/ 76 w 103"/>
                    <a:gd name="T19" fmla="*/ 15 h 27"/>
                    <a:gd name="T20" fmla="*/ 79 w 103"/>
                    <a:gd name="T21" fmla="*/ 16 h 27"/>
                    <a:gd name="T22" fmla="*/ 78 w 103"/>
                    <a:gd name="T23" fmla="*/ 15 h 27"/>
                    <a:gd name="T24" fmla="*/ 86 w 103"/>
                    <a:gd name="T25" fmla="*/ 14 h 27"/>
                    <a:gd name="T26" fmla="*/ 84 w 103"/>
                    <a:gd name="T27" fmla="*/ 15 h 27"/>
                    <a:gd name="T28" fmla="*/ 89 w 103"/>
                    <a:gd name="T29" fmla="*/ 13 h 27"/>
                    <a:gd name="T30" fmla="*/ 89 w 103"/>
                    <a:gd name="T31" fmla="*/ 17 h 27"/>
                    <a:gd name="T32" fmla="*/ 102 w 103"/>
                    <a:gd name="T33" fmla="*/ 10 h 27"/>
                    <a:gd name="T34" fmla="*/ 103 w 103"/>
                    <a:gd name="T35" fmla="*/ 6 h 27"/>
                    <a:gd name="T36" fmla="*/ 91 w 103"/>
                    <a:gd name="T37" fmla="*/ 10 h 27"/>
                    <a:gd name="T38" fmla="*/ 92 w 103"/>
                    <a:gd name="T39" fmla="*/ 10 h 27"/>
                    <a:gd name="T40" fmla="*/ 85 w 103"/>
                    <a:gd name="T41" fmla="*/ 12 h 27"/>
                    <a:gd name="T42" fmla="*/ 89 w 103"/>
                    <a:gd name="T43" fmla="*/ 6 h 27"/>
                    <a:gd name="T44" fmla="*/ 77 w 103"/>
                    <a:gd name="T45" fmla="*/ 3 h 27"/>
                    <a:gd name="T46" fmla="*/ 78 w 103"/>
                    <a:gd name="T47" fmla="*/ 3 h 27"/>
                    <a:gd name="T48" fmla="*/ 74 w 103"/>
                    <a:gd name="T49" fmla="*/ 5 h 27"/>
                    <a:gd name="T50" fmla="*/ 77 w 103"/>
                    <a:gd name="T51" fmla="*/ 8 h 27"/>
                    <a:gd name="T52" fmla="*/ 75 w 103"/>
                    <a:gd name="T53" fmla="*/ 14 h 27"/>
                    <a:gd name="T54" fmla="*/ 71 w 103"/>
                    <a:gd name="T55" fmla="*/ 15 h 27"/>
                    <a:gd name="T56" fmla="*/ 73 w 103"/>
                    <a:gd name="T57" fmla="*/ 9 h 27"/>
                    <a:gd name="T58" fmla="*/ 71 w 103"/>
                    <a:gd name="T59" fmla="*/ 12 h 27"/>
                    <a:gd name="T60" fmla="*/ 66 w 103"/>
                    <a:gd name="T61" fmla="*/ 6 h 27"/>
                    <a:gd name="T62" fmla="*/ 66 w 103"/>
                    <a:gd name="T63" fmla="*/ 12 h 27"/>
                    <a:gd name="T64" fmla="*/ 46 w 103"/>
                    <a:gd name="T65" fmla="*/ 14 h 27"/>
                    <a:gd name="T66" fmla="*/ 49 w 103"/>
                    <a:gd name="T67" fmla="*/ 10 h 27"/>
                    <a:gd name="T68" fmla="*/ 46 w 103"/>
                    <a:gd name="T69" fmla="*/ 14 h 27"/>
                    <a:gd name="T70" fmla="*/ 33 w 103"/>
                    <a:gd name="T71" fmla="*/ 13 h 27"/>
                    <a:gd name="T72" fmla="*/ 35 w 103"/>
                    <a:gd name="T73" fmla="*/ 16 h 27"/>
                    <a:gd name="T74" fmla="*/ 22 w 103"/>
                    <a:gd name="T75" fmla="*/ 16 h 27"/>
                    <a:gd name="T76" fmla="*/ 22 w 103"/>
                    <a:gd name="T77" fmla="*/ 16 h 27"/>
                    <a:gd name="T78" fmla="*/ 16 w 103"/>
                    <a:gd name="T79" fmla="*/ 23 h 27"/>
                    <a:gd name="T80" fmla="*/ 18 w 103"/>
                    <a:gd name="T81" fmla="*/ 1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3" h="27">
                      <a:moveTo>
                        <a:pt x="18" y="16"/>
                      </a:move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2" y="18"/>
                        <a:pt x="7" y="21"/>
                        <a:pt x="9" y="17"/>
                      </a:cubicBezTo>
                      <a:cubicBezTo>
                        <a:pt x="6" y="23"/>
                        <a:pt x="0" y="18"/>
                        <a:pt x="2" y="26"/>
                      </a:cubicBezTo>
                      <a:cubicBezTo>
                        <a:pt x="16" y="22"/>
                        <a:pt x="35" y="26"/>
                        <a:pt x="51" y="18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6" y="14"/>
                        <a:pt x="60" y="27"/>
                        <a:pt x="66" y="14"/>
                      </a:cubicBezTo>
                      <a:cubicBezTo>
                        <a:pt x="66" y="21"/>
                        <a:pt x="66" y="21"/>
                        <a:pt x="66" y="21"/>
                      </a:cubicBezTo>
                      <a:cubicBezTo>
                        <a:pt x="70" y="22"/>
                        <a:pt x="72" y="11"/>
                        <a:pt x="77" y="18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7" y="15"/>
                        <a:pt x="78" y="16"/>
                        <a:pt x="79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1" y="12"/>
                        <a:pt x="83" y="12"/>
                        <a:pt x="86" y="14"/>
                      </a:cubicBezTo>
                      <a:cubicBezTo>
                        <a:pt x="86" y="16"/>
                        <a:pt x="84" y="15"/>
                        <a:pt x="84" y="15"/>
                      </a:cubicBezTo>
                      <a:cubicBezTo>
                        <a:pt x="85" y="17"/>
                        <a:pt x="87" y="13"/>
                        <a:pt x="89" y="13"/>
                      </a:cubicBezTo>
                      <a:cubicBezTo>
                        <a:pt x="91" y="14"/>
                        <a:pt x="89" y="16"/>
                        <a:pt x="89" y="17"/>
                      </a:cubicBezTo>
                      <a:cubicBezTo>
                        <a:pt x="95" y="13"/>
                        <a:pt x="98" y="20"/>
                        <a:pt x="102" y="10"/>
                      </a:cubicBezTo>
                      <a:cubicBezTo>
                        <a:pt x="103" y="8"/>
                        <a:pt x="100" y="7"/>
                        <a:pt x="103" y="6"/>
                      </a:cubicBezTo>
                      <a:cubicBezTo>
                        <a:pt x="98" y="3"/>
                        <a:pt x="95" y="7"/>
                        <a:pt x="91" y="10"/>
                      </a:cubicBezTo>
                      <a:cubicBezTo>
                        <a:pt x="92" y="10"/>
                        <a:pt x="92" y="10"/>
                        <a:pt x="92" y="10"/>
                      </a:cubicBezTo>
                      <a:cubicBezTo>
                        <a:pt x="90" y="19"/>
                        <a:pt x="90" y="8"/>
                        <a:pt x="85" y="12"/>
                      </a:cubicBezTo>
                      <a:cubicBezTo>
                        <a:pt x="86" y="9"/>
                        <a:pt x="89" y="8"/>
                        <a:pt x="89" y="6"/>
                      </a:cubicBezTo>
                      <a:cubicBezTo>
                        <a:pt x="83" y="0"/>
                        <a:pt x="82" y="12"/>
                        <a:pt x="77" y="3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7" y="2"/>
                        <a:pt x="75" y="4"/>
                        <a:pt x="74" y="5"/>
                      </a:cubicBezTo>
                      <a:cubicBezTo>
                        <a:pt x="75" y="6"/>
                        <a:pt x="76" y="7"/>
                        <a:pt x="77" y="8"/>
                      </a:cubicBezTo>
                      <a:cubicBezTo>
                        <a:pt x="76" y="9"/>
                        <a:pt x="75" y="13"/>
                        <a:pt x="75" y="14"/>
                      </a:cubicBezTo>
                      <a:cubicBezTo>
                        <a:pt x="73" y="10"/>
                        <a:pt x="73" y="17"/>
                        <a:pt x="71" y="15"/>
                      </a:cubicBezTo>
                      <a:cubicBezTo>
                        <a:pt x="70" y="11"/>
                        <a:pt x="72" y="11"/>
                        <a:pt x="73" y="9"/>
                      </a:cubicBezTo>
                      <a:cubicBezTo>
                        <a:pt x="71" y="12"/>
                        <a:pt x="71" y="12"/>
                        <a:pt x="71" y="12"/>
                      </a:cubicBezTo>
                      <a:cubicBezTo>
                        <a:pt x="68" y="12"/>
                        <a:pt x="68" y="8"/>
                        <a:pt x="66" y="6"/>
                      </a:cubicBezTo>
                      <a:cubicBezTo>
                        <a:pt x="64" y="9"/>
                        <a:pt x="68" y="8"/>
                        <a:pt x="66" y="12"/>
                      </a:cubicBezTo>
                      <a:cubicBezTo>
                        <a:pt x="63" y="7"/>
                        <a:pt x="52" y="10"/>
                        <a:pt x="46" y="14"/>
                      </a:cubicBezTo>
                      <a:cubicBezTo>
                        <a:pt x="48" y="13"/>
                        <a:pt x="47" y="10"/>
                        <a:pt x="49" y="10"/>
                      </a:cubicBezTo>
                      <a:cubicBezTo>
                        <a:pt x="48" y="9"/>
                        <a:pt x="46" y="11"/>
                        <a:pt x="46" y="14"/>
                      </a:cubicBezTo>
                      <a:cubicBezTo>
                        <a:pt x="42" y="17"/>
                        <a:pt x="37" y="16"/>
                        <a:pt x="33" y="13"/>
                      </a:cubicBezTo>
                      <a:cubicBezTo>
                        <a:pt x="35" y="16"/>
                        <a:pt x="35" y="16"/>
                        <a:pt x="35" y="16"/>
                      </a:cubicBezTo>
                      <a:cubicBezTo>
                        <a:pt x="32" y="21"/>
                        <a:pt x="27" y="13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0" y="17"/>
                        <a:pt x="19" y="24"/>
                        <a:pt x="16" y="23"/>
                      </a:cubicBezTo>
                      <a:cubicBezTo>
                        <a:pt x="16" y="19"/>
                        <a:pt x="18" y="19"/>
                        <a:pt x="18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8" name="Freeform 1483"/>
                <p:cNvSpPr>
                  <a:spLocks/>
                </p:cNvSpPr>
                <p:nvPr/>
              </p:nvSpPr>
              <p:spPr bwMode="auto">
                <a:xfrm>
                  <a:off x="3488" y="3079"/>
                  <a:ext cx="4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7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6"/>
                        <a:pt x="0" y="8"/>
                      </a:cubicBezTo>
                      <a:cubicBezTo>
                        <a:pt x="1" y="7"/>
                        <a:pt x="3" y="9"/>
                        <a:pt x="3" y="7"/>
                      </a:cubicBezTo>
                      <a:cubicBezTo>
                        <a:pt x="3" y="6"/>
                        <a:pt x="3" y="5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9" name="Freeform 1484"/>
                <p:cNvSpPr>
                  <a:spLocks/>
                </p:cNvSpPr>
                <p:nvPr/>
              </p:nvSpPr>
              <p:spPr bwMode="auto">
                <a:xfrm>
                  <a:off x="3426" y="3067"/>
                  <a:ext cx="62" cy="33"/>
                </a:xfrm>
                <a:custGeom>
                  <a:avLst/>
                  <a:gdLst>
                    <a:gd name="T0" fmla="*/ 38 w 72"/>
                    <a:gd name="T1" fmla="*/ 20 h 38"/>
                    <a:gd name="T2" fmla="*/ 37 w 72"/>
                    <a:gd name="T3" fmla="*/ 24 h 38"/>
                    <a:gd name="T4" fmla="*/ 58 w 72"/>
                    <a:gd name="T5" fmla="*/ 25 h 38"/>
                    <a:gd name="T6" fmla="*/ 64 w 72"/>
                    <a:gd name="T7" fmla="*/ 19 h 38"/>
                    <a:gd name="T8" fmla="*/ 65 w 72"/>
                    <a:gd name="T9" fmla="*/ 23 h 38"/>
                    <a:gd name="T10" fmla="*/ 70 w 72"/>
                    <a:gd name="T11" fmla="*/ 18 h 38"/>
                    <a:gd name="T12" fmla="*/ 67 w 72"/>
                    <a:gd name="T13" fmla="*/ 20 h 38"/>
                    <a:gd name="T14" fmla="*/ 68 w 72"/>
                    <a:gd name="T15" fmla="*/ 18 h 38"/>
                    <a:gd name="T16" fmla="*/ 64 w 72"/>
                    <a:gd name="T17" fmla="*/ 18 h 38"/>
                    <a:gd name="T18" fmla="*/ 65 w 72"/>
                    <a:gd name="T19" fmla="*/ 15 h 38"/>
                    <a:gd name="T20" fmla="*/ 56 w 72"/>
                    <a:gd name="T21" fmla="*/ 22 h 38"/>
                    <a:gd name="T22" fmla="*/ 56 w 72"/>
                    <a:gd name="T23" fmla="*/ 16 h 38"/>
                    <a:gd name="T24" fmla="*/ 47 w 72"/>
                    <a:gd name="T25" fmla="*/ 14 h 38"/>
                    <a:gd name="T26" fmla="*/ 48 w 72"/>
                    <a:gd name="T27" fmla="*/ 16 h 38"/>
                    <a:gd name="T28" fmla="*/ 49 w 72"/>
                    <a:gd name="T29" fmla="*/ 20 h 38"/>
                    <a:gd name="T30" fmla="*/ 45 w 72"/>
                    <a:gd name="T31" fmla="*/ 14 h 38"/>
                    <a:gd name="T32" fmla="*/ 28 w 72"/>
                    <a:gd name="T33" fmla="*/ 16 h 38"/>
                    <a:gd name="T34" fmla="*/ 21 w 72"/>
                    <a:gd name="T35" fmla="*/ 22 h 38"/>
                    <a:gd name="T36" fmla="*/ 24 w 72"/>
                    <a:gd name="T37" fmla="*/ 17 h 38"/>
                    <a:gd name="T38" fmla="*/ 19 w 72"/>
                    <a:gd name="T39" fmla="*/ 15 h 38"/>
                    <a:gd name="T40" fmla="*/ 3 w 72"/>
                    <a:gd name="T41" fmla="*/ 0 h 38"/>
                    <a:gd name="T42" fmla="*/ 14 w 72"/>
                    <a:gd name="T43" fmla="*/ 24 h 38"/>
                    <a:gd name="T44" fmla="*/ 20 w 72"/>
                    <a:gd name="T45" fmla="*/ 25 h 38"/>
                    <a:gd name="T46" fmla="*/ 27 w 72"/>
                    <a:gd name="T47" fmla="*/ 24 h 38"/>
                    <a:gd name="T48" fmla="*/ 38 w 72"/>
                    <a:gd name="T49" fmla="*/ 2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72" h="38">
                      <a:moveTo>
                        <a:pt x="38" y="20"/>
                      </a:moveTo>
                      <a:cubicBezTo>
                        <a:pt x="37" y="21"/>
                        <a:pt x="37" y="23"/>
                        <a:pt x="37" y="24"/>
                      </a:cubicBezTo>
                      <a:cubicBezTo>
                        <a:pt x="45" y="24"/>
                        <a:pt x="54" y="22"/>
                        <a:pt x="58" y="25"/>
                      </a:cubicBezTo>
                      <a:cubicBezTo>
                        <a:pt x="60" y="26"/>
                        <a:pt x="61" y="20"/>
                        <a:pt x="64" y="19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7" y="20"/>
                        <a:pt x="72" y="24"/>
                        <a:pt x="70" y="18"/>
                      </a:cubicBezTo>
                      <a:cubicBezTo>
                        <a:pt x="70" y="17"/>
                        <a:pt x="69" y="21"/>
                        <a:pt x="67" y="20"/>
                      </a:cubicBezTo>
                      <a:cubicBezTo>
                        <a:pt x="68" y="18"/>
                        <a:pt x="68" y="18"/>
                        <a:pt x="68" y="18"/>
                      </a:cubicBezTo>
                      <a:cubicBezTo>
                        <a:pt x="64" y="18"/>
                        <a:pt x="64" y="18"/>
                        <a:pt x="64" y="18"/>
                      </a:cubicBezTo>
                      <a:cubicBezTo>
                        <a:pt x="65" y="15"/>
                        <a:pt x="65" y="15"/>
                        <a:pt x="65" y="15"/>
                      </a:cubicBezTo>
                      <a:cubicBezTo>
                        <a:pt x="60" y="11"/>
                        <a:pt x="62" y="24"/>
                        <a:pt x="56" y="22"/>
                      </a:cubicBezTo>
                      <a:cubicBezTo>
                        <a:pt x="56" y="16"/>
                        <a:pt x="56" y="16"/>
                        <a:pt x="56" y="16"/>
                      </a:cubicBezTo>
                      <a:cubicBezTo>
                        <a:pt x="52" y="16"/>
                        <a:pt x="50" y="18"/>
                        <a:pt x="47" y="14"/>
                      </a:cubicBezTo>
                      <a:cubicBezTo>
                        <a:pt x="47" y="14"/>
                        <a:pt x="47" y="17"/>
                        <a:pt x="48" y="16"/>
                      </a:cubicBezTo>
                      <a:cubicBezTo>
                        <a:pt x="48" y="16"/>
                        <a:pt x="49" y="18"/>
                        <a:pt x="49" y="20"/>
                      </a:cubicBezTo>
                      <a:cubicBezTo>
                        <a:pt x="43" y="25"/>
                        <a:pt x="50" y="17"/>
                        <a:pt x="45" y="14"/>
                      </a:cubicBezTo>
                      <a:cubicBezTo>
                        <a:pt x="41" y="18"/>
                        <a:pt x="30" y="21"/>
                        <a:pt x="28" y="16"/>
                      </a:cubicBezTo>
                      <a:cubicBezTo>
                        <a:pt x="30" y="20"/>
                        <a:pt x="25" y="23"/>
                        <a:pt x="21" y="22"/>
                      </a:cubicBezTo>
                      <a:cubicBezTo>
                        <a:pt x="19" y="19"/>
                        <a:pt x="23" y="19"/>
                        <a:pt x="24" y="17"/>
                      </a:cubicBezTo>
                      <a:cubicBezTo>
                        <a:pt x="22" y="16"/>
                        <a:pt x="22" y="15"/>
                        <a:pt x="19" y="15"/>
                      </a:cubicBezTo>
                      <a:cubicBezTo>
                        <a:pt x="23" y="13"/>
                        <a:pt x="17" y="38"/>
                        <a:pt x="3" y="0"/>
                      </a:cubicBezTo>
                      <a:cubicBezTo>
                        <a:pt x="0" y="6"/>
                        <a:pt x="7" y="22"/>
                        <a:pt x="14" y="24"/>
                      </a:cubicBezTo>
                      <a:cubicBezTo>
                        <a:pt x="18" y="26"/>
                        <a:pt x="18" y="25"/>
                        <a:pt x="20" y="25"/>
                      </a:cubicBezTo>
                      <a:cubicBezTo>
                        <a:pt x="22" y="25"/>
                        <a:pt x="25" y="25"/>
                        <a:pt x="27" y="24"/>
                      </a:cubicBezTo>
                      <a:cubicBezTo>
                        <a:pt x="31" y="22"/>
                        <a:pt x="34" y="20"/>
                        <a:pt x="38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0" name="Freeform 1485"/>
                <p:cNvSpPr>
                  <a:spLocks/>
                </p:cNvSpPr>
                <p:nvPr/>
              </p:nvSpPr>
              <p:spPr bwMode="auto">
                <a:xfrm>
                  <a:off x="3456" y="3088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1" name="Freeform 1486"/>
                <p:cNvSpPr>
                  <a:spLocks/>
                </p:cNvSpPr>
                <p:nvPr/>
              </p:nvSpPr>
              <p:spPr bwMode="auto">
                <a:xfrm>
                  <a:off x="4111" y="3112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2" name="Freeform 1487"/>
                <p:cNvSpPr>
                  <a:spLocks/>
                </p:cNvSpPr>
                <p:nvPr/>
              </p:nvSpPr>
              <p:spPr bwMode="auto">
                <a:xfrm>
                  <a:off x="4100" y="3102"/>
                  <a:ext cx="11" cy="14"/>
                </a:xfrm>
                <a:custGeom>
                  <a:avLst/>
                  <a:gdLst>
                    <a:gd name="T0" fmla="*/ 5 w 12"/>
                    <a:gd name="T1" fmla="*/ 0 h 17"/>
                    <a:gd name="T2" fmla="*/ 2 w 12"/>
                    <a:gd name="T3" fmla="*/ 2 h 17"/>
                    <a:gd name="T4" fmla="*/ 6 w 12"/>
                    <a:gd name="T5" fmla="*/ 17 h 17"/>
                    <a:gd name="T6" fmla="*/ 12 w 12"/>
                    <a:gd name="T7" fmla="*/ 7 h 17"/>
                    <a:gd name="T8" fmla="*/ 6 w 12"/>
                    <a:gd name="T9" fmla="*/ 10 h 17"/>
                    <a:gd name="T10" fmla="*/ 10 w 12"/>
                    <a:gd name="T11" fmla="*/ 4 h 17"/>
                    <a:gd name="T12" fmla="*/ 5 w 12"/>
                    <a:gd name="T13" fmla="*/ 5 h 17"/>
                    <a:gd name="T14" fmla="*/ 5 w 12"/>
                    <a:gd name="T1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7">
                      <a:moveTo>
                        <a:pt x="5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12"/>
                        <a:pt x="0" y="9"/>
                        <a:pt x="6" y="17"/>
                      </a:cubicBezTo>
                      <a:cubicBezTo>
                        <a:pt x="8" y="15"/>
                        <a:pt x="12" y="11"/>
                        <a:pt x="12" y="7"/>
                      </a:cubicBezTo>
                      <a:cubicBezTo>
                        <a:pt x="10" y="8"/>
                        <a:pt x="8" y="12"/>
                        <a:pt x="6" y="10"/>
                      </a:cubicBezTo>
                      <a:cubicBezTo>
                        <a:pt x="7" y="7"/>
                        <a:pt x="9" y="8"/>
                        <a:pt x="10" y="4"/>
                      </a:cubicBezTo>
                      <a:cubicBezTo>
                        <a:pt x="7" y="1"/>
                        <a:pt x="8" y="6"/>
                        <a:pt x="5" y="5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3" name="Freeform 1488"/>
                <p:cNvSpPr>
                  <a:spLocks/>
                </p:cNvSpPr>
                <p:nvPr/>
              </p:nvSpPr>
              <p:spPr bwMode="auto">
                <a:xfrm>
                  <a:off x="4100" y="3107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4" name="Freeform 1489"/>
                <p:cNvSpPr>
                  <a:spLocks/>
                </p:cNvSpPr>
                <p:nvPr/>
              </p:nvSpPr>
              <p:spPr bwMode="auto">
                <a:xfrm>
                  <a:off x="4096" y="3108"/>
                  <a:ext cx="4" cy="6"/>
                </a:xfrm>
                <a:custGeom>
                  <a:avLst/>
                  <a:gdLst>
                    <a:gd name="T0" fmla="*/ 3 w 4"/>
                    <a:gd name="T1" fmla="*/ 5 h 7"/>
                    <a:gd name="T2" fmla="*/ 3 w 4"/>
                    <a:gd name="T3" fmla="*/ 0 h 7"/>
                    <a:gd name="T4" fmla="*/ 0 w 4"/>
                    <a:gd name="T5" fmla="*/ 7 h 7"/>
                    <a:gd name="T6" fmla="*/ 3 w 4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7">
                      <a:moveTo>
                        <a:pt x="3" y="5"/>
                      </a:moveTo>
                      <a:cubicBezTo>
                        <a:pt x="1" y="4"/>
                        <a:pt x="4" y="1"/>
                        <a:pt x="3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5" name="Freeform 1490"/>
                <p:cNvSpPr>
                  <a:spLocks/>
                </p:cNvSpPr>
                <p:nvPr/>
              </p:nvSpPr>
              <p:spPr bwMode="auto">
                <a:xfrm>
                  <a:off x="4090" y="3110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6" name="Freeform 1491"/>
                <p:cNvSpPr>
                  <a:spLocks/>
                </p:cNvSpPr>
                <p:nvPr/>
              </p:nvSpPr>
              <p:spPr bwMode="auto">
                <a:xfrm>
                  <a:off x="4087" y="3103"/>
                  <a:ext cx="8" cy="10"/>
                </a:xfrm>
                <a:custGeom>
                  <a:avLst/>
                  <a:gdLst>
                    <a:gd name="T0" fmla="*/ 0 w 10"/>
                    <a:gd name="T1" fmla="*/ 9 h 11"/>
                    <a:gd name="T2" fmla="*/ 4 w 10"/>
                    <a:gd name="T3" fmla="*/ 9 h 11"/>
                    <a:gd name="T4" fmla="*/ 4 w 10"/>
                    <a:gd name="T5" fmla="*/ 9 h 11"/>
                    <a:gd name="T6" fmla="*/ 6 w 10"/>
                    <a:gd name="T7" fmla="*/ 3 h 11"/>
                    <a:gd name="T8" fmla="*/ 10 w 10"/>
                    <a:gd name="T9" fmla="*/ 4 h 11"/>
                    <a:gd name="T10" fmla="*/ 8 w 10"/>
                    <a:gd name="T11" fmla="*/ 0 h 11"/>
                    <a:gd name="T12" fmla="*/ 0 w 10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6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7" name="Freeform 1492"/>
                <p:cNvSpPr>
                  <a:spLocks/>
                </p:cNvSpPr>
                <p:nvPr/>
              </p:nvSpPr>
              <p:spPr bwMode="auto">
                <a:xfrm>
                  <a:off x="4091" y="310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8" name="Freeform 1493"/>
                <p:cNvSpPr>
                  <a:spLocks/>
                </p:cNvSpPr>
                <p:nvPr/>
              </p:nvSpPr>
              <p:spPr bwMode="auto">
                <a:xfrm>
                  <a:off x="4095" y="310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9" name="Freeform 1494"/>
                <p:cNvSpPr>
                  <a:spLocks/>
                </p:cNvSpPr>
                <p:nvPr/>
              </p:nvSpPr>
              <p:spPr bwMode="auto">
                <a:xfrm>
                  <a:off x="4078" y="3100"/>
                  <a:ext cx="8" cy="12"/>
                </a:xfrm>
                <a:custGeom>
                  <a:avLst/>
                  <a:gdLst>
                    <a:gd name="T0" fmla="*/ 3 w 9"/>
                    <a:gd name="T1" fmla="*/ 12 h 14"/>
                    <a:gd name="T2" fmla="*/ 9 w 9"/>
                    <a:gd name="T3" fmla="*/ 9 h 14"/>
                    <a:gd name="T4" fmla="*/ 5 w 9"/>
                    <a:gd name="T5" fmla="*/ 0 h 14"/>
                    <a:gd name="T6" fmla="*/ 1 w 9"/>
                    <a:gd name="T7" fmla="*/ 2 h 14"/>
                    <a:gd name="T8" fmla="*/ 3 w 9"/>
                    <a:gd name="T9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3" y="12"/>
                      </a:moveTo>
                      <a:cubicBezTo>
                        <a:pt x="4" y="6"/>
                        <a:pt x="8" y="14"/>
                        <a:pt x="9" y="9"/>
                      </a:cubicBezTo>
                      <a:cubicBezTo>
                        <a:pt x="6" y="9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0" name="Freeform 1495"/>
                <p:cNvSpPr>
                  <a:spLocks/>
                </p:cNvSpPr>
                <p:nvPr/>
              </p:nvSpPr>
              <p:spPr bwMode="auto">
                <a:xfrm>
                  <a:off x="4075" y="309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1" name="Freeform 1496"/>
                <p:cNvSpPr>
                  <a:spLocks/>
                </p:cNvSpPr>
                <p:nvPr/>
              </p:nvSpPr>
              <p:spPr bwMode="auto">
                <a:xfrm>
                  <a:off x="4060" y="3092"/>
                  <a:ext cx="16" cy="15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9 h 17"/>
                    <a:gd name="T4" fmla="*/ 6 w 19"/>
                    <a:gd name="T5" fmla="*/ 14 h 17"/>
                    <a:gd name="T6" fmla="*/ 13 w 19"/>
                    <a:gd name="T7" fmla="*/ 11 h 17"/>
                    <a:gd name="T8" fmla="*/ 9 w 19"/>
                    <a:gd name="T9" fmla="*/ 17 h 17"/>
                    <a:gd name="T10" fmla="*/ 16 w 19"/>
                    <a:gd name="T11" fmla="*/ 11 h 17"/>
                    <a:gd name="T12" fmla="*/ 19 w 19"/>
                    <a:gd name="T13" fmla="*/ 16 h 17"/>
                    <a:gd name="T14" fmla="*/ 19 w 19"/>
                    <a:gd name="T15" fmla="*/ 9 h 17"/>
                    <a:gd name="T16" fmla="*/ 15 w 19"/>
                    <a:gd name="T17" fmla="*/ 9 h 17"/>
                    <a:gd name="T18" fmla="*/ 17 w 19"/>
                    <a:gd name="T19" fmla="*/ 6 h 17"/>
                    <a:gd name="T20" fmla="*/ 6 w 19"/>
                    <a:gd name="T21" fmla="*/ 1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7" y="13"/>
                        <a:pt x="6" y="14"/>
                      </a:cubicBezTo>
                      <a:cubicBezTo>
                        <a:pt x="9" y="15"/>
                        <a:pt x="10" y="10"/>
                        <a:pt x="13" y="11"/>
                      </a:cubicBezTo>
                      <a:cubicBezTo>
                        <a:pt x="13" y="17"/>
                        <a:pt x="7" y="11"/>
                        <a:pt x="9" y="17"/>
                      </a:cubicBezTo>
                      <a:cubicBezTo>
                        <a:pt x="11" y="17"/>
                        <a:pt x="14" y="16"/>
                        <a:pt x="16" y="11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7" y="7"/>
                        <a:pt x="16" y="14"/>
                        <a:pt x="15" y="9"/>
                      </a:cubicBezTo>
                      <a:cubicBezTo>
                        <a:pt x="15" y="7"/>
                        <a:pt x="16" y="6"/>
                        <a:pt x="17" y="6"/>
                      </a:cubicBezTo>
                      <a:cubicBezTo>
                        <a:pt x="15" y="7"/>
                        <a:pt x="11" y="0"/>
                        <a:pt x="6" y="1"/>
                      </a:cubicBezTo>
                      <a:cubicBezTo>
                        <a:pt x="1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2" name="Freeform 1497"/>
                <p:cNvSpPr>
                  <a:spLocks/>
                </p:cNvSpPr>
                <p:nvPr/>
              </p:nvSpPr>
              <p:spPr bwMode="auto">
                <a:xfrm>
                  <a:off x="4058" y="3097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3" name="Freeform 1498"/>
                <p:cNvSpPr>
                  <a:spLocks/>
                </p:cNvSpPr>
                <p:nvPr/>
              </p:nvSpPr>
              <p:spPr bwMode="auto">
                <a:xfrm>
                  <a:off x="4043" y="3093"/>
                  <a:ext cx="14" cy="16"/>
                </a:xfrm>
                <a:custGeom>
                  <a:avLst/>
                  <a:gdLst>
                    <a:gd name="T0" fmla="*/ 11 w 17"/>
                    <a:gd name="T1" fmla="*/ 16 h 18"/>
                    <a:gd name="T2" fmla="*/ 15 w 17"/>
                    <a:gd name="T3" fmla="*/ 12 h 18"/>
                    <a:gd name="T4" fmla="*/ 16 w 17"/>
                    <a:gd name="T5" fmla="*/ 15 h 18"/>
                    <a:gd name="T6" fmla="*/ 16 w 17"/>
                    <a:gd name="T7" fmla="*/ 9 h 18"/>
                    <a:gd name="T8" fmla="*/ 9 w 17"/>
                    <a:gd name="T9" fmla="*/ 13 h 18"/>
                    <a:gd name="T10" fmla="*/ 6 w 17"/>
                    <a:gd name="T11" fmla="*/ 4 h 18"/>
                    <a:gd name="T12" fmla="*/ 11 w 17"/>
                    <a:gd name="T13" fmla="*/ 6 h 18"/>
                    <a:gd name="T14" fmla="*/ 0 w 17"/>
                    <a:gd name="T15" fmla="*/ 8 h 18"/>
                    <a:gd name="T16" fmla="*/ 2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6"/>
                      </a:move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5" y="12"/>
                        <a:pt x="16" y="14"/>
                        <a:pt x="16" y="15"/>
                      </a:cubicBezTo>
                      <a:cubicBezTo>
                        <a:pt x="16" y="13"/>
                        <a:pt x="17" y="11"/>
                        <a:pt x="16" y="9"/>
                      </a:cubicBezTo>
                      <a:cubicBezTo>
                        <a:pt x="14" y="4"/>
                        <a:pt x="11" y="12"/>
                        <a:pt x="9" y="13"/>
                      </a:cubicBezTo>
                      <a:cubicBezTo>
                        <a:pt x="3" y="11"/>
                        <a:pt x="9" y="10"/>
                        <a:pt x="6" y="4"/>
                      </a:cubicBezTo>
                      <a:cubicBezTo>
                        <a:pt x="8" y="4"/>
                        <a:pt x="8" y="6"/>
                        <a:pt x="11" y="6"/>
                      </a:cubicBezTo>
                      <a:cubicBezTo>
                        <a:pt x="6" y="0"/>
                        <a:pt x="2" y="6"/>
                        <a:pt x="0" y="8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5" y="18"/>
                        <a:pt x="11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4" name="Freeform 1499"/>
                <p:cNvSpPr>
                  <a:spLocks/>
                </p:cNvSpPr>
                <p:nvPr/>
              </p:nvSpPr>
              <p:spPr bwMode="auto">
                <a:xfrm>
                  <a:off x="4057" y="3106"/>
                  <a:ext cx="1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5" name="Freeform 1500"/>
                <p:cNvSpPr>
                  <a:spLocks/>
                </p:cNvSpPr>
                <p:nvPr/>
              </p:nvSpPr>
              <p:spPr bwMode="auto">
                <a:xfrm>
                  <a:off x="4042" y="310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6" name="Freeform 1501"/>
                <p:cNvSpPr>
                  <a:spLocks/>
                </p:cNvSpPr>
                <p:nvPr/>
              </p:nvSpPr>
              <p:spPr bwMode="auto">
                <a:xfrm>
                  <a:off x="4042" y="3106"/>
                  <a:ext cx="2" cy="3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7" name="Freeform 1502"/>
                <p:cNvSpPr>
                  <a:spLocks/>
                </p:cNvSpPr>
                <p:nvPr/>
              </p:nvSpPr>
              <p:spPr bwMode="auto">
                <a:xfrm>
                  <a:off x="3950" y="3097"/>
                  <a:ext cx="91" cy="25"/>
                </a:xfrm>
                <a:custGeom>
                  <a:avLst/>
                  <a:gdLst>
                    <a:gd name="T0" fmla="*/ 1 w 106"/>
                    <a:gd name="T1" fmla="*/ 14 h 29"/>
                    <a:gd name="T2" fmla="*/ 4 w 106"/>
                    <a:gd name="T3" fmla="*/ 17 h 29"/>
                    <a:gd name="T4" fmla="*/ 0 w 106"/>
                    <a:gd name="T5" fmla="*/ 22 h 29"/>
                    <a:gd name="T6" fmla="*/ 1 w 106"/>
                    <a:gd name="T7" fmla="*/ 29 h 29"/>
                    <a:gd name="T8" fmla="*/ 9 w 106"/>
                    <a:gd name="T9" fmla="*/ 26 h 29"/>
                    <a:gd name="T10" fmla="*/ 9 w 106"/>
                    <a:gd name="T11" fmla="*/ 29 h 29"/>
                    <a:gd name="T12" fmla="*/ 25 w 106"/>
                    <a:gd name="T13" fmla="*/ 26 h 29"/>
                    <a:gd name="T14" fmla="*/ 36 w 106"/>
                    <a:gd name="T15" fmla="*/ 23 h 29"/>
                    <a:gd name="T16" fmla="*/ 80 w 106"/>
                    <a:gd name="T17" fmla="*/ 19 h 29"/>
                    <a:gd name="T18" fmla="*/ 81 w 106"/>
                    <a:gd name="T19" fmla="*/ 12 h 29"/>
                    <a:gd name="T20" fmla="*/ 85 w 106"/>
                    <a:gd name="T21" fmla="*/ 15 h 29"/>
                    <a:gd name="T22" fmla="*/ 83 w 106"/>
                    <a:gd name="T23" fmla="*/ 16 h 29"/>
                    <a:gd name="T24" fmla="*/ 95 w 106"/>
                    <a:gd name="T25" fmla="*/ 15 h 29"/>
                    <a:gd name="T26" fmla="*/ 94 w 106"/>
                    <a:gd name="T27" fmla="*/ 8 h 29"/>
                    <a:gd name="T28" fmla="*/ 101 w 106"/>
                    <a:gd name="T29" fmla="*/ 15 h 29"/>
                    <a:gd name="T30" fmla="*/ 105 w 106"/>
                    <a:gd name="T31" fmla="*/ 10 h 29"/>
                    <a:gd name="T32" fmla="*/ 100 w 106"/>
                    <a:gd name="T33" fmla="*/ 5 h 29"/>
                    <a:gd name="T34" fmla="*/ 103 w 106"/>
                    <a:gd name="T35" fmla="*/ 2 h 29"/>
                    <a:gd name="T36" fmla="*/ 75 w 106"/>
                    <a:gd name="T37" fmla="*/ 15 h 29"/>
                    <a:gd name="T38" fmla="*/ 76 w 106"/>
                    <a:gd name="T39" fmla="*/ 11 h 29"/>
                    <a:gd name="T40" fmla="*/ 58 w 106"/>
                    <a:gd name="T41" fmla="*/ 10 h 29"/>
                    <a:gd name="T42" fmla="*/ 52 w 106"/>
                    <a:gd name="T43" fmla="*/ 17 h 29"/>
                    <a:gd name="T44" fmla="*/ 48 w 106"/>
                    <a:gd name="T45" fmla="*/ 15 h 29"/>
                    <a:gd name="T46" fmla="*/ 48 w 106"/>
                    <a:gd name="T47" fmla="*/ 18 h 29"/>
                    <a:gd name="T48" fmla="*/ 42 w 106"/>
                    <a:gd name="T49" fmla="*/ 15 h 29"/>
                    <a:gd name="T50" fmla="*/ 42 w 106"/>
                    <a:gd name="T51" fmla="*/ 23 h 29"/>
                    <a:gd name="T52" fmla="*/ 30 w 106"/>
                    <a:gd name="T53" fmla="*/ 13 h 29"/>
                    <a:gd name="T54" fmla="*/ 32 w 106"/>
                    <a:gd name="T55" fmla="*/ 17 h 29"/>
                    <a:gd name="T56" fmla="*/ 30 w 106"/>
                    <a:gd name="T57" fmla="*/ 21 h 29"/>
                    <a:gd name="T58" fmla="*/ 28 w 106"/>
                    <a:gd name="T59" fmla="*/ 14 h 29"/>
                    <a:gd name="T60" fmla="*/ 21 w 106"/>
                    <a:gd name="T61" fmla="*/ 19 h 29"/>
                    <a:gd name="T62" fmla="*/ 22 w 106"/>
                    <a:gd name="T63" fmla="*/ 22 h 29"/>
                    <a:gd name="T64" fmla="*/ 11 w 106"/>
                    <a:gd name="T65" fmla="*/ 21 h 29"/>
                    <a:gd name="T66" fmla="*/ 15 w 106"/>
                    <a:gd name="T67" fmla="*/ 14 h 29"/>
                    <a:gd name="T68" fmla="*/ 12 w 106"/>
                    <a:gd name="T69" fmla="*/ 11 h 29"/>
                    <a:gd name="T70" fmla="*/ 6 w 106"/>
                    <a:gd name="T71" fmla="*/ 20 h 29"/>
                    <a:gd name="T72" fmla="*/ 1 w 106"/>
                    <a:gd name="T73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6" h="29">
                      <a:moveTo>
                        <a:pt x="1" y="14"/>
                      </a:moveTo>
                      <a:cubicBezTo>
                        <a:pt x="1" y="17"/>
                        <a:pt x="2" y="18"/>
                        <a:pt x="4" y="17"/>
                      </a:cubicBezTo>
                      <a:cubicBezTo>
                        <a:pt x="4" y="21"/>
                        <a:pt x="2" y="20"/>
                        <a:pt x="0" y="22"/>
                      </a:cubicBezTo>
                      <a:cubicBezTo>
                        <a:pt x="3" y="24"/>
                        <a:pt x="0" y="26"/>
                        <a:pt x="1" y="29"/>
                      </a:cubicBezTo>
                      <a:cubicBezTo>
                        <a:pt x="4" y="29"/>
                        <a:pt x="5" y="25"/>
                        <a:pt x="9" y="26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14" y="27"/>
                        <a:pt x="20" y="23"/>
                        <a:pt x="25" y="26"/>
                      </a:cubicBezTo>
                      <a:cubicBezTo>
                        <a:pt x="29" y="27"/>
                        <a:pt x="32" y="26"/>
                        <a:pt x="36" y="23"/>
                      </a:cubicBezTo>
                      <a:cubicBezTo>
                        <a:pt x="50" y="23"/>
                        <a:pt x="64" y="18"/>
                        <a:pt x="80" y="19"/>
                      </a:cubicBezTo>
                      <a:cubicBezTo>
                        <a:pt x="81" y="12"/>
                        <a:pt x="81" y="12"/>
                        <a:pt x="81" y="12"/>
                      </a:cubicBezTo>
                      <a:cubicBezTo>
                        <a:pt x="83" y="15"/>
                        <a:pt x="85" y="11"/>
                        <a:pt x="85" y="15"/>
                      </a:cubicBezTo>
                      <a:cubicBezTo>
                        <a:pt x="84" y="15"/>
                        <a:pt x="84" y="16"/>
                        <a:pt x="83" y="16"/>
                      </a:cubicBezTo>
                      <a:cubicBezTo>
                        <a:pt x="87" y="21"/>
                        <a:pt x="91" y="14"/>
                        <a:pt x="95" y="15"/>
                      </a:cubicBezTo>
                      <a:cubicBezTo>
                        <a:pt x="95" y="14"/>
                        <a:pt x="93" y="9"/>
                        <a:pt x="94" y="8"/>
                      </a:cubicBezTo>
                      <a:cubicBezTo>
                        <a:pt x="95" y="15"/>
                        <a:pt x="99" y="7"/>
                        <a:pt x="101" y="15"/>
                      </a:cubicBezTo>
                      <a:cubicBezTo>
                        <a:pt x="106" y="17"/>
                        <a:pt x="101" y="9"/>
                        <a:pt x="105" y="10"/>
                      </a:cubicBezTo>
                      <a:cubicBezTo>
                        <a:pt x="105" y="6"/>
                        <a:pt x="101" y="8"/>
                        <a:pt x="100" y="5"/>
                      </a:cubicBezTo>
                      <a:cubicBezTo>
                        <a:pt x="101" y="2"/>
                        <a:pt x="104" y="6"/>
                        <a:pt x="103" y="2"/>
                      </a:cubicBezTo>
                      <a:cubicBezTo>
                        <a:pt x="96" y="0"/>
                        <a:pt x="85" y="11"/>
                        <a:pt x="75" y="15"/>
                      </a:cubicBezTo>
                      <a:cubicBezTo>
                        <a:pt x="76" y="11"/>
                        <a:pt x="76" y="11"/>
                        <a:pt x="76" y="11"/>
                      </a:cubicBezTo>
                      <a:cubicBezTo>
                        <a:pt x="71" y="14"/>
                        <a:pt x="62" y="16"/>
                        <a:pt x="58" y="10"/>
                      </a:cubicBezTo>
                      <a:cubicBezTo>
                        <a:pt x="59" y="13"/>
                        <a:pt x="50" y="9"/>
                        <a:pt x="52" y="17"/>
                      </a:cubicBezTo>
                      <a:cubicBezTo>
                        <a:pt x="50" y="15"/>
                        <a:pt x="50" y="16"/>
                        <a:pt x="48" y="15"/>
                      </a:cubicBezTo>
                      <a:cubicBezTo>
                        <a:pt x="48" y="18"/>
                        <a:pt x="48" y="18"/>
                        <a:pt x="48" y="18"/>
                      </a:cubicBezTo>
                      <a:cubicBezTo>
                        <a:pt x="45" y="18"/>
                        <a:pt x="45" y="14"/>
                        <a:pt x="42" y="15"/>
                      </a:cubicBezTo>
                      <a:cubicBezTo>
                        <a:pt x="45" y="18"/>
                        <a:pt x="43" y="19"/>
                        <a:pt x="42" y="23"/>
                      </a:cubicBezTo>
                      <a:cubicBezTo>
                        <a:pt x="38" y="19"/>
                        <a:pt x="34" y="16"/>
                        <a:pt x="30" y="13"/>
                      </a:cubicBezTo>
                      <a:cubicBezTo>
                        <a:pt x="31" y="14"/>
                        <a:pt x="31" y="16"/>
                        <a:pt x="32" y="17"/>
                      </a:cubicBezTo>
                      <a:cubicBezTo>
                        <a:pt x="30" y="16"/>
                        <a:pt x="31" y="19"/>
                        <a:pt x="30" y="21"/>
                      </a:cubicBezTo>
                      <a:cubicBezTo>
                        <a:pt x="28" y="21"/>
                        <a:pt x="28" y="16"/>
                        <a:pt x="28" y="14"/>
                      </a:cubicBezTo>
                      <a:cubicBezTo>
                        <a:pt x="24" y="13"/>
                        <a:pt x="24" y="22"/>
                        <a:pt x="21" y="19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18" y="23"/>
                        <a:pt x="15" y="20"/>
                        <a:pt x="11" y="21"/>
                      </a:cubicBezTo>
                      <a:cubicBezTo>
                        <a:pt x="9" y="16"/>
                        <a:pt x="14" y="16"/>
                        <a:pt x="15" y="14"/>
                      </a:cubicBezTo>
                      <a:cubicBezTo>
                        <a:pt x="15" y="13"/>
                        <a:pt x="13" y="13"/>
                        <a:pt x="12" y="11"/>
                      </a:cubicBezTo>
                      <a:cubicBezTo>
                        <a:pt x="11" y="14"/>
                        <a:pt x="8" y="18"/>
                        <a:pt x="6" y="20"/>
                      </a:cubicBezTo>
                      <a:cubicBezTo>
                        <a:pt x="8" y="14"/>
                        <a:pt x="2" y="15"/>
                        <a:pt x="1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8" name="Freeform 1503"/>
                <p:cNvSpPr>
                  <a:spLocks/>
                </p:cNvSpPr>
                <p:nvPr/>
              </p:nvSpPr>
              <p:spPr bwMode="auto">
                <a:xfrm>
                  <a:off x="3960" y="310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1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9" name="Freeform 1504"/>
                <p:cNvSpPr>
                  <a:spLocks/>
                </p:cNvSpPr>
                <p:nvPr/>
              </p:nvSpPr>
              <p:spPr bwMode="auto">
                <a:xfrm>
                  <a:off x="3950" y="310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0" name="Freeform 1505"/>
                <p:cNvSpPr>
                  <a:spLocks/>
                </p:cNvSpPr>
                <p:nvPr/>
              </p:nvSpPr>
              <p:spPr bwMode="auto">
                <a:xfrm>
                  <a:off x="3970" y="311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1" name="Freeform 1506"/>
                <p:cNvSpPr>
                  <a:spLocks/>
                </p:cNvSpPr>
                <p:nvPr/>
              </p:nvSpPr>
              <p:spPr bwMode="auto">
                <a:xfrm>
                  <a:off x="3973" y="3104"/>
                  <a:ext cx="2" cy="4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2" name="Freeform 1507"/>
                <p:cNvSpPr>
                  <a:spLocks/>
                </p:cNvSpPr>
                <p:nvPr/>
              </p:nvSpPr>
              <p:spPr bwMode="auto">
                <a:xfrm>
                  <a:off x="3994" y="3103"/>
                  <a:ext cx="1" cy="2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1" y="1"/>
                        <a:pt x="2" y="0"/>
                      </a:cubicBezTo>
                      <a:cubicBezTo>
                        <a:pt x="0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3" name="Freeform 1508"/>
                <p:cNvSpPr>
                  <a:spLocks/>
                </p:cNvSpPr>
                <p:nvPr/>
              </p:nvSpPr>
              <p:spPr bwMode="auto">
                <a:xfrm>
                  <a:off x="3953" y="3106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1 w 3"/>
                    <a:gd name="T3" fmla="*/ 1 h 2"/>
                    <a:gd name="T4" fmla="*/ 0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4" name="Freeform 1509"/>
                <p:cNvSpPr>
                  <a:spLocks/>
                </p:cNvSpPr>
                <p:nvPr/>
              </p:nvSpPr>
              <p:spPr bwMode="auto">
                <a:xfrm>
                  <a:off x="3897" y="3106"/>
                  <a:ext cx="51" cy="22"/>
                </a:xfrm>
                <a:custGeom>
                  <a:avLst/>
                  <a:gdLst>
                    <a:gd name="T0" fmla="*/ 4 w 59"/>
                    <a:gd name="T1" fmla="*/ 20 h 25"/>
                    <a:gd name="T2" fmla="*/ 14 w 59"/>
                    <a:gd name="T3" fmla="*/ 23 h 25"/>
                    <a:gd name="T4" fmla="*/ 21 w 59"/>
                    <a:gd name="T5" fmla="*/ 12 h 25"/>
                    <a:gd name="T6" fmla="*/ 20 w 59"/>
                    <a:gd name="T7" fmla="*/ 22 h 25"/>
                    <a:gd name="T8" fmla="*/ 40 w 59"/>
                    <a:gd name="T9" fmla="*/ 15 h 25"/>
                    <a:gd name="T10" fmla="*/ 40 w 59"/>
                    <a:gd name="T11" fmla="*/ 18 h 25"/>
                    <a:gd name="T12" fmla="*/ 48 w 59"/>
                    <a:gd name="T13" fmla="*/ 8 h 25"/>
                    <a:gd name="T14" fmla="*/ 48 w 59"/>
                    <a:gd name="T15" fmla="*/ 19 h 25"/>
                    <a:gd name="T16" fmla="*/ 47 w 59"/>
                    <a:gd name="T17" fmla="*/ 20 h 25"/>
                    <a:gd name="T18" fmla="*/ 57 w 59"/>
                    <a:gd name="T19" fmla="*/ 17 h 25"/>
                    <a:gd name="T20" fmla="*/ 59 w 59"/>
                    <a:gd name="T21" fmla="*/ 10 h 25"/>
                    <a:gd name="T22" fmla="*/ 58 w 59"/>
                    <a:gd name="T23" fmla="*/ 5 h 25"/>
                    <a:gd name="T24" fmla="*/ 51 w 59"/>
                    <a:gd name="T25" fmla="*/ 9 h 25"/>
                    <a:gd name="T26" fmla="*/ 51 w 59"/>
                    <a:gd name="T27" fmla="*/ 5 h 25"/>
                    <a:gd name="T28" fmla="*/ 48 w 59"/>
                    <a:gd name="T29" fmla="*/ 8 h 25"/>
                    <a:gd name="T30" fmla="*/ 47 w 59"/>
                    <a:gd name="T31" fmla="*/ 4 h 25"/>
                    <a:gd name="T32" fmla="*/ 42 w 59"/>
                    <a:gd name="T33" fmla="*/ 8 h 25"/>
                    <a:gd name="T34" fmla="*/ 43 w 59"/>
                    <a:gd name="T35" fmla="*/ 6 h 25"/>
                    <a:gd name="T36" fmla="*/ 39 w 59"/>
                    <a:gd name="T37" fmla="*/ 11 h 25"/>
                    <a:gd name="T38" fmla="*/ 37 w 59"/>
                    <a:gd name="T39" fmla="*/ 6 h 25"/>
                    <a:gd name="T40" fmla="*/ 38 w 59"/>
                    <a:gd name="T41" fmla="*/ 10 h 25"/>
                    <a:gd name="T42" fmla="*/ 25 w 59"/>
                    <a:gd name="T43" fmla="*/ 5 h 25"/>
                    <a:gd name="T44" fmla="*/ 24 w 59"/>
                    <a:gd name="T45" fmla="*/ 8 h 25"/>
                    <a:gd name="T46" fmla="*/ 30 w 59"/>
                    <a:gd name="T47" fmla="*/ 5 h 25"/>
                    <a:gd name="T48" fmla="*/ 29 w 59"/>
                    <a:gd name="T49" fmla="*/ 15 h 25"/>
                    <a:gd name="T50" fmla="*/ 21 w 59"/>
                    <a:gd name="T51" fmla="*/ 7 h 25"/>
                    <a:gd name="T52" fmla="*/ 12 w 59"/>
                    <a:gd name="T53" fmla="*/ 9 h 25"/>
                    <a:gd name="T54" fmla="*/ 12 w 59"/>
                    <a:gd name="T55" fmla="*/ 7 h 25"/>
                    <a:gd name="T56" fmla="*/ 6 w 59"/>
                    <a:gd name="T57" fmla="*/ 11 h 25"/>
                    <a:gd name="T58" fmla="*/ 8 w 59"/>
                    <a:gd name="T59" fmla="*/ 12 h 25"/>
                    <a:gd name="T60" fmla="*/ 6 w 59"/>
                    <a:gd name="T61" fmla="*/ 15 h 25"/>
                    <a:gd name="T62" fmla="*/ 5 w 59"/>
                    <a:gd name="T63" fmla="*/ 13 h 25"/>
                    <a:gd name="T64" fmla="*/ 0 w 59"/>
                    <a:gd name="T65" fmla="*/ 19 h 25"/>
                    <a:gd name="T66" fmla="*/ 6 w 59"/>
                    <a:gd name="T67" fmla="*/ 15 h 25"/>
                    <a:gd name="T68" fmla="*/ 4 w 59"/>
                    <a:gd name="T69" fmla="*/ 2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9" h="25">
                      <a:moveTo>
                        <a:pt x="4" y="20"/>
                      </a:moveTo>
                      <a:cubicBezTo>
                        <a:pt x="7" y="25"/>
                        <a:pt x="11" y="22"/>
                        <a:pt x="14" y="23"/>
                      </a:cubicBezTo>
                      <a:cubicBezTo>
                        <a:pt x="21" y="20"/>
                        <a:pt x="15" y="13"/>
                        <a:pt x="21" y="12"/>
                      </a:cubicBezTo>
                      <a:cubicBezTo>
                        <a:pt x="20" y="22"/>
                        <a:pt x="20" y="22"/>
                        <a:pt x="20" y="22"/>
                      </a:cubicBezTo>
                      <a:cubicBezTo>
                        <a:pt x="26" y="21"/>
                        <a:pt x="35" y="23"/>
                        <a:pt x="40" y="15"/>
                      </a:cubicBezTo>
                      <a:cubicBezTo>
                        <a:pt x="41" y="16"/>
                        <a:pt x="42" y="17"/>
                        <a:pt x="40" y="18"/>
                      </a:cubicBezTo>
                      <a:cubicBezTo>
                        <a:pt x="44" y="18"/>
                        <a:pt x="42" y="5"/>
                        <a:pt x="48" y="8"/>
                      </a:cubicBezTo>
                      <a:cubicBezTo>
                        <a:pt x="43" y="14"/>
                        <a:pt x="49" y="14"/>
                        <a:pt x="48" y="19"/>
                      </a:cubicBezTo>
                      <a:cubicBezTo>
                        <a:pt x="47" y="20"/>
                        <a:pt x="47" y="20"/>
                        <a:pt x="47" y="20"/>
                      </a:cubicBezTo>
                      <a:cubicBezTo>
                        <a:pt x="51" y="19"/>
                        <a:pt x="55" y="16"/>
                        <a:pt x="57" y="17"/>
                      </a:cubicBezTo>
                      <a:cubicBezTo>
                        <a:pt x="58" y="14"/>
                        <a:pt x="56" y="11"/>
                        <a:pt x="59" y="10"/>
                      </a:cubicBezTo>
                      <a:cubicBezTo>
                        <a:pt x="57" y="10"/>
                        <a:pt x="58" y="7"/>
                        <a:pt x="58" y="5"/>
                      </a:cubicBezTo>
                      <a:cubicBezTo>
                        <a:pt x="55" y="7"/>
                        <a:pt x="53" y="6"/>
                        <a:pt x="51" y="9"/>
                      </a:cubicBezTo>
                      <a:cubicBezTo>
                        <a:pt x="49" y="6"/>
                        <a:pt x="52" y="8"/>
                        <a:pt x="51" y="5"/>
                      </a:cubicBezTo>
                      <a:cubicBezTo>
                        <a:pt x="48" y="8"/>
                        <a:pt x="48" y="8"/>
                        <a:pt x="48" y="8"/>
                      </a:cubicBezTo>
                      <a:cubicBezTo>
                        <a:pt x="46" y="7"/>
                        <a:pt x="50" y="5"/>
                        <a:pt x="47" y="4"/>
                      </a:cubicBezTo>
                      <a:cubicBezTo>
                        <a:pt x="47" y="6"/>
                        <a:pt x="44" y="8"/>
                        <a:pt x="42" y="8"/>
                      </a:cubicBezTo>
                      <a:cubicBezTo>
                        <a:pt x="43" y="6"/>
                        <a:pt x="43" y="6"/>
                        <a:pt x="43" y="6"/>
                      </a:cubicBezTo>
                      <a:cubicBezTo>
                        <a:pt x="41" y="8"/>
                        <a:pt x="39" y="6"/>
                        <a:pt x="39" y="11"/>
                      </a:cubicBez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38" y="10"/>
                        <a:pt x="38" y="10"/>
                        <a:pt x="38" y="10"/>
                      </a:cubicBezTo>
                      <a:cubicBezTo>
                        <a:pt x="33" y="8"/>
                        <a:pt x="31" y="0"/>
                        <a:pt x="25" y="5"/>
                      </a:cubicBezTo>
                      <a:cubicBezTo>
                        <a:pt x="26" y="6"/>
                        <a:pt x="25" y="8"/>
                        <a:pt x="24" y="8"/>
                      </a:cubicBezTo>
                      <a:cubicBezTo>
                        <a:pt x="27" y="11"/>
                        <a:pt x="27" y="6"/>
                        <a:pt x="30" y="5"/>
                      </a:cubicBezTo>
                      <a:cubicBezTo>
                        <a:pt x="30" y="8"/>
                        <a:pt x="26" y="13"/>
                        <a:pt x="29" y="15"/>
                      </a:cubicBezTo>
                      <a:cubicBezTo>
                        <a:pt x="26" y="11"/>
                        <a:pt x="23" y="15"/>
                        <a:pt x="21" y="7"/>
                      </a:cubicBezTo>
                      <a:cubicBezTo>
                        <a:pt x="18" y="6"/>
                        <a:pt x="16" y="11"/>
                        <a:pt x="12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2" y="13"/>
                        <a:pt x="9" y="5"/>
                        <a:pt x="6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4"/>
                        <a:pt x="7" y="14"/>
                        <a:pt x="6" y="15"/>
                      </a:cubicBezTo>
                      <a:cubicBezTo>
                        <a:pt x="6" y="14"/>
                        <a:pt x="6" y="14"/>
                        <a:pt x="5" y="13"/>
                      </a:cubicBezTo>
                      <a:cubicBezTo>
                        <a:pt x="5" y="17"/>
                        <a:pt x="1" y="18"/>
                        <a:pt x="0" y="19"/>
                      </a:cubicBezTo>
                      <a:cubicBezTo>
                        <a:pt x="2" y="20"/>
                        <a:pt x="4" y="16"/>
                        <a:pt x="6" y="15"/>
                      </a:cubicBezTo>
                      <a:cubicBezTo>
                        <a:pt x="5" y="17"/>
                        <a:pt x="6" y="21"/>
                        <a:pt x="4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5" name="Freeform 1510"/>
                <p:cNvSpPr>
                  <a:spLocks/>
                </p:cNvSpPr>
                <p:nvPr/>
              </p:nvSpPr>
              <p:spPr bwMode="auto">
                <a:xfrm>
                  <a:off x="3934" y="3109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6" name="Freeform 1511"/>
                <p:cNvSpPr>
                  <a:spLocks/>
                </p:cNvSpPr>
                <p:nvPr/>
              </p:nvSpPr>
              <p:spPr bwMode="auto">
                <a:xfrm>
                  <a:off x="3856" y="3105"/>
                  <a:ext cx="39" cy="26"/>
                </a:xfrm>
                <a:custGeom>
                  <a:avLst/>
                  <a:gdLst>
                    <a:gd name="T0" fmla="*/ 33 w 45"/>
                    <a:gd name="T1" fmla="*/ 14 h 30"/>
                    <a:gd name="T2" fmla="*/ 31 w 45"/>
                    <a:gd name="T3" fmla="*/ 9 h 30"/>
                    <a:gd name="T4" fmla="*/ 32 w 45"/>
                    <a:gd name="T5" fmla="*/ 19 h 30"/>
                    <a:gd name="T6" fmla="*/ 27 w 45"/>
                    <a:gd name="T7" fmla="*/ 21 h 30"/>
                    <a:gd name="T8" fmla="*/ 27 w 45"/>
                    <a:gd name="T9" fmla="*/ 12 h 30"/>
                    <a:gd name="T10" fmla="*/ 22 w 45"/>
                    <a:gd name="T11" fmla="*/ 11 h 30"/>
                    <a:gd name="T12" fmla="*/ 22 w 45"/>
                    <a:gd name="T13" fmla="*/ 17 h 30"/>
                    <a:gd name="T14" fmla="*/ 17 w 45"/>
                    <a:gd name="T15" fmla="*/ 20 h 30"/>
                    <a:gd name="T16" fmla="*/ 19 w 45"/>
                    <a:gd name="T17" fmla="*/ 18 h 30"/>
                    <a:gd name="T18" fmla="*/ 16 w 45"/>
                    <a:gd name="T19" fmla="*/ 12 h 30"/>
                    <a:gd name="T20" fmla="*/ 4 w 45"/>
                    <a:gd name="T21" fmla="*/ 28 h 30"/>
                    <a:gd name="T22" fmla="*/ 8 w 45"/>
                    <a:gd name="T23" fmla="*/ 27 h 30"/>
                    <a:gd name="T24" fmla="*/ 8 w 45"/>
                    <a:gd name="T25" fmla="*/ 20 h 30"/>
                    <a:gd name="T26" fmla="*/ 12 w 45"/>
                    <a:gd name="T27" fmla="*/ 22 h 30"/>
                    <a:gd name="T28" fmla="*/ 9 w 45"/>
                    <a:gd name="T29" fmla="*/ 26 h 30"/>
                    <a:gd name="T30" fmla="*/ 40 w 45"/>
                    <a:gd name="T31" fmla="*/ 24 h 30"/>
                    <a:gd name="T32" fmla="*/ 35 w 45"/>
                    <a:gd name="T33" fmla="*/ 24 h 30"/>
                    <a:gd name="T34" fmla="*/ 39 w 45"/>
                    <a:gd name="T35" fmla="*/ 20 h 30"/>
                    <a:gd name="T36" fmla="*/ 37 w 45"/>
                    <a:gd name="T37" fmla="*/ 13 h 30"/>
                    <a:gd name="T38" fmla="*/ 39 w 45"/>
                    <a:gd name="T39" fmla="*/ 15 h 30"/>
                    <a:gd name="T40" fmla="*/ 39 w 45"/>
                    <a:gd name="T41" fmla="*/ 8 h 30"/>
                    <a:gd name="T42" fmla="*/ 45 w 45"/>
                    <a:gd name="T43" fmla="*/ 5 h 30"/>
                    <a:gd name="T44" fmla="*/ 34 w 45"/>
                    <a:gd name="T45" fmla="*/ 5 h 30"/>
                    <a:gd name="T46" fmla="*/ 33 w 45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5" h="30">
                      <a:moveTo>
                        <a:pt x="33" y="14"/>
                      </a:moveTo>
                      <a:cubicBezTo>
                        <a:pt x="31" y="14"/>
                        <a:pt x="34" y="11"/>
                        <a:pt x="31" y="9"/>
                      </a:cubicBezTo>
                      <a:cubicBezTo>
                        <a:pt x="29" y="12"/>
                        <a:pt x="34" y="15"/>
                        <a:pt x="32" y="19"/>
                      </a:cubicBezTo>
                      <a:cubicBezTo>
                        <a:pt x="30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6" y="14"/>
                        <a:pt x="19" y="13"/>
                        <a:pt x="22" y="17"/>
                      </a:cubicBezTo>
                      <a:cubicBezTo>
                        <a:pt x="22" y="20"/>
                        <a:pt x="19" y="23"/>
                        <a:pt x="17" y="20"/>
                      </a:cubicBezTo>
                      <a:cubicBezTo>
                        <a:pt x="17" y="18"/>
                        <a:pt x="18" y="18"/>
                        <a:pt x="19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2" y="18"/>
                        <a:pt x="0" y="19"/>
                        <a:pt x="4" y="28"/>
                      </a:cubicBezTo>
                      <a:cubicBezTo>
                        <a:pt x="5" y="30"/>
                        <a:pt x="6" y="28"/>
                        <a:pt x="8" y="27"/>
                      </a:cubicBezTo>
                      <a:cubicBezTo>
                        <a:pt x="4" y="25"/>
                        <a:pt x="7" y="22"/>
                        <a:pt x="8" y="20"/>
                      </a:cubicBezTo>
                      <a:cubicBezTo>
                        <a:pt x="9" y="22"/>
                        <a:pt x="12" y="18"/>
                        <a:pt x="12" y="22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8" y="27"/>
                        <a:pt x="30" y="26"/>
                        <a:pt x="40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6" y="21"/>
                        <a:pt x="38" y="21"/>
                        <a:pt x="39" y="20"/>
                      </a:cubicBezTo>
                      <a:cubicBezTo>
                        <a:pt x="37" y="13"/>
                        <a:pt x="37" y="13"/>
                        <a:pt x="37" y="13"/>
                      </a:cubicBezTo>
                      <a:cubicBezTo>
                        <a:pt x="38" y="14"/>
                        <a:pt x="39" y="13"/>
                        <a:pt x="39" y="15"/>
                      </a:cubicBezTo>
                      <a:cubicBezTo>
                        <a:pt x="41" y="12"/>
                        <a:pt x="40" y="11"/>
                        <a:pt x="39" y="8"/>
                      </a:cubicBezTo>
                      <a:cubicBezTo>
                        <a:pt x="42" y="7"/>
                        <a:pt x="43" y="10"/>
                        <a:pt x="45" y="5"/>
                      </a:cubicBezTo>
                      <a:cubicBezTo>
                        <a:pt x="40" y="0"/>
                        <a:pt x="41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7" name="Freeform 1512"/>
                <p:cNvSpPr>
                  <a:spLocks/>
                </p:cNvSpPr>
                <p:nvPr/>
              </p:nvSpPr>
              <p:spPr bwMode="auto">
                <a:xfrm>
                  <a:off x="3894" y="3114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1 h 3"/>
                    <a:gd name="T6" fmla="*/ 1 w 1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8" name="Freeform 1513"/>
                <p:cNvSpPr>
                  <a:spLocks/>
                </p:cNvSpPr>
                <p:nvPr/>
              </p:nvSpPr>
              <p:spPr bwMode="auto">
                <a:xfrm>
                  <a:off x="3892" y="3123"/>
                  <a:ext cx="2" cy="4"/>
                </a:xfrm>
                <a:custGeom>
                  <a:avLst/>
                  <a:gdLst>
                    <a:gd name="T0" fmla="*/ 2 w 3"/>
                    <a:gd name="T1" fmla="*/ 4 h 4"/>
                    <a:gd name="T2" fmla="*/ 3 w 3"/>
                    <a:gd name="T3" fmla="*/ 0 h 4"/>
                    <a:gd name="T4" fmla="*/ 2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2" y="4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2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9" name="Freeform 1514"/>
                <p:cNvSpPr>
                  <a:spLocks/>
                </p:cNvSpPr>
                <p:nvPr/>
              </p:nvSpPr>
              <p:spPr bwMode="auto">
                <a:xfrm>
                  <a:off x="3864" y="3115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0" name="Freeform 1515"/>
                <p:cNvSpPr>
                  <a:spLocks/>
                </p:cNvSpPr>
                <p:nvPr/>
              </p:nvSpPr>
              <p:spPr bwMode="auto">
                <a:xfrm>
                  <a:off x="3849" y="3119"/>
                  <a:ext cx="11" cy="12"/>
                </a:xfrm>
                <a:custGeom>
                  <a:avLst/>
                  <a:gdLst>
                    <a:gd name="T0" fmla="*/ 0 w 13"/>
                    <a:gd name="T1" fmla="*/ 14 h 14"/>
                    <a:gd name="T2" fmla="*/ 11 w 13"/>
                    <a:gd name="T3" fmla="*/ 13 h 14"/>
                    <a:gd name="T4" fmla="*/ 10 w 13"/>
                    <a:gd name="T5" fmla="*/ 1 h 14"/>
                    <a:gd name="T6" fmla="*/ 6 w 13"/>
                    <a:gd name="T7" fmla="*/ 9 h 14"/>
                    <a:gd name="T8" fmla="*/ 0 w 13"/>
                    <a:gd name="T9" fmla="*/ 9 h 14"/>
                    <a:gd name="T10" fmla="*/ 0 w 13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14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3" y="9"/>
                        <a:pt x="10" y="5"/>
                        <a:pt x="10" y="1"/>
                      </a:cubicBezTo>
                      <a:cubicBezTo>
                        <a:pt x="8" y="0"/>
                        <a:pt x="9" y="8"/>
                        <a:pt x="6" y="9"/>
                      </a:cubicBezTo>
                      <a:cubicBezTo>
                        <a:pt x="5" y="5"/>
                        <a:pt x="2" y="10"/>
                        <a:pt x="0" y="9"/>
                      </a:cubicBezTo>
                      <a:cubicBezTo>
                        <a:pt x="0" y="11"/>
                        <a:pt x="0" y="13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1" name="Freeform 1516"/>
                <p:cNvSpPr>
                  <a:spLocks/>
                </p:cNvSpPr>
                <p:nvPr/>
              </p:nvSpPr>
              <p:spPr bwMode="auto">
                <a:xfrm>
                  <a:off x="3756" y="3110"/>
                  <a:ext cx="96" cy="25"/>
                </a:xfrm>
                <a:custGeom>
                  <a:avLst/>
                  <a:gdLst>
                    <a:gd name="T0" fmla="*/ 91 w 111"/>
                    <a:gd name="T1" fmla="*/ 11 h 29"/>
                    <a:gd name="T2" fmla="*/ 85 w 111"/>
                    <a:gd name="T3" fmla="*/ 12 h 29"/>
                    <a:gd name="T4" fmla="*/ 88 w 111"/>
                    <a:gd name="T5" fmla="*/ 9 h 29"/>
                    <a:gd name="T6" fmla="*/ 83 w 111"/>
                    <a:gd name="T7" fmla="*/ 7 h 29"/>
                    <a:gd name="T8" fmla="*/ 83 w 111"/>
                    <a:gd name="T9" fmla="*/ 9 h 29"/>
                    <a:gd name="T10" fmla="*/ 73 w 111"/>
                    <a:gd name="T11" fmla="*/ 11 h 29"/>
                    <a:gd name="T12" fmla="*/ 72 w 111"/>
                    <a:gd name="T13" fmla="*/ 16 h 29"/>
                    <a:gd name="T14" fmla="*/ 64 w 111"/>
                    <a:gd name="T15" fmla="*/ 9 h 29"/>
                    <a:gd name="T16" fmla="*/ 67 w 111"/>
                    <a:gd name="T17" fmla="*/ 20 h 29"/>
                    <a:gd name="T18" fmla="*/ 55 w 111"/>
                    <a:gd name="T19" fmla="*/ 17 h 29"/>
                    <a:gd name="T20" fmla="*/ 57 w 111"/>
                    <a:gd name="T21" fmla="*/ 16 h 29"/>
                    <a:gd name="T22" fmla="*/ 51 w 111"/>
                    <a:gd name="T23" fmla="*/ 16 h 29"/>
                    <a:gd name="T24" fmla="*/ 51 w 111"/>
                    <a:gd name="T25" fmla="*/ 11 h 29"/>
                    <a:gd name="T26" fmla="*/ 42 w 111"/>
                    <a:gd name="T27" fmla="*/ 12 h 29"/>
                    <a:gd name="T28" fmla="*/ 43 w 111"/>
                    <a:gd name="T29" fmla="*/ 9 h 29"/>
                    <a:gd name="T30" fmla="*/ 26 w 111"/>
                    <a:gd name="T31" fmla="*/ 14 h 29"/>
                    <a:gd name="T32" fmla="*/ 23 w 111"/>
                    <a:gd name="T33" fmla="*/ 11 h 29"/>
                    <a:gd name="T34" fmla="*/ 25 w 111"/>
                    <a:gd name="T35" fmla="*/ 21 h 29"/>
                    <a:gd name="T36" fmla="*/ 18 w 111"/>
                    <a:gd name="T37" fmla="*/ 21 h 29"/>
                    <a:gd name="T38" fmla="*/ 19 w 111"/>
                    <a:gd name="T39" fmla="*/ 14 h 29"/>
                    <a:gd name="T40" fmla="*/ 15 w 111"/>
                    <a:gd name="T41" fmla="*/ 17 h 29"/>
                    <a:gd name="T42" fmla="*/ 12 w 111"/>
                    <a:gd name="T43" fmla="*/ 12 h 29"/>
                    <a:gd name="T44" fmla="*/ 5 w 111"/>
                    <a:gd name="T45" fmla="*/ 21 h 29"/>
                    <a:gd name="T46" fmla="*/ 1 w 111"/>
                    <a:gd name="T47" fmla="*/ 20 h 29"/>
                    <a:gd name="T48" fmla="*/ 5 w 111"/>
                    <a:gd name="T49" fmla="*/ 29 h 29"/>
                    <a:gd name="T50" fmla="*/ 29 w 111"/>
                    <a:gd name="T51" fmla="*/ 25 h 29"/>
                    <a:gd name="T52" fmla="*/ 35 w 111"/>
                    <a:gd name="T53" fmla="*/ 20 h 29"/>
                    <a:gd name="T54" fmla="*/ 37 w 111"/>
                    <a:gd name="T55" fmla="*/ 26 h 29"/>
                    <a:gd name="T56" fmla="*/ 36 w 111"/>
                    <a:gd name="T57" fmla="*/ 20 h 29"/>
                    <a:gd name="T58" fmla="*/ 40 w 111"/>
                    <a:gd name="T59" fmla="*/ 25 h 29"/>
                    <a:gd name="T60" fmla="*/ 42 w 111"/>
                    <a:gd name="T61" fmla="*/ 19 h 29"/>
                    <a:gd name="T62" fmla="*/ 45 w 111"/>
                    <a:gd name="T63" fmla="*/ 26 h 29"/>
                    <a:gd name="T64" fmla="*/ 84 w 111"/>
                    <a:gd name="T65" fmla="*/ 21 h 29"/>
                    <a:gd name="T66" fmla="*/ 83 w 111"/>
                    <a:gd name="T67" fmla="*/ 16 h 29"/>
                    <a:gd name="T68" fmla="*/ 98 w 111"/>
                    <a:gd name="T69" fmla="*/ 15 h 29"/>
                    <a:gd name="T70" fmla="*/ 100 w 111"/>
                    <a:gd name="T71" fmla="*/ 11 h 29"/>
                    <a:gd name="T72" fmla="*/ 100 w 111"/>
                    <a:gd name="T73" fmla="*/ 21 h 29"/>
                    <a:gd name="T74" fmla="*/ 105 w 111"/>
                    <a:gd name="T75" fmla="*/ 20 h 29"/>
                    <a:gd name="T76" fmla="*/ 102 w 111"/>
                    <a:gd name="T77" fmla="*/ 18 h 29"/>
                    <a:gd name="T78" fmla="*/ 107 w 111"/>
                    <a:gd name="T79" fmla="*/ 19 h 29"/>
                    <a:gd name="T80" fmla="*/ 103 w 111"/>
                    <a:gd name="T81" fmla="*/ 8 h 29"/>
                    <a:gd name="T82" fmla="*/ 90 w 111"/>
                    <a:gd name="T83" fmla="*/ 4 h 29"/>
                    <a:gd name="T84" fmla="*/ 91 w 111"/>
                    <a:gd name="T85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1" h="29">
                      <a:moveTo>
                        <a:pt x="91" y="11"/>
                      </a:moveTo>
                      <a:cubicBezTo>
                        <a:pt x="89" y="11"/>
                        <a:pt x="87" y="14"/>
                        <a:pt x="85" y="12"/>
                      </a:cubicBezTo>
                      <a:cubicBezTo>
                        <a:pt x="85" y="10"/>
                        <a:pt x="86" y="9"/>
                        <a:pt x="88" y="9"/>
                      </a:cubicBezTo>
                      <a:cubicBezTo>
                        <a:pt x="86" y="4"/>
                        <a:pt x="85" y="10"/>
                        <a:pt x="83" y="7"/>
                      </a:cubicBezTo>
                      <a:cubicBezTo>
                        <a:pt x="83" y="7"/>
                        <a:pt x="84" y="8"/>
                        <a:pt x="83" y="9"/>
                      </a:cubicBezTo>
                      <a:cubicBezTo>
                        <a:pt x="78" y="8"/>
                        <a:pt x="81" y="14"/>
                        <a:pt x="73" y="11"/>
                      </a:cubicBezTo>
                      <a:cubicBezTo>
                        <a:pt x="72" y="13"/>
                        <a:pt x="71" y="13"/>
                        <a:pt x="72" y="16"/>
                      </a:cubicBezTo>
                      <a:cubicBezTo>
                        <a:pt x="67" y="12"/>
                        <a:pt x="69" y="12"/>
                        <a:pt x="64" y="9"/>
                      </a:cubicBezTo>
                      <a:cubicBezTo>
                        <a:pt x="65" y="11"/>
                        <a:pt x="67" y="15"/>
                        <a:pt x="67" y="20"/>
                      </a:cubicBezTo>
                      <a:cubicBezTo>
                        <a:pt x="60" y="14"/>
                        <a:pt x="60" y="21"/>
                        <a:pt x="55" y="17"/>
                      </a:cubicBezTo>
                      <a:cubicBezTo>
                        <a:pt x="56" y="16"/>
                        <a:pt x="56" y="15"/>
                        <a:pt x="57" y="16"/>
                      </a:cubicBezTo>
                      <a:cubicBezTo>
                        <a:pt x="56" y="10"/>
                        <a:pt x="54" y="17"/>
                        <a:pt x="51" y="16"/>
                      </a:cubicBez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49" y="12"/>
                        <a:pt x="45" y="15"/>
                        <a:pt x="42" y="12"/>
                      </a:cubicBezTo>
                      <a:cubicBezTo>
                        <a:pt x="43" y="9"/>
                        <a:pt x="43" y="9"/>
                        <a:pt x="43" y="9"/>
                      </a:cubicBezTo>
                      <a:cubicBezTo>
                        <a:pt x="37" y="13"/>
                        <a:pt x="30" y="12"/>
                        <a:pt x="26" y="14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16" y="16"/>
                        <a:pt x="30" y="13"/>
                        <a:pt x="25" y="21"/>
                      </a:cubicBezTo>
                      <a:cubicBezTo>
                        <a:pt x="24" y="11"/>
                        <a:pt x="22" y="24"/>
                        <a:pt x="18" y="21"/>
                      </a:cubicBezTo>
                      <a:cubicBezTo>
                        <a:pt x="16" y="17"/>
                        <a:pt x="22" y="18"/>
                        <a:pt x="19" y="14"/>
                      </a:cubicBezTo>
                      <a:cubicBezTo>
                        <a:pt x="19" y="19"/>
                        <a:pt x="17" y="16"/>
                        <a:pt x="15" y="17"/>
                      </a:cubicBezTo>
                      <a:cubicBezTo>
                        <a:pt x="16" y="13"/>
                        <a:pt x="11" y="17"/>
                        <a:pt x="12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4" y="18"/>
                        <a:pt x="2" y="19"/>
                        <a:pt x="1" y="20"/>
                      </a:cubicBezTo>
                      <a:cubicBezTo>
                        <a:pt x="4" y="19"/>
                        <a:pt x="0" y="27"/>
                        <a:pt x="5" y="29"/>
                      </a:cubicBezTo>
                      <a:cubicBezTo>
                        <a:pt x="11" y="26"/>
                        <a:pt x="21" y="23"/>
                        <a:pt x="29" y="25"/>
                      </a:cubicBezTo>
                      <a:cubicBezTo>
                        <a:pt x="30" y="19"/>
                        <a:pt x="34" y="25"/>
                        <a:pt x="35" y="20"/>
                      </a:cubicBezTo>
                      <a:cubicBezTo>
                        <a:pt x="37" y="26"/>
                        <a:pt x="37" y="26"/>
                        <a:pt x="37" y="26"/>
                      </a:cubicBezTo>
                      <a:cubicBezTo>
                        <a:pt x="42" y="24"/>
                        <a:pt x="35" y="22"/>
                        <a:pt x="36" y="20"/>
                      </a:cubicBezTo>
                      <a:cubicBezTo>
                        <a:pt x="38" y="19"/>
                        <a:pt x="40" y="22"/>
                        <a:pt x="40" y="25"/>
                      </a:cubicBezTo>
                      <a:cubicBezTo>
                        <a:pt x="44" y="25"/>
                        <a:pt x="41" y="23"/>
                        <a:pt x="42" y="19"/>
                      </a:cubicBezTo>
                      <a:cubicBezTo>
                        <a:pt x="45" y="26"/>
                        <a:pt x="45" y="26"/>
                        <a:pt x="45" y="26"/>
                      </a:cubicBezTo>
                      <a:cubicBezTo>
                        <a:pt x="56" y="23"/>
                        <a:pt x="71" y="18"/>
                        <a:pt x="84" y="21"/>
                      </a:cubicBezTo>
                      <a:cubicBezTo>
                        <a:pt x="83" y="16"/>
                        <a:pt x="83" y="16"/>
                        <a:pt x="83" y="16"/>
                      </a:cubicBezTo>
                      <a:cubicBezTo>
                        <a:pt x="89" y="19"/>
                        <a:pt x="93" y="6"/>
                        <a:pt x="98" y="15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4"/>
                        <a:pt x="101" y="18"/>
                        <a:pt x="100" y="21"/>
                      </a:cubicBezTo>
                      <a:cubicBezTo>
                        <a:pt x="101" y="20"/>
                        <a:pt x="103" y="21"/>
                        <a:pt x="105" y="20"/>
                      </a:cubicBezTo>
                      <a:cubicBezTo>
                        <a:pt x="102" y="18"/>
                        <a:pt x="102" y="18"/>
                        <a:pt x="102" y="18"/>
                      </a:cubicBezTo>
                      <a:cubicBezTo>
                        <a:pt x="104" y="14"/>
                        <a:pt x="106" y="16"/>
                        <a:pt x="107" y="19"/>
                      </a:cubicBezTo>
                      <a:cubicBezTo>
                        <a:pt x="111" y="15"/>
                        <a:pt x="104" y="12"/>
                        <a:pt x="103" y="8"/>
                      </a:cubicBezTo>
                      <a:cubicBezTo>
                        <a:pt x="97" y="17"/>
                        <a:pt x="96" y="0"/>
                        <a:pt x="90" y="4"/>
                      </a:cubicBezTo>
                      <a:cubicBezTo>
                        <a:pt x="87" y="7"/>
                        <a:pt x="91" y="8"/>
                        <a:pt x="9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2" name="Freeform 1517"/>
                <p:cNvSpPr>
                  <a:spLocks/>
                </p:cNvSpPr>
                <p:nvPr/>
              </p:nvSpPr>
              <p:spPr bwMode="auto">
                <a:xfrm>
                  <a:off x="3842" y="312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3" name="Freeform 1518"/>
                <p:cNvSpPr>
                  <a:spLocks/>
                </p:cNvSpPr>
                <p:nvPr/>
              </p:nvSpPr>
              <p:spPr bwMode="auto">
                <a:xfrm>
                  <a:off x="3755" y="3128"/>
                  <a:ext cx="2" cy="0"/>
                </a:xfrm>
                <a:custGeom>
                  <a:avLst/>
                  <a:gdLst>
                    <a:gd name="T0" fmla="*/ 3 w 3"/>
                    <a:gd name="T1" fmla="*/ 0 h 1"/>
                    <a:gd name="T2" fmla="*/ 1 w 3"/>
                    <a:gd name="T3" fmla="*/ 0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4" name="Rectangle 1519"/>
                <p:cNvSpPr>
                  <a:spLocks noChangeArrowheads="1"/>
                </p:cNvSpPr>
                <p:nvPr/>
              </p:nvSpPr>
              <p:spPr bwMode="auto">
                <a:xfrm>
                  <a:off x="3849" y="3127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5" name="Freeform 1520"/>
                <p:cNvSpPr>
                  <a:spLocks/>
                </p:cNvSpPr>
                <p:nvPr/>
              </p:nvSpPr>
              <p:spPr bwMode="auto">
                <a:xfrm>
                  <a:off x="3850" y="3117"/>
                  <a:ext cx="0" cy="2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6" name="Freeform 1521"/>
                <p:cNvSpPr>
                  <a:spLocks/>
                </p:cNvSpPr>
                <p:nvPr/>
              </p:nvSpPr>
              <p:spPr bwMode="auto">
                <a:xfrm>
                  <a:off x="3742" y="3123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7" name="Freeform 1522"/>
                <p:cNvSpPr>
                  <a:spLocks/>
                </p:cNvSpPr>
                <p:nvPr/>
              </p:nvSpPr>
              <p:spPr bwMode="auto">
                <a:xfrm>
                  <a:off x="3701" y="312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8" name="Freeform 1523"/>
                <p:cNvSpPr>
                  <a:spLocks/>
                </p:cNvSpPr>
                <p:nvPr/>
              </p:nvSpPr>
              <p:spPr bwMode="auto">
                <a:xfrm>
                  <a:off x="3591" y="3121"/>
                  <a:ext cx="163" cy="36"/>
                </a:xfrm>
                <a:custGeom>
                  <a:avLst/>
                  <a:gdLst>
                    <a:gd name="T0" fmla="*/ 7 w 189"/>
                    <a:gd name="T1" fmla="*/ 26 h 42"/>
                    <a:gd name="T2" fmla="*/ 4 w 189"/>
                    <a:gd name="T3" fmla="*/ 33 h 42"/>
                    <a:gd name="T4" fmla="*/ 11 w 189"/>
                    <a:gd name="T5" fmla="*/ 36 h 42"/>
                    <a:gd name="T6" fmla="*/ 20 w 189"/>
                    <a:gd name="T7" fmla="*/ 31 h 42"/>
                    <a:gd name="T8" fmla="*/ 42 w 189"/>
                    <a:gd name="T9" fmla="*/ 29 h 42"/>
                    <a:gd name="T10" fmla="*/ 56 w 189"/>
                    <a:gd name="T11" fmla="*/ 30 h 42"/>
                    <a:gd name="T12" fmla="*/ 73 w 189"/>
                    <a:gd name="T13" fmla="*/ 23 h 42"/>
                    <a:gd name="T14" fmla="*/ 78 w 189"/>
                    <a:gd name="T15" fmla="*/ 25 h 42"/>
                    <a:gd name="T16" fmla="*/ 88 w 189"/>
                    <a:gd name="T17" fmla="*/ 25 h 42"/>
                    <a:gd name="T18" fmla="*/ 91 w 189"/>
                    <a:gd name="T19" fmla="*/ 15 h 42"/>
                    <a:gd name="T20" fmla="*/ 101 w 189"/>
                    <a:gd name="T21" fmla="*/ 14 h 42"/>
                    <a:gd name="T22" fmla="*/ 109 w 189"/>
                    <a:gd name="T23" fmla="*/ 18 h 42"/>
                    <a:gd name="T24" fmla="*/ 121 w 189"/>
                    <a:gd name="T25" fmla="*/ 17 h 42"/>
                    <a:gd name="T26" fmla="*/ 134 w 189"/>
                    <a:gd name="T27" fmla="*/ 18 h 42"/>
                    <a:gd name="T28" fmla="*/ 145 w 189"/>
                    <a:gd name="T29" fmla="*/ 14 h 42"/>
                    <a:gd name="T30" fmla="*/ 152 w 189"/>
                    <a:gd name="T31" fmla="*/ 10 h 42"/>
                    <a:gd name="T32" fmla="*/ 155 w 189"/>
                    <a:gd name="T33" fmla="*/ 14 h 42"/>
                    <a:gd name="T34" fmla="*/ 162 w 189"/>
                    <a:gd name="T35" fmla="*/ 12 h 42"/>
                    <a:gd name="T36" fmla="*/ 189 w 189"/>
                    <a:gd name="T37" fmla="*/ 11 h 42"/>
                    <a:gd name="T38" fmla="*/ 175 w 189"/>
                    <a:gd name="T39" fmla="*/ 11 h 42"/>
                    <a:gd name="T40" fmla="*/ 173 w 189"/>
                    <a:gd name="T41" fmla="*/ 14 h 42"/>
                    <a:gd name="T42" fmla="*/ 169 w 189"/>
                    <a:gd name="T43" fmla="*/ 3 h 42"/>
                    <a:gd name="T44" fmla="*/ 166 w 189"/>
                    <a:gd name="T45" fmla="*/ 2 h 42"/>
                    <a:gd name="T46" fmla="*/ 157 w 189"/>
                    <a:gd name="T47" fmla="*/ 4 h 42"/>
                    <a:gd name="T48" fmla="*/ 149 w 189"/>
                    <a:gd name="T49" fmla="*/ 3 h 42"/>
                    <a:gd name="T50" fmla="*/ 137 w 189"/>
                    <a:gd name="T51" fmla="*/ 3 h 42"/>
                    <a:gd name="T52" fmla="*/ 127 w 189"/>
                    <a:gd name="T53" fmla="*/ 7 h 42"/>
                    <a:gd name="T54" fmla="*/ 126 w 189"/>
                    <a:gd name="T55" fmla="*/ 6 h 42"/>
                    <a:gd name="T56" fmla="*/ 123 w 189"/>
                    <a:gd name="T57" fmla="*/ 6 h 42"/>
                    <a:gd name="T58" fmla="*/ 115 w 189"/>
                    <a:gd name="T59" fmla="*/ 8 h 42"/>
                    <a:gd name="T60" fmla="*/ 107 w 189"/>
                    <a:gd name="T61" fmla="*/ 11 h 42"/>
                    <a:gd name="T62" fmla="*/ 104 w 189"/>
                    <a:gd name="T63" fmla="*/ 7 h 42"/>
                    <a:gd name="T64" fmla="*/ 93 w 189"/>
                    <a:gd name="T65" fmla="*/ 7 h 42"/>
                    <a:gd name="T66" fmla="*/ 89 w 189"/>
                    <a:gd name="T67" fmla="*/ 13 h 42"/>
                    <a:gd name="T68" fmla="*/ 77 w 189"/>
                    <a:gd name="T69" fmla="*/ 16 h 42"/>
                    <a:gd name="T70" fmla="*/ 59 w 189"/>
                    <a:gd name="T71" fmla="*/ 20 h 42"/>
                    <a:gd name="T72" fmla="*/ 55 w 189"/>
                    <a:gd name="T73" fmla="*/ 19 h 42"/>
                    <a:gd name="T74" fmla="*/ 35 w 189"/>
                    <a:gd name="T75" fmla="*/ 22 h 42"/>
                    <a:gd name="T76" fmla="*/ 43 w 189"/>
                    <a:gd name="T77" fmla="*/ 27 h 42"/>
                    <a:gd name="T78" fmla="*/ 33 w 189"/>
                    <a:gd name="T79" fmla="*/ 1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9" h="42">
                      <a:moveTo>
                        <a:pt x="16" y="19"/>
                      </a:moveTo>
                      <a:cubicBezTo>
                        <a:pt x="13" y="21"/>
                        <a:pt x="9" y="22"/>
                        <a:pt x="7" y="26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5" y="25"/>
                        <a:pt x="0" y="29"/>
                        <a:pt x="4" y="33"/>
                      </a:cubicBezTo>
                      <a:cubicBezTo>
                        <a:pt x="4" y="31"/>
                        <a:pt x="4" y="31"/>
                        <a:pt x="4" y="31"/>
                      </a:cubicBezTo>
                      <a:cubicBezTo>
                        <a:pt x="8" y="27"/>
                        <a:pt x="7" y="35"/>
                        <a:pt x="11" y="36"/>
                      </a:cubicBezTo>
                      <a:cubicBezTo>
                        <a:pt x="14" y="35"/>
                        <a:pt x="16" y="26"/>
                        <a:pt x="19" y="28"/>
                      </a:cubicBezTo>
                      <a:cubicBezTo>
                        <a:pt x="21" y="27"/>
                        <a:pt x="20" y="30"/>
                        <a:pt x="20" y="31"/>
                      </a:cubicBezTo>
                      <a:cubicBezTo>
                        <a:pt x="23" y="32"/>
                        <a:pt x="24" y="25"/>
                        <a:pt x="26" y="24"/>
                      </a:cubicBezTo>
                      <a:cubicBezTo>
                        <a:pt x="29" y="42"/>
                        <a:pt x="36" y="19"/>
                        <a:pt x="42" y="29"/>
                      </a:cubicBezTo>
                      <a:cubicBezTo>
                        <a:pt x="45" y="28"/>
                        <a:pt x="49" y="29"/>
                        <a:pt x="52" y="25"/>
                      </a:cubicBezTo>
                      <a:cubicBezTo>
                        <a:pt x="51" y="30"/>
                        <a:pt x="56" y="25"/>
                        <a:pt x="56" y="30"/>
                      </a:cubicBezTo>
                      <a:cubicBezTo>
                        <a:pt x="56" y="20"/>
                        <a:pt x="67" y="34"/>
                        <a:pt x="67" y="21"/>
                      </a:cubicBezTo>
                      <a:cubicBezTo>
                        <a:pt x="72" y="24"/>
                        <a:pt x="67" y="20"/>
                        <a:pt x="73" y="23"/>
                      </a:cubicBezTo>
                      <a:cubicBezTo>
                        <a:pt x="73" y="24"/>
                        <a:pt x="72" y="24"/>
                        <a:pt x="72" y="25"/>
                      </a:cubicBezTo>
                      <a:cubicBezTo>
                        <a:pt x="75" y="27"/>
                        <a:pt x="75" y="19"/>
                        <a:pt x="78" y="25"/>
                      </a:cubicBezTo>
                      <a:cubicBezTo>
                        <a:pt x="83" y="25"/>
                        <a:pt x="78" y="21"/>
                        <a:pt x="81" y="17"/>
                      </a:cubicBezTo>
                      <a:cubicBezTo>
                        <a:pt x="86" y="19"/>
                        <a:pt x="85" y="20"/>
                        <a:pt x="88" y="25"/>
                      </a:cubicBezTo>
                      <a:cubicBezTo>
                        <a:pt x="88" y="19"/>
                        <a:pt x="91" y="22"/>
                        <a:pt x="94" y="19"/>
                      </a:cubicBezTo>
                      <a:cubicBezTo>
                        <a:pt x="93" y="18"/>
                        <a:pt x="89" y="17"/>
                        <a:pt x="91" y="15"/>
                      </a:cubicBezTo>
                      <a:cubicBezTo>
                        <a:pt x="97" y="15"/>
                        <a:pt x="96" y="11"/>
                        <a:pt x="101" y="8"/>
                      </a:cubicBezTo>
                      <a:cubicBezTo>
                        <a:pt x="104" y="15"/>
                        <a:pt x="96" y="9"/>
                        <a:pt x="101" y="14"/>
                      </a:cubicBezTo>
                      <a:cubicBezTo>
                        <a:pt x="98" y="17"/>
                        <a:pt x="95" y="17"/>
                        <a:pt x="94" y="22"/>
                      </a:cubicBezTo>
                      <a:cubicBezTo>
                        <a:pt x="98" y="22"/>
                        <a:pt x="104" y="21"/>
                        <a:pt x="109" y="18"/>
                      </a:cubicBezTo>
                      <a:cubicBezTo>
                        <a:pt x="112" y="18"/>
                        <a:pt x="108" y="21"/>
                        <a:pt x="110" y="21"/>
                      </a:cubicBezTo>
                      <a:cubicBezTo>
                        <a:pt x="115" y="24"/>
                        <a:pt x="117" y="14"/>
                        <a:pt x="121" y="17"/>
                      </a:cubicBezTo>
                      <a:cubicBezTo>
                        <a:pt x="121" y="20"/>
                        <a:pt x="121" y="20"/>
                        <a:pt x="121" y="20"/>
                      </a:cubicBezTo>
                      <a:cubicBezTo>
                        <a:pt x="123" y="15"/>
                        <a:pt x="130" y="20"/>
                        <a:pt x="134" y="18"/>
                      </a:cubicBezTo>
                      <a:cubicBezTo>
                        <a:pt x="134" y="16"/>
                        <a:pt x="133" y="15"/>
                        <a:pt x="134" y="13"/>
                      </a:cubicBezTo>
                      <a:cubicBezTo>
                        <a:pt x="134" y="22"/>
                        <a:pt x="140" y="8"/>
                        <a:pt x="145" y="14"/>
                      </a:cubicBezTo>
                      <a:cubicBezTo>
                        <a:pt x="144" y="9"/>
                        <a:pt x="148" y="5"/>
                        <a:pt x="151" y="4"/>
                      </a:cubicBezTo>
                      <a:cubicBezTo>
                        <a:pt x="152" y="6"/>
                        <a:pt x="152" y="8"/>
                        <a:pt x="152" y="10"/>
                      </a:cubicBezTo>
                      <a:cubicBezTo>
                        <a:pt x="147" y="7"/>
                        <a:pt x="148" y="16"/>
                        <a:pt x="145" y="19"/>
                      </a:cubicBezTo>
                      <a:cubicBezTo>
                        <a:pt x="148" y="16"/>
                        <a:pt x="153" y="18"/>
                        <a:pt x="155" y="14"/>
                      </a:cubicBezTo>
                      <a:cubicBezTo>
                        <a:pt x="155" y="19"/>
                        <a:pt x="155" y="19"/>
                        <a:pt x="155" y="19"/>
                      </a:cubicBezTo>
                      <a:cubicBezTo>
                        <a:pt x="159" y="19"/>
                        <a:pt x="158" y="8"/>
                        <a:pt x="162" y="12"/>
                      </a:cubicBezTo>
                      <a:cubicBezTo>
                        <a:pt x="162" y="15"/>
                        <a:pt x="162" y="15"/>
                        <a:pt x="162" y="15"/>
                      </a:cubicBezTo>
                      <a:cubicBezTo>
                        <a:pt x="171" y="14"/>
                        <a:pt x="182" y="19"/>
                        <a:pt x="189" y="11"/>
                      </a:cubicBezTo>
                      <a:cubicBezTo>
                        <a:pt x="189" y="9"/>
                        <a:pt x="185" y="3"/>
                        <a:pt x="185" y="1"/>
                      </a:cubicBezTo>
                      <a:cubicBezTo>
                        <a:pt x="181" y="3"/>
                        <a:pt x="178" y="8"/>
                        <a:pt x="175" y="11"/>
                      </a:cubicBezTo>
                      <a:cubicBezTo>
                        <a:pt x="175" y="6"/>
                        <a:pt x="175" y="6"/>
                        <a:pt x="175" y="6"/>
                      </a:cubicBezTo>
                      <a:cubicBezTo>
                        <a:pt x="174" y="9"/>
                        <a:pt x="171" y="12"/>
                        <a:pt x="173" y="14"/>
                      </a:cubicBezTo>
                      <a:cubicBezTo>
                        <a:pt x="171" y="17"/>
                        <a:pt x="171" y="10"/>
                        <a:pt x="168" y="13"/>
                      </a:cubicBezTo>
                      <a:cubicBezTo>
                        <a:pt x="168" y="8"/>
                        <a:pt x="170" y="7"/>
                        <a:pt x="169" y="3"/>
                      </a:cubicBezTo>
                      <a:cubicBezTo>
                        <a:pt x="167" y="5"/>
                        <a:pt x="167" y="5"/>
                        <a:pt x="167" y="5"/>
                      </a:cubicBezTo>
                      <a:cubicBezTo>
                        <a:pt x="167" y="3"/>
                        <a:pt x="165" y="4"/>
                        <a:pt x="166" y="2"/>
                      </a:cubicBezTo>
                      <a:cubicBezTo>
                        <a:pt x="161" y="8"/>
                        <a:pt x="159" y="0"/>
                        <a:pt x="154" y="3"/>
                      </a:cubicBezTo>
                      <a:cubicBezTo>
                        <a:pt x="157" y="4"/>
                        <a:pt x="157" y="4"/>
                        <a:pt x="157" y="4"/>
                      </a:cubicBezTo>
                      <a:cubicBezTo>
                        <a:pt x="157" y="7"/>
                        <a:pt x="155" y="7"/>
                        <a:pt x="154" y="7"/>
                      </a:cubicBezTo>
                      <a:cubicBezTo>
                        <a:pt x="152" y="3"/>
                        <a:pt x="152" y="4"/>
                        <a:pt x="149" y="3"/>
                      </a:cubicBezTo>
                      <a:cubicBezTo>
                        <a:pt x="147" y="5"/>
                        <a:pt x="146" y="10"/>
                        <a:pt x="143" y="11"/>
                      </a:cubicBezTo>
                      <a:cubicBezTo>
                        <a:pt x="143" y="5"/>
                        <a:pt x="138" y="8"/>
                        <a:pt x="137" y="3"/>
                      </a:cubicBezTo>
                      <a:cubicBezTo>
                        <a:pt x="136" y="9"/>
                        <a:pt x="131" y="6"/>
                        <a:pt x="131" y="9"/>
                      </a:cubicBezTo>
                      <a:cubicBezTo>
                        <a:pt x="129" y="10"/>
                        <a:pt x="127" y="10"/>
                        <a:pt x="127" y="7"/>
                      </a:cubicBezTo>
                      <a:cubicBezTo>
                        <a:pt x="128" y="6"/>
                        <a:pt x="128" y="6"/>
                        <a:pt x="128" y="6"/>
                      </a:cubicBezTo>
                      <a:cubicBezTo>
                        <a:pt x="126" y="6"/>
                        <a:pt x="126" y="6"/>
                        <a:pt x="126" y="6"/>
                      </a:cubicBezTo>
                      <a:cubicBezTo>
                        <a:pt x="126" y="4"/>
                        <a:pt x="126" y="4"/>
                        <a:pt x="126" y="4"/>
                      </a:cubicBezTo>
                      <a:cubicBezTo>
                        <a:pt x="125" y="4"/>
                        <a:pt x="125" y="8"/>
                        <a:pt x="123" y="6"/>
                      </a:cubicBezTo>
                      <a:cubicBezTo>
                        <a:pt x="123" y="4"/>
                        <a:pt x="124" y="4"/>
                        <a:pt x="125" y="4"/>
                      </a:cubicBezTo>
                      <a:cubicBezTo>
                        <a:pt x="121" y="3"/>
                        <a:pt x="119" y="13"/>
                        <a:pt x="115" y="8"/>
                      </a:cubicBezTo>
                      <a:cubicBezTo>
                        <a:pt x="115" y="11"/>
                        <a:pt x="110" y="11"/>
                        <a:pt x="112" y="17"/>
                      </a:cubicBezTo>
                      <a:cubicBezTo>
                        <a:pt x="110" y="15"/>
                        <a:pt x="110" y="10"/>
                        <a:pt x="107" y="11"/>
                      </a:cubicBezTo>
                      <a:cubicBezTo>
                        <a:pt x="106" y="16"/>
                        <a:pt x="103" y="10"/>
                        <a:pt x="101" y="13"/>
                      </a:cubicBezTo>
                      <a:cubicBezTo>
                        <a:pt x="104" y="8"/>
                        <a:pt x="101" y="12"/>
                        <a:pt x="104" y="7"/>
                      </a:cubicBezTo>
                      <a:cubicBezTo>
                        <a:pt x="101" y="5"/>
                        <a:pt x="98" y="12"/>
                        <a:pt x="94" y="11"/>
                      </a:cubicBezTo>
                      <a:cubicBezTo>
                        <a:pt x="93" y="7"/>
                        <a:pt x="93" y="7"/>
                        <a:pt x="93" y="7"/>
                      </a:cubicBezTo>
                      <a:cubicBezTo>
                        <a:pt x="92" y="9"/>
                        <a:pt x="91" y="13"/>
                        <a:pt x="89" y="9"/>
                      </a:cubicBezTo>
                      <a:cubicBezTo>
                        <a:pt x="89" y="13"/>
                        <a:pt x="89" y="13"/>
                        <a:pt x="89" y="13"/>
                      </a:cubicBezTo>
                      <a:cubicBezTo>
                        <a:pt x="87" y="11"/>
                        <a:pt x="83" y="13"/>
                        <a:pt x="80" y="9"/>
                      </a:cubicBezTo>
                      <a:cubicBezTo>
                        <a:pt x="77" y="16"/>
                        <a:pt x="77" y="16"/>
                        <a:pt x="77" y="16"/>
                      </a:cubicBezTo>
                      <a:cubicBezTo>
                        <a:pt x="72" y="9"/>
                        <a:pt x="67" y="16"/>
                        <a:pt x="64" y="22"/>
                      </a:cubicBezTo>
                      <a:cubicBezTo>
                        <a:pt x="62" y="22"/>
                        <a:pt x="60" y="21"/>
                        <a:pt x="59" y="20"/>
                      </a:cubicBezTo>
                      <a:cubicBezTo>
                        <a:pt x="61" y="17"/>
                        <a:pt x="61" y="17"/>
                        <a:pt x="61" y="17"/>
                      </a:cubicBezTo>
                      <a:cubicBezTo>
                        <a:pt x="59" y="17"/>
                        <a:pt x="55" y="13"/>
                        <a:pt x="55" y="19"/>
                      </a:cubicBezTo>
                      <a:cubicBezTo>
                        <a:pt x="52" y="21"/>
                        <a:pt x="52" y="15"/>
                        <a:pt x="51" y="15"/>
                      </a:cubicBezTo>
                      <a:cubicBezTo>
                        <a:pt x="46" y="23"/>
                        <a:pt x="36" y="10"/>
                        <a:pt x="35" y="22"/>
                      </a:cubicBezTo>
                      <a:cubicBezTo>
                        <a:pt x="37" y="22"/>
                        <a:pt x="41" y="24"/>
                        <a:pt x="45" y="23"/>
                      </a:cubicBezTo>
                      <a:cubicBezTo>
                        <a:pt x="44" y="25"/>
                        <a:pt x="45" y="27"/>
                        <a:pt x="43" y="27"/>
                      </a:cubicBezTo>
                      <a:cubicBezTo>
                        <a:pt x="40" y="28"/>
                        <a:pt x="37" y="24"/>
                        <a:pt x="34" y="26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26" y="11"/>
                        <a:pt x="22" y="30"/>
                        <a:pt x="16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9" name="Freeform 1524"/>
                <p:cNvSpPr>
                  <a:spLocks/>
                </p:cNvSpPr>
                <p:nvPr/>
              </p:nvSpPr>
              <p:spPr bwMode="auto">
                <a:xfrm>
                  <a:off x="3644" y="3131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0" name="Freeform 1525"/>
                <p:cNvSpPr>
                  <a:spLocks/>
                </p:cNvSpPr>
                <p:nvPr/>
              </p:nvSpPr>
              <p:spPr bwMode="auto">
                <a:xfrm>
                  <a:off x="3644" y="3134"/>
                  <a:ext cx="1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1" name="Freeform 1526"/>
                <p:cNvSpPr>
                  <a:spLocks/>
                </p:cNvSpPr>
                <p:nvPr/>
              </p:nvSpPr>
              <p:spPr bwMode="auto">
                <a:xfrm>
                  <a:off x="3592" y="3138"/>
                  <a:ext cx="2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2" name="Freeform 1527"/>
                <p:cNvSpPr>
                  <a:spLocks/>
                </p:cNvSpPr>
                <p:nvPr/>
              </p:nvSpPr>
              <p:spPr bwMode="auto">
                <a:xfrm>
                  <a:off x="3592" y="3141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3" name="Freeform 1528"/>
                <p:cNvSpPr>
                  <a:spLocks/>
                </p:cNvSpPr>
                <p:nvPr/>
              </p:nvSpPr>
              <p:spPr bwMode="auto">
                <a:xfrm>
                  <a:off x="3506" y="3138"/>
                  <a:ext cx="86" cy="23"/>
                </a:xfrm>
                <a:custGeom>
                  <a:avLst/>
                  <a:gdLst>
                    <a:gd name="T0" fmla="*/ 17 w 99"/>
                    <a:gd name="T1" fmla="*/ 15 h 27"/>
                    <a:gd name="T2" fmla="*/ 13 w 99"/>
                    <a:gd name="T3" fmla="*/ 19 h 27"/>
                    <a:gd name="T4" fmla="*/ 9 w 99"/>
                    <a:gd name="T5" fmla="*/ 16 h 27"/>
                    <a:gd name="T6" fmla="*/ 2 w 99"/>
                    <a:gd name="T7" fmla="*/ 24 h 27"/>
                    <a:gd name="T8" fmla="*/ 49 w 99"/>
                    <a:gd name="T9" fmla="*/ 17 h 27"/>
                    <a:gd name="T10" fmla="*/ 47 w 99"/>
                    <a:gd name="T11" fmla="*/ 20 h 27"/>
                    <a:gd name="T12" fmla="*/ 64 w 99"/>
                    <a:gd name="T13" fmla="*/ 14 h 27"/>
                    <a:gd name="T14" fmla="*/ 64 w 99"/>
                    <a:gd name="T15" fmla="*/ 20 h 27"/>
                    <a:gd name="T16" fmla="*/ 74 w 99"/>
                    <a:gd name="T17" fmla="*/ 17 h 27"/>
                    <a:gd name="T18" fmla="*/ 74 w 99"/>
                    <a:gd name="T19" fmla="*/ 15 h 27"/>
                    <a:gd name="T20" fmla="*/ 76 w 99"/>
                    <a:gd name="T21" fmla="*/ 16 h 27"/>
                    <a:gd name="T22" fmla="*/ 76 w 99"/>
                    <a:gd name="T23" fmla="*/ 15 h 27"/>
                    <a:gd name="T24" fmla="*/ 83 w 99"/>
                    <a:gd name="T25" fmla="*/ 14 h 27"/>
                    <a:gd name="T26" fmla="*/ 81 w 99"/>
                    <a:gd name="T27" fmla="*/ 15 h 27"/>
                    <a:gd name="T28" fmla="*/ 86 w 99"/>
                    <a:gd name="T29" fmla="*/ 13 h 27"/>
                    <a:gd name="T30" fmla="*/ 86 w 99"/>
                    <a:gd name="T31" fmla="*/ 17 h 27"/>
                    <a:gd name="T32" fmla="*/ 99 w 99"/>
                    <a:gd name="T33" fmla="*/ 10 h 27"/>
                    <a:gd name="T34" fmla="*/ 99 w 99"/>
                    <a:gd name="T35" fmla="*/ 6 h 27"/>
                    <a:gd name="T36" fmla="*/ 88 w 99"/>
                    <a:gd name="T37" fmla="*/ 10 h 27"/>
                    <a:gd name="T38" fmla="*/ 89 w 99"/>
                    <a:gd name="T39" fmla="*/ 10 h 27"/>
                    <a:gd name="T40" fmla="*/ 83 w 99"/>
                    <a:gd name="T41" fmla="*/ 12 h 27"/>
                    <a:gd name="T42" fmla="*/ 86 w 99"/>
                    <a:gd name="T43" fmla="*/ 6 h 27"/>
                    <a:gd name="T44" fmla="*/ 75 w 99"/>
                    <a:gd name="T45" fmla="*/ 3 h 27"/>
                    <a:gd name="T46" fmla="*/ 75 w 99"/>
                    <a:gd name="T47" fmla="*/ 3 h 27"/>
                    <a:gd name="T48" fmla="*/ 72 w 99"/>
                    <a:gd name="T49" fmla="*/ 5 h 27"/>
                    <a:gd name="T50" fmla="*/ 74 w 99"/>
                    <a:gd name="T51" fmla="*/ 7 h 27"/>
                    <a:gd name="T52" fmla="*/ 73 w 99"/>
                    <a:gd name="T53" fmla="*/ 14 h 27"/>
                    <a:gd name="T54" fmla="*/ 68 w 99"/>
                    <a:gd name="T55" fmla="*/ 14 h 27"/>
                    <a:gd name="T56" fmla="*/ 71 w 99"/>
                    <a:gd name="T57" fmla="*/ 9 h 27"/>
                    <a:gd name="T58" fmla="*/ 68 w 99"/>
                    <a:gd name="T59" fmla="*/ 11 h 27"/>
                    <a:gd name="T60" fmla="*/ 64 w 99"/>
                    <a:gd name="T61" fmla="*/ 5 h 27"/>
                    <a:gd name="T62" fmla="*/ 64 w 99"/>
                    <a:gd name="T63" fmla="*/ 12 h 27"/>
                    <a:gd name="T64" fmla="*/ 45 w 99"/>
                    <a:gd name="T65" fmla="*/ 13 h 27"/>
                    <a:gd name="T66" fmla="*/ 48 w 99"/>
                    <a:gd name="T67" fmla="*/ 9 h 27"/>
                    <a:gd name="T68" fmla="*/ 44 w 99"/>
                    <a:gd name="T69" fmla="*/ 13 h 27"/>
                    <a:gd name="T70" fmla="*/ 32 w 99"/>
                    <a:gd name="T71" fmla="*/ 12 h 27"/>
                    <a:gd name="T72" fmla="*/ 34 w 99"/>
                    <a:gd name="T73" fmla="*/ 15 h 27"/>
                    <a:gd name="T74" fmla="*/ 21 w 99"/>
                    <a:gd name="T75" fmla="*/ 15 h 27"/>
                    <a:gd name="T76" fmla="*/ 21 w 99"/>
                    <a:gd name="T77" fmla="*/ 15 h 27"/>
                    <a:gd name="T78" fmla="*/ 15 w 99"/>
                    <a:gd name="T79" fmla="*/ 21 h 27"/>
                    <a:gd name="T80" fmla="*/ 17 w 99"/>
                    <a:gd name="T81" fmla="*/ 1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9" h="27">
                      <a:moveTo>
                        <a:pt x="17" y="15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17"/>
                        <a:pt x="7" y="20"/>
                        <a:pt x="9" y="16"/>
                      </a:cubicBezTo>
                      <a:cubicBezTo>
                        <a:pt x="6" y="21"/>
                        <a:pt x="0" y="16"/>
                        <a:pt x="2" y="24"/>
                      </a:cubicBezTo>
                      <a:cubicBezTo>
                        <a:pt x="16" y="21"/>
                        <a:pt x="34" y="25"/>
                        <a:pt x="49" y="17"/>
                      </a:cubicBezTo>
                      <a:cubicBezTo>
                        <a:pt x="47" y="20"/>
                        <a:pt x="47" y="20"/>
                        <a:pt x="47" y="20"/>
                      </a:cubicBezTo>
                      <a:cubicBezTo>
                        <a:pt x="55" y="14"/>
                        <a:pt x="58" y="27"/>
                        <a:pt x="64" y="14"/>
                      </a:cubicBezTo>
                      <a:cubicBezTo>
                        <a:pt x="64" y="20"/>
                        <a:pt x="64" y="20"/>
                        <a:pt x="64" y="20"/>
                      </a:cubicBezTo>
                      <a:cubicBezTo>
                        <a:pt x="67" y="22"/>
                        <a:pt x="70" y="11"/>
                        <a:pt x="74" y="17"/>
                      </a:cubicBezTo>
                      <a:cubicBezTo>
                        <a:pt x="74" y="15"/>
                        <a:pt x="74" y="15"/>
                        <a:pt x="74" y="15"/>
                      </a:cubicBezTo>
                      <a:cubicBezTo>
                        <a:pt x="75" y="15"/>
                        <a:pt x="75" y="16"/>
                        <a:pt x="76" y="16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8" y="12"/>
                        <a:pt x="80" y="12"/>
                        <a:pt x="83" y="14"/>
                      </a:cubicBezTo>
                      <a:cubicBezTo>
                        <a:pt x="83" y="16"/>
                        <a:pt x="82" y="15"/>
                        <a:pt x="81" y="15"/>
                      </a:cubicBezTo>
                      <a:cubicBezTo>
                        <a:pt x="82" y="17"/>
                        <a:pt x="84" y="13"/>
                        <a:pt x="86" y="13"/>
                      </a:cubicBezTo>
                      <a:cubicBezTo>
                        <a:pt x="88" y="15"/>
                        <a:pt x="86" y="16"/>
                        <a:pt x="86" y="17"/>
                      </a:cubicBezTo>
                      <a:cubicBezTo>
                        <a:pt x="92" y="14"/>
                        <a:pt x="95" y="20"/>
                        <a:pt x="99" y="10"/>
                      </a:cubicBezTo>
                      <a:cubicBezTo>
                        <a:pt x="99" y="8"/>
                        <a:pt x="97" y="7"/>
                        <a:pt x="99" y="6"/>
                      </a:cubicBezTo>
                      <a:cubicBezTo>
                        <a:pt x="95" y="3"/>
                        <a:pt x="92" y="7"/>
                        <a:pt x="88" y="10"/>
                      </a:cubicBezTo>
                      <a:cubicBezTo>
                        <a:pt x="89" y="10"/>
                        <a:pt x="89" y="10"/>
                        <a:pt x="89" y="10"/>
                      </a:cubicBezTo>
                      <a:cubicBezTo>
                        <a:pt x="87" y="20"/>
                        <a:pt x="87" y="8"/>
                        <a:pt x="83" y="12"/>
                      </a:cubicBezTo>
                      <a:cubicBezTo>
                        <a:pt x="84" y="9"/>
                        <a:pt x="86" y="8"/>
                        <a:pt x="86" y="6"/>
                      </a:cubicBezTo>
                      <a:cubicBezTo>
                        <a:pt x="81" y="0"/>
                        <a:pt x="79" y="12"/>
                        <a:pt x="75" y="3"/>
                      </a:cubicBezTo>
                      <a:cubicBezTo>
                        <a:pt x="75" y="3"/>
                        <a:pt x="75" y="3"/>
                        <a:pt x="75" y="3"/>
                      </a:cubicBezTo>
                      <a:cubicBezTo>
                        <a:pt x="74" y="2"/>
                        <a:pt x="73" y="4"/>
                        <a:pt x="72" y="5"/>
                      </a:cubicBezTo>
                      <a:cubicBezTo>
                        <a:pt x="72" y="6"/>
                        <a:pt x="74" y="7"/>
                        <a:pt x="74" y="7"/>
                      </a:cubicBezTo>
                      <a:cubicBezTo>
                        <a:pt x="73" y="8"/>
                        <a:pt x="73" y="12"/>
                        <a:pt x="73" y="14"/>
                      </a:cubicBezTo>
                      <a:cubicBezTo>
                        <a:pt x="71" y="10"/>
                        <a:pt x="71" y="16"/>
                        <a:pt x="68" y="14"/>
                      </a:cubicBezTo>
                      <a:cubicBezTo>
                        <a:pt x="67" y="11"/>
                        <a:pt x="70" y="11"/>
                        <a:pt x="71" y="9"/>
                      </a:cubicBezTo>
                      <a:cubicBezTo>
                        <a:pt x="68" y="11"/>
                        <a:pt x="68" y="11"/>
                        <a:pt x="68" y="11"/>
                      </a:cubicBezTo>
                      <a:cubicBezTo>
                        <a:pt x="66" y="12"/>
                        <a:pt x="66" y="7"/>
                        <a:pt x="64" y="5"/>
                      </a:cubicBezTo>
                      <a:cubicBezTo>
                        <a:pt x="62" y="8"/>
                        <a:pt x="66" y="7"/>
                        <a:pt x="64" y="12"/>
                      </a:cubicBezTo>
                      <a:cubicBezTo>
                        <a:pt x="61" y="7"/>
                        <a:pt x="50" y="9"/>
                        <a:pt x="45" y="13"/>
                      </a:cubicBezTo>
                      <a:cubicBezTo>
                        <a:pt x="47" y="12"/>
                        <a:pt x="46" y="9"/>
                        <a:pt x="48" y="9"/>
                      </a:cubicBezTo>
                      <a:cubicBezTo>
                        <a:pt x="47" y="8"/>
                        <a:pt x="44" y="11"/>
                        <a:pt x="44" y="13"/>
                      </a:cubicBezTo>
                      <a:cubicBezTo>
                        <a:pt x="41" y="16"/>
                        <a:pt x="36" y="15"/>
                        <a:pt x="32" y="12"/>
                      </a:cubicBezTo>
                      <a:cubicBezTo>
                        <a:pt x="34" y="15"/>
                        <a:pt x="34" y="15"/>
                        <a:pt x="34" y="15"/>
                      </a:cubicBezTo>
                      <a:cubicBezTo>
                        <a:pt x="31" y="20"/>
                        <a:pt x="26" y="12"/>
                        <a:pt x="21" y="15"/>
                      </a:cubicBezTo>
                      <a:cubicBezTo>
                        <a:pt x="21" y="15"/>
                        <a:pt x="21" y="15"/>
                        <a:pt x="21" y="15"/>
                      </a:cubicBezTo>
                      <a:cubicBezTo>
                        <a:pt x="20" y="16"/>
                        <a:pt x="18" y="23"/>
                        <a:pt x="15" y="21"/>
                      </a:cubicBezTo>
                      <a:cubicBezTo>
                        <a:pt x="16" y="18"/>
                        <a:pt x="18" y="18"/>
                        <a:pt x="17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4" name="Freeform 1529"/>
                <p:cNvSpPr>
                  <a:spLocks/>
                </p:cNvSpPr>
                <p:nvPr/>
              </p:nvSpPr>
              <p:spPr bwMode="auto">
                <a:xfrm>
                  <a:off x="3504" y="3153"/>
                  <a:ext cx="3" cy="7"/>
                </a:xfrm>
                <a:custGeom>
                  <a:avLst/>
                  <a:gdLst>
                    <a:gd name="T0" fmla="*/ 3 w 4"/>
                    <a:gd name="T1" fmla="*/ 5 h 9"/>
                    <a:gd name="T2" fmla="*/ 4 w 4"/>
                    <a:gd name="T3" fmla="*/ 1 h 9"/>
                    <a:gd name="T4" fmla="*/ 1 w 4"/>
                    <a:gd name="T5" fmla="*/ 8 h 9"/>
                    <a:gd name="T6" fmla="*/ 4 w 4"/>
                    <a:gd name="T7" fmla="*/ 6 h 9"/>
                    <a:gd name="T8" fmla="*/ 3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3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1" y="8"/>
                      </a:cubicBezTo>
                      <a:cubicBezTo>
                        <a:pt x="2" y="7"/>
                        <a:pt x="3" y="9"/>
                        <a:pt x="4" y="6"/>
                      </a:cubicBezTo>
                      <a:cubicBezTo>
                        <a:pt x="3" y="6"/>
                        <a:pt x="3" y="4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5" name="Freeform 1530"/>
                <p:cNvSpPr>
                  <a:spLocks/>
                </p:cNvSpPr>
                <p:nvPr/>
              </p:nvSpPr>
              <p:spPr bwMode="auto">
                <a:xfrm>
                  <a:off x="3461" y="3150"/>
                  <a:ext cx="44" cy="16"/>
                </a:xfrm>
                <a:custGeom>
                  <a:avLst/>
                  <a:gdLst>
                    <a:gd name="T0" fmla="*/ 18 w 51"/>
                    <a:gd name="T1" fmla="*/ 9 h 19"/>
                    <a:gd name="T2" fmla="*/ 17 w 51"/>
                    <a:gd name="T3" fmla="*/ 13 h 19"/>
                    <a:gd name="T4" fmla="*/ 37 w 51"/>
                    <a:gd name="T5" fmla="*/ 13 h 19"/>
                    <a:gd name="T6" fmla="*/ 42 w 51"/>
                    <a:gd name="T7" fmla="*/ 7 h 19"/>
                    <a:gd name="T8" fmla="*/ 44 w 51"/>
                    <a:gd name="T9" fmla="*/ 11 h 19"/>
                    <a:gd name="T10" fmla="*/ 49 w 51"/>
                    <a:gd name="T11" fmla="*/ 6 h 19"/>
                    <a:gd name="T12" fmla="*/ 46 w 51"/>
                    <a:gd name="T13" fmla="*/ 8 h 19"/>
                    <a:gd name="T14" fmla="*/ 46 w 51"/>
                    <a:gd name="T15" fmla="*/ 6 h 19"/>
                    <a:gd name="T16" fmla="*/ 43 w 51"/>
                    <a:gd name="T17" fmla="*/ 7 h 19"/>
                    <a:gd name="T18" fmla="*/ 44 w 51"/>
                    <a:gd name="T19" fmla="*/ 4 h 19"/>
                    <a:gd name="T20" fmla="*/ 35 w 51"/>
                    <a:gd name="T21" fmla="*/ 10 h 19"/>
                    <a:gd name="T22" fmla="*/ 35 w 51"/>
                    <a:gd name="T23" fmla="*/ 4 h 19"/>
                    <a:gd name="T24" fmla="*/ 26 w 51"/>
                    <a:gd name="T25" fmla="*/ 2 h 19"/>
                    <a:gd name="T26" fmla="*/ 27 w 51"/>
                    <a:gd name="T27" fmla="*/ 4 h 19"/>
                    <a:gd name="T28" fmla="*/ 28 w 51"/>
                    <a:gd name="T29" fmla="*/ 8 h 19"/>
                    <a:gd name="T30" fmla="*/ 25 w 51"/>
                    <a:gd name="T31" fmla="*/ 3 h 19"/>
                    <a:gd name="T32" fmla="*/ 9 w 51"/>
                    <a:gd name="T33" fmla="*/ 6 h 19"/>
                    <a:gd name="T34" fmla="*/ 5 w 51"/>
                    <a:gd name="T35" fmla="*/ 13 h 19"/>
                    <a:gd name="T36" fmla="*/ 6 w 51"/>
                    <a:gd name="T37" fmla="*/ 7 h 19"/>
                    <a:gd name="T38" fmla="*/ 3 w 51"/>
                    <a:gd name="T39" fmla="*/ 6 h 19"/>
                    <a:gd name="T40" fmla="*/ 0 w 51"/>
                    <a:gd name="T41" fmla="*/ 16 h 19"/>
                    <a:gd name="T42" fmla="*/ 18 w 51"/>
                    <a:gd name="T43" fmla="*/ 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1" h="19">
                      <a:moveTo>
                        <a:pt x="18" y="9"/>
                      </a:moveTo>
                      <a:cubicBezTo>
                        <a:pt x="17" y="10"/>
                        <a:pt x="18" y="12"/>
                        <a:pt x="17" y="13"/>
                      </a:cubicBezTo>
                      <a:cubicBezTo>
                        <a:pt x="25" y="12"/>
                        <a:pt x="34" y="10"/>
                        <a:pt x="37" y="13"/>
                      </a:cubicBezTo>
                      <a:cubicBezTo>
                        <a:pt x="39" y="15"/>
                        <a:pt x="39" y="8"/>
                        <a:pt x="42" y="7"/>
                      </a:cubicBezTo>
                      <a:cubicBezTo>
                        <a:pt x="44" y="11"/>
                        <a:pt x="44" y="11"/>
                        <a:pt x="44" y="11"/>
                      </a:cubicBezTo>
                      <a:cubicBezTo>
                        <a:pt x="46" y="8"/>
                        <a:pt x="51" y="13"/>
                        <a:pt x="49" y="6"/>
                      </a:cubicBezTo>
                      <a:cubicBezTo>
                        <a:pt x="49" y="5"/>
                        <a:pt x="47" y="9"/>
                        <a:pt x="46" y="8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3" y="7"/>
                        <a:pt x="43" y="7"/>
                        <a:pt x="43" y="7"/>
                      </a:cubicBezTo>
                      <a:cubicBezTo>
                        <a:pt x="44" y="4"/>
                        <a:pt x="44" y="4"/>
                        <a:pt x="44" y="4"/>
                      </a:cubicBezTo>
                      <a:cubicBezTo>
                        <a:pt x="39" y="0"/>
                        <a:pt x="41" y="13"/>
                        <a:pt x="35" y="10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2" y="4"/>
                        <a:pt x="30" y="6"/>
                        <a:pt x="26" y="2"/>
                      </a:cubicBezTo>
                      <a:cubicBezTo>
                        <a:pt x="26" y="2"/>
                        <a:pt x="26" y="5"/>
                        <a:pt x="27" y="4"/>
                      </a:cubicBezTo>
                      <a:cubicBezTo>
                        <a:pt x="28" y="4"/>
                        <a:pt x="29" y="7"/>
                        <a:pt x="28" y="8"/>
                      </a:cubicBezTo>
                      <a:cubicBezTo>
                        <a:pt x="23" y="13"/>
                        <a:pt x="29" y="5"/>
                        <a:pt x="25" y="3"/>
                      </a:cubicBezTo>
                      <a:cubicBezTo>
                        <a:pt x="20" y="7"/>
                        <a:pt x="11" y="10"/>
                        <a:pt x="9" y="6"/>
                      </a:cubicBezTo>
                      <a:cubicBezTo>
                        <a:pt x="11" y="9"/>
                        <a:pt x="8" y="13"/>
                        <a:pt x="5" y="13"/>
                      </a:cubicBezTo>
                      <a:cubicBezTo>
                        <a:pt x="4" y="11"/>
                        <a:pt x="6" y="9"/>
                        <a:pt x="6" y="7"/>
                      </a:cubicBezTo>
                      <a:cubicBezTo>
                        <a:pt x="5" y="7"/>
                        <a:pt x="4" y="5"/>
                        <a:pt x="3" y="6"/>
                      </a:cubicBezTo>
                      <a:cubicBezTo>
                        <a:pt x="4" y="10"/>
                        <a:pt x="3" y="14"/>
                        <a:pt x="0" y="16"/>
                      </a:cubicBezTo>
                      <a:cubicBezTo>
                        <a:pt x="7" y="19"/>
                        <a:pt x="12" y="9"/>
                        <a:pt x="18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6" name="Freeform 1531"/>
                <p:cNvSpPr>
                  <a:spLocks/>
                </p:cNvSpPr>
                <p:nvPr/>
              </p:nvSpPr>
              <p:spPr bwMode="auto">
                <a:xfrm>
                  <a:off x="3474" y="316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7" name="Freeform 1532"/>
                <p:cNvSpPr>
                  <a:spLocks/>
                </p:cNvSpPr>
                <p:nvPr/>
              </p:nvSpPr>
              <p:spPr bwMode="auto">
                <a:xfrm>
                  <a:off x="4142" y="3181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8" name="Freeform 1533"/>
                <p:cNvSpPr>
                  <a:spLocks/>
                </p:cNvSpPr>
                <p:nvPr/>
              </p:nvSpPr>
              <p:spPr bwMode="auto">
                <a:xfrm>
                  <a:off x="4132" y="3172"/>
                  <a:ext cx="10" cy="13"/>
                </a:xfrm>
                <a:custGeom>
                  <a:avLst/>
                  <a:gdLst>
                    <a:gd name="T0" fmla="*/ 4 w 12"/>
                    <a:gd name="T1" fmla="*/ 0 h 16"/>
                    <a:gd name="T2" fmla="*/ 0 w 12"/>
                    <a:gd name="T3" fmla="*/ 2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5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5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6" y="7"/>
                        <a:pt x="9" y="7"/>
                        <a:pt x="10" y="3"/>
                      </a:cubicBezTo>
                      <a:cubicBezTo>
                        <a:pt x="6" y="0"/>
                        <a:pt x="8" y="6"/>
                        <a:pt x="4" y="5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9" name="Freeform 1534"/>
                <p:cNvSpPr>
                  <a:spLocks/>
                </p:cNvSpPr>
                <p:nvPr/>
              </p:nvSpPr>
              <p:spPr bwMode="auto">
                <a:xfrm>
                  <a:off x="4130" y="3176"/>
                  <a:ext cx="2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0" name="Freeform 1535"/>
                <p:cNvSpPr>
                  <a:spLocks/>
                </p:cNvSpPr>
                <p:nvPr/>
              </p:nvSpPr>
              <p:spPr bwMode="auto">
                <a:xfrm>
                  <a:off x="4127" y="3178"/>
                  <a:ext cx="2" cy="6"/>
                </a:xfrm>
                <a:custGeom>
                  <a:avLst/>
                  <a:gdLst>
                    <a:gd name="T0" fmla="*/ 2 w 2"/>
                    <a:gd name="T1" fmla="*/ 5 h 7"/>
                    <a:gd name="T2" fmla="*/ 2 w 2"/>
                    <a:gd name="T3" fmla="*/ 0 h 7"/>
                    <a:gd name="T4" fmla="*/ 0 w 2"/>
                    <a:gd name="T5" fmla="*/ 7 h 7"/>
                    <a:gd name="T6" fmla="*/ 2 w 2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2" y="5"/>
                      </a:moveTo>
                      <a:cubicBezTo>
                        <a:pt x="0" y="4"/>
                        <a:pt x="2" y="1"/>
                        <a:pt x="2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1" name="Freeform 1536"/>
                <p:cNvSpPr>
                  <a:spLocks/>
                </p:cNvSpPr>
                <p:nvPr/>
              </p:nvSpPr>
              <p:spPr bwMode="auto">
                <a:xfrm>
                  <a:off x="4119" y="318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2" name="Freeform 1537"/>
                <p:cNvSpPr>
                  <a:spLocks/>
                </p:cNvSpPr>
                <p:nvPr/>
              </p:nvSpPr>
              <p:spPr bwMode="auto">
                <a:xfrm>
                  <a:off x="4116" y="3174"/>
                  <a:ext cx="9" cy="10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7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2" y="12"/>
                        <a:pt x="3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7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3" name="Freeform 1538"/>
                <p:cNvSpPr>
                  <a:spLocks/>
                </p:cNvSpPr>
                <p:nvPr/>
              </p:nvSpPr>
              <p:spPr bwMode="auto">
                <a:xfrm>
                  <a:off x="4120" y="3180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4" name="Freeform 1539"/>
                <p:cNvSpPr>
                  <a:spLocks/>
                </p:cNvSpPr>
                <p:nvPr/>
              </p:nvSpPr>
              <p:spPr bwMode="auto">
                <a:xfrm>
                  <a:off x="4125" y="3179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0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5" name="Freeform 1540"/>
                <p:cNvSpPr>
                  <a:spLocks/>
                </p:cNvSpPr>
                <p:nvPr/>
              </p:nvSpPr>
              <p:spPr bwMode="auto">
                <a:xfrm>
                  <a:off x="4107" y="3172"/>
                  <a:ext cx="8" cy="12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7 h 13"/>
                    <a:gd name="T4" fmla="*/ 4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7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6" name="Freeform 1541"/>
                <p:cNvSpPr>
                  <a:spLocks/>
                </p:cNvSpPr>
                <p:nvPr/>
              </p:nvSpPr>
              <p:spPr bwMode="auto">
                <a:xfrm>
                  <a:off x="4102" y="316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7" name="Freeform 1542"/>
                <p:cNvSpPr>
                  <a:spLocks/>
                </p:cNvSpPr>
                <p:nvPr/>
              </p:nvSpPr>
              <p:spPr bwMode="auto">
                <a:xfrm>
                  <a:off x="4088" y="3165"/>
                  <a:ext cx="17" cy="15"/>
                </a:xfrm>
                <a:custGeom>
                  <a:avLst/>
                  <a:gdLst>
                    <a:gd name="T0" fmla="*/ 0 w 20"/>
                    <a:gd name="T1" fmla="*/ 15 h 17"/>
                    <a:gd name="T2" fmla="*/ 9 w 20"/>
                    <a:gd name="T3" fmla="*/ 8 h 17"/>
                    <a:gd name="T4" fmla="*/ 6 w 20"/>
                    <a:gd name="T5" fmla="*/ 13 h 17"/>
                    <a:gd name="T6" fmla="*/ 13 w 20"/>
                    <a:gd name="T7" fmla="*/ 11 h 17"/>
                    <a:gd name="T8" fmla="*/ 10 w 20"/>
                    <a:gd name="T9" fmla="*/ 16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8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7 w 20"/>
                    <a:gd name="T21" fmla="*/ 0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8" y="10"/>
                        <a:pt x="8" y="12"/>
                        <a:pt x="6" y="13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6"/>
                      </a:cubicBezTo>
                      <a:cubicBezTo>
                        <a:pt x="12" y="16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8" name="Freeform 1543"/>
                <p:cNvSpPr>
                  <a:spLocks/>
                </p:cNvSpPr>
                <p:nvPr/>
              </p:nvSpPr>
              <p:spPr bwMode="auto">
                <a:xfrm>
                  <a:off x="4087" y="3170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1 w 1"/>
                    <a:gd name="T5" fmla="*/ 2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9" name="Freeform 1544"/>
                <p:cNvSpPr>
                  <a:spLocks/>
                </p:cNvSpPr>
                <p:nvPr/>
              </p:nvSpPr>
              <p:spPr bwMode="auto">
                <a:xfrm>
                  <a:off x="4070" y="3165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7 w 17"/>
                    <a:gd name="T7" fmla="*/ 11 h 18"/>
                    <a:gd name="T8" fmla="*/ 9 w 17"/>
                    <a:gd name="T9" fmla="*/ 13 h 18"/>
                    <a:gd name="T10" fmla="*/ 7 w 17"/>
                    <a:gd name="T11" fmla="*/ 4 h 18"/>
                    <a:gd name="T12" fmla="*/ 11 w 17"/>
                    <a:gd name="T13" fmla="*/ 7 h 18"/>
                    <a:gd name="T14" fmla="*/ 1 w 17"/>
                    <a:gd name="T15" fmla="*/ 7 h 18"/>
                    <a:gd name="T16" fmla="*/ 3 w 17"/>
                    <a:gd name="T17" fmla="*/ 9 h 18"/>
                    <a:gd name="T18" fmla="*/ 0 w 17"/>
                    <a:gd name="T19" fmla="*/ 11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3"/>
                        <a:pt x="16" y="15"/>
                        <a:pt x="16" y="16"/>
                      </a:cubicBezTo>
                      <a:cubicBezTo>
                        <a:pt x="16" y="14"/>
                        <a:pt x="17" y="12"/>
                        <a:pt x="17" y="11"/>
                      </a:cubicBezTo>
                      <a:cubicBezTo>
                        <a:pt x="15" y="5"/>
                        <a:pt x="12" y="12"/>
                        <a:pt x="9" y="13"/>
                      </a:cubicBezTo>
                      <a:cubicBezTo>
                        <a:pt x="3" y="11"/>
                        <a:pt x="10" y="10"/>
                        <a:pt x="7" y="4"/>
                      </a:cubicBezTo>
                      <a:cubicBezTo>
                        <a:pt x="9" y="5"/>
                        <a:pt x="9" y="6"/>
                        <a:pt x="11" y="7"/>
                      </a:cubicBezTo>
                      <a:cubicBezTo>
                        <a:pt x="8" y="0"/>
                        <a:pt x="3" y="6"/>
                        <a:pt x="1" y="7"/>
                      </a:cubicBezTo>
                      <a:cubicBezTo>
                        <a:pt x="1" y="8"/>
                        <a:pt x="1" y="10"/>
                        <a:pt x="3" y="9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3" y="16"/>
                        <a:pt x="5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0" name="Freeform 1545"/>
                <p:cNvSpPr>
                  <a:spLocks/>
                </p:cNvSpPr>
                <p:nvPr/>
              </p:nvSpPr>
              <p:spPr bwMode="auto">
                <a:xfrm>
                  <a:off x="4084" y="3178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1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1" name="Freeform 1546"/>
                <p:cNvSpPr>
                  <a:spLocks/>
                </p:cNvSpPr>
                <p:nvPr/>
              </p:nvSpPr>
              <p:spPr bwMode="auto">
                <a:xfrm>
                  <a:off x="4069" y="3171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0" y="1"/>
                        <a:pt x="1" y="1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2" name="Freeform 1547"/>
                <p:cNvSpPr>
                  <a:spLocks/>
                </p:cNvSpPr>
                <p:nvPr/>
              </p:nvSpPr>
              <p:spPr bwMode="auto">
                <a:xfrm>
                  <a:off x="4069" y="3177"/>
                  <a:ext cx="3" cy="2"/>
                </a:xfrm>
                <a:custGeom>
                  <a:avLst/>
                  <a:gdLst>
                    <a:gd name="T0" fmla="*/ 4 w 4"/>
                    <a:gd name="T1" fmla="*/ 1 h 3"/>
                    <a:gd name="T2" fmla="*/ 0 w 4"/>
                    <a:gd name="T3" fmla="*/ 0 h 3"/>
                    <a:gd name="T4" fmla="*/ 2 w 4"/>
                    <a:gd name="T5" fmla="*/ 3 h 3"/>
                    <a:gd name="T6" fmla="*/ 4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3" name="Freeform 1548"/>
                <p:cNvSpPr>
                  <a:spLocks/>
                </p:cNvSpPr>
                <p:nvPr/>
              </p:nvSpPr>
              <p:spPr bwMode="auto">
                <a:xfrm>
                  <a:off x="3969" y="3166"/>
                  <a:ext cx="99" cy="17"/>
                </a:xfrm>
                <a:custGeom>
                  <a:avLst/>
                  <a:gdLst>
                    <a:gd name="T0" fmla="*/ 1 w 114"/>
                    <a:gd name="T1" fmla="*/ 3 h 19"/>
                    <a:gd name="T2" fmla="*/ 5 w 114"/>
                    <a:gd name="T3" fmla="*/ 6 h 19"/>
                    <a:gd name="T4" fmla="*/ 0 w 114"/>
                    <a:gd name="T5" fmla="*/ 10 h 19"/>
                    <a:gd name="T6" fmla="*/ 1 w 114"/>
                    <a:gd name="T7" fmla="*/ 17 h 19"/>
                    <a:gd name="T8" fmla="*/ 10 w 114"/>
                    <a:gd name="T9" fmla="*/ 14 h 19"/>
                    <a:gd name="T10" fmla="*/ 10 w 114"/>
                    <a:gd name="T11" fmla="*/ 18 h 19"/>
                    <a:gd name="T12" fmla="*/ 27 w 114"/>
                    <a:gd name="T13" fmla="*/ 15 h 19"/>
                    <a:gd name="T14" fmla="*/ 39 w 114"/>
                    <a:gd name="T15" fmla="*/ 13 h 19"/>
                    <a:gd name="T16" fmla="*/ 86 w 114"/>
                    <a:gd name="T17" fmla="*/ 15 h 19"/>
                    <a:gd name="T18" fmla="*/ 89 w 114"/>
                    <a:gd name="T19" fmla="*/ 9 h 19"/>
                    <a:gd name="T20" fmla="*/ 92 w 114"/>
                    <a:gd name="T21" fmla="*/ 13 h 19"/>
                    <a:gd name="T22" fmla="*/ 89 w 114"/>
                    <a:gd name="T23" fmla="*/ 13 h 19"/>
                    <a:gd name="T24" fmla="*/ 103 w 114"/>
                    <a:gd name="T25" fmla="*/ 15 h 19"/>
                    <a:gd name="T26" fmla="*/ 103 w 114"/>
                    <a:gd name="T27" fmla="*/ 7 h 19"/>
                    <a:gd name="T28" fmla="*/ 109 w 114"/>
                    <a:gd name="T29" fmla="*/ 15 h 19"/>
                    <a:gd name="T30" fmla="*/ 114 w 114"/>
                    <a:gd name="T31" fmla="*/ 10 h 19"/>
                    <a:gd name="T32" fmla="*/ 109 w 114"/>
                    <a:gd name="T33" fmla="*/ 5 h 19"/>
                    <a:gd name="T34" fmla="*/ 113 w 114"/>
                    <a:gd name="T35" fmla="*/ 2 h 19"/>
                    <a:gd name="T36" fmla="*/ 82 w 114"/>
                    <a:gd name="T37" fmla="*/ 11 h 19"/>
                    <a:gd name="T38" fmla="*/ 83 w 114"/>
                    <a:gd name="T39" fmla="*/ 7 h 19"/>
                    <a:gd name="T40" fmla="*/ 64 w 114"/>
                    <a:gd name="T41" fmla="*/ 3 h 19"/>
                    <a:gd name="T42" fmla="*/ 57 w 114"/>
                    <a:gd name="T43" fmla="*/ 9 h 19"/>
                    <a:gd name="T44" fmla="*/ 53 w 114"/>
                    <a:gd name="T45" fmla="*/ 7 h 19"/>
                    <a:gd name="T46" fmla="*/ 52 w 114"/>
                    <a:gd name="T47" fmla="*/ 9 h 19"/>
                    <a:gd name="T48" fmla="*/ 47 w 114"/>
                    <a:gd name="T49" fmla="*/ 5 h 19"/>
                    <a:gd name="T50" fmla="*/ 46 w 114"/>
                    <a:gd name="T51" fmla="*/ 13 h 19"/>
                    <a:gd name="T52" fmla="*/ 34 w 114"/>
                    <a:gd name="T53" fmla="*/ 2 h 19"/>
                    <a:gd name="T54" fmla="*/ 36 w 114"/>
                    <a:gd name="T55" fmla="*/ 6 h 19"/>
                    <a:gd name="T56" fmla="*/ 33 w 114"/>
                    <a:gd name="T57" fmla="*/ 10 h 19"/>
                    <a:gd name="T58" fmla="*/ 32 w 114"/>
                    <a:gd name="T59" fmla="*/ 3 h 19"/>
                    <a:gd name="T60" fmla="*/ 23 w 114"/>
                    <a:gd name="T61" fmla="*/ 8 h 19"/>
                    <a:gd name="T62" fmla="*/ 24 w 114"/>
                    <a:gd name="T63" fmla="*/ 11 h 19"/>
                    <a:gd name="T64" fmla="*/ 12 w 114"/>
                    <a:gd name="T65" fmla="*/ 9 h 19"/>
                    <a:gd name="T66" fmla="*/ 17 w 114"/>
                    <a:gd name="T67" fmla="*/ 3 h 19"/>
                    <a:gd name="T68" fmla="*/ 14 w 114"/>
                    <a:gd name="T69" fmla="*/ 0 h 19"/>
                    <a:gd name="T70" fmla="*/ 6 w 114"/>
                    <a:gd name="T71" fmla="*/ 9 h 19"/>
                    <a:gd name="T72" fmla="*/ 1 w 114"/>
                    <a:gd name="T73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4" h="19">
                      <a:moveTo>
                        <a:pt x="1" y="3"/>
                      </a:moveTo>
                      <a:cubicBezTo>
                        <a:pt x="1" y="5"/>
                        <a:pt x="3" y="6"/>
                        <a:pt x="5" y="6"/>
                      </a:cubicBezTo>
                      <a:cubicBezTo>
                        <a:pt x="5" y="9"/>
                        <a:pt x="2" y="8"/>
                        <a:pt x="0" y="10"/>
                      </a:cubicBezTo>
                      <a:cubicBezTo>
                        <a:pt x="3" y="12"/>
                        <a:pt x="0" y="14"/>
                        <a:pt x="1" y="17"/>
                      </a:cubicBezTo>
                      <a:cubicBezTo>
                        <a:pt x="5" y="17"/>
                        <a:pt x="6" y="13"/>
                        <a:pt x="10" y="14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5" y="15"/>
                        <a:pt x="22" y="12"/>
                        <a:pt x="27" y="15"/>
                      </a:cubicBezTo>
                      <a:cubicBezTo>
                        <a:pt x="31" y="16"/>
                        <a:pt x="34" y="15"/>
                        <a:pt x="39" y="13"/>
                      </a:cubicBezTo>
                      <a:cubicBezTo>
                        <a:pt x="54" y="15"/>
                        <a:pt x="70" y="12"/>
                        <a:pt x="86" y="15"/>
                      </a:cubicBezTo>
                      <a:cubicBezTo>
                        <a:pt x="89" y="9"/>
                        <a:pt x="89" y="9"/>
                        <a:pt x="89" y="9"/>
                      </a:cubicBezTo>
                      <a:cubicBezTo>
                        <a:pt x="90" y="12"/>
                        <a:pt x="93" y="9"/>
                        <a:pt x="92" y="13"/>
                      </a:cubicBezTo>
                      <a:cubicBezTo>
                        <a:pt x="91" y="12"/>
                        <a:pt x="90" y="13"/>
                        <a:pt x="89" y="13"/>
                      </a:cubicBezTo>
                      <a:cubicBezTo>
                        <a:pt x="93" y="19"/>
                        <a:pt x="99" y="13"/>
                        <a:pt x="103" y="15"/>
                      </a:cubicBezTo>
                      <a:cubicBezTo>
                        <a:pt x="102" y="14"/>
                        <a:pt x="102" y="8"/>
                        <a:pt x="103" y="7"/>
                      </a:cubicBezTo>
                      <a:cubicBezTo>
                        <a:pt x="103" y="14"/>
                        <a:pt x="108" y="7"/>
                        <a:pt x="109" y="15"/>
                      </a:cubicBezTo>
                      <a:cubicBezTo>
                        <a:pt x="113" y="18"/>
                        <a:pt x="109" y="9"/>
                        <a:pt x="114" y="10"/>
                      </a:cubicBezTo>
                      <a:cubicBezTo>
                        <a:pt x="114" y="6"/>
                        <a:pt x="110" y="8"/>
                        <a:pt x="109" y="5"/>
                      </a:cubicBezTo>
                      <a:cubicBezTo>
                        <a:pt x="110" y="2"/>
                        <a:pt x="113" y="7"/>
                        <a:pt x="113" y="2"/>
                      </a:cubicBezTo>
                      <a:cubicBezTo>
                        <a:pt x="106" y="0"/>
                        <a:pt x="93" y="9"/>
                        <a:pt x="82" y="11"/>
                      </a:cubicBezTo>
                      <a:cubicBezTo>
                        <a:pt x="83" y="7"/>
                        <a:pt x="83" y="7"/>
                        <a:pt x="83" y="7"/>
                      </a:cubicBezTo>
                      <a:cubicBezTo>
                        <a:pt x="77" y="9"/>
                        <a:pt x="68" y="9"/>
                        <a:pt x="64" y="3"/>
                      </a:cubicBezTo>
                      <a:cubicBezTo>
                        <a:pt x="65" y="7"/>
                        <a:pt x="56" y="1"/>
                        <a:pt x="57" y="9"/>
                      </a:cubicBezTo>
                      <a:cubicBezTo>
                        <a:pt x="55" y="7"/>
                        <a:pt x="55" y="7"/>
                        <a:pt x="53" y="7"/>
                      </a:cubicBezTo>
                      <a:cubicBezTo>
                        <a:pt x="52" y="9"/>
                        <a:pt x="52" y="9"/>
                        <a:pt x="52" y="9"/>
                      </a:cubicBezTo>
                      <a:cubicBezTo>
                        <a:pt x="50" y="9"/>
                        <a:pt x="50" y="5"/>
                        <a:pt x="47" y="5"/>
                      </a:cubicBezTo>
                      <a:cubicBezTo>
                        <a:pt x="49" y="9"/>
                        <a:pt x="47" y="10"/>
                        <a:pt x="46" y="13"/>
                      </a:cubicBezTo>
                      <a:cubicBezTo>
                        <a:pt x="42" y="9"/>
                        <a:pt x="38" y="6"/>
                        <a:pt x="34" y="2"/>
                      </a:cubicBezTo>
                      <a:cubicBezTo>
                        <a:pt x="34" y="3"/>
                        <a:pt x="35" y="5"/>
                        <a:pt x="36" y="6"/>
                      </a:cubicBezTo>
                      <a:cubicBezTo>
                        <a:pt x="34" y="5"/>
                        <a:pt x="34" y="9"/>
                        <a:pt x="33" y="10"/>
                      </a:cubicBezTo>
                      <a:cubicBezTo>
                        <a:pt x="31" y="10"/>
                        <a:pt x="31" y="5"/>
                        <a:pt x="32" y="3"/>
                      </a:cubicBezTo>
                      <a:cubicBezTo>
                        <a:pt x="28" y="2"/>
                        <a:pt x="26" y="10"/>
                        <a:pt x="23" y="8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0" y="12"/>
                        <a:pt x="16" y="8"/>
                        <a:pt x="12" y="9"/>
                      </a:cubicBezTo>
                      <a:cubicBezTo>
                        <a:pt x="9" y="4"/>
                        <a:pt x="15" y="5"/>
                        <a:pt x="17" y="3"/>
                      </a:cubicBezTo>
                      <a:cubicBezTo>
                        <a:pt x="16" y="2"/>
                        <a:pt x="14" y="1"/>
                        <a:pt x="14" y="0"/>
                      </a:cubicBezTo>
                      <a:cubicBezTo>
                        <a:pt x="12" y="2"/>
                        <a:pt x="9" y="6"/>
                        <a:pt x="6" y="9"/>
                      </a:cubicBezTo>
                      <a:cubicBezTo>
                        <a:pt x="8" y="3"/>
                        <a:pt x="3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4" name="Freeform 1549"/>
                <p:cNvSpPr>
                  <a:spLocks/>
                </p:cNvSpPr>
                <p:nvPr/>
              </p:nvSpPr>
              <p:spPr bwMode="auto">
                <a:xfrm>
                  <a:off x="3981" y="316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5" name="Freeform 1550"/>
                <p:cNvSpPr>
                  <a:spLocks/>
                </p:cNvSpPr>
                <p:nvPr/>
              </p:nvSpPr>
              <p:spPr bwMode="auto">
                <a:xfrm>
                  <a:off x="3969" y="316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6" name="Freeform 1551"/>
                <p:cNvSpPr>
                  <a:spLocks/>
                </p:cNvSpPr>
                <p:nvPr/>
              </p:nvSpPr>
              <p:spPr bwMode="auto">
                <a:xfrm>
                  <a:off x="3992" y="317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7" name="Freeform 1552"/>
                <p:cNvSpPr>
                  <a:spLocks/>
                </p:cNvSpPr>
                <p:nvPr/>
              </p:nvSpPr>
              <p:spPr bwMode="auto">
                <a:xfrm>
                  <a:off x="3996" y="3165"/>
                  <a:ext cx="3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8" name="Freeform 1553"/>
                <p:cNvSpPr>
                  <a:spLocks/>
                </p:cNvSpPr>
                <p:nvPr/>
              </p:nvSpPr>
              <p:spPr bwMode="auto">
                <a:xfrm>
                  <a:off x="4019" y="3165"/>
                  <a:ext cx="2" cy="4"/>
                </a:xfrm>
                <a:custGeom>
                  <a:avLst/>
                  <a:gdLst>
                    <a:gd name="T0" fmla="*/ 1 w 3"/>
                    <a:gd name="T1" fmla="*/ 4 h 4"/>
                    <a:gd name="T2" fmla="*/ 3 w 3"/>
                    <a:gd name="T3" fmla="*/ 1 h 4"/>
                    <a:gd name="T4" fmla="*/ 1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1" y="4"/>
                      </a:moveTo>
                      <a:cubicBezTo>
                        <a:pt x="2" y="3"/>
                        <a:pt x="2" y="2"/>
                        <a:pt x="3" y="1"/>
                      </a:cubicBezTo>
                      <a:cubicBezTo>
                        <a:pt x="1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9" name="Freeform 1554"/>
                <p:cNvSpPr>
                  <a:spLocks/>
                </p:cNvSpPr>
                <p:nvPr/>
              </p:nvSpPr>
              <p:spPr bwMode="auto">
                <a:xfrm>
                  <a:off x="3973" y="3165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0" name="Freeform 1555"/>
                <p:cNvSpPr>
                  <a:spLocks/>
                </p:cNvSpPr>
                <p:nvPr/>
              </p:nvSpPr>
              <p:spPr bwMode="auto">
                <a:xfrm>
                  <a:off x="3914" y="3166"/>
                  <a:ext cx="54" cy="23"/>
                </a:xfrm>
                <a:custGeom>
                  <a:avLst/>
                  <a:gdLst>
                    <a:gd name="T0" fmla="*/ 4 w 62"/>
                    <a:gd name="T1" fmla="*/ 22 h 26"/>
                    <a:gd name="T2" fmla="*/ 15 w 62"/>
                    <a:gd name="T3" fmla="*/ 24 h 26"/>
                    <a:gd name="T4" fmla="*/ 22 w 62"/>
                    <a:gd name="T5" fmla="*/ 13 h 26"/>
                    <a:gd name="T6" fmla="*/ 21 w 62"/>
                    <a:gd name="T7" fmla="*/ 22 h 26"/>
                    <a:gd name="T8" fmla="*/ 42 w 62"/>
                    <a:gd name="T9" fmla="*/ 14 h 26"/>
                    <a:gd name="T10" fmla="*/ 42 w 62"/>
                    <a:gd name="T11" fmla="*/ 18 h 26"/>
                    <a:gd name="T12" fmla="*/ 50 w 62"/>
                    <a:gd name="T13" fmla="*/ 8 h 26"/>
                    <a:gd name="T14" fmla="*/ 51 w 62"/>
                    <a:gd name="T15" fmla="*/ 19 h 26"/>
                    <a:gd name="T16" fmla="*/ 50 w 62"/>
                    <a:gd name="T17" fmla="*/ 19 h 26"/>
                    <a:gd name="T18" fmla="*/ 61 w 62"/>
                    <a:gd name="T19" fmla="*/ 16 h 26"/>
                    <a:gd name="T20" fmla="*/ 62 w 62"/>
                    <a:gd name="T21" fmla="*/ 9 h 26"/>
                    <a:gd name="T22" fmla="*/ 61 w 62"/>
                    <a:gd name="T23" fmla="*/ 4 h 26"/>
                    <a:gd name="T24" fmla="*/ 54 w 62"/>
                    <a:gd name="T25" fmla="*/ 8 h 26"/>
                    <a:gd name="T26" fmla="*/ 53 w 62"/>
                    <a:gd name="T27" fmla="*/ 4 h 26"/>
                    <a:gd name="T28" fmla="*/ 50 w 62"/>
                    <a:gd name="T29" fmla="*/ 7 h 26"/>
                    <a:gd name="T30" fmla="*/ 49 w 62"/>
                    <a:gd name="T31" fmla="*/ 4 h 26"/>
                    <a:gd name="T32" fmla="*/ 44 w 62"/>
                    <a:gd name="T33" fmla="*/ 7 h 26"/>
                    <a:gd name="T34" fmla="*/ 45 w 62"/>
                    <a:gd name="T35" fmla="*/ 6 h 26"/>
                    <a:gd name="T36" fmla="*/ 41 w 62"/>
                    <a:gd name="T37" fmla="*/ 11 h 26"/>
                    <a:gd name="T38" fmla="*/ 39 w 62"/>
                    <a:gd name="T39" fmla="*/ 6 h 26"/>
                    <a:gd name="T40" fmla="*/ 39 w 62"/>
                    <a:gd name="T41" fmla="*/ 10 h 26"/>
                    <a:gd name="T42" fmla="*/ 26 w 62"/>
                    <a:gd name="T43" fmla="*/ 5 h 26"/>
                    <a:gd name="T44" fmla="*/ 25 w 62"/>
                    <a:gd name="T45" fmla="*/ 9 h 26"/>
                    <a:gd name="T46" fmla="*/ 31 w 62"/>
                    <a:gd name="T47" fmla="*/ 5 h 26"/>
                    <a:gd name="T48" fmla="*/ 31 w 62"/>
                    <a:gd name="T49" fmla="*/ 15 h 26"/>
                    <a:gd name="T50" fmla="*/ 22 w 62"/>
                    <a:gd name="T51" fmla="*/ 7 h 26"/>
                    <a:gd name="T52" fmla="*/ 12 w 62"/>
                    <a:gd name="T53" fmla="*/ 10 h 26"/>
                    <a:gd name="T54" fmla="*/ 12 w 62"/>
                    <a:gd name="T55" fmla="*/ 8 h 26"/>
                    <a:gd name="T56" fmla="*/ 6 w 62"/>
                    <a:gd name="T57" fmla="*/ 12 h 26"/>
                    <a:gd name="T58" fmla="*/ 8 w 62"/>
                    <a:gd name="T59" fmla="*/ 13 h 26"/>
                    <a:gd name="T60" fmla="*/ 6 w 62"/>
                    <a:gd name="T61" fmla="*/ 16 h 26"/>
                    <a:gd name="T62" fmla="*/ 5 w 62"/>
                    <a:gd name="T63" fmla="*/ 14 h 26"/>
                    <a:gd name="T64" fmla="*/ 0 w 62"/>
                    <a:gd name="T65" fmla="*/ 20 h 26"/>
                    <a:gd name="T66" fmla="*/ 6 w 62"/>
                    <a:gd name="T67" fmla="*/ 16 h 26"/>
                    <a:gd name="T68" fmla="*/ 4 w 62"/>
                    <a:gd name="T69" fmla="*/ 2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2" h="26">
                      <a:moveTo>
                        <a:pt x="4" y="22"/>
                      </a:moveTo>
                      <a:cubicBezTo>
                        <a:pt x="7" y="26"/>
                        <a:pt x="11" y="23"/>
                        <a:pt x="15" y="24"/>
                      </a:cubicBezTo>
                      <a:cubicBezTo>
                        <a:pt x="22" y="21"/>
                        <a:pt x="16" y="14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3"/>
                        <a:pt x="42" y="14"/>
                      </a:cubicBezTo>
                      <a:cubicBezTo>
                        <a:pt x="43" y="15"/>
                        <a:pt x="44" y="17"/>
                        <a:pt x="42" y="18"/>
                      </a:cubicBezTo>
                      <a:cubicBezTo>
                        <a:pt x="47" y="17"/>
                        <a:pt x="44" y="5"/>
                        <a:pt x="50" y="8"/>
                      </a:cubicBezTo>
                      <a:cubicBezTo>
                        <a:pt x="45" y="14"/>
                        <a:pt x="52" y="13"/>
                        <a:pt x="51" y="19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3" y="19"/>
                        <a:pt x="58" y="15"/>
                        <a:pt x="61" y="16"/>
                      </a:cubicBezTo>
                      <a:cubicBezTo>
                        <a:pt x="61" y="13"/>
                        <a:pt x="58" y="10"/>
                        <a:pt x="62" y="9"/>
                      </a:cubicBezTo>
                      <a:cubicBezTo>
                        <a:pt x="60" y="9"/>
                        <a:pt x="61" y="6"/>
                        <a:pt x="61" y="4"/>
                      </a:cubicBezTo>
                      <a:cubicBezTo>
                        <a:pt x="57" y="6"/>
                        <a:pt x="55" y="5"/>
                        <a:pt x="54" y="8"/>
                      </a:cubicBezTo>
                      <a:cubicBezTo>
                        <a:pt x="52" y="5"/>
                        <a:pt x="55" y="7"/>
                        <a:pt x="53" y="4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8" y="7"/>
                        <a:pt x="52" y="4"/>
                        <a:pt x="49" y="4"/>
                      </a:cubicBezTo>
                      <a:cubicBezTo>
                        <a:pt x="49" y="5"/>
                        <a:pt x="46" y="7"/>
                        <a:pt x="44" y="7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3" y="7"/>
                        <a:pt x="40" y="6"/>
                        <a:pt x="41" y="11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9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9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9"/>
                        <a:pt x="27" y="13"/>
                        <a:pt x="31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2" y="10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2" y="14"/>
                        <a:pt x="9" y="6"/>
                        <a:pt x="6" y="12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5"/>
                        <a:pt x="7" y="16"/>
                        <a:pt x="6" y="16"/>
                      </a:cubicBezTo>
                      <a:cubicBezTo>
                        <a:pt x="6" y="15"/>
                        <a:pt x="6" y="15"/>
                        <a:pt x="5" y="14"/>
                      </a:cubicBezTo>
                      <a:cubicBezTo>
                        <a:pt x="5" y="18"/>
                        <a:pt x="0" y="19"/>
                        <a:pt x="0" y="20"/>
                      </a:cubicBezTo>
                      <a:cubicBezTo>
                        <a:pt x="2" y="21"/>
                        <a:pt x="4" y="17"/>
                        <a:pt x="6" y="16"/>
                      </a:cubicBezTo>
                      <a:cubicBezTo>
                        <a:pt x="5" y="19"/>
                        <a:pt x="6" y="22"/>
                        <a:pt x="4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1" name="Freeform 1556"/>
                <p:cNvSpPr>
                  <a:spLocks/>
                </p:cNvSpPr>
                <p:nvPr/>
              </p:nvSpPr>
              <p:spPr bwMode="auto">
                <a:xfrm>
                  <a:off x="3953" y="3170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2" name="Freeform 1557"/>
                <p:cNvSpPr>
                  <a:spLocks/>
                </p:cNvSpPr>
                <p:nvPr/>
              </p:nvSpPr>
              <p:spPr bwMode="auto">
                <a:xfrm>
                  <a:off x="3871" y="3167"/>
                  <a:ext cx="41" cy="27"/>
                </a:xfrm>
                <a:custGeom>
                  <a:avLst/>
                  <a:gdLst>
                    <a:gd name="T0" fmla="*/ 35 w 47"/>
                    <a:gd name="T1" fmla="*/ 14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2 h 31"/>
                    <a:gd name="T8" fmla="*/ 28 w 47"/>
                    <a:gd name="T9" fmla="*/ 12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0 w 47"/>
                    <a:gd name="T17" fmla="*/ 19 h 31"/>
                    <a:gd name="T18" fmla="*/ 17 w 47"/>
                    <a:gd name="T19" fmla="*/ 12 h 31"/>
                    <a:gd name="T20" fmla="*/ 4 w 47"/>
                    <a:gd name="T21" fmla="*/ 29 h 31"/>
                    <a:gd name="T22" fmla="*/ 8 w 47"/>
                    <a:gd name="T23" fmla="*/ 28 h 31"/>
                    <a:gd name="T24" fmla="*/ 8 w 47"/>
                    <a:gd name="T25" fmla="*/ 21 h 31"/>
                    <a:gd name="T26" fmla="*/ 12 w 47"/>
                    <a:gd name="T27" fmla="*/ 22 h 31"/>
                    <a:gd name="T28" fmla="*/ 10 w 47"/>
                    <a:gd name="T29" fmla="*/ 26 h 31"/>
                    <a:gd name="T30" fmla="*/ 42 w 47"/>
                    <a:gd name="T31" fmla="*/ 24 h 31"/>
                    <a:gd name="T32" fmla="*/ 37 w 47"/>
                    <a:gd name="T33" fmla="*/ 24 h 31"/>
                    <a:gd name="T34" fmla="*/ 41 w 47"/>
                    <a:gd name="T35" fmla="*/ 20 h 31"/>
                    <a:gd name="T36" fmla="*/ 39 w 47"/>
                    <a:gd name="T37" fmla="*/ 13 h 31"/>
                    <a:gd name="T38" fmla="*/ 41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5 h 31"/>
                    <a:gd name="T46" fmla="*/ 35 w 47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4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2"/>
                      </a:cubicBezTo>
                      <a:cubicBezTo>
                        <a:pt x="30" y="19"/>
                        <a:pt x="29" y="14"/>
                        <a:pt x="28" y="12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7" y="15"/>
                        <a:pt x="20" y="14"/>
                        <a:pt x="24" y="17"/>
                      </a:cubicBezTo>
                      <a:cubicBezTo>
                        <a:pt x="23" y="20"/>
                        <a:pt x="20" y="23"/>
                        <a:pt x="18" y="21"/>
                      </a:cubicBezTo>
                      <a:cubicBezTo>
                        <a:pt x="18" y="18"/>
                        <a:pt x="19" y="19"/>
                        <a:pt x="20" y="19"/>
                      </a:cubicBezTo>
                      <a:cubicBezTo>
                        <a:pt x="21" y="14"/>
                        <a:pt x="17" y="16"/>
                        <a:pt x="17" y="12"/>
                      </a:cubicBezTo>
                      <a:cubicBezTo>
                        <a:pt x="13" y="19"/>
                        <a:pt x="0" y="19"/>
                        <a:pt x="4" y="29"/>
                      </a:cubicBezTo>
                      <a:cubicBezTo>
                        <a:pt x="6" y="31"/>
                        <a:pt x="7" y="28"/>
                        <a:pt x="8" y="28"/>
                      </a:cubicBezTo>
                      <a:cubicBezTo>
                        <a:pt x="4" y="26"/>
                        <a:pt x="8" y="22"/>
                        <a:pt x="8" y="21"/>
                      </a:cubicBezTo>
                      <a:cubicBezTo>
                        <a:pt x="10" y="22"/>
                        <a:pt x="13" y="19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2" y="24"/>
                      </a:cubicBezTo>
                      <a:cubicBezTo>
                        <a:pt x="37" y="24"/>
                        <a:pt x="37" y="24"/>
                        <a:pt x="37" y="24"/>
                      </a:cubicBezTo>
                      <a:cubicBezTo>
                        <a:pt x="38" y="21"/>
                        <a:pt x="40" y="21"/>
                        <a:pt x="41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1" y="15"/>
                      </a:cubicBezTo>
                      <a:cubicBezTo>
                        <a:pt x="43" y="12"/>
                        <a:pt x="42" y="10"/>
                        <a:pt x="41" y="8"/>
                      </a:cubicBezTo>
                      <a:cubicBezTo>
                        <a:pt x="44" y="7"/>
                        <a:pt x="45" y="9"/>
                        <a:pt x="47" y="5"/>
                      </a:cubicBezTo>
                      <a:cubicBezTo>
                        <a:pt x="41" y="0"/>
                        <a:pt x="43" y="10"/>
                        <a:pt x="36" y="5"/>
                      </a:cubicBezTo>
                      <a:lnTo>
                        <a:pt x="3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3" name="Freeform 1558"/>
                <p:cNvSpPr>
                  <a:spLocks/>
                </p:cNvSpPr>
                <p:nvPr/>
              </p:nvSpPr>
              <p:spPr bwMode="auto">
                <a:xfrm>
                  <a:off x="3911" y="3176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4" name="Freeform 1559"/>
                <p:cNvSpPr>
                  <a:spLocks/>
                </p:cNvSpPr>
                <p:nvPr/>
              </p:nvSpPr>
              <p:spPr bwMode="auto">
                <a:xfrm>
                  <a:off x="3908" y="3184"/>
                  <a:ext cx="3" cy="5"/>
                </a:xfrm>
                <a:custGeom>
                  <a:avLst/>
                  <a:gdLst>
                    <a:gd name="T0" fmla="*/ 3 w 3"/>
                    <a:gd name="T1" fmla="*/ 5 h 5"/>
                    <a:gd name="T2" fmla="*/ 3 w 3"/>
                    <a:gd name="T3" fmla="*/ 1 h 5"/>
                    <a:gd name="T4" fmla="*/ 3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5" name="Freeform 1560"/>
                <p:cNvSpPr>
                  <a:spLocks/>
                </p:cNvSpPr>
                <p:nvPr/>
              </p:nvSpPr>
              <p:spPr bwMode="auto">
                <a:xfrm>
                  <a:off x="3880" y="3178"/>
                  <a:ext cx="2" cy="2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2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3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6" name="Freeform 1561"/>
                <p:cNvSpPr>
                  <a:spLocks/>
                </p:cNvSpPr>
                <p:nvPr/>
              </p:nvSpPr>
              <p:spPr bwMode="auto">
                <a:xfrm>
                  <a:off x="3863" y="3182"/>
                  <a:ext cx="12" cy="12"/>
                </a:xfrm>
                <a:custGeom>
                  <a:avLst/>
                  <a:gdLst>
                    <a:gd name="T0" fmla="*/ 0 w 15"/>
                    <a:gd name="T1" fmla="*/ 14 h 14"/>
                    <a:gd name="T2" fmla="*/ 12 w 15"/>
                    <a:gd name="T3" fmla="*/ 13 h 14"/>
                    <a:gd name="T4" fmla="*/ 11 w 15"/>
                    <a:gd name="T5" fmla="*/ 1 h 14"/>
                    <a:gd name="T6" fmla="*/ 7 w 15"/>
                    <a:gd name="T7" fmla="*/ 9 h 14"/>
                    <a:gd name="T8" fmla="*/ 0 w 15"/>
                    <a:gd name="T9" fmla="*/ 9 h 14"/>
                    <a:gd name="T10" fmla="*/ 0 w 15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14">
                      <a:moveTo>
                        <a:pt x="0" y="14"/>
                      </a:moveTo>
                      <a:cubicBezTo>
                        <a:pt x="5" y="13"/>
                        <a:pt x="7" y="10"/>
                        <a:pt x="12" y="13"/>
                      </a:cubicBezTo>
                      <a:cubicBezTo>
                        <a:pt x="15" y="8"/>
                        <a:pt x="11" y="5"/>
                        <a:pt x="11" y="1"/>
                      </a:cubicBezTo>
                      <a:cubicBezTo>
                        <a:pt x="9" y="0"/>
                        <a:pt x="9" y="7"/>
                        <a:pt x="7" y="9"/>
                      </a:cubicBezTo>
                      <a:cubicBezTo>
                        <a:pt x="6" y="5"/>
                        <a:pt x="3" y="10"/>
                        <a:pt x="0" y="9"/>
                      </a:cubicBezTo>
                      <a:cubicBezTo>
                        <a:pt x="1" y="11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7" name="Freeform 1562"/>
                <p:cNvSpPr>
                  <a:spLocks/>
                </p:cNvSpPr>
                <p:nvPr/>
              </p:nvSpPr>
              <p:spPr bwMode="auto">
                <a:xfrm>
                  <a:off x="3765" y="3173"/>
                  <a:ext cx="102" cy="24"/>
                </a:xfrm>
                <a:custGeom>
                  <a:avLst/>
                  <a:gdLst>
                    <a:gd name="T0" fmla="*/ 96 w 118"/>
                    <a:gd name="T1" fmla="*/ 10 h 28"/>
                    <a:gd name="T2" fmla="*/ 90 w 118"/>
                    <a:gd name="T3" fmla="*/ 12 h 28"/>
                    <a:gd name="T4" fmla="*/ 93 w 118"/>
                    <a:gd name="T5" fmla="*/ 9 h 28"/>
                    <a:gd name="T6" fmla="*/ 88 w 118"/>
                    <a:gd name="T7" fmla="*/ 7 h 28"/>
                    <a:gd name="T8" fmla="*/ 88 w 118"/>
                    <a:gd name="T9" fmla="*/ 9 h 28"/>
                    <a:gd name="T10" fmla="*/ 78 w 118"/>
                    <a:gd name="T11" fmla="*/ 11 h 28"/>
                    <a:gd name="T12" fmla="*/ 76 w 118"/>
                    <a:gd name="T13" fmla="*/ 16 h 28"/>
                    <a:gd name="T14" fmla="*/ 68 w 118"/>
                    <a:gd name="T15" fmla="*/ 8 h 28"/>
                    <a:gd name="T16" fmla="*/ 71 w 118"/>
                    <a:gd name="T17" fmla="*/ 19 h 28"/>
                    <a:gd name="T18" fmla="*/ 58 w 118"/>
                    <a:gd name="T19" fmla="*/ 16 h 28"/>
                    <a:gd name="T20" fmla="*/ 61 w 118"/>
                    <a:gd name="T21" fmla="*/ 15 h 28"/>
                    <a:gd name="T22" fmla="*/ 54 w 118"/>
                    <a:gd name="T23" fmla="*/ 16 h 28"/>
                    <a:gd name="T24" fmla="*/ 54 w 118"/>
                    <a:gd name="T25" fmla="*/ 10 h 28"/>
                    <a:gd name="T26" fmla="*/ 45 w 118"/>
                    <a:gd name="T27" fmla="*/ 11 h 28"/>
                    <a:gd name="T28" fmla="*/ 45 w 118"/>
                    <a:gd name="T29" fmla="*/ 9 h 28"/>
                    <a:gd name="T30" fmla="*/ 27 w 118"/>
                    <a:gd name="T31" fmla="*/ 14 h 28"/>
                    <a:gd name="T32" fmla="*/ 24 w 118"/>
                    <a:gd name="T33" fmla="*/ 11 h 28"/>
                    <a:gd name="T34" fmla="*/ 27 w 118"/>
                    <a:gd name="T35" fmla="*/ 20 h 28"/>
                    <a:gd name="T36" fmla="*/ 19 w 118"/>
                    <a:gd name="T37" fmla="*/ 20 h 28"/>
                    <a:gd name="T38" fmla="*/ 20 w 118"/>
                    <a:gd name="T39" fmla="*/ 13 h 28"/>
                    <a:gd name="T40" fmla="*/ 16 w 118"/>
                    <a:gd name="T41" fmla="*/ 17 h 28"/>
                    <a:gd name="T42" fmla="*/ 13 w 118"/>
                    <a:gd name="T43" fmla="*/ 11 h 28"/>
                    <a:gd name="T44" fmla="*/ 6 w 118"/>
                    <a:gd name="T45" fmla="*/ 20 h 28"/>
                    <a:gd name="T46" fmla="*/ 0 w 118"/>
                    <a:gd name="T47" fmla="*/ 19 h 28"/>
                    <a:gd name="T48" fmla="*/ 4 w 118"/>
                    <a:gd name="T49" fmla="*/ 28 h 28"/>
                    <a:gd name="T50" fmla="*/ 31 w 118"/>
                    <a:gd name="T51" fmla="*/ 25 h 28"/>
                    <a:gd name="T52" fmla="*/ 37 w 118"/>
                    <a:gd name="T53" fmla="*/ 19 h 28"/>
                    <a:gd name="T54" fmla="*/ 39 w 118"/>
                    <a:gd name="T55" fmla="*/ 25 h 28"/>
                    <a:gd name="T56" fmla="*/ 38 w 118"/>
                    <a:gd name="T57" fmla="*/ 19 h 28"/>
                    <a:gd name="T58" fmla="*/ 43 w 118"/>
                    <a:gd name="T59" fmla="*/ 24 h 28"/>
                    <a:gd name="T60" fmla="*/ 45 w 118"/>
                    <a:gd name="T61" fmla="*/ 19 h 28"/>
                    <a:gd name="T62" fmla="*/ 48 w 118"/>
                    <a:gd name="T63" fmla="*/ 26 h 28"/>
                    <a:gd name="T64" fmla="*/ 89 w 118"/>
                    <a:gd name="T65" fmla="*/ 21 h 28"/>
                    <a:gd name="T66" fmla="*/ 88 w 118"/>
                    <a:gd name="T67" fmla="*/ 16 h 28"/>
                    <a:gd name="T68" fmla="*/ 104 w 118"/>
                    <a:gd name="T69" fmla="*/ 15 h 28"/>
                    <a:gd name="T70" fmla="*/ 106 w 118"/>
                    <a:gd name="T71" fmla="*/ 11 h 28"/>
                    <a:gd name="T72" fmla="*/ 106 w 118"/>
                    <a:gd name="T73" fmla="*/ 21 h 28"/>
                    <a:gd name="T74" fmla="*/ 111 w 118"/>
                    <a:gd name="T75" fmla="*/ 19 h 28"/>
                    <a:gd name="T76" fmla="*/ 108 w 118"/>
                    <a:gd name="T77" fmla="*/ 17 h 28"/>
                    <a:gd name="T78" fmla="*/ 113 w 118"/>
                    <a:gd name="T79" fmla="*/ 19 h 28"/>
                    <a:gd name="T80" fmla="*/ 109 w 118"/>
                    <a:gd name="T81" fmla="*/ 8 h 28"/>
                    <a:gd name="T82" fmla="*/ 96 w 118"/>
                    <a:gd name="T83" fmla="*/ 4 h 28"/>
                    <a:gd name="T84" fmla="*/ 96 w 118"/>
                    <a:gd name="T85" fmla="*/ 1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8" h="28">
                      <a:moveTo>
                        <a:pt x="96" y="10"/>
                      </a:moveTo>
                      <a:cubicBezTo>
                        <a:pt x="94" y="10"/>
                        <a:pt x="92" y="13"/>
                        <a:pt x="90" y="12"/>
                      </a:cubicBezTo>
                      <a:cubicBezTo>
                        <a:pt x="90" y="9"/>
                        <a:pt x="91" y="9"/>
                        <a:pt x="93" y="9"/>
                      </a:cubicBezTo>
                      <a:cubicBezTo>
                        <a:pt x="92" y="4"/>
                        <a:pt x="90" y="10"/>
                        <a:pt x="88" y="7"/>
                      </a:cubicBezTo>
                      <a:cubicBezTo>
                        <a:pt x="88" y="7"/>
                        <a:pt x="89" y="8"/>
                        <a:pt x="88" y="9"/>
                      </a:cubicBezTo>
                      <a:cubicBezTo>
                        <a:pt x="83" y="8"/>
                        <a:pt x="85" y="14"/>
                        <a:pt x="78" y="11"/>
                      </a:cubicBezTo>
                      <a:cubicBezTo>
                        <a:pt x="77" y="13"/>
                        <a:pt x="76" y="13"/>
                        <a:pt x="76" y="16"/>
                      </a:cubicBezTo>
                      <a:cubicBezTo>
                        <a:pt x="71" y="12"/>
                        <a:pt x="74" y="12"/>
                        <a:pt x="68" y="8"/>
                      </a:cubicBezTo>
                      <a:cubicBezTo>
                        <a:pt x="69" y="10"/>
                        <a:pt x="71" y="15"/>
                        <a:pt x="71" y="19"/>
                      </a:cubicBezTo>
                      <a:cubicBezTo>
                        <a:pt x="63" y="14"/>
                        <a:pt x="63" y="21"/>
                        <a:pt x="58" y="16"/>
                      </a:cubicBezTo>
                      <a:cubicBezTo>
                        <a:pt x="59" y="16"/>
                        <a:pt x="60" y="15"/>
                        <a:pt x="61" y="15"/>
                      </a:cubicBezTo>
                      <a:cubicBezTo>
                        <a:pt x="60" y="9"/>
                        <a:pt x="57" y="17"/>
                        <a:pt x="54" y="16"/>
                      </a:cubicBezTo>
                      <a:cubicBezTo>
                        <a:pt x="54" y="10"/>
                        <a:pt x="54" y="10"/>
                        <a:pt x="54" y="10"/>
                      </a:cubicBezTo>
                      <a:cubicBezTo>
                        <a:pt x="52" y="11"/>
                        <a:pt x="48" y="15"/>
                        <a:pt x="45" y="11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39" y="13"/>
                        <a:pt x="32" y="12"/>
                        <a:pt x="27" y="14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7" y="15"/>
                        <a:pt x="31" y="12"/>
                        <a:pt x="27" y="20"/>
                      </a:cubicBezTo>
                      <a:cubicBezTo>
                        <a:pt x="25" y="11"/>
                        <a:pt x="23" y="24"/>
                        <a:pt x="19" y="20"/>
                      </a:cubicBezTo>
                      <a:cubicBezTo>
                        <a:pt x="17" y="16"/>
                        <a:pt x="23" y="18"/>
                        <a:pt x="20" y="13"/>
                      </a:cubicBezTo>
                      <a:cubicBezTo>
                        <a:pt x="20" y="19"/>
                        <a:pt x="18" y="15"/>
                        <a:pt x="16" y="17"/>
                      </a:cubicBezTo>
                      <a:cubicBezTo>
                        <a:pt x="16" y="12"/>
                        <a:pt x="12" y="16"/>
                        <a:pt x="13" y="11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4" y="17"/>
                        <a:pt x="2" y="18"/>
                        <a:pt x="0" y="19"/>
                      </a:cubicBezTo>
                      <a:cubicBezTo>
                        <a:pt x="5" y="19"/>
                        <a:pt x="0" y="26"/>
                        <a:pt x="4" y="28"/>
                      </a:cubicBezTo>
                      <a:cubicBezTo>
                        <a:pt x="11" y="25"/>
                        <a:pt x="22" y="23"/>
                        <a:pt x="31" y="25"/>
                      </a:cubicBezTo>
                      <a:cubicBezTo>
                        <a:pt x="31" y="18"/>
                        <a:pt x="36" y="25"/>
                        <a:pt x="37" y="19"/>
                      </a:cubicBezTo>
                      <a:cubicBezTo>
                        <a:pt x="39" y="25"/>
                        <a:pt x="39" y="25"/>
                        <a:pt x="39" y="25"/>
                      </a:cubicBezTo>
                      <a:cubicBezTo>
                        <a:pt x="44" y="23"/>
                        <a:pt x="37" y="22"/>
                        <a:pt x="38" y="19"/>
                      </a:cubicBezTo>
                      <a:cubicBezTo>
                        <a:pt x="41" y="18"/>
                        <a:pt x="43" y="22"/>
                        <a:pt x="43" y="24"/>
                      </a:cubicBezTo>
                      <a:cubicBezTo>
                        <a:pt x="47" y="24"/>
                        <a:pt x="43" y="23"/>
                        <a:pt x="45" y="19"/>
                      </a:cubicBezTo>
                      <a:cubicBezTo>
                        <a:pt x="48" y="26"/>
                        <a:pt x="48" y="26"/>
                        <a:pt x="48" y="26"/>
                      </a:cubicBezTo>
                      <a:cubicBezTo>
                        <a:pt x="60" y="23"/>
                        <a:pt x="75" y="17"/>
                        <a:pt x="89" y="21"/>
                      </a:cubicBezTo>
                      <a:cubicBezTo>
                        <a:pt x="88" y="16"/>
                        <a:pt x="88" y="16"/>
                        <a:pt x="88" y="16"/>
                      </a:cubicBezTo>
                      <a:cubicBezTo>
                        <a:pt x="95" y="18"/>
                        <a:pt x="98" y="6"/>
                        <a:pt x="104" y="15"/>
                      </a:cubicBezTo>
                      <a:cubicBezTo>
                        <a:pt x="106" y="11"/>
                        <a:pt x="106" y="11"/>
                        <a:pt x="106" y="11"/>
                      </a:cubicBezTo>
                      <a:cubicBezTo>
                        <a:pt x="105" y="13"/>
                        <a:pt x="107" y="18"/>
                        <a:pt x="106" y="21"/>
                      </a:cubicBezTo>
                      <a:cubicBezTo>
                        <a:pt x="107" y="19"/>
                        <a:pt x="109" y="21"/>
                        <a:pt x="111" y="19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10" y="13"/>
                        <a:pt x="112" y="16"/>
                        <a:pt x="113" y="19"/>
                      </a:cubicBezTo>
                      <a:cubicBezTo>
                        <a:pt x="118" y="14"/>
                        <a:pt x="110" y="11"/>
                        <a:pt x="109" y="8"/>
                      </a:cubicBezTo>
                      <a:cubicBezTo>
                        <a:pt x="103" y="16"/>
                        <a:pt x="102" y="0"/>
                        <a:pt x="96" y="4"/>
                      </a:cubicBezTo>
                      <a:cubicBezTo>
                        <a:pt x="92" y="7"/>
                        <a:pt x="96" y="8"/>
                        <a:pt x="9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8" name="Freeform 1563"/>
                <p:cNvSpPr>
                  <a:spLocks/>
                </p:cNvSpPr>
                <p:nvPr/>
              </p:nvSpPr>
              <p:spPr bwMode="auto">
                <a:xfrm>
                  <a:off x="3856" y="319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9" name="Freeform 1564"/>
                <p:cNvSpPr>
                  <a:spLocks/>
                </p:cNvSpPr>
                <p:nvPr/>
              </p:nvSpPr>
              <p:spPr bwMode="auto">
                <a:xfrm>
                  <a:off x="3763" y="3190"/>
                  <a:ext cx="2" cy="0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0" name="Rectangle 1565"/>
                <p:cNvSpPr>
                  <a:spLocks noChangeArrowheads="1"/>
                </p:cNvSpPr>
                <p:nvPr/>
              </p:nvSpPr>
              <p:spPr bwMode="auto">
                <a:xfrm>
                  <a:off x="3863" y="319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1" name="Freeform 1566"/>
                <p:cNvSpPr>
                  <a:spLocks/>
                </p:cNvSpPr>
                <p:nvPr/>
              </p:nvSpPr>
              <p:spPr bwMode="auto">
                <a:xfrm>
                  <a:off x="3863" y="3180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2" name="Freeform 1567"/>
                <p:cNvSpPr>
                  <a:spLocks/>
                </p:cNvSpPr>
                <p:nvPr/>
              </p:nvSpPr>
              <p:spPr bwMode="auto">
                <a:xfrm>
                  <a:off x="3750" y="3185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3" name="Freeform 1568"/>
                <p:cNvSpPr>
                  <a:spLocks/>
                </p:cNvSpPr>
                <p:nvPr/>
              </p:nvSpPr>
              <p:spPr bwMode="auto">
                <a:xfrm>
                  <a:off x="3706" y="3187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4" name="Freeform 1569"/>
                <p:cNvSpPr>
                  <a:spLocks/>
                </p:cNvSpPr>
                <p:nvPr/>
              </p:nvSpPr>
              <p:spPr bwMode="auto">
                <a:xfrm>
                  <a:off x="3589" y="3182"/>
                  <a:ext cx="174" cy="36"/>
                </a:xfrm>
                <a:custGeom>
                  <a:avLst/>
                  <a:gdLst>
                    <a:gd name="T0" fmla="*/ 7 w 201"/>
                    <a:gd name="T1" fmla="*/ 28 h 42"/>
                    <a:gd name="T2" fmla="*/ 4 w 201"/>
                    <a:gd name="T3" fmla="*/ 34 h 42"/>
                    <a:gd name="T4" fmla="*/ 11 w 201"/>
                    <a:gd name="T5" fmla="*/ 37 h 42"/>
                    <a:gd name="T6" fmla="*/ 21 w 201"/>
                    <a:gd name="T7" fmla="*/ 32 h 42"/>
                    <a:gd name="T8" fmla="*/ 44 w 201"/>
                    <a:gd name="T9" fmla="*/ 30 h 42"/>
                    <a:gd name="T10" fmla="*/ 59 w 201"/>
                    <a:gd name="T11" fmla="*/ 30 h 42"/>
                    <a:gd name="T12" fmla="*/ 78 w 201"/>
                    <a:gd name="T13" fmla="*/ 23 h 42"/>
                    <a:gd name="T14" fmla="*/ 82 w 201"/>
                    <a:gd name="T15" fmla="*/ 24 h 42"/>
                    <a:gd name="T16" fmla="*/ 93 w 201"/>
                    <a:gd name="T17" fmla="*/ 25 h 42"/>
                    <a:gd name="T18" fmla="*/ 97 w 201"/>
                    <a:gd name="T19" fmla="*/ 15 h 42"/>
                    <a:gd name="T20" fmla="*/ 107 w 201"/>
                    <a:gd name="T21" fmla="*/ 14 h 42"/>
                    <a:gd name="T22" fmla="*/ 115 w 201"/>
                    <a:gd name="T23" fmla="*/ 17 h 42"/>
                    <a:gd name="T24" fmla="*/ 129 w 201"/>
                    <a:gd name="T25" fmla="*/ 16 h 42"/>
                    <a:gd name="T26" fmla="*/ 142 w 201"/>
                    <a:gd name="T27" fmla="*/ 17 h 42"/>
                    <a:gd name="T28" fmla="*/ 154 w 201"/>
                    <a:gd name="T29" fmla="*/ 14 h 42"/>
                    <a:gd name="T30" fmla="*/ 162 w 201"/>
                    <a:gd name="T31" fmla="*/ 10 h 42"/>
                    <a:gd name="T32" fmla="*/ 165 w 201"/>
                    <a:gd name="T33" fmla="*/ 14 h 42"/>
                    <a:gd name="T34" fmla="*/ 172 w 201"/>
                    <a:gd name="T35" fmla="*/ 13 h 42"/>
                    <a:gd name="T36" fmla="*/ 200 w 201"/>
                    <a:gd name="T37" fmla="*/ 12 h 42"/>
                    <a:gd name="T38" fmla="*/ 186 w 201"/>
                    <a:gd name="T39" fmla="*/ 12 h 42"/>
                    <a:gd name="T40" fmla="*/ 184 w 201"/>
                    <a:gd name="T41" fmla="*/ 15 h 42"/>
                    <a:gd name="T42" fmla="*/ 180 w 201"/>
                    <a:gd name="T43" fmla="*/ 3 h 42"/>
                    <a:gd name="T44" fmla="*/ 176 w 201"/>
                    <a:gd name="T45" fmla="*/ 2 h 42"/>
                    <a:gd name="T46" fmla="*/ 167 w 201"/>
                    <a:gd name="T47" fmla="*/ 4 h 42"/>
                    <a:gd name="T48" fmla="*/ 158 w 201"/>
                    <a:gd name="T49" fmla="*/ 3 h 42"/>
                    <a:gd name="T50" fmla="*/ 145 w 201"/>
                    <a:gd name="T51" fmla="*/ 3 h 42"/>
                    <a:gd name="T52" fmla="*/ 135 w 201"/>
                    <a:gd name="T53" fmla="*/ 7 h 42"/>
                    <a:gd name="T54" fmla="*/ 134 w 201"/>
                    <a:gd name="T55" fmla="*/ 6 h 42"/>
                    <a:gd name="T56" fmla="*/ 131 w 201"/>
                    <a:gd name="T57" fmla="*/ 6 h 42"/>
                    <a:gd name="T58" fmla="*/ 122 w 201"/>
                    <a:gd name="T59" fmla="*/ 8 h 42"/>
                    <a:gd name="T60" fmla="*/ 114 w 201"/>
                    <a:gd name="T61" fmla="*/ 11 h 42"/>
                    <a:gd name="T62" fmla="*/ 110 w 201"/>
                    <a:gd name="T63" fmla="*/ 6 h 42"/>
                    <a:gd name="T64" fmla="*/ 99 w 201"/>
                    <a:gd name="T65" fmla="*/ 7 h 42"/>
                    <a:gd name="T66" fmla="*/ 95 w 201"/>
                    <a:gd name="T67" fmla="*/ 12 h 42"/>
                    <a:gd name="T68" fmla="*/ 82 w 201"/>
                    <a:gd name="T69" fmla="*/ 16 h 42"/>
                    <a:gd name="T70" fmla="*/ 63 w 201"/>
                    <a:gd name="T71" fmla="*/ 20 h 42"/>
                    <a:gd name="T72" fmla="*/ 58 w 201"/>
                    <a:gd name="T73" fmla="*/ 19 h 42"/>
                    <a:gd name="T74" fmla="*/ 37 w 201"/>
                    <a:gd name="T75" fmla="*/ 22 h 42"/>
                    <a:gd name="T76" fmla="*/ 46 w 201"/>
                    <a:gd name="T77" fmla="*/ 28 h 42"/>
                    <a:gd name="T78" fmla="*/ 35 w 201"/>
                    <a:gd name="T79" fmla="*/ 19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01" h="42">
                      <a:moveTo>
                        <a:pt x="16" y="20"/>
                      </a:moveTo>
                      <a:cubicBezTo>
                        <a:pt x="13" y="22"/>
                        <a:pt x="9" y="24"/>
                        <a:pt x="7" y="28"/>
                      </a:cubicBezTo>
                      <a:cubicBezTo>
                        <a:pt x="7" y="25"/>
                        <a:pt x="7" y="25"/>
                        <a:pt x="7" y="25"/>
                      </a:cubicBezTo>
                      <a:cubicBezTo>
                        <a:pt x="5" y="26"/>
                        <a:pt x="0" y="31"/>
                        <a:pt x="4" y="34"/>
                      </a:cubicBezTo>
                      <a:cubicBezTo>
                        <a:pt x="5" y="32"/>
                        <a:pt x="5" y="32"/>
                        <a:pt x="5" y="32"/>
                      </a:cubicBezTo>
                      <a:cubicBezTo>
                        <a:pt x="9" y="29"/>
                        <a:pt x="8" y="36"/>
                        <a:pt x="11" y="37"/>
                      </a:cubicBezTo>
                      <a:cubicBezTo>
                        <a:pt x="15" y="36"/>
                        <a:pt x="17" y="27"/>
                        <a:pt x="20" y="29"/>
                      </a:cubicBezTo>
                      <a:cubicBezTo>
                        <a:pt x="22" y="28"/>
                        <a:pt x="22" y="31"/>
                        <a:pt x="21" y="32"/>
                      </a:cubicBezTo>
                      <a:cubicBezTo>
                        <a:pt x="25" y="33"/>
                        <a:pt x="26" y="26"/>
                        <a:pt x="28" y="25"/>
                      </a:cubicBezTo>
                      <a:cubicBezTo>
                        <a:pt x="31" y="42"/>
                        <a:pt x="38" y="19"/>
                        <a:pt x="44" y="30"/>
                      </a:cubicBezTo>
                      <a:cubicBezTo>
                        <a:pt x="47" y="28"/>
                        <a:pt x="52" y="29"/>
                        <a:pt x="56" y="25"/>
                      </a:cubicBezTo>
                      <a:cubicBezTo>
                        <a:pt x="54" y="30"/>
                        <a:pt x="60" y="25"/>
                        <a:pt x="59" y="30"/>
                      </a:cubicBezTo>
                      <a:cubicBezTo>
                        <a:pt x="59" y="20"/>
                        <a:pt x="71" y="34"/>
                        <a:pt x="71" y="21"/>
                      </a:cubicBezTo>
                      <a:cubicBezTo>
                        <a:pt x="77" y="24"/>
                        <a:pt x="71" y="20"/>
                        <a:pt x="78" y="23"/>
                      </a:cubicBezTo>
                      <a:cubicBezTo>
                        <a:pt x="78" y="24"/>
                        <a:pt x="77" y="24"/>
                        <a:pt x="76" y="25"/>
                      </a:cubicBezTo>
                      <a:cubicBezTo>
                        <a:pt x="79" y="27"/>
                        <a:pt x="80" y="19"/>
                        <a:pt x="82" y="24"/>
                      </a:cubicBezTo>
                      <a:cubicBezTo>
                        <a:pt x="88" y="25"/>
                        <a:pt x="83" y="21"/>
                        <a:pt x="86" y="17"/>
                      </a:cubicBezTo>
                      <a:cubicBezTo>
                        <a:pt x="91" y="18"/>
                        <a:pt x="90" y="20"/>
                        <a:pt x="93" y="25"/>
                      </a:cubicBezTo>
                      <a:cubicBezTo>
                        <a:pt x="93" y="19"/>
                        <a:pt x="97" y="22"/>
                        <a:pt x="99" y="18"/>
                      </a:cubicBezTo>
                      <a:cubicBezTo>
                        <a:pt x="98" y="18"/>
                        <a:pt x="95" y="17"/>
                        <a:pt x="97" y="15"/>
                      </a:cubicBezTo>
                      <a:cubicBezTo>
                        <a:pt x="103" y="15"/>
                        <a:pt x="102" y="10"/>
                        <a:pt x="107" y="8"/>
                      </a:cubicBezTo>
                      <a:cubicBezTo>
                        <a:pt x="111" y="15"/>
                        <a:pt x="102" y="9"/>
                        <a:pt x="107" y="14"/>
                      </a:cubicBezTo>
                      <a:cubicBezTo>
                        <a:pt x="104" y="17"/>
                        <a:pt x="101" y="17"/>
                        <a:pt x="99" y="22"/>
                      </a:cubicBezTo>
                      <a:cubicBezTo>
                        <a:pt x="104" y="22"/>
                        <a:pt x="110" y="20"/>
                        <a:pt x="115" y="17"/>
                      </a:cubicBezTo>
                      <a:cubicBezTo>
                        <a:pt x="118" y="18"/>
                        <a:pt x="114" y="21"/>
                        <a:pt x="116" y="21"/>
                      </a:cubicBezTo>
                      <a:cubicBezTo>
                        <a:pt x="122" y="24"/>
                        <a:pt x="124" y="14"/>
                        <a:pt x="129" y="16"/>
                      </a:cubicBezTo>
                      <a:cubicBezTo>
                        <a:pt x="128" y="20"/>
                        <a:pt x="128" y="20"/>
                        <a:pt x="128" y="20"/>
                      </a:cubicBezTo>
                      <a:cubicBezTo>
                        <a:pt x="130" y="15"/>
                        <a:pt x="138" y="20"/>
                        <a:pt x="142" y="17"/>
                      </a:cubicBezTo>
                      <a:cubicBezTo>
                        <a:pt x="142" y="16"/>
                        <a:pt x="141" y="15"/>
                        <a:pt x="142" y="13"/>
                      </a:cubicBezTo>
                      <a:cubicBezTo>
                        <a:pt x="142" y="22"/>
                        <a:pt x="149" y="8"/>
                        <a:pt x="154" y="14"/>
                      </a:cubicBezTo>
                      <a:cubicBezTo>
                        <a:pt x="153" y="9"/>
                        <a:pt x="158" y="5"/>
                        <a:pt x="161" y="5"/>
                      </a:cubicBezTo>
                      <a:cubicBezTo>
                        <a:pt x="162" y="6"/>
                        <a:pt x="162" y="8"/>
                        <a:pt x="162" y="10"/>
                      </a:cubicBezTo>
                      <a:cubicBezTo>
                        <a:pt x="157" y="7"/>
                        <a:pt x="157" y="16"/>
                        <a:pt x="153" y="19"/>
                      </a:cubicBezTo>
                      <a:cubicBezTo>
                        <a:pt x="157" y="16"/>
                        <a:pt x="162" y="19"/>
                        <a:pt x="165" y="14"/>
                      </a:cubicBezTo>
                      <a:cubicBezTo>
                        <a:pt x="164" y="19"/>
                        <a:pt x="164" y="19"/>
                        <a:pt x="164" y="19"/>
                      </a:cubicBezTo>
                      <a:cubicBezTo>
                        <a:pt x="168" y="19"/>
                        <a:pt x="167" y="9"/>
                        <a:pt x="172" y="13"/>
                      </a:cubicBezTo>
                      <a:cubicBezTo>
                        <a:pt x="172" y="16"/>
                        <a:pt x="172" y="16"/>
                        <a:pt x="172" y="16"/>
                      </a:cubicBezTo>
                      <a:cubicBezTo>
                        <a:pt x="181" y="15"/>
                        <a:pt x="193" y="20"/>
                        <a:pt x="200" y="12"/>
                      </a:cubicBezTo>
                      <a:cubicBezTo>
                        <a:pt x="201" y="10"/>
                        <a:pt x="197" y="4"/>
                        <a:pt x="196" y="2"/>
                      </a:cubicBezTo>
                      <a:cubicBezTo>
                        <a:pt x="192" y="4"/>
                        <a:pt x="189" y="9"/>
                        <a:pt x="186" y="12"/>
                      </a:cubicBezTo>
                      <a:cubicBezTo>
                        <a:pt x="186" y="7"/>
                        <a:pt x="186" y="7"/>
                        <a:pt x="186" y="7"/>
                      </a:cubicBezTo>
                      <a:cubicBezTo>
                        <a:pt x="185" y="10"/>
                        <a:pt x="181" y="12"/>
                        <a:pt x="184" y="15"/>
                      </a:cubicBezTo>
                      <a:cubicBezTo>
                        <a:pt x="181" y="18"/>
                        <a:pt x="181" y="11"/>
                        <a:pt x="178" y="14"/>
                      </a:cubicBezTo>
                      <a:cubicBezTo>
                        <a:pt x="178" y="8"/>
                        <a:pt x="180" y="8"/>
                        <a:pt x="180" y="3"/>
                      </a:cubicBezTo>
                      <a:cubicBezTo>
                        <a:pt x="177" y="6"/>
                        <a:pt x="177" y="6"/>
                        <a:pt x="177" y="6"/>
                      </a:cubicBezTo>
                      <a:cubicBezTo>
                        <a:pt x="178" y="4"/>
                        <a:pt x="175" y="4"/>
                        <a:pt x="176" y="2"/>
                      </a:cubicBezTo>
                      <a:cubicBezTo>
                        <a:pt x="171" y="9"/>
                        <a:pt x="169" y="0"/>
                        <a:pt x="163" y="3"/>
                      </a:cubicBezTo>
                      <a:cubicBezTo>
                        <a:pt x="167" y="4"/>
                        <a:pt x="167" y="4"/>
                        <a:pt x="167" y="4"/>
                      </a:cubicBezTo>
                      <a:cubicBezTo>
                        <a:pt x="167" y="7"/>
                        <a:pt x="165" y="7"/>
                        <a:pt x="164" y="8"/>
                      </a:cubicBezTo>
                      <a:cubicBezTo>
                        <a:pt x="162" y="4"/>
                        <a:pt x="161" y="4"/>
                        <a:pt x="158" y="3"/>
                      </a:cubicBezTo>
                      <a:cubicBezTo>
                        <a:pt x="156" y="5"/>
                        <a:pt x="155" y="10"/>
                        <a:pt x="152" y="11"/>
                      </a:cubicBezTo>
                      <a:cubicBezTo>
                        <a:pt x="152" y="5"/>
                        <a:pt x="146" y="8"/>
                        <a:pt x="145" y="3"/>
                      </a:cubicBezTo>
                      <a:cubicBezTo>
                        <a:pt x="145" y="9"/>
                        <a:pt x="139" y="6"/>
                        <a:pt x="139" y="9"/>
                      </a:cubicBezTo>
                      <a:cubicBezTo>
                        <a:pt x="137" y="10"/>
                        <a:pt x="135" y="10"/>
                        <a:pt x="135" y="7"/>
                      </a:cubicBezTo>
                      <a:cubicBezTo>
                        <a:pt x="136" y="6"/>
                        <a:pt x="136" y="6"/>
                        <a:pt x="136" y="6"/>
                      </a:cubicBezTo>
                      <a:cubicBezTo>
                        <a:pt x="134" y="6"/>
                        <a:pt x="134" y="6"/>
                        <a:pt x="134" y="6"/>
                      </a:cubicBezTo>
                      <a:cubicBezTo>
                        <a:pt x="134" y="4"/>
                        <a:pt x="134" y="4"/>
                        <a:pt x="134" y="4"/>
                      </a:cubicBezTo>
                      <a:cubicBezTo>
                        <a:pt x="133" y="4"/>
                        <a:pt x="133" y="8"/>
                        <a:pt x="131" y="6"/>
                      </a:cubicBezTo>
                      <a:cubicBezTo>
                        <a:pt x="131" y="4"/>
                        <a:pt x="132" y="4"/>
                        <a:pt x="133" y="4"/>
                      </a:cubicBezTo>
                      <a:cubicBezTo>
                        <a:pt x="128" y="3"/>
                        <a:pt x="126" y="12"/>
                        <a:pt x="122" y="8"/>
                      </a:cubicBezTo>
                      <a:cubicBezTo>
                        <a:pt x="122" y="10"/>
                        <a:pt x="117" y="11"/>
                        <a:pt x="118" y="17"/>
                      </a:cubicBezTo>
                      <a:cubicBezTo>
                        <a:pt x="117" y="15"/>
                        <a:pt x="117" y="10"/>
                        <a:pt x="114" y="11"/>
                      </a:cubicBezTo>
                      <a:cubicBezTo>
                        <a:pt x="112" y="16"/>
                        <a:pt x="110" y="9"/>
                        <a:pt x="107" y="13"/>
                      </a:cubicBezTo>
                      <a:cubicBezTo>
                        <a:pt x="110" y="7"/>
                        <a:pt x="107" y="11"/>
                        <a:pt x="110" y="6"/>
                      </a:cubicBezTo>
                      <a:cubicBezTo>
                        <a:pt x="107" y="4"/>
                        <a:pt x="104" y="11"/>
                        <a:pt x="100" y="11"/>
                      </a:cubicBezTo>
                      <a:cubicBezTo>
                        <a:pt x="99" y="7"/>
                        <a:pt x="99" y="7"/>
                        <a:pt x="99" y="7"/>
                      </a:cubicBezTo>
                      <a:cubicBezTo>
                        <a:pt x="98" y="9"/>
                        <a:pt x="96" y="13"/>
                        <a:pt x="94" y="9"/>
                      </a:cubicBezTo>
                      <a:cubicBezTo>
                        <a:pt x="95" y="12"/>
                        <a:pt x="95" y="12"/>
                        <a:pt x="95" y="12"/>
                      </a:cubicBezTo>
                      <a:cubicBezTo>
                        <a:pt x="92" y="11"/>
                        <a:pt x="88" y="12"/>
                        <a:pt x="85" y="9"/>
                      </a:cubicBezTo>
                      <a:cubicBezTo>
                        <a:pt x="82" y="16"/>
                        <a:pt x="82" y="16"/>
                        <a:pt x="82" y="16"/>
                      </a:cubicBezTo>
                      <a:cubicBezTo>
                        <a:pt x="76" y="9"/>
                        <a:pt x="71" y="16"/>
                        <a:pt x="68" y="22"/>
                      </a:cubicBezTo>
                      <a:cubicBezTo>
                        <a:pt x="66" y="22"/>
                        <a:pt x="63" y="21"/>
                        <a:pt x="63" y="20"/>
                      </a:cubicBezTo>
                      <a:cubicBezTo>
                        <a:pt x="65" y="17"/>
                        <a:pt x="65" y="17"/>
                        <a:pt x="65" y="17"/>
                      </a:cubicBezTo>
                      <a:cubicBezTo>
                        <a:pt x="62" y="17"/>
                        <a:pt x="59" y="13"/>
                        <a:pt x="58" y="19"/>
                      </a:cubicBezTo>
                      <a:cubicBezTo>
                        <a:pt x="55" y="21"/>
                        <a:pt x="56" y="16"/>
                        <a:pt x="54" y="15"/>
                      </a:cubicBezTo>
                      <a:cubicBezTo>
                        <a:pt x="49" y="23"/>
                        <a:pt x="38" y="10"/>
                        <a:pt x="37" y="22"/>
                      </a:cubicBezTo>
                      <a:cubicBezTo>
                        <a:pt x="39" y="22"/>
                        <a:pt x="43" y="24"/>
                        <a:pt x="47" y="23"/>
                      </a:cubicBezTo>
                      <a:cubicBezTo>
                        <a:pt x="47" y="25"/>
                        <a:pt x="48" y="27"/>
                        <a:pt x="46" y="28"/>
                      </a:cubicBezTo>
                      <a:cubicBezTo>
                        <a:pt x="42" y="29"/>
                        <a:pt x="40" y="24"/>
                        <a:pt x="36" y="27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28" y="12"/>
                        <a:pt x="23" y="31"/>
                        <a:pt x="16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5" name="Freeform 1570"/>
                <p:cNvSpPr>
                  <a:spLocks/>
                </p:cNvSpPr>
                <p:nvPr/>
              </p:nvSpPr>
              <p:spPr bwMode="auto">
                <a:xfrm>
                  <a:off x="3646" y="3192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6" name="Freeform 1571"/>
                <p:cNvSpPr>
                  <a:spLocks/>
                </p:cNvSpPr>
                <p:nvPr/>
              </p:nvSpPr>
              <p:spPr bwMode="auto">
                <a:xfrm>
                  <a:off x="3645" y="3195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1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7" name="Freeform 1572"/>
                <p:cNvSpPr>
                  <a:spLocks/>
                </p:cNvSpPr>
                <p:nvPr/>
              </p:nvSpPr>
              <p:spPr bwMode="auto">
                <a:xfrm>
                  <a:off x="3590" y="3201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1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1" y="1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8" name="Freeform 1573"/>
                <p:cNvSpPr>
                  <a:spLocks/>
                </p:cNvSpPr>
                <p:nvPr/>
              </p:nvSpPr>
              <p:spPr bwMode="auto">
                <a:xfrm>
                  <a:off x="3590" y="320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9" name="Freeform 1574"/>
                <p:cNvSpPr>
                  <a:spLocks/>
                </p:cNvSpPr>
                <p:nvPr/>
              </p:nvSpPr>
              <p:spPr bwMode="auto">
                <a:xfrm>
                  <a:off x="3500" y="3200"/>
                  <a:ext cx="90" cy="24"/>
                </a:xfrm>
                <a:custGeom>
                  <a:avLst/>
                  <a:gdLst>
                    <a:gd name="T0" fmla="*/ 18 w 105"/>
                    <a:gd name="T1" fmla="*/ 15 h 28"/>
                    <a:gd name="T2" fmla="*/ 13 w 105"/>
                    <a:gd name="T3" fmla="*/ 19 h 28"/>
                    <a:gd name="T4" fmla="*/ 9 w 105"/>
                    <a:gd name="T5" fmla="*/ 16 h 28"/>
                    <a:gd name="T6" fmla="*/ 2 w 105"/>
                    <a:gd name="T7" fmla="*/ 24 h 28"/>
                    <a:gd name="T8" fmla="*/ 52 w 105"/>
                    <a:gd name="T9" fmla="*/ 18 h 28"/>
                    <a:gd name="T10" fmla="*/ 50 w 105"/>
                    <a:gd name="T11" fmla="*/ 21 h 28"/>
                    <a:gd name="T12" fmla="*/ 68 w 105"/>
                    <a:gd name="T13" fmla="*/ 15 h 28"/>
                    <a:gd name="T14" fmla="*/ 67 w 105"/>
                    <a:gd name="T15" fmla="*/ 21 h 28"/>
                    <a:gd name="T16" fmla="*/ 79 w 105"/>
                    <a:gd name="T17" fmla="*/ 18 h 28"/>
                    <a:gd name="T18" fmla="*/ 78 w 105"/>
                    <a:gd name="T19" fmla="*/ 15 h 28"/>
                    <a:gd name="T20" fmla="*/ 81 w 105"/>
                    <a:gd name="T21" fmla="*/ 16 h 28"/>
                    <a:gd name="T22" fmla="*/ 81 w 105"/>
                    <a:gd name="T23" fmla="*/ 15 h 28"/>
                    <a:gd name="T24" fmla="*/ 88 w 105"/>
                    <a:gd name="T25" fmla="*/ 14 h 28"/>
                    <a:gd name="T26" fmla="*/ 86 w 105"/>
                    <a:gd name="T27" fmla="*/ 16 h 28"/>
                    <a:gd name="T28" fmla="*/ 91 w 105"/>
                    <a:gd name="T29" fmla="*/ 13 h 28"/>
                    <a:gd name="T30" fmla="*/ 91 w 105"/>
                    <a:gd name="T31" fmla="*/ 17 h 28"/>
                    <a:gd name="T32" fmla="*/ 105 w 105"/>
                    <a:gd name="T33" fmla="*/ 10 h 28"/>
                    <a:gd name="T34" fmla="*/ 105 w 105"/>
                    <a:gd name="T35" fmla="*/ 6 h 28"/>
                    <a:gd name="T36" fmla="*/ 94 w 105"/>
                    <a:gd name="T37" fmla="*/ 11 h 28"/>
                    <a:gd name="T38" fmla="*/ 95 w 105"/>
                    <a:gd name="T39" fmla="*/ 11 h 28"/>
                    <a:gd name="T40" fmla="*/ 88 w 105"/>
                    <a:gd name="T41" fmla="*/ 13 h 28"/>
                    <a:gd name="T42" fmla="*/ 92 w 105"/>
                    <a:gd name="T43" fmla="*/ 7 h 28"/>
                    <a:gd name="T44" fmla="*/ 79 w 105"/>
                    <a:gd name="T45" fmla="*/ 4 h 28"/>
                    <a:gd name="T46" fmla="*/ 80 w 105"/>
                    <a:gd name="T47" fmla="*/ 4 h 28"/>
                    <a:gd name="T48" fmla="*/ 76 w 105"/>
                    <a:gd name="T49" fmla="*/ 6 h 28"/>
                    <a:gd name="T50" fmla="*/ 79 w 105"/>
                    <a:gd name="T51" fmla="*/ 8 h 28"/>
                    <a:gd name="T52" fmla="*/ 77 w 105"/>
                    <a:gd name="T53" fmla="*/ 15 h 28"/>
                    <a:gd name="T54" fmla="*/ 73 w 105"/>
                    <a:gd name="T55" fmla="*/ 15 h 28"/>
                    <a:gd name="T56" fmla="*/ 75 w 105"/>
                    <a:gd name="T57" fmla="*/ 9 h 28"/>
                    <a:gd name="T58" fmla="*/ 73 w 105"/>
                    <a:gd name="T59" fmla="*/ 12 h 28"/>
                    <a:gd name="T60" fmla="*/ 68 w 105"/>
                    <a:gd name="T61" fmla="*/ 6 h 28"/>
                    <a:gd name="T62" fmla="*/ 68 w 105"/>
                    <a:gd name="T63" fmla="*/ 12 h 28"/>
                    <a:gd name="T64" fmla="*/ 48 w 105"/>
                    <a:gd name="T65" fmla="*/ 14 h 28"/>
                    <a:gd name="T66" fmla="*/ 51 w 105"/>
                    <a:gd name="T67" fmla="*/ 10 h 28"/>
                    <a:gd name="T68" fmla="*/ 47 w 105"/>
                    <a:gd name="T69" fmla="*/ 14 h 28"/>
                    <a:gd name="T70" fmla="*/ 34 w 105"/>
                    <a:gd name="T71" fmla="*/ 13 h 28"/>
                    <a:gd name="T72" fmla="*/ 35 w 105"/>
                    <a:gd name="T73" fmla="*/ 15 h 28"/>
                    <a:gd name="T74" fmla="*/ 22 w 105"/>
                    <a:gd name="T75" fmla="*/ 15 h 28"/>
                    <a:gd name="T76" fmla="*/ 22 w 105"/>
                    <a:gd name="T77" fmla="*/ 15 h 28"/>
                    <a:gd name="T78" fmla="*/ 16 w 105"/>
                    <a:gd name="T79" fmla="*/ 21 h 28"/>
                    <a:gd name="T80" fmla="*/ 18 w 105"/>
                    <a:gd name="T81" fmla="*/ 1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5" h="28">
                      <a:moveTo>
                        <a:pt x="18" y="15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17"/>
                        <a:pt x="7" y="20"/>
                        <a:pt x="9" y="16"/>
                      </a:cubicBezTo>
                      <a:cubicBezTo>
                        <a:pt x="6" y="21"/>
                        <a:pt x="0" y="16"/>
                        <a:pt x="2" y="24"/>
                      </a:cubicBezTo>
                      <a:cubicBezTo>
                        <a:pt x="16" y="21"/>
                        <a:pt x="36" y="25"/>
                        <a:pt x="52" y="18"/>
                      </a:cubicBezTo>
                      <a:cubicBezTo>
                        <a:pt x="50" y="21"/>
                        <a:pt x="50" y="21"/>
                        <a:pt x="50" y="21"/>
                      </a:cubicBezTo>
                      <a:cubicBezTo>
                        <a:pt x="58" y="15"/>
                        <a:pt x="62" y="28"/>
                        <a:pt x="68" y="15"/>
                      </a:cubicBezTo>
                      <a:cubicBezTo>
                        <a:pt x="67" y="21"/>
                        <a:pt x="67" y="21"/>
                        <a:pt x="67" y="21"/>
                      </a:cubicBezTo>
                      <a:cubicBezTo>
                        <a:pt x="72" y="23"/>
                        <a:pt x="74" y="12"/>
                        <a:pt x="79" y="18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79" y="15"/>
                        <a:pt x="80" y="16"/>
                        <a:pt x="81" y="16"/>
                      </a:cubicBezTo>
                      <a:cubicBezTo>
                        <a:pt x="81" y="15"/>
                        <a:pt x="81" y="15"/>
                        <a:pt x="81" y="15"/>
                      </a:cubicBezTo>
                      <a:cubicBezTo>
                        <a:pt x="83" y="13"/>
                        <a:pt x="85" y="13"/>
                        <a:pt x="88" y="14"/>
                      </a:cubicBezTo>
                      <a:cubicBezTo>
                        <a:pt x="88" y="16"/>
                        <a:pt x="87" y="15"/>
                        <a:pt x="86" y="16"/>
                      </a:cubicBezTo>
                      <a:cubicBezTo>
                        <a:pt x="87" y="18"/>
                        <a:pt x="89" y="13"/>
                        <a:pt x="91" y="13"/>
                      </a:cubicBezTo>
                      <a:cubicBezTo>
                        <a:pt x="93" y="15"/>
                        <a:pt x="91" y="16"/>
                        <a:pt x="91" y="17"/>
                      </a:cubicBezTo>
                      <a:cubicBezTo>
                        <a:pt x="98" y="14"/>
                        <a:pt x="101" y="20"/>
                        <a:pt x="105" y="10"/>
                      </a:cubicBezTo>
                      <a:cubicBezTo>
                        <a:pt x="105" y="9"/>
                        <a:pt x="103" y="7"/>
                        <a:pt x="105" y="6"/>
                      </a:cubicBezTo>
                      <a:cubicBezTo>
                        <a:pt x="101" y="4"/>
                        <a:pt x="98" y="8"/>
                        <a:pt x="94" y="11"/>
                      </a:cubicBezTo>
                      <a:cubicBezTo>
                        <a:pt x="95" y="11"/>
                        <a:pt x="95" y="11"/>
                        <a:pt x="95" y="11"/>
                      </a:cubicBezTo>
                      <a:cubicBezTo>
                        <a:pt x="93" y="20"/>
                        <a:pt x="92" y="9"/>
                        <a:pt x="88" y="13"/>
                      </a:cubicBezTo>
                      <a:cubicBezTo>
                        <a:pt x="89" y="9"/>
                        <a:pt x="91" y="9"/>
                        <a:pt x="92" y="7"/>
                      </a:cubicBezTo>
                      <a:cubicBezTo>
                        <a:pt x="85" y="0"/>
                        <a:pt x="84" y="13"/>
                        <a:pt x="79" y="4"/>
                      </a:cubicBezTo>
                      <a:cubicBezTo>
                        <a:pt x="80" y="4"/>
                        <a:pt x="80" y="4"/>
                        <a:pt x="80" y="4"/>
                      </a:cubicBezTo>
                      <a:cubicBezTo>
                        <a:pt x="79" y="3"/>
                        <a:pt x="78" y="5"/>
                        <a:pt x="76" y="6"/>
                      </a:cubicBezTo>
                      <a:cubicBezTo>
                        <a:pt x="77" y="7"/>
                        <a:pt x="78" y="7"/>
                        <a:pt x="79" y="8"/>
                      </a:cubicBezTo>
                      <a:cubicBezTo>
                        <a:pt x="78" y="9"/>
                        <a:pt x="77" y="13"/>
                        <a:pt x="77" y="15"/>
                      </a:cubicBezTo>
                      <a:cubicBezTo>
                        <a:pt x="75" y="11"/>
                        <a:pt x="75" y="17"/>
                        <a:pt x="73" y="15"/>
                      </a:cubicBezTo>
                      <a:cubicBezTo>
                        <a:pt x="72" y="11"/>
                        <a:pt x="74" y="12"/>
                        <a:pt x="75" y="9"/>
                      </a:cubicBezTo>
                      <a:cubicBezTo>
                        <a:pt x="73" y="12"/>
                        <a:pt x="73" y="12"/>
                        <a:pt x="73" y="12"/>
                      </a:cubicBezTo>
                      <a:cubicBezTo>
                        <a:pt x="70" y="13"/>
                        <a:pt x="70" y="8"/>
                        <a:pt x="68" y="6"/>
                      </a:cubicBezTo>
                      <a:cubicBezTo>
                        <a:pt x="66" y="9"/>
                        <a:pt x="70" y="8"/>
                        <a:pt x="68" y="12"/>
                      </a:cubicBezTo>
                      <a:cubicBezTo>
                        <a:pt x="65" y="8"/>
                        <a:pt x="53" y="10"/>
                        <a:pt x="48" y="14"/>
                      </a:cubicBezTo>
                      <a:cubicBezTo>
                        <a:pt x="50" y="13"/>
                        <a:pt x="48" y="9"/>
                        <a:pt x="51" y="10"/>
                      </a:cubicBezTo>
                      <a:cubicBezTo>
                        <a:pt x="50" y="9"/>
                        <a:pt x="47" y="11"/>
                        <a:pt x="47" y="14"/>
                      </a:cubicBezTo>
                      <a:cubicBezTo>
                        <a:pt x="43" y="17"/>
                        <a:pt x="38" y="15"/>
                        <a:pt x="34" y="13"/>
                      </a:cubicBezTo>
                      <a:cubicBezTo>
                        <a:pt x="35" y="15"/>
                        <a:pt x="35" y="15"/>
                        <a:pt x="35" y="15"/>
                      </a:cubicBezTo>
                      <a:cubicBezTo>
                        <a:pt x="32" y="21"/>
                        <a:pt x="28" y="12"/>
                        <a:pt x="22" y="15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21" y="16"/>
                        <a:pt x="19" y="23"/>
                        <a:pt x="16" y="21"/>
                      </a:cubicBezTo>
                      <a:cubicBezTo>
                        <a:pt x="17" y="18"/>
                        <a:pt x="18" y="18"/>
                        <a:pt x="18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0" name="Freeform 1575"/>
                <p:cNvSpPr>
                  <a:spLocks/>
                </p:cNvSpPr>
                <p:nvPr/>
              </p:nvSpPr>
              <p:spPr bwMode="auto">
                <a:xfrm>
                  <a:off x="3496" y="3214"/>
                  <a:ext cx="4" cy="8"/>
                </a:xfrm>
                <a:custGeom>
                  <a:avLst/>
                  <a:gdLst>
                    <a:gd name="T0" fmla="*/ 3 w 5"/>
                    <a:gd name="T1" fmla="*/ 5 h 9"/>
                    <a:gd name="T2" fmla="*/ 5 w 5"/>
                    <a:gd name="T3" fmla="*/ 1 h 9"/>
                    <a:gd name="T4" fmla="*/ 1 w 5"/>
                    <a:gd name="T5" fmla="*/ 8 h 9"/>
                    <a:gd name="T6" fmla="*/ 4 w 5"/>
                    <a:gd name="T7" fmla="*/ 7 h 9"/>
                    <a:gd name="T8" fmla="*/ 3 w 5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9">
                      <a:moveTo>
                        <a:pt x="3" y="5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0"/>
                        <a:pt x="0" y="5"/>
                        <a:pt x="1" y="8"/>
                      </a:cubicBezTo>
                      <a:cubicBezTo>
                        <a:pt x="2" y="7"/>
                        <a:pt x="4" y="9"/>
                        <a:pt x="4" y="7"/>
                      </a:cubicBezTo>
                      <a:cubicBezTo>
                        <a:pt x="4" y="6"/>
                        <a:pt x="4" y="5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1" name="Freeform 1576"/>
                <p:cNvSpPr>
                  <a:spLocks/>
                </p:cNvSpPr>
                <p:nvPr/>
              </p:nvSpPr>
              <p:spPr bwMode="auto">
                <a:xfrm>
                  <a:off x="3450" y="3210"/>
                  <a:ext cx="47" cy="15"/>
                </a:xfrm>
                <a:custGeom>
                  <a:avLst/>
                  <a:gdLst>
                    <a:gd name="T0" fmla="*/ 20 w 55"/>
                    <a:gd name="T1" fmla="*/ 8 h 17"/>
                    <a:gd name="T2" fmla="*/ 19 w 55"/>
                    <a:gd name="T3" fmla="*/ 11 h 17"/>
                    <a:gd name="T4" fmla="*/ 39 w 55"/>
                    <a:gd name="T5" fmla="*/ 14 h 17"/>
                    <a:gd name="T6" fmla="*/ 46 w 55"/>
                    <a:gd name="T7" fmla="*/ 8 h 17"/>
                    <a:gd name="T8" fmla="*/ 47 w 55"/>
                    <a:gd name="T9" fmla="*/ 12 h 17"/>
                    <a:gd name="T10" fmla="*/ 53 w 55"/>
                    <a:gd name="T11" fmla="*/ 7 h 17"/>
                    <a:gd name="T12" fmla="*/ 50 w 55"/>
                    <a:gd name="T13" fmla="*/ 9 h 17"/>
                    <a:gd name="T14" fmla="*/ 50 w 55"/>
                    <a:gd name="T15" fmla="*/ 7 h 17"/>
                    <a:gd name="T16" fmla="*/ 47 w 55"/>
                    <a:gd name="T17" fmla="*/ 8 h 17"/>
                    <a:gd name="T18" fmla="*/ 48 w 55"/>
                    <a:gd name="T19" fmla="*/ 5 h 17"/>
                    <a:gd name="T20" fmla="*/ 38 w 55"/>
                    <a:gd name="T21" fmla="*/ 10 h 17"/>
                    <a:gd name="T22" fmla="*/ 39 w 55"/>
                    <a:gd name="T23" fmla="*/ 5 h 17"/>
                    <a:gd name="T24" fmla="*/ 29 w 55"/>
                    <a:gd name="T25" fmla="*/ 2 h 17"/>
                    <a:gd name="T26" fmla="*/ 30 w 55"/>
                    <a:gd name="T27" fmla="*/ 4 h 17"/>
                    <a:gd name="T28" fmla="*/ 31 w 55"/>
                    <a:gd name="T29" fmla="*/ 8 h 17"/>
                    <a:gd name="T30" fmla="*/ 28 w 55"/>
                    <a:gd name="T31" fmla="*/ 2 h 17"/>
                    <a:gd name="T32" fmla="*/ 10 w 55"/>
                    <a:gd name="T33" fmla="*/ 3 h 17"/>
                    <a:gd name="T34" fmla="*/ 5 w 55"/>
                    <a:gd name="T35" fmla="*/ 10 h 17"/>
                    <a:gd name="T36" fmla="*/ 7 w 55"/>
                    <a:gd name="T37" fmla="*/ 5 h 17"/>
                    <a:gd name="T38" fmla="*/ 4 w 55"/>
                    <a:gd name="T39" fmla="*/ 3 h 17"/>
                    <a:gd name="T40" fmla="*/ 0 w 55"/>
                    <a:gd name="T41" fmla="*/ 12 h 17"/>
                    <a:gd name="T42" fmla="*/ 20 w 55"/>
                    <a:gd name="T43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5" h="17">
                      <a:moveTo>
                        <a:pt x="20" y="8"/>
                      </a:moveTo>
                      <a:cubicBezTo>
                        <a:pt x="19" y="8"/>
                        <a:pt x="19" y="10"/>
                        <a:pt x="19" y="11"/>
                      </a:cubicBezTo>
                      <a:cubicBezTo>
                        <a:pt x="27" y="11"/>
                        <a:pt x="36" y="11"/>
                        <a:pt x="39" y="14"/>
                      </a:cubicBezTo>
                      <a:cubicBezTo>
                        <a:pt x="42" y="15"/>
                        <a:pt x="43" y="9"/>
                        <a:pt x="46" y="8"/>
                      </a:cubicBezTo>
                      <a:cubicBezTo>
                        <a:pt x="47" y="12"/>
                        <a:pt x="47" y="12"/>
                        <a:pt x="47" y="12"/>
                      </a:cubicBezTo>
                      <a:cubicBezTo>
                        <a:pt x="49" y="9"/>
                        <a:pt x="55" y="14"/>
                        <a:pt x="53" y="7"/>
                      </a:cubicBezTo>
                      <a:cubicBezTo>
                        <a:pt x="53" y="7"/>
                        <a:pt x="51" y="10"/>
                        <a:pt x="50" y="9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3" y="0"/>
                        <a:pt x="44" y="13"/>
                        <a:pt x="38" y="10"/>
                      </a:cubicBez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5" y="4"/>
                        <a:pt x="33" y="6"/>
                        <a:pt x="29" y="2"/>
                      </a:cubicBezTo>
                      <a:cubicBezTo>
                        <a:pt x="29" y="2"/>
                        <a:pt x="29" y="5"/>
                        <a:pt x="30" y="4"/>
                      </a:cubicBezTo>
                      <a:cubicBezTo>
                        <a:pt x="30" y="4"/>
                        <a:pt x="31" y="6"/>
                        <a:pt x="31" y="8"/>
                      </a:cubicBezTo>
                      <a:cubicBezTo>
                        <a:pt x="24" y="12"/>
                        <a:pt x="32" y="5"/>
                        <a:pt x="28" y="2"/>
                      </a:cubicBezTo>
                      <a:cubicBezTo>
                        <a:pt x="22" y="6"/>
                        <a:pt x="12" y="8"/>
                        <a:pt x="10" y="3"/>
                      </a:cubicBezTo>
                      <a:cubicBezTo>
                        <a:pt x="12" y="7"/>
                        <a:pt x="8" y="10"/>
                        <a:pt x="5" y="10"/>
                      </a:cubicBezTo>
                      <a:cubicBezTo>
                        <a:pt x="4" y="7"/>
                        <a:pt x="7" y="6"/>
                        <a:pt x="7" y="5"/>
                      </a:cubicBezTo>
                      <a:cubicBezTo>
                        <a:pt x="6" y="4"/>
                        <a:pt x="5" y="2"/>
                        <a:pt x="4" y="3"/>
                      </a:cubicBezTo>
                      <a:cubicBezTo>
                        <a:pt x="5" y="6"/>
                        <a:pt x="3" y="11"/>
                        <a:pt x="0" y="12"/>
                      </a:cubicBezTo>
                      <a:cubicBezTo>
                        <a:pt x="6" y="17"/>
                        <a:pt x="13" y="6"/>
                        <a:pt x="20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2" name="Freeform 1577"/>
                <p:cNvSpPr>
                  <a:spLocks/>
                </p:cNvSpPr>
                <p:nvPr/>
              </p:nvSpPr>
              <p:spPr bwMode="auto">
                <a:xfrm>
                  <a:off x="3463" y="3220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3" name="Freeform 1578"/>
                <p:cNvSpPr>
                  <a:spLocks/>
                </p:cNvSpPr>
                <p:nvPr/>
              </p:nvSpPr>
              <p:spPr bwMode="auto">
                <a:xfrm>
                  <a:off x="3495" y="2662"/>
                  <a:ext cx="574" cy="427"/>
                </a:xfrm>
                <a:custGeom>
                  <a:avLst/>
                  <a:gdLst>
                    <a:gd name="T0" fmla="*/ 14 w 666"/>
                    <a:gd name="T1" fmla="*/ 36 h 495"/>
                    <a:gd name="T2" fmla="*/ 17 w 666"/>
                    <a:gd name="T3" fmla="*/ 5 h 495"/>
                    <a:gd name="T4" fmla="*/ 51 w 666"/>
                    <a:gd name="T5" fmla="*/ 7 h 495"/>
                    <a:gd name="T6" fmla="*/ 232 w 666"/>
                    <a:gd name="T7" fmla="*/ 13 h 495"/>
                    <a:gd name="T8" fmla="*/ 396 w 666"/>
                    <a:gd name="T9" fmla="*/ 25 h 495"/>
                    <a:gd name="T10" fmla="*/ 550 w 666"/>
                    <a:gd name="T11" fmla="*/ 27 h 495"/>
                    <a:gd name="T12" fmla="*/ 603 w 666"/>
                    <a:gd name="T13" fmla="*/ 17 h 495"/>
                    <a:gd name="T14" fmla="*/ 644 w 666"/>
                    <a:gd name="T15" fmla="*/ 12 h 495"/>
                    <a:gd name="T16" fmla="*/ 650 w 666"/>
                    <a:gd name="T17" fmla="*/ 82 h 495"/>
                    <a:gd name="T18" fmla="*/ 653 w 666"/>
                    <a:gd name="T19" fmla="*/ 153 h 495"/>
                    <a:gd name="T20" fmla="*/ 659 w 666"/>
                    <a:gd name="T21" fmla="*/ 339 h 495"/>
                    <a:gd name="T22" fmla="*/ 657 w 666"/>
                    <a:gd name="T23" fmla="*/ 427 h 495"/>
                    <a:gd name="T24" fmla="*/ 645 w 666"/>
                    <a:gd name="T25" fmla="*/ 485 h 495"/>
                    <a:gd name="T26" fmla="*/ 583 w 666"/>
                    <a:gd name="T27" fmla="*/ 493 h 495"/>
                    <a:gd name="T28" fmla="*/ 497 w 666"/>
                    <a:gd name="T29" fmla="*/ 491 h 495"/>
                    <a:gd name="T30" fmla="*/ 421 w 666"/>
                    <a:gd name="T31" fmla="*/ 487 h 495"/>
                    <a:gd name="T32" fmla="*/ 331 w 666"/>
                    <a:gd name="T33" fmla="*/ 487 h 495"/>
                    <a:gd name="T34" fmla="*/ 6 w 666"/>
                    <a:gd name="T35" fmla="*/ 470 h 495"/>
                    <a:gd name="T36" fmla="*/ 11 w 666"/>
                    <a:gd name="T37" fmla="*/ 318 h 495"/>
                    <a:gd name="T38" fmla="*/ 36 w 666"/>
                    <a:gd name="T39" fmla="*/ 249 h 495"/>
                    <a:gd name="T40" fmla="*/ 31 w 666"/>
                    <a:gd name="T41" fmla="*/ 223 h 495"/>
                    <a:gd name="T42" fmla="*/ 17 w 666"/>
                    <a:gd name="T43" fmla="*/ 200 h 495"/>
                    <a:gd name="T44" fmla="*/ 1 w 666"/>
                    <a:gd name="T45" fmla="*/ 178 h 495"/>
                    <a:gd name="T46" fmla="*/ 15 w 666"/>
                    <a:gd name="T47" fmla="*/ 144 h 495"/>
                    <a:gd name="T48" fmla="*/ 14 w 666"/>
                    <a:gd name="T49" fmla="*/ 36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66" h="495">
                      <a:moveTo>
                        <a:pt x="14" y="36"/>
                      </a:moveTo>
                      <a:cubicBezTo>
                        <a:pt x="14" y="29"/>
                        <a:pt x="11" y="10"/>
                        <a:pt x="17" y="5"/>
                      </a:cubicBezTo>
                      <a:cubicBezTo>
                        <a:pt x="24" y="0"/>
                        <a:pt x="43" y="7"/>
                        <a:pt x="51" y="7"/>
                      </a:cubicBezTo>
                      <a:cubicBezTo>
                        <a:pt x="111" y="6"/>
                        <a:pt x="172" y="8"/>
                        <a:pt x="232" y="13"/>
                      </a:cubicBezTo>
                      <a:cubicBezTo>
                        <a:pt x="286" y="18"/>
                        <a:pt x="341" y="19"/>
                        <a:pt x="396" y="25"/>
                      </a:cubicBezTo>
                      <a:cubicBezTo>
                        <a:pt x="449" y="30"/>
                        <a:pt x="497" y="35"/>
                        <a:pt x="550" y="27"/>
                      </a:cubicBezTo>
                      <a:cubicBezTo>
                        <a:pt x="567" y="25"/>
                        <a:pt x="585" y="23"/>
                        <a:pt x="603" y="17"/>
                      </a:cubicBezTo>
                      <a:cubicBezTo>
                        <a:pt x="616" y="13"/>
                        <a:pt x="631" y="16"/>
                        <a:pt x="644" y="12"/>
                      </a:cubicBezTo>
                      <a:cubicBezTo>
                        <a:pt x="645" y="35"/>
                        <a:pt x="648" y="58"/>
                        <a:pt x="650" y="82"/>
                      </a:cubicBezTo>
                      <a:cubicBezTo>
                        <a:pt x="652" y="105"/>
                        <a:pt x="652" y="129"/>
                        <a:pt x="653" y="153"/>
                      </a:cubicBezTo>
                      <a:cubicBezTo>
                        <a:pt x="656" y="215"/>
                        <a:pt x="659" y="277"/>
                        <a:pt x="659" y="339"/>
                      </a:cubicBezTo>
                      <a:cubicBezTo>
                        <a:pt x="659" y="369"/>
                        <a:pt x="659" y="398"/>
                        <a:pt x="657" y="427"/>
                      </a:cubicBezTo>
                      <a:cubicBezTo>
                        <a:pt x="655" y="445"/>
                        <a:pt x="666" y="475"/>
                        <a:pt x="645" y="485"/>
                      </a:cubicBezTo>
                      <a:cubicBezTo>
                        <a:pt x="627" y="493"/>
                        <a:pt x="604" y="492"/>
                        <a:pt x="583" y="493"/>
                      </a:cubicBezTo>
                      <a:cubicBezTo>
                        <a:pt x="555" y="495"/>
                        <a:pt x="526" y="489"/>
                        <a:pt x="497" y="491"/>
                      </a:cubicBezTo>
                      <a:cubicBezTo>
                        <a:pt x="470" y="492"/>
                        <a:pt x="447" y="491"/>
                        <a:pt x="421" y="487"/>
                      </a:cubicBezTo>
                      <a:cubicBezTo>
                        <a:pt x="391" y="483"/>
                        <a:pt x="361" y="489"/>
                        <a:pt x="331" y="487"/>
                      </a:cubicBezTo>
                      <a:cubicBezTo>
                        <a:pt x="223" y="478"/>
                        <a:pt x="115" y="475"/>
                        <a:pt x="6" y="470"/>
                      </a:cubicBezTo>
                      <a:cubicBezTo>
                        <a:pt x="10" y="420"/>
                        <a:pt x="13" y="369"/>
                        <a:pt x="11" y="318"/>
                      </a:cubicBezTo>
                      <a:cubicBezTo>
                        <a:pt x="11" y="292"/>
                        <a:pt x="27" y="274"/>
                        <a:pt x="36" y="249"/>
                      </a:cubicBezTo>
                      <a:cubicBezTo>
                        <a:pt x="40" y="237"/>
                        <a:pt x="37" y="234"/>
                        <a:pt x="31" y="223"/>
                      </a:cubicBezTo>
                      <a:cubicBezTo>
                        <a:pt x="26" y="215"/>
                        <a:pt x="22" y="207"/>
                        <a:pt x="17" y="200"/>
                      </a:cubicBezTo>
                      <a:cubicBezTo>
                        <a:pt x="14" y="194"/>
                        <a:pt x="2" y="185"/>
                        <a:pt x="1" y="178"/>
                      </a:cubicBezTo>
                      <a:cubicBezTo>
                        <a:pt x="0" y="169"/>
                        <a:pt x="13" y="155"/>
                        <a:pt x="15" y="144"/>
                      </a:cubicBezTo>
                      <a:cubicBezTo>
                        <a:pt x="20" y="108"/>
                        <a:pt x="14" y="72"/>
                        <a:pt x="14" y="36"/>
                      </a:cubicBezTo>
                      <a:close/>
                    </a:path>
                  </a:pathLst>
                </a:custGeom>
                <a:solidFill>
                  <a:srgbClr val="DEF7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4" name="Freeform 1579"/>
                <p:cNvSpPr>
                  <a:spLocks/>
                </p:cNvSpPr>
                <p:nvPr/>
              </p:nvSpPr>
              <p:spPr bwMode="auto">
                <a:xfrm>
                  <a:off x="3707" y="2565"/>
                  <a:ext cx="150" cy="86"/>
                </a:xfrm>
                <a:custGeom>
                  <a:avLst/>
                  <a:gdLst>
                    <a:gd name="T0" fmla="*/ 0 w 174"/>
                    <a:gd name="T1" fmla="*/ 6 h 100"/>
                    <a:gd name="T2" fmla="*/ 43 w 174"/>
                    <a:gd name="T3" fmla="*/ 62 h 100"/>
                    <a:gd name="T4" fmla="*/ 92 w 174"/>
                    <a:gd name="T5" fmla="*/ 100 h 100"/>
                    <a:gd name="T6" fmla="*/ 131 w 174"/>
                    <a:gd name="T7" fmla="*/ 55 h 100"/>
                    <a:gd name="T8" fmla="*/ 174 w 174"/>
                    <a:gd name="T9" fmla="*/ 10 h 100"/>
                    <a:gd name="T10" fmla="*/ 87 w 174"/>
                    <a:gd name="T11" fmla="*/ 12 h 100"/>
                    <a:gd name="T12" fmla="*/ 46 w 174"/>
                    <a:gd name="T13" fmla="*/ 6 h 100"/>
                    <a:gd name="T14" fmla="*/ 5 w 174"/>
                    <a:gd name="T15" fmla="*/ 4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4" h="100">
                      <a:moveTo>
                        <a:pt x="0" y="6"/>
                      </a:moveTo>
                      <a:cubicBezTo>
                        <a:pt x="14" y="20"/>
                        <a:pt x="26" y="45"/>
                        <a:pt x="43" y="62"/>
                      </a:cubicBezTo>
                      <a:cubicBezTo>
                        <a:pt x="57" y="74"/>
                        <a:pt x="75" y="92"/>
                        <a:pt x="92" y="100"/>
                      </a:cubicBezTo>
                      <a:cubicBezTo>
                        <a:pt x="105" y="84"/>
                        <a:pt x="116" y="69"/>
                        <a:pt x="131" y="55"/>
                      </a:cubicBezTo>
                      <a:cubicBezTo>
                        <a:pt x="145" y="42"/>
                        <a:pt x="165" y="26"/>
                        <a:pt x="174" y="10"/>
                      </a:cubicBezTo>
                      <a:cubicBezTo>
                        <a:pt x="146" y="5"/>
                        <a:pt x="116" y="16"/>
                        <a:pt x="87" y="12"/>
                      </a:cubicBezTo>
                      <a:cubicBezTo>
                        <a:pt x="74" y="10"/>
                        <a:pt x="60" y="8"/>
                        <a:pt x="46" y="6"/>
                      </a:cubicBezTo>
                      <a:cubicBezTo>
                        <a:pt x="36" y="5"/>
                        <a:pt x="13" y="0"/>
                        <a:pt x="5" y="4"/>
                      </a:cubicBezTo>
                    </a:path>
                  </a:pathLst>
                </a:custGeom>
                <a:solidFill>
                  <a:srgbClr val="ADD5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5" name="Freeform 1580"/>
                <p:cNvSpPr>
                  <a:spLocks/>
                </p:cNvSpPr>
                <p:nvPr/>
              </p:nvSpPr>
              <p:spPr bwMode="auto">
                <a:xfrm>
                  <a:off x="3338" y="1936"/>
                  <a:ext cx="912" cy="651"/>
                </a:xfrm>
                <a:custGeom>
                  <a:avLst/>
                  <a:gdLst>
                    <a:gd name="T0" fmla="*/ 1030 w 1058"/>
                    <a:gd name="T1" fmla="*/ 81 h 755"/>
                    <a:gd name="T2" fmla="*/ 966 w 1058"/>
                    <a:gd name="T3" fmla="*/ 38 h 755"/>
                    <a:gd name="T4" fmla="*/ 891 w 1058"/>
                    <a:gd name="T5" fmla="*/ 21 h 755"/>
                    <a:gd name="T6" fmla="*/ 766 w 1058"/>
                    <a:gd name="T7" fmla="*/ 115 h 755"/>
                    <a:gd name="T8" fmla="*/ 645 w 1058"/>
                    <a:gd name="T9" fmla="*/ 58 h 755"/>
                    <a:gd name="T10" fmla="*/ 471 w 1058"/>
                    <a:gd name="T11" fmla="*/ 51 h 755"/>
                    <a:gd name="T12" fmla="*/ 377 w 1058"/>
                    <a:gd name="T13" fmla="*/ 71 h 755"/>
                    <a:gd name="T14" fmla="*/ 330 w 1058"/>
                    <a:gd name="T15" fmla="*/ 92 h 755"/>
                    <a:gd name="T16" fmla="*/ 289 w 1058"/>
                    <a:gd name="T17" fmla="*/ 110 h 755"/>
                    <a:gd name="T18" fmla="*/ 166 w 1058"/>
                    <a:gd name="T19" fmla="*/ 3 h 755"/>
                    <a:gd name="T20" fmla="*/ 32 w 1058"/>
                    <a:gd name="T21" fmla="*/ 72 h 755"/>
                    <a:gd name="T22" fmla="*/ 33 w 1058"/>
                    <a:gd name="T23" fmla="*/ 223 h 755"/>
                    <a:gd name="T24" fmla="*/ 86 w 1058"/>
                    <a:gd name="T25" fmla="*/ 279 h 755"/>
                    <a:gd name="T26" fmla="*/ 159 w 1058"/>
                    <a:gd name="T27" fmla="*/ 310 h 755"/>
                    <a:gd name="T28" fmla="*/ 166 w 1058"/>
                    <a:gd name="T29" fmla="*/ 306 h 755"/>
                    <a:gd name="T30" fmla="*/ 144 w 1058"/>
                    <a:gd name="T31" fmla="*/ 395 h 755"/>
                    <a:gd name="T32" fmla="*/ 142 w 1058"/>
                    <a:gd name="T33" fmla="*/ 405 h 755"/>
                    <a:gd name="T34" fmla="*/ 140 w 1058"/>
                    <a:gd name="T35" fmla="*/ 409 h 755"/>
                    <a:gd name="T36" fmla="*/ 121 w 1058"/>
                    <a:gd name="T37" fmla="*/ 565 h 755"/>
                    <a:gd name="T38" fmla="*/ 112 w 1058"/>
                    <a:gd name="T39" fmla="*/ 605 h 755"/>
                    <a:gd name="T40" fmla="*/ 99 w 1058"/>
                    <a:gd name="T41" fmla="*/ 693 h 755"/>
                    <a:gd name="T42" fmla="*/ 428 w 1058"/>
                    <a:gd name="T43" fmla="*/ 739 h 755"/>
                    <a:gd name="T44" fmla="*/ 749 w 1058"/>
                    <a:gd name="T45" fmla="*/ 741 h 755"/>
                    <a:gd name="T46" fmla="*/ 945 w 1058"/>
                    <a:gd name="T47" fmla="*/ 709 h 755"/>
                    <a:gd name="T48" fmla="*/ 976 w 1058"/>
                    <a:gd name="T49" fmla="*/ 692 h 755"/>
                    <a:gd name="T50" fmla="*/ 960 w 1058"/>
                    <a:gd name="T51" fmla="*/ 635 h 755"/>
                    <a:gd name="T52" fmla="*/ 934 w 1058"/>
                    <a:gd name="T53" fmla="*/ 511 h 755"/>
                    <a:gd name="T54" fmla="*/ 910 w 1058"/>
                    <a:gd name="T55" fmla="*/ 424 h 755"/>
                    <a:gd name="T56" fmla="*/ 909 w 1058"/>
                    <a:gd name="T57" fmla="*/ 411 h 755"/>
                    <a:gd name="T58" fmla="*/ 892 w 1058"/>
                    <a:gd name="T59" fmla="*/ 337 h 755"/>
                    <a:gd name="T60" fmla="*/ 887 w 1058"/>
                    <a:gd name="T61" fmla="*/ 313 h 755"/>
                    <a:gd name="T62" fmla="*/ 889 w 1058"/>
                    <a:gd name="T63" fmla="*/ 307 h 755"/>
                    <a:gd name="T64" fmla="*/ 939 w 1058"/>
                    <a:gd name="T65" fmla="*/ 313 h 755"/>
                    <a:gd name="T66" fmla="*/ 1029 w 1058"/>
                    <a:gd name="T67" fmla="*/ 233 h 755"/>
                    <a:gd name="T68" fmla="*/ 1030 w 1058"/>
                    <a:gd name="T69" fmla="*/ 81 h 7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058" h="755">
                      <a:moveTo>
                        <a:pt x="1030" y="81"/>
                      </a:moveTo>
                      <a:cubicBezTo>
                        <a:pt x="1020" y="62"/>
                        <a:pt x="986" y="46"/>
                        <a:pt x="966" y="38"/>
                      </a:cubicBezTo>
                      <a:cubicBezTo>
                        <a:pt x="944" y="31"/>
                        <a:pt x="915" y="20"/>
                        <a:pt x="891" y="21"/>
                      </a:cubicBezTo>
                      <a:cubicBezTo>
                        <a:pt x="839" y="24"/>
                        <a:pt x="764" y="49"/>
                        <a:pt x="766" y="115"/>
                      </a:cubicBezTo>
                      <a:cubicBezTo>
                        <a:pt x="728" y="95"/>
                        <a:pt x="687" y="69"/>
                        <a:pt x="645" y="58"/>
                      </a:cubicBezTo>
                      <a:cubicBezTo>
                        <a:pt x="588" y="43"/>
                        <a:pt x="529" y="39"/>
                        <a:pt x="471" y="51"/>
                      </a:cubicBezTo>
                      <a:cubicBezTo>
                        <a:pt x="439" y="57"/>
                        <a:pt x="408" y="59"/>
                        <a:pt x="377" y="71"/>
                      </a:cubicBezTo>
                      <a:cubicBezTo>
                        <a:pt x="361" y="78"/>
                        <a:pt x="345" y="84"/>
                        <a:pt x="330" y="92"/>
                      </a:cubicBezTo>
                      <a:cubicBezTo>
                        <a:pt x="318" y="97"/>
                        <a:pt x="301" y="112"/>
                        <a:pt x="289" y="110"/>
                      </a:cubicBezTo>
                      <a:cubicBezTo>
                        <a:pt x="287" y="46"/>
                        <a:pt x="225" y="6"/>
                        <a:pt x="166" y="3"/>
                      </a:cubicBezTo>
                      <a:cubicBezTo>
                        <a:pt x="113" y="0"/>
                        <a:pt x="63" y="30"/>
                        <a:pt x="32" y="72"/>
                      </a:cubicBezTo>
                      <a:cubicBezTo>
                        <a:pt x="0" y="116"/>
                        <a:pt x="1" y="181"/>
                        <a:pt x="33" y="223"/>
                      </a:cubicBezTo>
                      <a:cubicBezTo>
                        <a:pt x="48" y="243"/>
                        <a:pt x="66" y="264"/>
                        <a:pt x="86" y="279"/>
                      </a:cubicBezTo>
                      <a:cubicBezTo>
                        <a:pt x="108" y="295"/>
                        <a:pt x="135" y="299"/>
                        <a:pt x="159" y="310"/>
                      </a:cubicBezTo>
                      <a:cubicBezTo>
                        <a:pt x="166" y="306"/>
                        <a:pt x="166" y="306"/>
                        <a:pt x="166" y="306"/>
                      </a:cubicBezTo>
                      <a:cubicBezTo>
                        <a:pt x="151" y="332"/>
                        <a:pt x="149" y="367"/>
                        <a:pt x="144" y="395"/>
                      </a:cubicBezTo>
                      <a:cubicBezTo>
                        <a:pt x="143" y="398"/>
                        <a:pt x="142" y="402"/>
                        <a:pt x="142" y="405"/>
                      </a:cubicBezTo>
                      <a:cubicBezTo>
                        <a:pt x="140" y="409"/>
                        <a:pt x="140" y="409"/>
                        <a:pt x="140" y="409"/>
                      </a:cubicBezTo>
                      <a:cubicBezTo>
                        <a:pt x="124" y="442"/>
                        <a:pt x="111" y="515"/>
                        <a:pt x="121" y="565"/>
                      </a:cubicBezTo>
                      <a:cubicBezTo>
                        <a:pt x="118" y="578"/>
                        <a:pt x="114" y="592"/>
                        <a:pt x="112" y="605"/>
                      </a:cubicBezTo>
                      <a:cubicBezTo>
                        <a:pt x="109" y="632"/>
                        <a:pt x="113" y="671"/>
                        <a:pt x="99" y="693"/>
                      </a:cubicBezTo>
                      <a:cubicBezTo>
                        <a:pt x="207" y="719"/>
                        <a:pt x="317" y="731"/>
                        <a:pt x="428" y="739"/>
                      </a:cubicBezTo>
                      <a:cubicBezTo>
                        <a:pt x="535" y="747"/>
                        <a:pt x="641" y="755"/>
                        <a:pt x="749" y="741"/>
                      </a:cubicBezTo>
                      <a:cubicBezTo>
                        <a:pt x="815" y="733"/>
                        <a:pt x="881" y="728"/>
                        <a:pt x="945" y="709"/>
                      </a:cubicBezTo>
                      <a:cubicBezTo>
                        <a:pt x="955" y="706"/>
                        <a:pt x="973" y="704"/>
                        <a:pt x="976" y="692"/>
                      </a:cubicBezTo>
                      <a:cubicBezTo>
                        <a:pt x="979" y="682"/>
                        <a:pt x="962" y="647"/>
                        <a:pt x="960" y="635"/>
                      </a:cubicBezTo>
                      <a:cubicBezTo>
                        <a:pt x="950" y="594"/>
                        <a:pt x="944" y="552"/>
                        <a:pt x="934" y="511"/>
                      </a:cubicBezTo>
                      <a:cubicBezTo>
                        <a:pt x="927" y="482"/>
                        <a:pt x="919" y="453"/>
                        <a:pt x="910" y="424"/>
                      </a:cubicBezTo>
                      <a:cubicBezTo>
                        <a:pt x="910" y="419"/>
                        <a:pt x="910" y="414"/>
                        <a:pt x="909" y="411"/>
                      </a:cubicBezTo>
                      <a:cubicBezTo>
                        <a:pt x="905" y="386"/>
                        <a:pt x="899" y="361"/>
                        <a:pt x="892" y="337"/>
                      </a:cubicBezTo>
                      <a:cubicBezTo>
                        <a:pt x="890" y="330"/>
                        <a:pt x="889" y="322"/>
                        <a:pt x="887" y="313"/>
                      </a:cubicBezTo>
                      <a:cubicBezTo>
                        <a:pt x="888" y="311"/>
                        <a:pt x="889" y="309"/>
                        <a:pt x="889" y="307"/>
                      </a:cubicBezTo>
                      <a:cubicBezTo>
                        <a:pt x="906" y="307"/>
                        <a:pt x="920" y="316"/>
                        <a:pt x="939" y="313"/>
                      </a:cubicBezTo>
                      <a:cubicBezTo>
                        <a:pt x="983" y="306"/>
                        <a:pt x="1010" y="270"/>
                        <a:pt x="1029" y="233"/>
                      </a:cubicBezTo>
                      <a:cubicBezTo>
                        <a:pt x="1054" y="185"/>
                        <a:pt x="1058" y="129"/>
                        <a:pt x="1030" y="81"/>
                      </a:cubicBezTo>
                      <a:close/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6" name="Freeform 1581"/>
                <p:cNvSpPr>
                  <a:spLocks/>
                </p:cNvSpPr>
                <p:nvPr/>
              </p:nvSpPr>
              <p:spPr bwMode="auto">
                <a:xfrm>
                  <a:off x="4028" y="2009"/>
                  <a:ext cx="170" cy="157"/>
                </a:xfrm>
                <a:custGeom>
                  <a:avLst/>
                  <a:gdLst>
                    <a:gd name="T0" fmla="*/ 6 w 197"/>
                    <a:gd name="T1" fmla="*/ 64 h 183"/>
                    <a:gd name="T2" fmla="*/ 74 w 197"/>
                    <a:gd name="T3" fmla="*/ 4 h 183"/>
                    <a:gd name="T4" fmla="*/ 168 w 197"/>
                    <a:gd name="T5" fmla="*/ 38 h 183"/>
                    <a:gd name="T6" fmla="*/ 64 w 197"/>
                    <a:gd name="T7" fmla="*/ 16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7" h="183">
                      <a:moveTo>
                        <a:pt x="6" y="64"/>
                      </a:moveTo>
                      <a:cubicBezTo>
                        <a:pt x="0" y="30"/>
                        <a:pt x="48" y="7"/>
                        <a:pt x="74" y="4"/>
                      </a:cubicBezTo>
                      <a:cubicBezTo>
                        <a:pt x="106" y="0"/>
                        <a:pt x="152" y="4"/>
                        <a:pt x="168" y="38"/>
                      </a:cubicBezTo>
                      <a:cubicBezTo>
                        <a:pt x="197" y="103"/>
                        <a:pt x="128" y="183"/>
                        <a:pt x="64" y="163"/>
                      </a:cubicBezTo>
                    </a:path>
                  </a:pathLst>
                </a:custGeom>
                <a:solidFill>
                  <a:srgbClr val="AA71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7" name="Freeform 1582"/>
                <p:cNvSpPr>
                  <a:spLocks/>
                </p:cNvSpPr>
                <p:nvPr/>
              </p:nvSpPr>
              <p:spPr bwMode="auto">
                <a:xfrm>
                  <a:off x="3404" y="1982"/>
                  <a:ext cx="158" cy="169"/>
                </a:xfrm>
                <a:custGeom>
                  <a:avLst/>
                  <a:gdLst>
                    <a:gd name="T0" fmla="*/ 178 w 183"/>
                    <a:gd name="T1" fmla="*/ 85 h 196"/>
                    <a:gd name="T2" fmla="*/ 42 w 183"/>
                    <a:gd name="T3" fmla="*/ 35 h 196"/>
                    <a:gd name="T4" fmla="*/ 21 w 183"/>
                    <a:gd name="T5" fmla="*/ 153 h 196"/>
                    <a:gd name="T6" fmla="*/ 66 w 183"/>
                    <a:gd name="T7" fmla="*/ 189 h 196"/>
                    <a:gd name="T8" fmla="*/ 102 w 183"/>
                    <a:gd name="T9" fmla="*/ 187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3" h="196">
                      <a:moveTo>
                        <a:pt x="178" y="85"/>
                      </a:moveTo>
                      <a:cubicBezTo>
                        <a:pt x="183" y="20"/>
                        <a:pt x="82" y="0"/>
                        <a:pt x="42" y="35"/>
                      </a:cubicBezTo>
                      <a:cubicBezTo>
                        <a:pt x="11" y="63"/>
                        <a:pt x="0" y="117"/>
                        <a:pt x="21" y="153"/>
                      </a:cubicBezTo>
                      <a:cubicBezTo>
                        <a:pt x="32" y="171"/>
                        <a:pt x="46" y="184"/>
                        <a:pt x="66" y="189"/>
                      </a:cubicBezTo>
                      <a:cubicBezTo>
                        <a:pt x="75" y="191"/>
                        <a:pt x="98" y="196"/>
                        <a:pt x="102" y="187"/>
                      </a:cubicBezTo>
                    </a:path>
                  </a:pathLst>
                </a:custGeom>
                <a:solidFill>
                  <a:srgbClr val="AA71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8" name="Freeform 1583"/>
                <p:cNvSpPr>
                  <a:spLocks/>
                </p:cNvSpPr>
                <p:nvPr/>
              </p:nvSpPr>
              <p:spPr bwMode="auto">
                <a:xfrm>
                  <a:off x="3563" y="2256"/>
                  <a:ext cx="425" cy="249"/>
                </a:xfrm>
                <a:custGeom>
                  <a:avLst/>
                  <a:gdLst>
                    <a:gd name="T0" fmla="*/ 241 w 492"/>
                    <a:gd name="T1" fmla="*/ 10 h 289"/>
                    <a:gd name="T2" fmla="*/ 83 w 492"/>
                    <a:gd name="T3" fmla="*/ 75 h 289"/>
                    <a:gd name="T4" fmla="*/ 41 w 492"/>
                    <a:gd name="T5" fmla="*/ 247 h 289"/>
                    <a:gd name="T6" fmla="*/ 186 w 492"/>
                    <a:gd name="T7" fmla="*/ 261 h 289"/>
                    <a:gd name="T8" fmla="*/ 316 w 492"/>
                    <a:gd name="T9" fmla="*/ 275 h 289"/>
                    <a:gd name="T10" fmla="*/ 460 w 492"/>
                    <a:gd name="T11" fmla="*/ 242 h 289"/>
                    <a:gd name="T12" fmla="*/ 441 w 492"/>
                    <a:gd name="T13" fmla="*/ 95 h 289"/>
                    <a:gd name="T14" fmla="*/ 322 w 492"/>
                    <a:gd name="T15" fmla="*/ 28 h 289"/>
                    <a:gd name="T16" fmla="*/ 231 w 492"/>
                    <a:gd name="T17" fmla="*/ 8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92" h="289">
                      <a:moveTo>
                        <a:pt x="241" y="10"/>
                      </a:moveTo>
                      <a:cubicBezTo>
                        <a:pt x="188" y="0"/>
                        <a:pt x="122" y="41"/>
                        <a:pt x="83" y="75"/>
                      </a:cubicBezTo>
                      <a:cubicBezTo>
                        <a:pt x="42" y="110"/>
                        <a:pt x="0" y="199"/>
                        <a:pt x="41" y="247"/>
                      </a:cubicBezTo>
                      <a:cubicBezTo>
                        <a:pt x="78" y="289"/>
                        <a:pt x="140" y="267"/>
                        <a:pt x="186" y="261"/>
                      </a:cubicBezTo>
                      <a:cubicBezTo>
                        <a:pt x="232" y="255"/>
                        <a:pt x="271" y="269"/>
                        <a:pt x="316" y="275"/>
                      </a:cubicBezTo>
                      <a:cubicBezTo>
                        <a:pt x="361" y="280"/>
                        <a:pt x="428" y="282"/>
                        <a:pt x="460" y="242"/>
                      </a:cubicBezTo>
                      <a:cubicBezTo>
                        <a:pt x="492" y="203"/>
                        <a:pt x="474" y="129"/>
                        <a:pt x="441" y="95"/>
                      </a:cubicBezTo>
                      <a:cubicBezTo>
                        <a:pt x="410" y="63"/>
                        <a:pt x="363" y="42"/>
                        <a:pt x="322" y="28"/>
                      </a:cubicBezTo>
                      <a:cubicBezTo>
                        <a:pt x="292" y="17"/>
                        <a:pt x="262" y="5"/>
                        <a:pt x="231" y="8"/>
                      </a:cubicBezTo>
                    </a:path>
                  </a:pathLst>
                </a:custGeom>
                <a:solidFill>
                  <a:srgbClr val="F2BD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9" name="Freeform 1584"/>
                <p:cNvSpPr>
                  <a:spLocks/>
                </p:cNvSpPr>
                <p:nvPr/>
              </p:nvSpPr>
              <p:spPr bwMode="auto">
                <a:xfrm>
                  <a:off x="3498" y="2666"/>
                  <a:ext cx="572" cy="426"/>
                </a:xfrm>
                <a:custGeom>
                  <a:avLst/>
                  <a:gdLst>
                    <a:gd name="T0" fmla="*/ 6 w 664"/>
                    <a:gd name="T1" fmla="*/ 5 h 495"/>
                    <a:gd name="T2" fmla="*/ 11 w 664"/>
                    <a:gd name="T3" fmla="*/ 10 h 495"/>
                    <a:gd name="T4" fmla="*/ 318 w 664"/>
                    <a:gd name="T5" fmla="*/ 20 h 495"/>
                    <a:gd name="T6" fmla="*/ 339 w 664"/>
                    <a:gd name="T7" fmla="*/ 21 h 495"/>
                    <a:gd name="T8" fmla="*/ 641 w 664"/>
                    <a:gd name="T9" fmla="*/ 11 h 495"/>
                    <a:gd name="T10" fmla="*/ 651 w 664"/>
                    <a:gd name="T11" fmla="*/ 323 h 495"/>
                    <a:gd name="T12" fmla="*/ 647 w 664"/>
                    <a:gd name="T13" fmla="*/ 471 h 495"/>
                    <a:gd name="T14" fmla="*/ 446 w 664"/>
                    <a:gd name="T15" fmla="*/ 479 h 495"/>
                    <a:gd name="T16" fmla="*/ 366 w 664"/>
                    <a:gd name="T17" fmla="*/ 477 h 495"/>
                    <a:gd name="T18" fmla="*/ 82 w 664"/>
                    <a:gd name="T19" fmla="*/ 467 h 495"/>
                    <a:gd name="T20" fmla="*/ 11 w 664"/>
                    <a:gd name="T21" fmla="*/ 463 h 495"/>
                    <a:gd name="T22" fmla="*/ 18 w 664"/>
                    <a:gd name="T23" fmla="*/ 288 h 495"/>
                    <a:gd name="T24" fmla="*/ 18 w 664"/>
                    <a:gd name="T25" fmla="*/ 288 h 495"/>
                    <a:gd name="T26" fmla="*/ 13 w 664"/>
                    <a:gd name="T27" fmla="*/ 283 h 495"/>
                    <a:gd name="T28" fmla="*/ 8 w 664"/>
                    <a:gd name="T29" fmla="*/ 288 h 495"/>
                    <a:gd name="T30" fmla="*/ 0 w 664"/>
                    <a:gd name="T31" fmla="*/ 468 h 495"/>
                    <a:gd name="T32" fmla="*/ 1 w 664"/>
                    <a:gd name="T33" fmla="*/ 472 h 495"/>
                    <a:gd name="T34" fmla="*/ 5 w 664"/>
                    <a:gd name="T35" fmla="*/ 473 h 495"/>
                    <a:gd name="T36" fmla="*/ 81 w 664"/>
                    <a:gd name="T37" fmla="*/ 477 h 495"/>
                    <a:gd name="T38" fmla="*/ 366 w 664"/>
                    <a:gd name="T39" fmla="*/ 488 h 495"/>
                    <a:gd name="T40" fmla="*/ 445 w 664"/>
                    <a:gd name="T41" fmla="*/ 490 h 495"/>
                    <a:gd name="T42" fmla="*/ 654 w 664"/>
                    <a:gd name="T43" fmla="*/ 480 h 495"/>
                    <a:gd name="T44" fmla="*/ 658 w 664"/>
                    <a:gd name="T45" fmla="*/ 475 h 495"/>
                    <a:gd name="T46" fmla="*/ 651 w 664"/>
                    <a:gd name="T47" fmla="*/ 5 h 495"/>
                    <a:gd name="T48" fmla="*/ 649 w 664"/>
                    <a:gd name="T49" fmla="*/ 1 h 495"/>
                    <a:gd name="T50" fmla="*/ 644 w 664"/>
                    <a:gd name="T51" fmla="*/ 0 h 495"/>
                    <a:gd name="T52" fmla="*/ 340 w 664"/>
                    <a:gd name="T53" fmla="*/ 11 h 495"/>
                    <a:gd name="T54" fmla="*/ 319 w 664"/>
                    <a:gd name="T55" fmla="*/ 10 h 495"/>
                    <a:gd name="T56" fmla="*/ 11 w 664"/>
                    <a:gd name="T57" fmla="*/ 0 h 495"/>
                    <a:gd name="T58" fmla="*/ 6 w 664"/>
                    <a:gd name="T59" fmla="*/ 5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64" h="495">
                      <a:moveTo>
                        <a:pt x="6" y="5"/>
                      </a:moveTo>
                      <a:cubicBezTo>
                        <a:pt x="6" y="8"/>
                        <a:pt x="9" y="10"/>
                        <a:pt x="11" y="10"/>
                      </a:cubicBezTo>
                      <a:cubicBezTo>
                        <a:pt x="109" y="10"/>
                        <a:pt x="210" y="13"/>
                        <a:pt x="318" y="20"/>
                      </a:cubicBezTo>
                      <a:cubicBezTo>
                        <a:pt x="339" y="21"/>
                        <a:pt x="339" y="21"/>
                        <a:pt x="339" y="21"/>
                      </a:cubicBezTo>
                      <a:cubicBezTo>
                        <a:pt x="434" y="28"/>
                        <a:pt x="551" y="35"/>
                        <a:pt x="641" y="11"/>
                      </a:cubicBezTo>
                      <a:cubicBezTo>
                        <a:pt x="648" y="130"/>
                        <a:pt x="651" y="232"/>
                        <a:pt x="651" y="323"/>
                      </a:cubicBezTo>
                      <a:cubicBezTo>
                        <a:pt x="651" y="376"/>
                        <a:pt x="650" y="425"/>
                        <a:pt x="647" y="471"/>
                      </a:cubicBezTo>
                      <a:cubicBezTo>
                        <a:pt x="587" y="485"/>
                        <a:pt x="515" y="482"/>
                        <a:pt x="446" y="479"/>
                      </a:cubicBezTo>
                      <a:cubicBezTo>
                        <a:pt x="366" y="477"/>
                        <a:pt x="366" y="477"/>
                        <a:pt x="366" y="477"/>
                      </a:cubicBezTo>
                      <a:cubicBezTo>
                        <a:pt x="273" y="477"/>
                        <a:pt x="176" y="472"/>
                        <a:pt x="82" y="467"/>
                      </a:cubicBezTo>
                      <a:cubicBezTo>
                        <a:pt x="82" y="467"/>
                        <a:pt x="20" y="464"/>
                        <a:pt x="11" y="463"/>
                      </a:cubicBezTo>
                      <a:cubicBezTo>
                        <a:pt x="15" y="411"/>
                        <a:pt x="18" y="355"/>
                        <a:pt x="18" y="288"/>
                      </a:cubicBezTo>
                      <a:cubicBezTo>
                        <a:pt x="18" y="288"/>
                        <a:pt x="18" y="288"/>
                        <a:pt x="18" y="288"/>
                      </a:cubicBezTo>
                      <a:cubicBezTo>
                        <a:pt x="18" y="285"/>
                        <a:pt x="16" y="283"/>
                        <a:pt x="13" y="283"/>
                      </a:cubicBezTo>
                      <a:cubicBezTo>
                        <a:pt x="10" y="283"/>
                        <a:pt x="8" y="285"/>
                        <a:pt x="8" y="288"/>
                      </a:cubicBezTo>
                      <a:cubicBezTo>
                        <a:pt x="7" y="357"/>
                        <a:pt x="5" y="414"/>
                        <a:pt x="0" y="468"/>
                      </a:cubicBezTo>
                      <a:cubicBezTo>
                        <a:pt x="0" y="469"/>
                        <a:pt x="0" y="471"/>
                        <a:pt x="1" y="472"/>
                      </a:cubicBezTo>
                      <a:cubicBezTo>
                        <a:pt x="2" y="473"/>
                        <a:pt x="4" y="473"/>
                        <a:pt x="5" y="473"/>
                      </a:cubicBezTo>
                      <a:cubicBezTo>
                        <a:pt x="81" y="477"/>
                        <a:pt x="81" y="477"/>
                        <a:pt x="81" y="477"/>
                      </a:cubicBezTo>
                      <a:cubicBezTo>
                        <a:pt x="175" y="482"/>
                        <a:pt x="272" y="488"/>
                        <a:pt x="366" y="488"/>
                      </a:cubicBezTo>
                      <a:cubicBezTo>
                        <a:pt x="445" y="490"/>
                        <a:pt x="445" y="490"/>
                        <a:pt x="445" y="490"/>
                      </a:cubicBezTo>
                      <a:cubicBezTo>
                        <a:pt x="517" y="493"/>
                        <a:pt x="591" y="495"/>
                        <a:pt x="654" y="480"/>
                      </a:cubicBezTo>
                      <a:cubicBezTo>
                        <a:pt x="656" y="479"/>
                        <a:pt x="657" y="478"/>
                        <a:pt x="658" y="475"/>
                      </a:cubicBezTo>
                      <a:cubicBezTo>
                        <a:pt x="664" y="348"/>
                        <a:pt x="662" y="198"/>
                        <a:pt x="651" y="5"/>
                      </a:cubicBezTo>
                      <a:cubicBezTo>
                        <a:pt x="651" y="3"/>
                        <a:pt x="650" y="2"/>
                        <a:pt x="649" y="1"/>
                      </a:cubicBezTo>
                      <a:cubicBezTo>
                        <a:pt x="647" y="0"/>
                        <a:pt x="646" y="0"/>
                        <a:pt x="644" y="0"/>
                      </a:cubicBezTo>
                      <a:cubicBezTo>
                        <a:pt x="555" y="25"/>
                        <a:pt x="436" y="17"/>
                        <a:pt x="340" y="11"/>
                      </a:cubicBezTo>
                      <a:cubicBezTo>
                        <a:pt x="319" y="10"/>
                        <a:pt x="319" y="10"/>
                        <a:pt x="319" y="10"/>
                      </a:cubicBezTo>
                      <a:cubicBezTo>
                        <a:pt x="210" y="3"/>
                        <a:pt x="109" y="0"/>
                        <a:pt x="11" y="0"/>
                      </a:cubicBezTo>
                      <a:cubicBezTo>
                        <a:pt x="9" y="0"/>
                        <a:pt x="6" y="2"/>
                        <a:pt x="6" y="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0" name="Freeform 1585"/>
                <p:cNvSpPr>
                  <a:spLocks/>
                </p:cNvSpPr>
                <p:nvPr/>
              </p:nvSpPr>
              <p:spPr bwMode="auto">
                <a:xfrm>
                  <a:off x="3424" y="1966"/>
                  <a:ext cx="771" cy="602"/>
                </a:xfrm>
                <a:custGeom>
                  <a:avLst/>
                  <a:gdLst>
                    <a:gd name="T0" fmla="*/ 204 w 895"/>
                    <a:gd name="T1" fmla="*/ 65 h 699"/>
                    <a:gd name="T2" fmla="*/ 56 w 895"/>
                    <a:gd name="T3" fmla="*/ 273 h 699"/>
                    <a:gd name="T4" fmla="*/ 17 w 895"/>
                    <a:gd name="T5" fmla="*/ 485 h 699"/>
                    <a:gd name="T6" fmla="*/ 10 w 895"/>
                    <a:gd name="T7" fmla="*/ 541 h 699"/>
                    <a:gd name="T8" fmla="*/ 0 w 895"/>
                    <a:gd name="T9" fmla="*/ 653 h 699"/>
                    <a:gd name="T10" fmla="*/ 5 w 895"/>
                    <a:gd name="T11" fmla="*/ 658 h 699"/>
                    <a:gd name="T12" fmla="*/ 10 w 895"/>
                    <a:gd name="T13" fmla="*/ 653 h 699"/>
                    <a:gd name="T14" fmla="*/ 21 w 895"/>
                    <a:gd name="T15" fmla="*/ 542 h 699"/>
                    <a:gd name="T16" fmla="*/ 27 w 895"/>
                    <a:gd name="T17" fmla="*/ 486 h 699"/>
                    <a:gd name="T18" fmla="*/ 66 w 895"/>
                    <a:gd name="T19" fmla="*/ 277 h 699"/>
                    <a:gd name="T20" fmla="*/ 209 w 895"/>
                    <a:gd name="T21" fmla="*/ 74 h 699"/>
                    <a:gd name="T22" fmla="*/ 450 w 895"/>
                    <a:gd name="T23" fmla="*/ 13 h 699"/>
                    <a:gd name="T24" fmla="*/ 786 w 895"/>
                    <a:gd name="T25" fmla="*/ 283 h 699"/>
                    <a:gd name="T26" fmla="*/ 798 w 895"/>
                    <a:gd name="T27" fmla="*/ 336 h 699"/>
                    <a:gd name="T28" fmla="*/ 870 w 895"/>
                    <a:gd name="T29" fmla="*/ 651 h 699"/>
                    <a:gd name="T30" fmla="*/ 876 w 895"/>
                    <a:gd name="T31" fmla="*/ 668 h 699"/>
                    <a:gd name="T32" fmla="*/ 882 w 895"/>
                    <a:gd name="T33" fmla="*/ 691 h 699"/>
                    <a:gd name="T34" fmla="*/ 882 w 895"/>
                    <a:gd name="T35" fmla="*/ 691 h 699"/>
                    <a:gd name="T36" fmla="*/ 883 w 895"/>
                    <a:gd name="T37" fmla="*/ 698 h 699"/>
                    <a:gd name="T38" fmla="*/ 890 w 895"/>
                    <a:gd name="T39" fmla="*/ 697 h 699"/>
                    <a:gd name="T40" fmla="*/ 886 w 895"/>
                    <a:gd name="T41" fmla="*/ 665 h 699"/>
                    <a:gd name="T42" fmla="*/ 880 w 895"/>
                    <a:gd name="T43" fmla="*/ 648 h 699"/>
                    <a:gd name="T44" fmla="*/ 808 w 895"/>
                    <a:gd name="T45" fmla="*/ 333 h 699"/>
                    <a:gd name="T46" fmla="*/ 796 w 895"/>
                    <a:gd name="T47" fmla="*/ 280 h 699"/>
                    <a:gd name="T48" fmla="*/ 450 w 895"/>
                    <a:gd name="T49" fmla="*/ 3 h 699"/>
                    <a:gd name="T50" fmla="*/ 204 w 895"/>
                    <a:gd name="T51" fmla="*/ 65 h 6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95" h="699">
                      <a:moveTo>
                        <a:pt x="204" y="65"/>
                      </a:moveTo>
                      <a:cubicBezTo>
                        <a:pt x="114" y="117"/>
                        <a:pt x="77" y="209"/>
                        <a:pt x="56" y="273"/>
                      </a:cubicBezTo>
                      <a:cubicBezTo>
                        <a:pt x="33" y="346"/>
                        <a:pt x="24" y="421"/>
                        <a:pt x="17" y="485"/>
                      </a:cubicBezTo>
                      <a:cubicBezTo>
                        <a:pt x="10" y="541"/>
                        <a:pt x="10" y="541"/>
                        <a:pt x="10" y="541"/>
                      </a:cubicBezTo>
                      <a:cubicBezTo>
                        <a:pt x="5" y="578"/>
                        <a:pt x="0" y="616"/>
                        <a:pt x="0" y="653"/>
                      </a:cubicBezTo>
                      <a:cubicBezTo>
                        <a:pt x="0" y="656"/>
                        <a:pt x="3" y="658"/>
                        <a:pt x="5" y="658"/>
                      </a:cubicBezTo>
                      <a:cubicBezTo>
                        <a:pt x="8" y="658"/>
                        <a:pt x="10" y="656"/>
                        <a:pt x="10" y="653"/>
                      </a:cubicBezTo>
                      <a:cubicBezTo>
                        <a:pt x="10" y="617"/>
                        <a:pt x="15" y="579"/>
                        <a:pt x="21" y="542"/>
                      </a:cubicBezTo>
                      <a:cubicBezTo>
                        <a:pt x="27" y="486"/>
                        <a:pt x="27" y="486"/>
                        <a:pt x="27" y="486"/>
                      </a:cubicBezTo>
                      <a:cubicBezTo>
                        <a:pt x="34" y="422"/>
                        <a:pt x="43" y="348"/>
                        <a:pt x="66" y="277"/>
                      </a:cubicBezTo>
                      <a:cubicBezTo>
                        <a:pt x="98" y="175"/>
                        <a:pt x="142" y="113"/>
                        <a:pt x="209" y="74"/>
                      </a:cubicBezTo>
                      <a:cubicBezTo>
                        <a:pt x="281" y="32"/>
                        <a:pt x="367" y="10"/>
                        <a:pt x="450" y="13"/>
                      </a:cubicBezTo>
                      <a:cubicBezTo>
                        <a:pt x="625" y="19"/>
                        <a:pt x="747" y="117"/>
                        <a:pt x="786" y="283"/>
                      </a:cubicBezTo>
                      <a:cubicBezTo>
                        <a:pt x="798" y="336"/>
                        <a:pt x="798" y="336"/>
                        <a:pt x="798" y="336"/>
                      </a:cubicBezTo>
                      <a:cubicBezTo>
                        <a:pt x="823" y="439"/>
                        <a:pt x="848" y="547"/>
                        <a:pt x="870" y="651"/>
                      </a:cubicBezTo>
                      <a:cubicBezTo>
                        <a:pt x="870" y="651"/>
                        <a:pt x="876" y="668"/>
                        <a:pt x="876" y="668"/>
                      </a:cubicBezTo>
                      <a:cubicBezTo>
                        <a:pt x="878" y="675"/>
                        <a:pt x="883" y="688"/>
                        <a:pt x="882" y="691"/>
                      </a:cubicBezTo>
                      <a:cubicBezTo>
                        <a:pt x="882" y="691"/>
                        <a:pt x="882" y="691"/>
                        <a:pt x="882" y="691"/>
                      </a:cubicBezTo>
                      <a:cubicBezTo>
                        <a:pt x="880" y="693"/>
                        <a:pt x="881" y="696"/>
                        <a:pt x="883" y="698"/>
                      </a:cubicBezTo>
                      <a:cubicBezTo>
                        <a:pt x="885" y="699"/>
                        <a:pt x="888" y="699"/>
                        <a:pt x="890" y="697"/>
                      </a:cubicBezTo>
                      <a:cubicBezTo>
                        <a:pt x="895" y="691"/>
                        <a:pt x="891" y="679"/>
                        <a:pt x="886" y="665"/>
                      </a:cubicBezTo>
                      <a:cubicBezTo>
                        <a:pt x="880" y="648"/>
                        <a:pt x="880" y="648"/>
                        <a:pt x="880" y="648"/>
                      </a:cubicBezTo>
                      <a:cubicBezTo>
                        <a:pt x="858" y="544"/>
                        <a:pt x="833" y="437"/>
                        <a:pt x="808" y="333"/>
                      </a:cubicBezTo>
                      <a:cubicBezTo>
                        <a:pt x="796" y="280"/>
                        <a:pt x="796" y="280"/>
                        <a:pt x="796" y="280"/>
                      </a:cubicBezTo>
                      <a:cubicBezTo>
                        <a:pt x="756" y="110"/>
                        <a:pt x="630" y="9"/>
                        <a:pt x="450" y="3"/>
                      </a:cubicBezTo>
                      <a:cubicBezTo>
                        <a:pt x="365" y="0"/>
                        <a:pt x="278" y="22"/>
                        <a:pt x="204" y="6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1" name="Freeform 1586"/>
                <p:cNvSpPr>
                  <a:spLocks/>
                </p:cNvSpPr>
                <p:nvPr/>
              </p:nvSpPr>
              <p:spPr bwMode="auto">
                <a:xfrm>
                  <a:off x="3333" y="1923"/>
                  <a:ext cx="273" cy="284"/>
                </a:xfrm>
                <a:custGeom>
                  <a:avLst/>
                  <a:gdLst>
                    <a:gd name="T0" fmla="*/ 69 w 317"/>
                    <a:gd name="T1" fmla="*/ 46 h 329"/>
                    <a:gd name="T2" fmla="*/ 17 w 317"/>
                    <a:gd name="T3" fmla="*/ 208 h 329"/>
                    <a:gd name="T4" fmla="*/ 161 w 317"/>
                    <a:gd name="T5" fmla="*/ 328 h 329"/>
                    <a:gd name="T6" fmla="*/ 163 w 317"/>
                    <a:gd name="T7" fmla="*/ 328 h 329"/>
                    <a:gd name="T8" fmla="*/ 164 w 317"/>
                    <a:gd name="T9" fmla="*/ 328 h 329"/>
                    <a:gd name="T10" fmla="*/ 161 w 317"/>
                    <a:gd name="T11" fmla="*/ 325 h 329"/>
                    <a:gd name="T12" fmla="*/ 165 w 317"/>
                    <a:gd name="T13" fmla="*/ 319 h 329"/>
                    <a:gd name="T14" fmla="*/ 170 w 317"/>
                    <a:gd name="T15" fmla="*/ 321 h 329"/>
                    <a:gd name="T16" fmla="*/ 162 w 317"/>
                    <a:gd name="T17" fmla="*/ 318 h 329"/>
                    <a:gd name="T18" fmla="*/ 26 w 317"/>
                    <a:gd name="T19" fmla="*/ 205 h 329"/>
                    <a:gd name="T20" fmla="*/ 21 w 317"/>
                    <a:gd name="T21" fmla="*/ 167 h 329"/>
                    <a:gd name="T22" fmla="*/ 76 w 317"/>
                    <a:gd name="T23" fmla="*/ 54 h 329"/>
                    <a:gd name="T24" fmla="*/ 227 w 317"/>
                    <a:gd name="T25" fmla="*/ 34 h 329"/>
                    <a:gd name="T26" fmla="*/ 290 w 317"/>
                    <a:gd name="T27" fmla="*/ 127 h 329"/>
                    <a:gd name="T28" fmla="*/ 293 w 317"/>
                    <a:gd name="T29" fmla="*/ 134 h 329"/>
                    <a:gd name="T30" fmla="*/ 299 w 317"/>
                    <a:gd name="T31" fmla="*/ 131 h 329"/>
                    <a:gd name="T32" fmla="*/ 231 w 317"/>
                    <a:gd name="T33" fmla="*/ 25 h 329"/>
                    <a:gd name="T34" fmla="*/ 69 w 317"/>
                    <a:gd name="T35" fmla="*/ 46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17" h="329">
                      <a:moveTo>
                        <a:pt x="69" y="46"/>
                      </a:moveTo>
                      <a:cubicBezTo>
                        <a:pt x="19" y="92"/>
                        <a:pt x="0" y="151"/>
                        <a:pt x="17" y="208"/>
                      </a:cubicBezTo>
                      <a:cubicBezTo>
                        <a:pt x="35" y="269"/>
                        <a:pt x="91" y="316"/>
                        <a:pt x="161" y="328"/>
                      </a:cubicBezTo>
                      <a:cubicBezTo>
                        <a:pt x="162" y="329"/>
                        <a:pt x="163" y="328"/>
                        <a:pt x="163" y="328"/>
                      </a:cubicBezTo>
                      <a:cubicBezTo>
                        <a:pt x="164" y="328"/>
                        <a:pt x="164" y="328"/>
                        <a:pt x="164" y="328"/>
                      </a:cubicBezTo>
                      <a:cubicBezTo>
                        <a:pt x="163" y="328"/>
                        <a:pt x="162" y="327"/>
                        <a:pt x="161" y="325"/>
                      </a:cubicBezTo>
                      <a:cubicBezTo>
                        <a:pt x="161" y="323"/>
                        <a:pt x="162" y="320"/>
                        <a:pt x="165" y="319"/>
                      </a:cubicBezTo>
                      <a:cubicBezTo>
                        <a:pt x="167" y="319"/>
                        <a:pt x="169" y="319"/>
                        <a:pt x="170" y="321"/>
                      </a:cubicBezTo>
                      <a:cubicBezTo>
                        <a:pt x="169" y="319"/>
                        <a:pt x="167" y="317"/>
                        <a:pt x="162" y="318"/>
                      </a:cubicBezTo>
                      <a:cubicBezTo>
                        <a:pt x="96" y="307"/>
                        <a:pt x="43" y="262"/>
                        <a:pt x="26" y="205"/>
                      </a:cubicBezTo>
                      <a:cubicBezTo>
                        <a:pt x="23" y="193"/>
                        <a:pt x="21" y="180"/>
                        <a:pt x="21" y="167"/>
                      </a:cubicBezTo>
                      <a:cubicBezTo>
                        <a:pt x="21" y="127"/>
                        <a:pt x="40" y="87"/>
                        <a:pt x="76" y="54"/>
                      </a:cubicBezTo>
                      <a:cubicBezTo>
                        <a:pt x="121" y="12"/>
                        <a:pt x="184" y="16"/>
                        <a:pt x="227" y="34"/>
                      </a:cubicBezTo>
                      <a:cubicBezTo>
                        <a:pt x="257" y="47"/>
                        <a:pt x="305" y="90"/>
                        <a:pt x="290" y="127"/>
                      </a:cubicBezTo>
                      <a:cubicBezTo>
                        <a:pt x="289" y="130"/>
                        <a:pt x="290" y="133"/>
                        <a:pt x="293" y="134"/>
                      </a:cubicBezTo>
                      <a:cubicBezTo>
                        <a:pt x="295" y="135"/>
                        <a:pt x="298" y="134"/>
                        <a:pt x="299" y="131"/>
                      </a:cubicBezTo>
                      <a:cubicBezTo>
                        <a:pt x="317" y="87"/>
                        <a:pt x="265" y="39"/>
                        <a:pt x="231" y="25"/>
                      </a:cubicBezTo>
                      <a:cubicBezTo>
                        <a:pt x="172" y="0"/>
                        <a:pt x="110" y="9"/>
                        <a:pt x="69" y="46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2" name="Freeform 1587"/>
                <p:cNvSpPr>
                  <a:spLocks/>
                </p:cNvSpPr>
                <p:nvPr/>
              </p:nvSpPr>
              <p:spPr bwMode="auto">
                <a:xfrm>
                  <a:off x="3990" y="1950"/>
                  <a:ext cx="264" cy="265"/>
                </a:xfrm>
                <a:custGeom>
                  <a:avLst/>
                  <a:gdLst>
                    <a:gd name="T0" fmla="*/ 14 w 306"/>
                    <a:gd name="T1" fmla="*/ 55 h 307"/>
                    <a:gd name="T2" fmla="*/ 5 w 306"/>
                    <a:gd name="T3" fmla="*/ 99 h 307"/>
                    <a:gd name="T4" fmla="*/ 12 w 306"/>
                    <a:gd name="T5" fmla="*/ 102 h 307"/>
                    <a:gd name="T6" fmla="*/ 15 w 306"/>
                    <a:gd name="T7" fmla="*/ 96 h 307"/>
                    <a:gd name="T8" fmla="*/ 22 w 306"/>
                    <a:gd name="T9" fmla="*/ 61 h 307"/>
                    <a:gd name="T10" fmla="*/ 130 w 306"/>
                    <a:gd name="T11" fmla="*/ 11 h 307"/>
                    <a:gd name="T12" fmla="*/ 279 w 306"/>
                    <a:gd name="T13" fmla="*/ 92 h 307"/>
                    <a:gd name="T14" fmla="*/ 252 w 306"/>
                    <a:gd name="T15" fmla="*/ 248 h 307"/>
                    <a:gd name="T16" fmla="*/ 162 w 306"/>
                    <a:gd name="T17" fmla="*/ 296 h 307"/>
                    <a:gd name="T18" fmla="*/ 140 w 306"/>
                    <a:gd name="T19" fmla="*/ 289 h 307"/>
                    <a:gd name="T20" fmla="*/ 133 w 306"/>
                    <a:gd name="T21" fmla="*/ 288 h 307"/>
                    <a:gd name="T22" fmla="*/ 133 w 306"/>
                    <a:gd name="T23" fmla="*/ 295 h 307"/>
                    <a:gd name="T24" fmla="*/ 163 w 306"/>
                    <a:gd name="T25" fmla="*/ 307 h 307"/>
                    <a:gd name="T26" fmla="*/ 260 w 306"/>
                    <a:gd name="T27" fmla="*/ 254 h 307"/>
                    <a:gd name="T28" fmla="*/ 289 w 306"/>
                    <a:gd name="T29" fmla="*/ 89 h 307"/>
                    <a:gd name="T30" fmla="*/ 130 w 306"/>
                    <a:gd name="T31" fmla="*/ 0 h 307"/>
                    <a:gd name="T32" fmla="*/ 14 w 306"/>
                    <a:gd name="T33" fmla="*/ 55 h 3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06" h="307">
                      <a:moveTo>
                        <a:pt x="14" y="55"/>
                      </a:moveTo>
                      <a:cubicBezTo>
                        <a:pt x="3" y="69"/>
                        <a:pt x="0" y="85"/>
                        <a:pt x="5" y="99"/>
                      </a:cubicBezTo>
                      <a:cubicBezTo>
                        <a:pt x="6" y="102"/>
                        <a:pt x="9" y="103"/>
                        <a:pt x="12" y="102"/>
                      </a:cubicBezTo>
                      <a:cubicBezTo>
                        <a:pt x="15" y="102"/>
                        <a:pt x="16" y="99"/>
                        <a:pt x="15" y="96"/>
                      </a:cubicBezTo>
                      <a:cubicBezTo>
                        <a:pt x="11" y="84"/>
                        <a:pt x="14" y="73"/>
                        <a:pt x="22" y="61"/>
                      </a:cubicBezTo>
                      <a:cubicBezTo>
                        <a:pt x="45" y="30"/>
                        <a:pt x="102" y="10"/>
                        <a:pt x="130" y="11"/>
                      </a:cubicBezTo>
                      <a:cubicBezTo>
                        <a:pt x="190" y="11"/>
                        <a:pt x="263" y="37"/>
                        <a:pt x="279" y="92"/>
                      </a:cubicBezTo>
                      <a:cubicBezTo>
                        <a:pt x="295" y="145"/>
                        <a:pt x="284" y="204"/>
                        <a:pt x="252" y="248"/>
                      </a:cubicBezTo>
                      <a:cubicBezTo>
                        <a:pt x="238" y="266"/>
                        <a:pt x="193" y="295"/>
                        <a:pt x="162" y="296"/>
                      </a:cubicBezTo>
                      <a:cubicBezTo>
                        <a:pt x="152" y="297"/>
                        <a:pt x="145" y="294"/>
                        <a:pt x="140" y="289"/>
                      </a:cubicBezTo>
                      <a:cubicBezTo>
                        <a:pt x="139" y="287"/>
                        <a:pt x="135" y="286"/>
                        <a:pt x="133" y="288"/>
                      </a:cubicBezTo>
                      <a:cubicBezTo>
                        <a:pt x="131" y="290"/>
                        <a:pt x="131" y="293"/>
                        <a:pt x="133" y="295"/>
                      </a:cubicBezTo>
                      <a:cubicBezTo>
                        <a:pt x="139" y="303"/>
                        <a:pt x="150" y="307"/>
                        <a:pt x="163" y="307"/>
                      </a:cubicBezTo>
                      <a:cubicBezTo>
                        <a:pt x="198" y="305"/>
                        <a:pt x="245" y="274"/>
                        <a:pt x="260" y="254"/>
                      </a:cubicBezTo>
                      <a:cubicBezTo>
                        <a:pt x="294" y="208"/>
                        <a:pt x="306" y="145"/>
                        <a:pt x="289" y="89"/>
                      </a:cubicBezTo>
                      <a:cubicBezTo>
                        <a:pt x="271" y="29"/>
                        <a:pt x="194" y="1"/>
                        <a:pt x="130" y="0"/>
                      </a:cubicBezTo>
                      <a:cubicBezTo>
                        <a:pt x="99" y="0"/>
                        <a:pt x="39" y="21"/>
                        <a:pt x="14" y="5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3" name="Freeform 1588"/>
                <p:cNvSpPr>
                  <a:spLocks/>
                </p:cNvSpPr>
                <p:nvPr/>
              </p:nvSpPr>
              <p:spPr bwMode="auto">
                <a:xfrm>
                  <a:off x="3741" y="2298"/>
                  <a:ext cx="88" cy="60"/>
                </a:xfrm>
                <a:custGeom>
                  <a:avLst/>
                  <a:gdLst>
                    <a:gd name="T0" fmla="*/ 47 w 102"/>
                    <a:gd name="T1" fmla="*/ 62 h 69"/>
                    <a:gd name="T2" fmla="*/ 3 w 102"/>
                    <a:gd name="T3" fmla="*/ 18 h 69"/>
                    <a:gd name="T4" fmla="*/ 91 w 102"/>
                    <a:gd name="T5" fmla="*/ 21 h 69"/>
                    <a:gd name="T6" fmla="*/ 43 w 102"/>
                    <a:gd name="T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2" h="69">
                      <a:moveTo>
                        <a:pt x="47" y="62"/>
                      </a:moveTo>
                      <a:cubicBezTo>
                        <a:pt x="25" y="61"/>
                        <a:pt x="0" y="41"/>
                        <a:pt x="3" y="18"/>
                      </a:cubicBezTo>
                      <a:cubicBezTo>
                        <a:pt x="18" y="12"/>
                        <a:pt x="83" y="0"/>
                        <a:pt x="91" y="21"/>
                      </a:cubicBezTo>
                      <a:cubicBezTo>
                        <a:pt x="102" y="47"/>
                        <a:pt x="44" y="69"/>
                        <a:pt x="43" y="69"/>
                      </a:cubicBezTo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4" name="Freeform 1589"/>
                <p:cNvSpPr>
                  <a:spLocks noEditPoints="1"/>
                </p:cNvSpPr>
                <p:nvPr/>
              </p:nvSpPr>
              <p:spPr bwMode="auto">
                <a:xfrm>
                  <a:off x="3739" y="2297"/>
                  <a:ext cx="91" cy="65"/>
                </a:xfrm>
                <a:custGeom>
                  <a:avLst/>
                  <a:gdLst>
                    <a:gd name="T0" fmla="*/ 3 w 105"/>
                    <a:gd name="T1" fmla="*/ 15 h 75"/>
                    <a:gd name="T2" fmla="*/ 0 w 105"/>
                    <a:gd name="T3" fmla="*/ 19 h 75"/>
                    <a:gd name="T4" fmla="*/ 0 w 105"/>
                    <a:gd name="T5" fmla="*/ 23 h 75"/>
                    <a:gd name="T6" fmla="*/ 9 w 105"/>
                    <a:gd name="T7" fmla="*/ 48 h 75"/>
                    <a:gd name="T8" fmla="*/ 43 w 105"/>
                    <a:gd name="T9" fmla="*/ 67 h 75"/>
                    <a:gd name="T10" fmla="*/ 41 w 105"/>
                    <a:gd name="T11" fmla="*/ 70 h 75"/>
                    <a:gd name="T12" fmla="*/ 42 w 105"/>
                    <a:gd name="T13" fmla="*/ 72 h 75"/>
                    <a:gd name="T14" fmla="*/ 48 w 105"/>
                    <a:gd name="T15" fmla="*/ 74 h 75"/>
                    <a:gd name="T16" fmla="*/ 98 w 105"/>
                    <a:gd name="T17" fmla="*/ 20 h 75"/>
                    <a:gd name="T18" fmla="*/ 86 w 105"/>
                    <a:gd name="T19" fmla="*/ 9 h 75"/>
                    <a:gd name="T20" fmla="*/ 3 w 105"/>
                    <a:gd name="T21" fmla="*/ 15 h 75"/>
                    <a:gd name="T22" fmla="*/ 82 w 105"/>
                    <a:gd name="T23" fmla="*/ 19 h 75"/>
                    <a:gd name="T24" fmla="*/ 89 w 105"/>
                    <a:gd name="T25" fmla="*/ 24 h 75"/>
                    <a:gd name="T26" fmla="*/ 89 w 105"/>
                    <a:gd name="T27" fmla="*/ 28 h 75"/>
                    <a:gd name="T28" fmla="*/ 53 w 105"/>
                    <a:gd name="T29" fmla="*/ 61 h 75"/>
                    <a:gd name="T30" fmla="*/ 49 w 105"/>
                    <a:gd name="T31" fmla="*/ 58 h 75"/>
                    <a:gd name="T32" fmla="*/ 17 w 105"/>
                    <a:gd name="T33" fmla="*/ 42 h 75"/>
                    <a:gd name="T34" fmla="*/ 10 w 105"/>
                    <a:gd name="T35" fmla="*/ 23 h 75"/>
                    <a:gd name="T36" fmla="*/ 10 w 105"/>
                    <a:gd name="T37" fmla="*/ 23 h 75"/>
                    <a:gd name="T38" fmla="*/ 82 w 105"/>
                    <a:gd name="T39" fmla="*/ 19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5" h="75">
                      <a:moveTo>
                        <a:pt x="3" y="15"/>
                      </a:moveTo>
                      <a:cubicBezTo>
                        <a:pt x="1" y="15"/>
                        <a:pt x="0" y="17"/>
                        <a:pt x="0" y="19"/>
                      </a:cubicBezTo>
                      <a:cubicBezTo>
                        <a:pt x="0" y="20"/>
                        <a:pt x="0" y="22"/>
                        <a:pt x="0" y="23"/>
                      </a:cubicBezTo>
                      <a:cubicBezTo>
                        <a:pt x="0" y="32"/>
                        <a:pt x="3" y="41"/>
                        <a:pt x="9" y="48"/>
                      </a:cubicBezTo>
                      <a:cubicBezTo>
                        <a:pt x="18" y="58"/>
                        <a:pt x="30" y="65"/>
                        <a:pt x="43" y="67"/>
                      </a:cubicBezTo>
                      <a:cubicBezTo>
                        <a:pt x="42" y="68"/>
                        <a:pt x="41" y="69"/>
                        <a:pt x="41" y="70"/>
                      </a:cubicBezTo>
                      <a:cubicBezTo>
                        <a:pt x="41" y="70"/>
                        <a:pt x="41" y="71"/>
                        <a:pt x="42" y="72"/>
                      </a:cubicBezTo>
                      <a:cubicBezTo>
                        <a:pt x="43" y="74"/>
                        <a:pt x="46" y="75"/>
                        <a:pt x="48" y="74"/>
                      </a:cubicBezTo>
                      <a:cubicBezTo>
                        <a:pt x="87" y="58"/>
                        <a:pt x="105" y="39"/>
                        <a:pt x="98" y="20"/>
                      </a:cubicBezTo>
                      <a:cubicBezTo>
                        <a:pt x="96" y="15"/>
                        <a:pt x="92" y="12"/>
                        <a:pt x="86" y="9"/>
                      </a:cubicBezTo>
                      <a:cubicBezTo>
                        <a:pt x="64" y="0"/>
                        <a:pt x="16" y="10"/>
                        <a:pt x="3" y="15"/>
                      </a:cubicBezTo>
                      <a:close/>
                      <a:moveTo>
                        <a:pt x="82" y="19"/>
                      </a:moveTo>
                      <a:cubicBezTo>
                        <a:pt x="86" y="20"/>
                        <a:pt x="88" y="22"/>
                        <a:pt x="89" y="24"/>
                      </a:cubicBezTo>
                      <a:cubicBezTo>
                        <a:pt x="89" y="25"/>
                        <a:pt x="89" y="27"/>
                        <a:pt x="89" y="28"/>
                      </a:cubicBezTo>
                      <a:cubicBezTo>
                        <a:pt x="89" y="40"/>
                        <a:pt x="72" y="52"/>
                        <a:pt x="53" y="61"/>
                      </a:cubicBezTo>
                      <a:cubicBezTo>
                        <a:pt x="52" y="59"/>
                        <a:pt x="51" y="58"/>
                        <a:pt x="49" y="58"/>
                      </a:cubicBezTo>
                      <a:cubicBezTo>
                        <a:pt x="38" y="58"/>
                        <a:pt x="25" y="51"/>
                        <a:pt x="17" y="42"/>
                      </a:cubicBezTo>
                      <a:cubicBezTo>
                        <a:pt x="14" y="37"/>
                        <a:pt x="10" y="31"/>
                        <a:pt x="10" y="23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24" y="18"/>
                        <a:pt x="65" y="11"/>
                        <a:pt x="82" y="19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5" name="Freeform 1590"/>
                <p:cNvSpPr>
                  <a:spLocks/>
                </p:cNvSpPr>
                <p:nvPr/>
              </p:nvSpPr>
              <p:spPr bwMode="auto">
                <a:xfrm>
                  <a:off x="4021" y="2558"/>
                  <a:ext cx="121" cy="108"/>
                </a:xfrm>
                <a:custGeom>
                  <a:avLst/>
                  <a:gdLst>
                    <a:gd name="T0" fmla="*/ 134 w 140"/>
                    <a:gd name="T1" fmla="*/ 0 h 125"/>
                    <a:gd name="T2" fmla="*/ 129 w 140"/>
                    <a:gd name="T3" fmla="*/ 6 h 125"/>
                    <a:gd name="T4" fmla="*/ 129 w 140"/>
                    <a:gd name="T5" fmla="*/ 18 h 125"/>
                    <a:gd name="T6" fmla="*/ 91 w 140"/>
                    <a:gd name="T7" fmla="*/ 106 h 125"/>
                    <a:gd name="T8" fmla="*/ 20 w 140"/>
                    <a:gd name="T9" fmla="*/ 95 h 125"/>
                    <a:gd name="T10" fmla="*/ 16 w 140"/>
                    <a:gd name="T11" fmla="*/ 69 h 125"/>
                    <a:gd name="T12" fmla="*/ 14 w 140"/>
                    <a:gd name="T13" fmla="*/ 62 h 125"/>
                    <a:gd name="T14" fmla="*/ 7 w 140"/>
                    <a:gd name="T15" fmla="*/ 65 h 125"/>
                    <a:gd name="T16" fmla="*/ 13 w 140"/>
                    <a:gd name="T17" fmla="*/ 103 h 125"/>
                    <a:gd name="T18" fmla="*/ 96 w 140"/>
                    <a:gd name="T19" fmla="*/ 115 h 125"/>
                    <a:gd name="T20" fmla="*/ 140 w 140"/>
                    <a:gd name="T21" fmla="*/ 18 h 125"/>
                    <a:gd name="T22" fmla="*/ 140 w 140"/>
                    <a:gd name="T23" fmla="*/ 6 h 125"/>
                    <a:gd name="T24" fmla="*/ 134 w 140"/>
                    <a:gd name="T25" fmla="*/ 0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0" h="125">
                      <a:moveTo>
                        <a:pt x="134" y="0"/>
                      </a:moveTo>
                      <a:cubicBezTo>
                        <a:pt x="132" y="0"/>
                        <a:pt x="129" y="3"/>
                        <a:pt x="129" y="6"/>
                      </a:cubicBezTo>
                      <a:cubicBezTo>
                        <a:pt x="129" y="18"/>
                        <a:pt x="129" y="18"/>
                        <a:pt x="129" y="18"/>
                      </a:cubicBezTo>
                      <a:cubicBezTo>
                        <a:pt x="130" y="57"/>
                        <a:pt x="130" y="87"/>
                        <a:pt x="91" y="106"/>
                      </a:cubicBezTo>
                      <a:cubicBezTo>
                        <a:pt x="74" y="114"/>
                        <a:pt x="36" y="111"/>
                        <a:pt x="20" y="95"/>
                      </a:cubicBezTo>
                      <a:cubicBezTo>
                        <a:pt x="13" y="88"/>
                        <a:pt x="11" y="80"/>
                        <a:pt x="16" y="69"/>
                      </a:cubicBezTo>
                      <a:cubicBezTo>
                        <a:pt x="17" y="67"/>
                        <a:pt x="16" y="63"/>
                        <a:pt x="14" y="62"/>
                      </a:cubicBezTo>
                      <a:cubicBezTo>
                        <a:pt x="11" y="61"/>
                        <a:pt x="8" y="62"/>
                        <a:pt x="7" y="65"/>
                      </a:cubicBezTo>
                      <a:cubicBezTo>
                        <a:pt x="0" y="79"/>
                        <a:pt x="3" y="92"/>
                        <a:pt x="13" y="103"/>
                      </a:cubicBezTo>
                      <a:cubicBezTo>
                        <a:pt x="32" y="121"/>
                        <a:pt x="75" y="125"/>
                        <a:pt x="96" y="115"/>
                      </a:cubicBezTo>
                      <a:cubicBezTo>
                        <a:pt x="140" y="94"/>
                        <a:pt x="140" y="57"/>
                        <a:pt x="140" y="18"/>
                      </a:cubicBezTo>
                      <a:cubicBezTo>
                        <a:pt x="140" y="6"/>
                        <a:pt x="140" y="6"/>
                        <a:pt x="140" y="6"/>
                      </a:cubicBezTo>
                      <a:cubicBezTo>
                        <a:pt x="139" y="3"/>
                        <a:pt x="137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6" name="Freeform 1591"/>
                <p:cNvSpPr>
                  <a:spLocks/>
                </p:cNvSpPr>
                <p:nvPr/>
              </p:nvSpPr>
              <p:spPr bwMode="auto">
                <a:xfrm>
                  <a:off x="3771" y="2391"/>
                  <a:ext cx="127" cy="68"/>
                </a:xfrm>
                <a:custGeom>
                  <a:avLst/>
                  <a:gdLst>
                    <a:gd name="T0" fmla="*/ 136 w 147"/>
                    <a:gd name="T1" fmla="*/ 0 h 78"/>
                    <a:gd name="T2" fmla="*/ 133 w 147"/>
                    <a:gd name="T3" fmla="*/ 7 h 78"/>
                    <a:gd name="T4" fmla="*/ 129 w 147"/>
                    <a:gd name="T5" fmla="*/ 33 h 78"/>
                    <a:gd name="T6" fmla="*/ 80 w 147"/>
                    <a:gd name="T7" fmla="*/ 62 h 78"/>
                    <a:gd name="T8" fmla="*/ 11 w 147"/>
                    <a:gd name="T9" fmla="*/ 12 h 78"/>
                    <a:gd name="T10" fmla="*/ 4 w 147"/>
                    <a:gd name="T11" fmla="*/ 9 h 78"/>
                    <a:gd name="T12" fmla="*/ 1 w 147"/>
                    <a:gd name="T13" fmla="*/ 16 h 78"/>
                    <a:gd name="T14" fmla="*/ 81 w 147"/>
                    <a:gd name="T15" fmla="*/ 72 h 78"/>
                    <a:gd name="T16" fmla="*/ 138 w 147"/>
                    <a:gd name="T17" fmla="*/ 38 h 78"/>
                    <a:gd name="T18" fmla="*/ 143 w 147"/>
                    <a:gd name="T19" fmla="*/ 4 h 78"/>
                    <a:gd name="T20" fmla="*/ 136 w 147"/>
                    <a:gd name="T21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7" h="78">
                      <a:moveTo>
                        <a:pt x="136" y="0"/>
                      </a:moveTo>
                      <a:cubicBezTo>
                        <a:pt x="134" y="1"/>
                        <a:pt x="132" y="4"/>
                        <a:pt x="133" y="7"/>
                      </a:cubicBezTo>
                      <a:cubicBezTo>
                        <a:pt x="136" y="16"/>
                        <a:pt x="135" y="24"/>
                        <a:pt x="129" y="33"/>
                      </a:cubicBezTo>
                      <a:cubicBezTo>
                        <a:pt x="119" y="49"/>
                        <a:pt x="96" y="60"/>
                        <a:pt x="80" y="62"/>
                      </a:cubicBezTo>
                      <a:cubicBezTo>
                        <a:pt x="38" y="67"/>
                        <a:pt x="27" y="45"/>
                        <a:pt x="11" y="12"/>
                      </a:cubicBezTo>
                      <a:cubicBezTo>
                        <a:pt x="9" y="9"/>
                        <a:pt x="6" y="8"/>
                        <a:pt x="4" y="9"/>
                      </a:cubicBezTo>
                      <a:cubicBezTo>
                        <a:pt x="1" y="11"/>
                        <a:pt x="0" y="14"/>
                        <a:pt x="1" y="16"/>
                      </a:cubicBezTo>
                      <a:cubicBezTo>
                        <a:pt x="18" y="49"/>
                        <a:pt x="32" y="78"/>
                        <a:pt x="81" y="72"/>
                      </a:cubicBezTo>
                      <a:cubicBezTo>
                        <a:pt x="104" y="69"/>
                        <a:pt x="127" y="55"/>
                        <a:pt x="138" y="38"/>
                      </a:cubicBezTo>
                      <a:cubicBezTo>
                        <a:pt x="145" y="27"/>
                        <a:pt x="147" y="15"/>
                        <a:pt x="143" y="4"/>
                      </a:cubicBezTo>
                      <a:cubicBezTo>
                        <a:pt x="142" y="1"/>
                        <a:pt x="139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7" name="Freeform 1592"/>
                <p:cNvSpPr>
                  <a:spLocks/>
                </p:cNvSpPr>
                <p:nvPr/>
              </p:nvSpPr>
              <p:spPr bwMode="auto">
                <a:xfrm>
                  <a:off x="3538" y="2217"/>
                  <a:ext cx="79" cy="69"/>
                </a:xfrm>
                <a:custGeom>
                  <a:avLst/>
                  <a:gdLst>
                    <a:gd name="T0" fmla="*/ 0 w 91"/>
                    <a:gd name="T1" fmla="*/ 5 h 80"/>
                    <a:gd name="T2" fmla="*/ 0 w 91"/>
                    <a:gd name="T3" fmla="*/ 6 h 80"/>
                    <a:gd name="T4" fmla="*/ 5 w 91"/>
                    <a:gd name="T5" fmla="*/ 11 h 80"/>
                    <a:gd name="T6" fmla="*/ 61 w 91"/>
                    <a:gd name="T7" fmla="*/ 29 h 80"/>
                    <a:gd name="T8" fmla="*/ 69 w 91"/>
                    <a:gd name="T9" fmla="*/ 32 h 80"/>
                    <a:gd name="T10" fmla="*/ 68 w 91"/>
                    <a:gd name="T11" fmla="*/ 33 h 80"/>
                    <a:gd name="T12" fmla="*/ 68 w 91"/>
                    <a:gd name="T13" fmla="*/ 33 h 80"/>
                    <a:gd name="T14" fmla="*/ 46 w 91"/>
                    <a:gd name="T15" fmla="*/ 45 h 80"/>
                    <a:gd name="T16" fmla="*/ 21 w 91"/>
                    <a:gd name="T17" fmla="*/ 59 h 80"/>
                    <a:gd name="T18" fmla="*/ 18 w 91"/>
                    <a:gd name="T19" fmla="*/ 59 h 80"/>
                    <a:gd name="T20" fmla="*/ 19 w 91"/>
                    <a:gd name="T21" fmla="*/ 59 h 80"/>
                    <a:gd name="T22" fmla="*/ 18 w 91"/>
                    <a:gd name="T23" fmla="*/ 59 h 80"/>
                    <a:gd name="T24" fmla="*/ 18 w 91"/>
                    <a:gd name="T25" fmla="*/ 59 h 80"/>
                    <a:gd name="T26" fmla="*/ 9 w 91"/>
                    <a:gd name="T27" fmla="*/ 66 h 80"/>
                    <a:gd name="T28" fmla="*/ 4 w 91"/>
                    <a:gd name="T29" fmla="*/ 70 h 80"/>
                    <a:gd name="T30" fmla="*/ 2 w 91"/>
                    <a:gd name="T31" fmla="*/ 74 h 80"/>
                    <a:gd name="T32" fmla="*/ 2 w 91"/>
                    <a:gd name="T33" fmla="*/ 77 h 80"/>
                    <a:gd name="T34" fmla="*/ 3 w 91"/>
                    <a:gd name="T35" fmla="*/ 77 h 80"/>
                    <a:gd name="T36" fmla="*/ 3 w 91"/>
                    <a:gd name="T37" fmla="*/ 77 h 80"/>
                    <a:gd name="T38" fmla="*/ 10 w 91"/>
                    <a:gd name="T39" fmla="*/ 78 h 80"/>
                    <a:gd name="T40" fmla="*/ 10 w 91"/>
                    <a:gd name="T41" fmla="*/ 79 h 80"/>
                    <a:gd name="T42" fmla="*/ 19 w 91"/>
                    <a:gd name="T43" fmla="*/ 73 h 80"/>
                    <a:gd name="T44" fmla="*/ 20 w 91"/>
                    <a:gd name="T45" fmla="*/ 72 h 80"/>
                    <a:gd name="T46" fmla="*/ 51 w 91"/>
                    <a:gd name="T47" fmla="*/ 54 h 80"/>
                    <a:gd name="T48" fmla="*/ 75 w 91"/>
                    <a:gd name="T49" fmla="*/ 41 h 80"/>
                    <a:gd name="T50" fmla="*/ 84 w 91"/>
                    <a:gd name="T51" fmla="*/ 39 h 80"/>
                    <a:gd name="T52" fmla="*/ 86 w 91"/>
                    <a:gd name="T53" fmla="*/ 36 h 80"/>
                    <a:gd name="T54" fmla="*/ 90 w 91"/>
                    <a:gd name="T55" fmla="*/ 32 h 80"/>
                    <a:gd name="T56" fmla="*/ 90 w 91"/>
                    <a:gd name="T57" fmla="*/ 32 h 80"/>
                    <a:gd name="T58" fmla="*/ 90 w 91"/>
                    <a:gd name="T59" fmla="*/ 32 h 80"/>
                    <a:gd name="T60" fmla="*/ 91 w 91"/>
                    <a:gd name="T61" fmla="*/ 30 h 80"/>
                    <a:gd name="T62" fmla="*/ 90 w 91"/>
                    <a:gd name="T63" fmla="*/ 27 h 80"/>
                    <a:gd name="T64" fmla="*/ 84 w 91"/>
                    <a:gd name="T65" fmla="*/ 25 h 80"/>
                    <a:gd name="T66" fmla="*/ 84 w 91"/>
                    <a:gd name="T67" fmla="*/ 25 h 80"/>
                    <a:gd name="T68" fmla="*/ 82 w 91"/>
                    <a:gd name="T69" fmla="*/ 26 h 80"/>
                    <a:gd name="T70" fmla="*/ 64 w 91"/>
                    <a:gd name="T71" fmla="*/ 19 h 80"/>
                    <a:gd name="T72" fmla="*/ 6 w 91"/>
                    <a:gd name="T73" fmla="*/ 1 h 80"/>
                    <a:gd name="T74" fmla="*/ 0 w 91"/>
                    <a:gd name="T75" fmla="*/ 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1" h="80">
                      <a:moveTo>
                        <a:pt x="0" y="5"/>
                      </a:move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0" y="8"/>
                        <a:pt x="2" y="11"/>
                        <a:pt x="5" y="11"/>
                      </a:cubicBezTo>
                      <a:cubicBezTo>
                        <a:pt x="22" y="14"/>
                        <a:pt x="43" y="22"/>
                        <a:pt x="61" y="29"/>
                      </a:cubicBezTo>
                      <a:cubicBezTo>
                        <a:pt x="61" y="29"/>
                        <a:pt x="65" y="30"/>
                        <a:pt x="69" y="32"/>
                      </a:cubicBezTo>
                      <a:cubicBezTo>
                        <a:pt x="68" y="32"/>
                        <a:pt x="68" y="33"/>
                        <a:pt x="68" y="33"/>
                      </a:cubicBezTo>
                      <a:cubicBezTo>
                        <a:pt x="68" y="33"/>
                        <a:pt x="68" y="33"/>
                        <a:pt x="68" y="33"/>
                      </a:cubicBezTo>
                      <a:cubicBezTo>
                        <a:pt x="59" y="38"/>
                        <a:pt x="46" y="45"/>
                        <a:pt x="46" y="45"/>
                      </a:cubicBezTo>
                      <a:cubicBezTo>
                        <a:pt x="38" y="50"/>
                        <a:pt x="30" y="54"/>
                        <a:pt x="21" y="59"/>
                      </a:cubicBezTo>
                      <a:cubicBezTo>
                        <a:pt x="20" y="59"/>
                        <a:pt x="19" y="59"/>
                        <a:pt x="18" y="59"/>
                      </a:cubicBezTo>
                      <a:cubicBezTo>
                        <a:pt x="19" y="59"/>
                        <a:pt x="18" y="59"/>
                        <a:pt x="19" y="59"/>
                      </a:cubicBezTo>
                      <a:cubicBezTo>
                        <a:pt x="19" y="59"/>
                        <a:pt x="18" y="59"/>
                        <a:pt x="18" y="59"/>
                      </a:cubicBezTo>
                      <a:cubicBezTo>
                        <a:pt x="18" y="59"/>
                        <a:pt x="18" y="59"/>
                        <a:pt x="18" y="59"/>
                      </a:cubicBezTo>
                      <a:cubicBezTo>
                        <a:pt x="9" y="66"/>
                        <a:pt x="9" y="66"/>
                        <a:pt x="9" y="66"/>
                      </a:cubicBezTo>
                      <a:cubicBezTo>
                        <a:pt x="4" y="70"/>
                        <a:pt x="4" y="70"/>
                        <a:pt x="4" y="70"/>
                      </a:cubicBezTo>
                      <a:cubicBezTo>
                        <a:pt x="2" y="71"/>
                        <a:pt x="2" y="72"/>
                        <a:pt x="2" y="74"/>
                      </a:cubicBezTo>
                      <a:cubicBezTo>
                        <a:pt x="2" y="75"/>
                        <a:pt x="2" y="76"/>
                        <a:pt x="2" y="77"/>
                      </a:cubicBezTo>
                      <a:cubicBezTo>
                        <a:pt x="2" y="77"/>
                        <a:pt x="3" y="77"/>
                        <a:pt x="3" y="77"/>
                      </a:cubicBezTo>
                      <a:cubicBezTo>
                        <a:pt x="3" y="77"/>
                        <a:pt x="3" y="77"/>
                        <a:pt x="3" y="77"/>
                      </a:cubicBezTo>
                      <a:cubicBezTo>
                        <a:pt x="4" y="80"/>
                        <a:pt x="8" y="80"/>
                        <a:pt x="10" y="78"/>
                      </a:cubicBezTo>
                      <a:cubicBezTo>
                        <a:pt x="10" y="78"/>
                        <a:pt x="10" y="79"/>
                        <a:pt x="10" y="79"/>
                      </a:cubicBezTo>
                      <a:cubicBezTo>
                        <a:pt x="13" y="76"/>
                        <a:pt x="16" y="75"/>
                        <a:pt x="19" y="73"/>
                      </a:cubicBezTo>
                      <a:cubicBezTo>
                        <a:pt x="19" y="73"/>
                        <a:pt x="20" y="72"/>
                        <a:pt x="20" y="72"/>
                      </a:cubicBezTo>
                      <a:cubicBezTo>
                        <a:pt x="30" y="66"/>
                        <a:pt x="40" y="60"/>
                        <a:pt x="51" y="54"/>
                      </a:cubicBezTo>
                      <a:cubicBezTo>
                        <a:pt x="51" y="54"/>
                        <a:pt x="67" y="46"/>
                        <a:pt x="75" y="41"/>
                      </a:cubicBezTo>
                      <a:cubicBezTo>
                        <a:pt x="78" y="40"/>
                        <a:pt x="84" y="39"/>
                        <a:pt x="84" y="39"/>
                      </a:cubicBezTo>
                      <a:cubicBezTo>
                        <a:pt x="85" y="39"/>
                        <a:pt x="86" y="37"/>
                        <a:pt x="86" y="36"/>
                      </a:cubicBezTo>
                      <a:cubicBezTo>
                        <a:pt x="89" y="36"/>
                        <a:pt x="89" y="35"/>
                        <a:pt x="90" y="32"/>
                      </a:cubicBezTo>
                      <a:cubicBezTo>
                        <a:pt x="90" y="32"/>
                        <a:pt x="90" y="32"/>
                        <a:pt x="90" y="32"/>
                      </a:cubicBezTo>
                      <a:cubicBezTo>
                        <a:pt x="90" y="32"/>
                        <a:pt x="90" y="32"/>
                        <a:pt x="90" y="32"/>
                      </a:cubicBezTo>
                      <a:cubicBezTo>
                        <a:pt x="90" y="31"/>
                        <a:pt x="91" y="31"/>
                        <a:pt x="91" y="30"/>
                      </a:cubicBezTo>
                      <a:cubicBezTo>
                        <a:pt x="91" y="29"/>
                        <a:pt x="91" y="28"/>
                        <a:pt x="90" y="27"/>
                      </a:cubicBezTo>
                      <a:cubicBezTo>
                        <a:pt x="89" y="25"/>
                        <a:pt x="86" y="24"/>
                        <a:pt x="84" y="25"/>
                      </a:cubicBezTo>
                      <a:cubicBezTo>
                        <a:pt x="84" y="25"/>
                        <a:pt x="84" y="25"/>
                        <a:pt x="84" y="25"/>
                      </a:cubicBezTo>
                      <a:cubicBezTo>
                        <a:pt x="84" y="25"/>
                        <a:pt x="83" y="26"/>
                        <a:pt x="82" y="26"/>
                      </a:cubicBezTo>
                      <a:cubicBezTo>
                        <a:pt x="78" y="24"/>
                        <a:pt x="64" y="19"/>
                        <a:pt x="64" y="19"/>
                      </a:cubicBezTo>
                      <a:cubicBezTo>
                        <a:pt x="46" y="12"/>
                        <a:pt x="25" y="4"/>
                        <a:pt x="6" y="1"/>
                      </a:cubicBezTo>
                      <a:cubicBezTo>
                        <a:pt x="4" y="0"/>
                        <a:pt x="1" y="2"/>
                        <a:pt x="0" y="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8" name="Freeform 1593"/>
                <p:cNvSpPr>
                  <a:spLocks noEditPoints="1"/>
                </p:cNvSpPr>
                <p:nvPr/>
              </p:nvSpPr>
              <p:spPr bwMode="auto">
                <a:xfrm>
                  <a:off x="3959" y="2200"/>
                  <a:ext cx="74" cy="66"/>
                </a:xfrm>
                <a:custGeom>
                  <a:avLst/>
                  <a:gdLst>
                    <a:gd name="T0" fmla="*/ 66 w 86"/>
                    <a:gd name="T1" fmla="*/ 2 h 77"/>
                    <a:gd name="T2" fmla="*/ 33 w 86"/>
                    <a:gd name="T3" fmla="*/ 21 h 77"/>
                    <a:gd name="T4" fmla="*/ 13 w 86"/>
                    <a:gd name="T5" fmla="*/ 30 h 77"/>
                    <a:gd name="T6" fmla="*/ 7 w 86"/>
                    <a:gd name="T7" fmla="*/ 33 h 77"/>
                    <a:gd name="T8" fmla="*/ 6 w 86"/>
                    <a:gd name="T9" fmla="*/ 33 h 77"/>
                    <a:gd name="T10" fmla="*/ 6 w 86"/>
                    <a:gd name="T11" fmla="*/ 34 h 77"/>
                    <a:gd name="T12" fmla="*/ 3 w 86"/>
                    <a:gd name="T13" fmla="*/ 38 h 77"/>
                    <a:gd name="T14" fmla="*/ 2 w 86"/>
                    <a:gd name="T15" fmla="*/ 39 h 77"/>
                    <a:gd name="T16" fmla="*/ 2 w 86"/>
                    <a:gd name="T17" fmla="*/ 39 h 77"/>
                    <a:gd name="T18" fmla="*/ 2 w 86"/>
                    <a:gd name="T19" fmla="*/ 39 h 77"/>
                    <a:gd name="T20" fmla="*/ 0 w 86"/>
                    <a:gd name="T21" fmla="*/ 42 h 77"/>
                    <a:gd name="T22" fmla="*/ 0 w 86"/>
                    <a:gd name="T23" fmla="*/ 45 h 77"/>
                    <a:gd name="T24" fmla="*/ 2 w 86"/>
                    <a:gd name="T25" fmla="*/ 47 h 77"/>
                    <a:gd name="T26" fmla="*/ 15 w 86"/>
                    <a:gd name="T27" fmla="*/ 45 h 77"/>
                    <a:gd name="T28" fmla="*/ 37 w 86"/>
                    <a:gd name="T29" fmla="*/ 57 h 77"/>
                    <a:gd name="T30" fmla="*/ 70 w 86"/>
                    <a:gd name="T31" fmla="*/ 75 h 77"/>
                    <a:gd name="T32" fmla="*/ 69 w 86"/>
                    <a:gd name="T33" fmla="*/ 74 h 77"/>
                    <a:gd name="T34" fmla="*/ 75 w 86"/>
                    <a:gd name="T35" fmla="*/ 75 h 77"/>
                    <a:gd name="T36" fmla="*/ 82 w 86"/>
                    <a:gd name="T37" fmla="*/ 77 h 77"/>
                    <a:gd name="T38" fmla="*/ 82 w 86"/>
                    <a:gd name="T39" fmla="*/ 77 h 77"/>
                    <a:gd name="T40" fmla="*/ 82 w 86"/>
                    <a:gd name="T41" fmla="*/ 77 h 77"/>
                    <a:gd name="T42" fmla="*/ 84 w 86"/>
                    <a:gd name="T43" fmla="*/ 76 h 77"/>
                    <a:gd name="T44" fmla="*/ 86 w 86"/>
                    <a:gd name="T45" fmla="*/ 72 h 77"/>
                    <a:gd name="T46" fmla="*/ 86 w 86"/>
                    <a:gd name="T47" fmla="*/ 71 h 77"/>
                    <a:gd name="T48" fmla="*/ 82 w 86"/>
                    <a:gd name="T49" fmla="*/ 66 h 77"/>
                    <a:gd name="T50" fmla="*/ 77 w 86"/>
                    <a:gd name="T51" fmla="*/ 64 h 77"/>
                    <a:gd name="T52" fmla="*/ 71 w 86"/>
                    <a:gd name="T53" fmla="*/ 62 h 77"/>
                    <a:gd name="T54" fmla="*/ 69 w 86"/>
                    <a:gd name="T55" fmla="*/ 62 h 77"/>
                    <a:gd name="T56" fmla="*/ 68 w 86"/>
                    <a:gd name="T57" fmla="*/ 62 h 77"/>
                    <a:gd name="T58" fmla="*/ 66 w 86"/>
                    <a:gd name="T59" fmla="*/ 62 h 77"/>
                    <a:gd name="T60" fmla="*/ 42 w 86"/>
                    <a:gd name="T61" fmla="*/ 49 h 77"/>
                    <a:gd name="T62" fmla="*/ 22 w 86"/>
                    <a:gd name="T63" fmla="*/ 37 h 77"/>
                    <a:gd name="T64" fmla="*/ 37 w 86"/>
                    <a:gd name="T65" fmla="*/ 31 h 77"/>
                    <a:gd name="T66" fmla="*/ 74 w 86"/>
                    <a:gd name="T67" fmla="*/ 9 h 77"/>
                    <a:gd name="T68" fmla="*/ 75 w 86"/>
                    <a:gd name="T69" fmla="*/ 6 h 77"/>
                    <a:gd name="T70" fmla="*/ 74 w 86"/>
                    <a:gd name="T71" fmla="*/ 2 h 77"/>
                    <a:gd name="T72" fmla="*/ 66 w 86"/>
                    <a:gd name="T73" fmla="*/ 2 h 77"/>
                    <a:gd name="T74" fmla="*/ 13 w 86"/>
                    <a:gd name="T75" fmla="*/ 30 h 77"/>
                    <a:gd name="T76" fmla="*/ 11 w 86"/>
                    <a:gd name="T77" fmla="*/ 31 h 77"/>
                    <a:gd name="T78" fmla="*/ 13 w 86"/>
                    <a:gd name="T7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6" h="77">
                      <a:moveTo>
                        <a:pt x="66" y="2"/>
                      </a:moveTo>
                      <a:cubicBezTo>
                        <a:pt x="59" y="11"/>
                        <a:pt x="46" y="16"/>
                        <a:pt x="33" y="21"/>
                      </a:cubicBezTo>
                      <a:cubicBezTo>
                        <a:pt x="33" y="21"/>
                        <a:pt x="18" y="28"/>
                        <a:pt x="13" y="30"/>
                      </a:cubicBezTo>
                      <a:cubicBezTo>
                        <a:pt x="11" y="30"/>
                        <a:pt x="9" y="31"/>
                        <a:pt x="7" y="33"/>
                      </a:cubicBezTo>
                      <a:cubicBezTo>
                        <a:pt x="7" y="33"/>
                        <a:pt x="7" y="33"/>
                        <a:pt x="6" y="33"/>
                      </a:cubicBezTo>
                      <a:cubicBezTo>
                        <a:pt x="6" y="33"/>
                        <a:pt x="6" y="34"/>
                        <a:pt x="6" y="34"/>
                      </a:cubicBezTo>
                      <a:cubicBezTo>
                        <a:pt x="5" y="35"/>
                        <a:pt x="4" y="36"/>
                        <a:pt x="3" y="38"/>
                      </a:cubicBezTo>
                      <a:cubicBezTo>
                        <a:pt x="2" y="38"/>
                        <a:pt x="2" y="39"/>
                        <a:pt x="2" y="39"/>
                      </a:cubicBezTo>
                      <a:cubicBezTo>
                        <a:pt x="2" y="39"/>
                        <a:pt x="2" y="39"/>
                        <a:pt x="2" y="39"/>
                      </a:cubicBezTo>
                      <a:cubicBezTo>
                        <a:pt x="2" y="39"/>
                        <a:pt x="2" y="39"/>
                        <a:pt x="2" y="39"/>
                      </a:cubicBezTo>
                      <a:cubicBezTo>
                        <a:pt x="1" y="40"/>
                        <a:pt x="0" y="41"/>
                        <a:pt x="0" y="42"/>
                      </a:cubicBezTo>
                      <a:cubicBezTo>
                        <a:pt x="0" y="43"/>
                        <a:pt x="0" y="44"/>
                        <a:pt x="0" y="45"/>
                      </a:cubicBezTo>
                      <a:cubicBezTo>
                        <a:pt x="1" y="46"/>
                        <a:pt x="2" y="47"/>
                        <a:pt x="2" y="47"/>
                      </a:cubicBezTo>
                      <a:cubicBezTo>
                        <a:pt x="4" y="49"/>
                        <a:pt x="7" y="50"/>
                        <a:pt x="15" y="45"/>
                      </a:cubicBezTo>
                      <a:cubicBezTo>
                        <a:pt x="22" y="49"/>
                        <a:pt x="29" y="53"/>
                        <a:pt x="37" y="57"/>
                      </a:cubicBezTo>
                      <a:cubicBezTo>
                        <a:pt x="47" y="64"/>
                        <a:pt x="58" y="71"/>
                        <a:pt x="70" y="75"/>
                      </a:cubicBezTo>
                      <a:cubicBezTo>
                        <a:pt x="69" y="74"/>
                        <a:pt x="69" y="74"/>
                        <a:pt x="69" y="74"/>
                      </a:cubicBezTo>
                      <a:cubicBezTo>
                        <a:pt x="72" y="76"/>
                        <a:pt x="74" y="76"/>
                        <a:pt x="75" y="75"/>
                      </a:cubicBezTo>
                      <a:cubicBezTo>
                        <a:pt x="77" y="76"/>
                        <a:pt x="80" y="77"/>
                        <a:pt x="82" y="77"/>
                      </a:cubicBezTo>
                      <a:cubicBezTo>
                        <a:pt x="82" y="77"/>
                        <a:pt x="82" y="77"/>
                        <a:pt x="82" y="77"/>
                      </a:cubicBezTo>
                      <a:cubicBezTo>
                        <a:pt x="82" y="77"/>
                        <a:pt x="82" y="77"/>
                        <a:pt x="82" y="77"/>
                      </a:cubicBezTo>
                      <a:cubicBezTo>
                        <a:pt x="83" y="77"/>
                        <a:pt x="84" y="76"/>
                        <a:pt x="84" y="76"/>
                      </a:cubicBezTo>
                      <a:cubicBezTo>
                        <a:pt x="86" y="75"/>
                        <a:pt x="86" y="74"/>
                        <a:pt x="86" y="72"/>
                      </a:cubicBezTo>
                      <a:cubicBezTo>
                        <a:pt x="86" y="72"/>
                        <a:pt x="86" y="71"/>
                        <a:pt x="86" y="71"/>
                      </a:cubicBezTo>
                      <a:cubicBezTo>
                        <a:pt x="86" y="69"/>
                        <a:pt x="84" y="67"/>
                        <a:pt x="82" y="66"/>
                      </a:cubicBezTo>
                      <a:cubicBezTo>
                        <a:pt x="77" y="64"/>
                        <a:pt x="77" y="64"/>
                        <a:pt x="77" y="64"/>
                      </a:cubicBezTo>
                      <a:cubicBezTo>
                        <a:pt x="71" y="62"/>
                        <a:pt x="71" y="62"/>
                        <a:pt x="71" y="62"/>
                      </a:cubicBezTo>
                      <a:cubicBezTo>
                        <a:pt x="70" y="62"/>
                        <a:pt x="70" y="62"/>
                        <a:pt x="69" y="62"/>
                      </a:cubicBezTo>
                      <a:cubicBezTo>
                        <a:pt x="69" y="62"/>
                        <a:pt x="68" y="62"/>
                        <a:pt x="68" y="62"/>
                      </a:cubicBezTo>
                      <a:cubicBezTo>
                        <a:pt x="67" y="61"/>
                        <a:pt x="67" y="62"/>
                        <a:pt x="66" y="62"/>
                      </a:cubicBezTo>
                      <a:cubicBezTo>
                        <a:pt x="58" y="58"/>
                        <a:pt x="50" y="54"/>
                        <a:pt x="42" y="49"/>
                      </a:cubicBezTo>
                      <a:cubicBezTo>
                        <a:pt x="36" y="45"/>
                        <a:pt x="29" y="41"/>
                        <a:pt x="22" y="37"/>
                      </a:cubicBezTo>
                      <a:cubicBezTo>
                        <a:pt x="29" y="34"/>
                        <a:pt x="37" y="31"/>
                        <a:pt x="37" y="31"/>
                      </a:cubicBezTo>
                      <a:cubicBezTo>
                        <a:pt x="51" y="25"/>
                        <a:pt x="65" y="20"/>
                        <a:pt x="74" y="9"/>
                      </a:cubicBezTo>
                      <a:cubicBezTo>
                        <a:pt x="75" y="8"/>
                        <a:pt x="75" y="7"/>
                        <a:pt x="75" y="6"/>
                      </a:cubicBezTo>
                      <a:cubicBezTo>
                        <a:pt x="75" y="4"/>
                        <a:pt x="75" y="3"/>
                        <a:pt x="74" y="2"/>
                      </a:cubicBezTo>
                      <a:cubicBezTo>
                        <a:pt x="71" y="0"/>
                        <a:pt x="68" y="0"/>
                        <a:pt x="66" y="2"/>
                      </a:cubicBezTo>
                      <a:close/>
                      <a:moveTo>
                        <a:pt x="13" y="30"/>
                      </a:moveTo>
                      <a:cubicBezTo>
                        <a:pt x="12" y="31"/>
                        <a:pt x="11" y="31"/>
                        <a:pt x="11" y="31"/>
                      </a:cubicBezTo>
                      <a:cubicBezTo>
                        <a:pt x="12" y="31"/>
                        <a:pt x="12" y="30"/>
                        <a:pt x="13" y="3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9" name="Freeform 1594"/>
                <p:cNvSpPr>
                  <a:spLocks/>
                </p:cNvSpPr>
                <p:nvPr/>
              </p:nvSpPr>
              <p:spPr bwMode="auto">
                <a:xfrm>
                  <a:off x="3420" y="2523"/>
                  <a:ext cx="769" cy="59"/>
                </a:xfrm>
                <a:custGeom>
                  <a:avLst/>
                  <a:gdLst>
                    <a:gd name="T0" fmla="*/ 1 w 892"/>
                    <a:gd name="T1" fmla="*/ 4 h 68"/>
                    <a:gd name="T2" fmla="*/ 4 w 892"/>
                    <a:gd name="T3" fmla="*/ 11 h 68"/>
                    <a:gd name="T4" fmla="*/ 247 w 892"/>
                    <a:gd name="T5" fmla="*/ 54 h 68"/>
                    <a:gd name="T6" fmla="*/ 262 w 892"/>
                    <a:gd name="T7" fmla="*/ 55 h 68"/>
                    <a:gd name="T8" fmla="*/ 314 w 892"/>
                    <a:gd name="T9" fmla="*/ 58 h 68"/>
                    <a:gd name="T10" fmla="*/ 560 w 892"/>
                    <a:gd name="T11" fmla="*/ 65 h 68"/>
                    <a:gd name="T12" fmla="*/ 576 w 892"/>
                    <a:gd name="T13" fmla="*/ 64 h 68"/>
                    <a:gd name="T14" fmla="*/ 888 w 892"/>
                    <a:gd name="T15" fmla="*/ 24 h 68"/>
                    <a:gd name="T16" fmla="*/ 891 w 892"/>
                    <a:gd name="T17" fmla="*/ 18 h 68"/>
                    <a:gd name="T18" fmla="*/ 885 w 892"/>
                    <a:gd name="T19" fmla="*/ 15 h 68"/>
                    <a:gd name="T20" fmla="*/ 576 w 892"/>
                    <a:gd name="T21" fmla="*/ 54 h 68"/>
                    <a:gd name="T22" fmla="*/ 559 w 892"/>
                    <a:gd name="T23" fmla="*/ 55 h 68"/>
                    <a:gd name="T24" fmla="*/ 314 w 892"/>
                    <a:gd name="T25" fmla="*/ 48 h 68"/>
                    <a:gd name="T26" fmla="*/ 262 w 892"/>
                    <a:gd name="T27" fmla="*/ 45 h 68"/>
                    <a:gd name="T28" fmla="*/ 248 w 892"/>
                    <a:gd name="T29" fmla="*/ 44 h 68"/>
                    <a:gd name="T30" fmla="*/ 8 w 892"/>
                    <a:gd name="T31" fmla="*/ 1 h 68"/>
                    <a:gd name="T32" fmla="*/ 1 w 892"/>
                    <a:gd name="T3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2" h="68">
                      <a:moveTo>
                        <a:pt x="1" y="4"/>
                      </a:moveTo>
                      <a:cubicBezTo>
                        <a:pt x="0" y="6"/>
                        <a:pt x="1" y="9"/>
                        <a:pt x="4" y="11"/>
                      </a:cubicBezTo>
                      <a:cubicBezTo>
                        <a:pt x="75" y="45"/>
                        <a:pt x="166" y="50"/>
                        <a:pt x="247" y="54"/>
                      </a:cubicBezTo>
                      <a:cubicBezTo>
                        <a:pt x="262" y="55"/>
                        <a:pt x="262" y="55"/>
                        <a:pt x="262" y="55"/>
                      </a:cubicBezTo>
                      <a:cubicBezTo>
                        <a:pt x="314" y="58"/>
                        <a:pt x="314" y="58"/>
                        <a:pt x="314" y="58"/>
                      </a:cubicBezTo>
                      <a:cubicBezTo>
                        <a:pt x="394" y="63"/>
                        <a:pt x="477" y="68"/>
                        <a:pt x="560" y="65"/>
                      </a:cubicBezTo>
                      <a:cubicBezTo>
                        <a:pt x="576" y="64"/>
                        <a:pt x="576" y="64"/>
                        <a:pt x="576" y="64"/>
                      </a:cubicBezTo>
                      <a:cubicBezTo>
                        <a:pt x="679" y="60"/>
                        <a:pt x="796" y="55"/>
                        <a:pt x="888" y="24"/>
                      </a:cubicBezTo>
                      <a:cubicBezTo>
                        <a:pt x="891" y="23"/>
                        <a:pt x="892" y="21"/>
                        <a:pt x="891" y="18"/>
                      </a:cubicBezTo>
                      <a:cubicBezTo>
                        <a:pt x="890" y="15"/>
                        <a:pt x="887" y="14"/>
                        <a:pt x="885" y="15"/>
                      </a:cubicBezTo>
                      <a:cubicBezTo>
                        <a:pt x="794" y="45"/>
                        <a:pt x="678" y="50"/>
                        <a:pt x="576" y="54"/>
                      </a:cubicBezTo>
                      <a:cubicBezTo>
                        <a:pt x="559" y="55"/>
                        <a:pt x="559" y="55"/>
                        <a:pt x="559" y="55"/>
                      </a:cubicBezTo>
                      <a:cubicBezTo>
                        <a:pt x="477" y="58"/>
                        <a:pt x="394" y="53"/>
                        <a:pt x="314" y="48"/>
                      </a:cubicBezTo>
                      <a:cubicBezTo>
                        <a:pt x="262" y="45"/>
                        <a:pt x="262" y="45"/>
                        <a:pt x="262" y="45"/>
                      </a:cubicBezTo>
                      <a:cubicBezTo>
                        <a:pt x="248" y="44"/>
                        <a:pt x="248" y="44"/>
                        <a:pt x="248" y="44"/>
                      </a:cubicBezTo>
                      <a:cubicBezTo>
                        <a:pt x="168" y="40"/>
                        <a:pt x="77" y="35"/>
                        <a:pt x="8" y="1"/>
                      </a:cubicBezTo>
                      <a:cubicBezTo>
                        <a:pt x="6" y="0"/>
                        <a:pt x="3" y="1"/>
                        <a:pt x="1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0" name="Freeform 1595"/>
                <p:cNvSpPr>
                  <a:spLocks/>
                </p:cNvSpPr>
                <p:nvPr/>
              </p:nvSpPr>
              <p:spPr bwMode="auto">
                <a:xfrm>
                  <a:off x="3703" y="2565"/>
                  <a:ext cx="160" cy="91"/>
                </a:xfrm>
                <a:custGeom>
                  <a:avLst/>
                  <a:gdLst>
                    <a:gd name="T0" fmla="*/ 4 w 185"/>
                    <a:gd name="T1" fmla="*/ 1 h 106"/>
                    <a:gd name="T2" fmla="*/ 1 w 185"/>
                    <a:gd name="T3" fmla="*/ 7 h 106"/>
                    <a:gd name="T4" fmla="*/ 98 w 185"/>
                    <a:gd name="T5" fmla="*/ 105 h 106"/>
                    <a:gd name="T6" fmla="*/ 103 w 185"/>
                    <a:gd name="T7" fmla="*/ 106 h 106"/>
                    <a:gd name="T8" fmla="*/ 106 w 185"/>
                    <a:gd name="T9" fmla="*/ 103 h 106"/>
                    <a:gd name="T10" fmla="*/ 152 w 185"/>
                    <a:gd name="T11" fmla="*/ 48 h 106"/>
                    <a:gd name="T12" fmla="*/ 183 w 185"/>
                    <a:gd name="T13" fmla="*/ 17 h 106"/>
                    <a:gd name="T14" fmla="*/ 183 w 185"/>
                    <a:gd name="T15" fmla="*/ 10 h 106"/>
                    <a:gd name="T16" fmla="*/ 176 w 185"/>
                    <a:gd name="T17" fmla="*/ 11 h 106"/>
                    <a:gd name="T18" fmla="*/ 145 w 185"/>
                    <a:gd name="T19" fmla="*/ 40 h 106"/>
                    <a:gd name="T20" fmla="*/ 99 w 185"/>
                    <a:gd name="T21" fmla="*/ 93 h 106"/>
                    <a:gd name="T22" fmla="*/ 10 w 185"/>
                    <a:gd name="T23" fmla="*/ 4 h 106"/>
                    <a:gd name="T24" fmla="*/ 4 w 185"/>
                    <a:gd name="T25" fmla="*/ 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5" h="106">
                      <a:moveTo>
                        <a:pt x="4" y="1"/>
                      </a:moveTo>
                      <a:cubicBezTo>
                        <a:pt x="1" y="2"/>
                        <a:pt x="0" y="5"/>
                        <a:pt x="1" y="7"/>
                      </a:cubicBezTo>
                      <a:cubicBezTo>
                        <a:pt x="13" y="44"/>
                        <a:pt x="77" y="91"/>
                        <a:pt x="98" y="105"/>
                      </a:cubicBezTo>
                      <a:cubicBezTo>
                        <a:pt x="100" y="106"/>
                        <a:pt x="101" y="106"/>
                        <a:pt x="103" y="106"/>
                      </a:cubicBezTo>
                      <a:cubicBezTo>
                        <a:pt x="104" y="105"/>
                        <a:pt x="105" y="104"/>
                        <a:pt x="106" y="103"/>
                      </a:cubicBezTo>
                      <a:cubicBezTo>
                        <a:pt x="115" y="79"/>
                        <a:pt x="133" y="64"/>
                        <a:pt x="152" y="48"/>
                      </a:cubicBezTo>
                      <a:cubicBezTo>
                        <a:pt x="163" y="39"/>
                        <a:pt x="174" y="29"/>
                        <a:pt x="183" y="17"/>
                      </a:cubicBezTo>
                      <a:cubicBezTo>
                        <a:pt x="185" y="15"/>
                        <a:pt x="185" y="12"/>
                        <a:pt x="183" y="10"/>
                      </a:cubicBezTo>
                      <a:cubicBezTo>
                        <a:pt x="181" y="8"/>
                        <a:pt x="177" y="9"/>
                        <a:pt x="176" y="11"/>
                      </a:cubicBezTo>
                      <a:cubicBezTo>
                        <a:pt x="166" y="22"/>
                        <a:pt x="156" y="31"/>
                        <a:pt x="145" y="40"/>
                      </a:cubicBezTo>
                      <a:cubicBezTo>
                        <a:pt x="128" y="55"/>
                        <a:pt x="110" y="71"/>
                        <a:pt x="99" y="93"/>
                      </a:cubicBezTo>
                      <a:cubicBezTo>
                        <a:pt x="67" y="72"/>
                        <a:pt x="19" y="31"/>
                        <a:pt x="10" y="4"/>
                      </a:cubicBezTo>
                      <a:cubicBezTo>
                        <a:pt x="9" y="1"/>
                        <a:pt x="7" y="0"/>
                        <a:pt x="4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1" name="Freeform 1596"/>
                <p:cNvSpPr>
                  <a:spLocks/>
                </p:cNvSpPr>
                <p:nvPr/>
              </p:nvSpPr>
              <p:spPr bwMode="auto">
                <a:xfrm>
                  <a:off x="3490" y="2782"/>
                  <a:ext cx="79" cy="88"/>
                </a:xfrm>
                <a:custGeom>
                  <a:avLst/>
                  <a:gdLst>
                    <a:gd name="T0" fmla="*/ 0 w 92"/>
                    <a:gd name="T1" fmla="*/ 40 h 102"/>
                    <a:gd name="T2" fmla="*/ 47 w 92"/>
                    <a:gd name="T3" fmla="*/ 0 h 102"/>
                    <a:gd name="T4" fmla="*/ 22 w 92"/>
                    <a:gd name="T5" fmla="*/ 37 h 102"/>
                    <a:gd name="T6" fmla="*/ 64 w 92"/>
                    <a:gd name="T7" fmla="*/ 14 h 102"/>
                    <a:gd name="T8" fmla="*/ 41 w 92"/>
                    <a:gd name="T9" fmla="*/ 46 h 102"/>
                    <a:gd name="T10" fmla="*/ 75 w 92"/>
                    <a:gd name="T11" fmla="*/ 31 h 102"/>
                    <a:gd name="T12" fmla="*/ 52 w 92"/>
                    <a:gd name="T13" fmla="*/ 61 h 102"/>
                    <a:gd name="T14" fmla="*/ 92 w 92"/>
                    <a:gd name="T15" fmla="*/ 48 h 102"/>
                    <a:gd name="T16" fmla="*/ 44 w 92"/>
                    <a:gd name="T17" fmla="*/ 102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2" h="102">
                      <a:moveTo>
                        <a:pt x="0" y="40"/>
                      </a:moveTo>
                      <a:cubicBezTo>
                        <a:pt x="10" y="24"/>
                        <a:pt x="25" y="2"/>
                        <a:pt x="47" y="0"/>
                      </a:cubicBezTo>
                      <a:cubicBezTo>
                        <a:pt x="49" y="17"/>
                        <a:pt x="33" y="25"/>
                        <a:pt x="22" y="37"/>
                      </a:cubicBezTo>
                      <a:cubicBezTo>
                        <a:pt x="33" y="24"/>
                        <a:pt x="46" y="10"/>
                        <a:pt x="64" y="14"/>
                      </a:cubicBezTo>
                      <a:cubicBezTo>
                        <a:pt x="60" y="25"/>
                        <a:pt x="50" y="36"/>
                        <a:pt x="41" y="46"/>
                      </a:cubicBezTo>
                      <a:cubicBezTo>
                        <a:pt x="50" y="36"/>
                        <a:pt x="62" y="30"/>
                        <a:pt x="75" y="31"/>
                      </a:cubicBezTo>
                      <a:cubicBezTo>
                        <a:pt x="75" y="45"/>
                        <a:pt x="65" y="54"/>
                        <a:pt x="52" y="61"/>
                      </a:cubicBezTo>
                      <a:cubicBezTo>
                        <a:pt x="64" y="52"/>
                        <a:pt x="77" y="46"/>
                        <a:pt x="92" y="48"/>
                      </a:cubicBezTo>
                      <a:cubicBezTo>
                        <a:pt x="87" y="71"/>
                        <a:pt x="58" y="87"/>
                        <a:pt x="44" y="102"/>
                      </a:cubicBezTo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2" name="Freeform 1597"/>
                <p:cNvSpPr>
                  <a:spLocks/>
                </p:cNvSpPr>
                <p:nvPr/>
              </p:nvSpPr>
              <p:spPr bwMode="auto">
                <a:xfrm>
                  <a:off x="3485" y="2778"/>
                  <a:ext cx="89" cy="96"/>
                </a:xfrm>
                <a:custGeom>
                  <a:avLst/>
                  <a:gdLst>
                    <a:gd name="T0" fmla="*/ 53 w 103"/>
                    <a:gd name="T1" fmla="*/ 0 h 112"/>
                    <a:gd name="T2" fmla="*/ 2 w 103"/>
                    <a:gd name="T3" fmla="*/ 42 h 112"/>
                    <a:gd name="T4" fmla="*/ 3 w 103"/>
                    <a:gd name="T5" fmla="*/ 50 h 112"/>
                    <a:gd name="T6" fmla="*/ 10 w 103"/>
                    <a:gd name="T7" fmla="*/ 48 h 112"/>
                    <a:gd name="T8" fmla="*/ 46 w 103"/>
                    <a:gd name="T9" fmla="*/ 12 h 112"/>
                    <a:gd name="T10" fmla="*/ 42 w 103"/>
                    <a:gd name="T11" fmla="*/ 21 h 112"/>
                    <a:gd name="T12" fmla="*/ 24 w 103"/>
                    <a:gd name="T13" fmla="*/ 39 h 112"/>
                    <a:gd name="T14" fmla="*/ 24 w 103"/>
                    <a:gd name="T15" fmla="*/ 39 h 112"/>
                    <a:gd name="T16" fmla="*/ 24 w 103"/>
                    <a:gd name="T17" fmla="*/ 39 h 112"/>
                    <a:gd name="T18" fmla="*/ 24 w 103"/>
                    <a:gd name="T19" fmla="*/ 39 h 112"/>
                    <a:gd name="T20" fmla="*/ 23 w 103"/>
                    <a:gd name="T21" fmla="*/ 42 h 112"/>
                    <a:gd name="T22" fmla="*/ 24 w 103"/>
                    <a:gd name="T23" fmla="*/ 46 h 112"/>
                    <a:gd name="T24" fmla="*/ 32 w 103"/>
                    <a:gd name="T25" fmla="*/ 46 h 112"/>
                    <a:gd name="T26" fmla="*/ 40 w 103"/>
                    <a:gd name="T27" fmla="*/ 37 h 112"/>
                    <a:gd name="T28" fmla="*/ 49 w 103"/>
                    <a:gd name="T29" fmla="*/ 29 h 112"/>
                    <a:gd name="T30" fmla="*/ 61 w 103"/>
                    <a:gd name="T31" fmla="*/ 24 h 112"/>
                    <a:gd name="T32" fmla="*/ 44 w 103"/>
                    <a:gd name="T33" fmla="*/ 46 h 112"/>
                    <a:gd name="T34" fmla="*/ 43 w 103"/>
                    <a:gd name="T35" fmla="*/ 47 h 112"/>
                    <a:gd name="T36" fmla="*/ 41 w 103"/>
                    <a:gd name="T37" fmla="*/ 51 h 112"/>
                    <a:gd name="T38" fmla="*/ 43 w 103"/>
                    <a:gd name="T39" fmla="*/ 54 h 112"/>
                    <a:gd name="T40" fmla="*/ 50 w 103"/>
                    <a:gd name="T41" fmla="*/ 54 h 112"/>
                    <a:gd name="T42" fmla="*/ 74 w 103"/>
                    <a:gd name="T43" fmla="*/ 41 h 112"/>
                    <a:gd name="T44" fmla="*/ 56 w 103"/>
                    <a:gd name="T45" fmla="*/ 62 h 112"/>
                    <a:gd name="T46" fmla="*/ 56 w 103"/>
                    <a:gd name="T47" fmla="*/ 62 h 112"/>
                    <a:gd name="T48" fmla="*/ 55 w 103"/>
                    <a:gd name="T49" fmla="*/ 62 h 112"/>
                    <a:gd name="T50" fmla="*/ 53 w 103"/>
                    <a:gd name="T51" fmla="*/ 66 h 112"/>
                    <a:gd name="T52" fmla="*/ 54 w 103"/>
                    <a:gd name="T53" fmla="*/ 69 h 112"/>
                    <a:gd name="T54" fmla="*/ 61 w 103"/>
                    <a:gd name="T55" fmla="*/ 71 h 112"/>
                    <a:gd name="T56" fmla="*/ 62 w 103"/>
                    <a:gd name="T57" fmla="*/ 70 h 112"/>
                    <a:gd name="T58" fmla="*/ 62 w 103"/>
                    <a:gd name="T59" fmla="*/ 70 h 112"/>
                    <a:gd name="T60" fmla="*/ 62 w 103"/>
                    <a:gd name="T61" fmla="*/ 70 h 112"/>
                    <a:gd name="T62" fmla="*/ 68 w 103"/>
                    <a:gd name="T63" fmla="*/ 65 h 112"/>
                    <a:gd name="T64" fmla="*/ 90 w 103"/>
                    <a:gd name="T65" fmla="*/ 58 h 112"/>
                    <a:gd name="T66" fmla="*/ 61 w 103"/>
                    <a:gd name="T67" fmla="*/ 90 h 112"/>
                    <a:gd name="T68" fmla="*/ 47 w 103"/>
                    <a:gd name="T69" fmla="*/ 103 h 112"/>
                    <a:gd name="T70" fmla="*/ 45 w 103"/>
                    <a:gd name="T71" fmla="*/ 107 h 112"/>
                    <a:gd name="T72" fmla="*/ 46 w 103"/>
                    <a:gd name="T73" fmla="*/ 110 h 112"/>
                    <a:gd name="T74" fmla="*/ 54 w 103"/>
                    <a:gd name="T75" fmla="*/ 110 h 112"/>
                    <a:gd name="T76" fmla="*/ 68 w 103"/>
                    <a:gd name="T77" fmla="*/ 98 h 112"/>
                    <a:gd name="T78" fmla="*/ 103 w 103"/>
                    <a:gd name="T79" fmla="*/ 54 h 112"/>
                    <a:gd name="T80" fmla="*/ 102 w 103"/>
                    <a:gd name="T81" fmla="*/ 50 h 112"/>
                    <a:gd name="T82" fmla="*/ 98 w 103"/>
                    <a:gd name="T83" fmla="*/ 48 h 112"/>
                    <a:gd name="T84" fmla="*/ 82 w 103"/>
                    <a:gd name="T85" fmla="*/ 50 h 112"/>
                    <a:gd name="T86" fmla="*/ 86 w 103"/>
                    <a:gd name="T87" fmla="*/ 36 h 112"/>
                    <a:gd name="T88" fmla="*/ 86 w 103"/>
                    <a:gd name="T89" fmla="*/ 36 h 112"/>
                    <a:gd name="T90" fmla="*/ 81 w 103"/>
                    <a:gd name="T91" fmla="*/ 30 h 112"/>
                    <a:gd name="T92" fmla="*/ 68 w 103"/>
                    <a:gd name="T93" fmla="*/ 33 h 112"/>
                    <a:gd name="T94" fmla="*/ 75 w 103"/>
                    <a:gd name="T95" fmla="*/ 20 h 112"/>
                    <a:gd name="T96" fmla="*/ 76 w 103"/>
                    <a:gd name="T97" fmla="*/ 19 h 112"/>
                    <a:gd name="T98" fmla="*/ 75 w 103"/>
                    <a:gd name="T99" fmla="*/ 16 h 112"/>
                    <a:gd name="T100" fmla="*/ 71 w 103"/>
                    <a:gd name="T101" fmla="*/ 14 h 112"/>
                    <a:gd name="T102" fmla="*/ 57 w 103"/>
                    <a:gd name="T103" fmla="*/ 14 h 112"/>
                    <a:gd name="T104" fmla="*/ 58 w 103"/>
                    <a:gd name="T105" fmla="*/ 7 h 112"/>
                    <a:gd name="T106" fmla="*/ 58 w 103"/>
                    <a:gd name="T107" fmla="*/ 4 h 112"/>
                    <a:gd name="T108" fmla="*/ 56 w 103"/>
                    <a:gd name="T109" fmla="*/ 1 h 112"/>
                    <a:gd name="T110" fmla="*/ 53 w 103"/>
                    <a:gd name="T111" fmla="*/ 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3" h="112">
                      <a:moveTo>
                        <a:pt x="53" y="0"/>
                      </a:moveTo>
                      <a:cubicBezTo>
                        <a:pt x="27" y="3"/>
                        <a:pt x="12" y="27"/>
                        <a:pt x="2" y="42"/>
                      </a:cubicBezTo>
                      <a:cubicBezTo>
                        <a:pt x="0" y="45"/>
                        <a:pt x="1" y="48"/>
                        <a:pt x="3" y="50"/>
                      </a:cubicBezTo>
                      <a:cubicBezTo>
                        <a:pt x="6" y="51"/>
                        <a:pt x="9" y="50"/>
                        <a:pt x="10" y="48"/>
                      </a:cubicBezTo>
                      <a:cubicBezTo>
                        <a:pt x="18" y="36"/>
                        <a:pt x="30" y="18"/>
                        <a:pt x="46" y="12"/>
                      </a:cubicBezTo>
                      <a:cubicBezTo>
                        <a:pt x="46" y="15"/>
                        <a:pt x="44" y="18"/>
                        <a:pt x="42" y="21"/>
                      </a:cubicBezTo>
                      <a:cubicBezTo>
                        <a:pt x="35" y="26"/>
                        <a:pt x="29" y="32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3" y="40"/>
                        <a:pt x="23" y="41"/>
                        <a:pt x="23" y="42"/>
                      </a:cubicBezTo>
                      <a:cubicBezTo>
                        <a:pt x="23" y="43"/>
                        <a:pt x="23" y="45"/>
                        <a:pt x="24" y="46"/>
                      </a:cubicBezTo>
                      <a:cubicBezTo>
                        <a:pt x="26" y="48"/>
                        <a:pt x="30" y="48"/>
                        <a:pt x="32" y="46"/>
                      </a:cubicBezTo>
                      <a:cubicBezTo>
                        <a:pt x="40" y="37"/>
                        <a:pt x="40" y="37"/>
                        <a:pt x="40" y="37"/>
                      </a:cubicBezTo>
                      <a:cubicBezTo>
                        <a:pt x="43" y="35"/>
                        <a:pt x="46" y="32"/>
                        <a:pt x="49" y="29"/>
                      </a:cubicBezTo>
                      <a:cubicBezTo>
                        <a:pt x="53" y="26"/>
                        <a:pt x="57" y="25"/>
                        <a:pt x="61" y="24"/>
                      </a:cubicBezTo>
                      <a:cubicBezTo>
                        <a:pt x="57" y="31"/>
                        <a:pt x="51" y="39"/>
                        <a:pt x="44" y="46"/>
                      </a:cubicBezTo>
                      <a:cubicBezTo>
                        <a:pt x="43" y="47"/>
                        <a:pt x="43" y="47"/>
                        <a:pt x="43" y="47"/>
                      </a:cubicBezTo>
                      <a:cubicBezTo>
                        <a:pt x="42" y="48"/>
                        <a:pt x="41" y="49"/>
                        <a:pt x="41" y="51"/>
                      </a:cubicBezTo>
                      <a:cubicBezTo>
                        <a:pt x="41" y="52"/>
                        <a:pt x="42" y="53"/>
                        <a:pt x="43" y="54"/>
                      </a:cubicBezTo>
                      <a:cubicBezTo>
                        <a:pt x="45" y="56"/>
                        <a:pt x="48" y="56"/>
                        <a:pt x="50" y="54"/>
                      </a:cubicBezTo>
                      <a:cubicBezTo>
                        <a:pt x="55" y="49"/>
                        <a:pt x="64" y="43"/>
                        <a:pt x="74" y="41"/>
                      </a:cubicBezTo>
                      <a:cubicBezTo>
                        <a:pt x="73" y="49"/>
                        <a:pt x="67" y="55"/>
                        <a:pt x="56" y="62"/>
                      </a:cubicBezTo>
                      <a:cubicBezTo>
                        <a:pt x="56" y="62"/>
                        <a:pt x="56" y="62"/>
                        <a:pt x="56" y="62"/>
                      </a:cubicBezTo>
                      <a:cubicBezTo>
                        <a:pt x="56" y="62"/>
                        <a:pt x="55" y="62"/>
                        <a:pt x="55" y="62"/>
                      </a:cubicBezTo>
                      <a:cubicBezTo>
                        <a:pt x="54" y="63"/>
                        <a:pt x="53" y="65"/>
                        <a:pt x="53" y="66"/>
                      </a:cubicBezTo>
                      <a:cubicBezTo>
                        <a:pt x="53" y="67"/>
                        <a:pt x="54" y="68"/>
                        <a:pt x="54" y="69"/>
                      </a:cubicBezTo>
                      <a:cubicBezTo>
                        <a:pt x="56" y="71"/>
                        <a:pt x="59" y="72"/>
                        <a:pt x="61" y="71"/>
                      </a:cubicBezTo>
                      <a:cubicBezTo>
                        <a:pt x="61" y="70"/>
                        <a:pt x="61" y="70"/>
                        <a:pt x="62" y="70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4" y="68"/>
                        <a:pt x="66" y="67"/>
                        <a:pt x="68" y="65"/>
                      </a:cubicBezTo>
                      <a:cubicBezTo>
                        <a:pt x="74" y="62"/>
                        <a:pt x="82" y="59"/>
                        <a:pt x="90" y="58"/>
                      </a:cubicBezTo>
                      <a:cubicBezTo>
                        <a:pt x="85" y="70"/>
                        <a:pt x="73" y="81"/>
                        <a:pt x="61" y="90"/>
                      </a:cubicBezTo>
                      <a:cubicBezTo>
                        <a:pt x="47" y="103"/>
                        <a:pt x="47" y="103"/>
                        <a:pt x="47" y="103"/>
                      </a:cubicBezTo>
                      <a:cubicBezTo>
                        <a:pt x="46" y="104"/>
                        <a:pt x="45" y="105"/>
                        <a:pt x="45" y="107"/>
                      </a:cubicBezTo>
                      <a:cubicBezTo>
                        <a:pt x="45" y="108"/>
                        <a:pt x="46" y="109"/>
                        <a:pt x="46" y="110"/>
                      </a:cubicBezTo>
                      <a:cubicBezTo>
                        <a:pt x="48" y="112"/>
                        <a:pt x="52" y="112"/>
                        <a:pt x="54" y="110"/>
                      </a:cubicBezTo>
                      <a:cubicBezTo>
                        <a:pt x="68" y="98"/>
                        <a:pt x="68" y="98"/>
                        <a:pt x="68" y="98"/>
                      </a:cubicBezTo>
                      <a:cubicBezTo>
                        <a:pt x="82" y="86"/>
                        <a:pt x="99" y="73"/>
                        <a:pt x="103" y="54"/>
                      </a:cubicBezTo>
                      <a:cubicBezTo>
                        <a:pt x="103" y="52"/>
                        <a:pt x="103" y="51"/>
                        <a:pt x="102" y="50"/>
                      </a:cubicBezTo>
                      <a:cubicBezTo>
                        <a:pt x="101" y="48"/>
                        <a:pt x="100" y="48"/>
                        <a:pt x="98" y="48"/>
                      </a:cubicBezTo>
                      <a:cubicBezTo>
                        <a:pt x="93" y="47"/>
                        <a:pt x="87" y="48"/>
                        <a:pt x="82" y="50"/>
                      </a:cubicBezTo>
                      <a:cubicBezTo>
                        <a:pt x="84" y="45"/>
                        <a:pt x="86" y="41"/>
                        <a:pt x="86" y="36"/>
                      </a:cubicBezTo>
                      <a:cubicBezTo>
                        <a:pt x="86" y="36"/>
                        <a:pt x="86" y="36"/>
                        <a:pt x="86" y="36"/>
                      </a:cubicBezTo>
                      <a:cubicBezTo>
                        <a:pt x="86" y="33"/>
                        <a:pt x="83" y="31"/>
                        <a:pt x="81" y="30"/>
                      </a:cubicBezTo>
                      <a:cubicBezTo>
                        <a:pt x="76" y="30"/>
                        <a:pt x="72" y="32"/>
                        <a:pt x="68" y="33"/>
                      </a:cubicBezTo>
                      <a:cubicBezTo>
                        <a:pt x="71" y="29"/>
                        <a:pt x="74" y="25"/>
                        <a:pt x="75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6" y="18"/>
                        <a:pt x="75" y="17"/>
                        <a:pt x="75" y="16"/>
                      </a:cubicBezTo>
                      <a:cubicBezTo>
                        <a:pt x="74" y="15"/>
                        <a:pt x="73" y="14"/>
                        <a:pt x="71" y="14"/>
                      </a:cubicBezTo>
                      <a:cubicBezTo>
                        <a:pt x="66" y="13"/>
                        <a:pt x="62" y="13"/>
                        <a:pt x="57" y="14"/>
                      </a:cubicBezTo>
                      <a:cubicBezTo>
                        <a:pt x="58" y="12"/>
                        <a:pt x="58" y="10"/>
                        <a:pt x="58" y="7"/>
                      </a:cubicBezTo>
                      <a:cubicBezTo>
                        <a:pt x="58" y="6"/>
                        <a:pt x="58" y="5"/>
                        <a:pt x="58" y="4"/>
                      </a:cubicBezTo>
                      <a:cubicBezTo>
                        <a:pt x="58" y="3"/>
                        <a:pt x="58" y="2"/>
                        <a:pt x="56" y="1"/>
                      </a:cubicBezTo>
                      <a:cubicBezTo>
                        <a:pt x="55" y="0"/>
                        <a:pt x="54" y="0"/>
                        <a:pt x="53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3" name="Freeform 1598"/>
                <p:cNvSpPr>
                  <a:spLocks/>
                </p:cNvSpPr>
                <p:nvPr/>
              </p:nvSpPr>
              <p:spPr bwMode="auto">
                <a:xfrm>
                  <a:off x="4028" y="2797"/>
                  <a:ext cx="68" cy="94"/>
                </a:xfrm>
                <a:custGeom>
                  <a:avLst/>
                  <a:gdLst>
                    <a:gd name="T0" fmla="*/ 79 w 79"/>
                    <a:gd name="T1" fmla="*/ 57 h 109"/>
                    <a:gd name="T2" fmla="*/ 42 w 79"/>
                    <a:gd name="T3" fmla="*/ 0 h 109"/>
                    <a:gd name="T4" fmla="*/ 57 w 79"/>
                    <a:gd name="T5" fmla="*/ 43 h 109"/>
                    <a:gd name="T6" fmla="*/ 25 w 79"/>
                    <a:gd name="T7" fmla="*/ 10 h 109"/>
                    <a:gd name="T8" fmla="*/ 45 w 79"/>
                    <a:gd name="T9" fmla="*/ 60 h 109"/>
                    <a:gd name="T10" fmla="*/ 15 w 79"/>
                    <a:gd name="T11" fmla="*/ 27 h 109"/>
                    <a:gd name="T12" fmla="*/ 33 w 79"/>
                    <a:gd name="T13" fmla="*/ 68 h 109"/>
                    <a:gd name="T14" fmla="*/ 7 w 79"/>
                    <a:gd name="T15" fmla="*/ 41 h 109"/>
                    <a:gd name="T16" fmla="*/ 38 w 79"/>
                    <a:gd name="T17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109">
                      <a:moveTo>
                        <a:pt x="79" y="57"/>
                      </a:moveTo>
                      <a:cubicBezTo>
                        <a:pt x="77" y="37"/>
                        <a:pt x="65" y="1"/>
                        <a:pt x="42" y="0"/>
                      </a:cubicBezTo>
                      <a:cubicBezTo>
                        <a:pt x="43" y="16"/>
                        <a:pt x="51" y="27"/>
                        <a:pt x="57" y="43"/>
                      </a:cubicBezTo>
                      <a:cubicBezTo>
                        <a:pt x="46" y="30"/>
                        <a:pt x="42" y="14"/>
                        <a:pt x="25" y="10"/>
                      </a:cubicBezTo>
                      <a:cubicBezTo>
                        <a:pt x="25" y="29"/>
                        <a:pt x="39" y="42"/>
                        <a:pt x="45" y="60"/>
                      </a:cubicBezTo>
                      <a:cubicBezTo>
                        <a:pt x="35" y="48"/>
                        <a:pt x="31" y="28"/>
                        <a:pt x="15" y="27"/>
                      </a:cubicBezTo>
                      <a:cubicBezTo>
                        <a:pt x="15" y="42"/>
                        <a:pt x="24" y="56"/>
                        <a:pt x="33" y="68"/>
                      </a:cubicBezTo>
                      <a:cubicBezTo>
                        <a:pt x="25" y="58"/>
                        <a:pt x="17" y="48"/>
                        <a:pt x="7" y="41"/>
                      </a:cubicBezTo>
                      <a:cubicBezTo>
                        <a:pt x="0" y="62"/>
                        <a:pt x="45" y="99"/>
                        <a:pt x="38" y="109"/>
                      </a:cubicBezTo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4" name="Freeform 1599"/>
                <p:cNvSpPr>
                  <a:spLocks/>
                </p:cNvSpPr>
                <p:nvPr/>
              </p:nvSpPr>
              <p:spPr bwMode="auto">
                <a:xfrm>
                  <a:off x="4025" y="2792"/>
                  <a:ext cx="75" cy="103"/>
                </a:xfrm>
                <a:custGeom>
                  <a:avLst/>
                  <a:gdLst>
                    <a:gd name="T0" fmla="*/ 41 w 87"/>
                    <a:gd name="T1" fmla="*/ 1 h 119"/>
                    <a:gd name="T2" fmla="*/ 40 w 87"/>
                    <a:gd name="T3" fmla="*/ 5 h 119"/>
                    <a:gd name="T4" fmla="*/ 40 w 87"/>
                    <a:gd name="T5" fmla="*/ 5 h 119"/>
                    <a:gd name="T6" fmla="*/ 42 w 87"/>
                    <a:gd name="T7" fmla="*/ 17 h 119"/>
                    <a:gd name="T8" fmla="*/ 29 w 87"/>
                    <a:gd name="T9" fmla="*/ 10 h 119"/>
                    <a:gd name="T10" fmla="*/ 25 w 87"/>
                    <a:gd name="T11" fmla="*/ 11 h 119"/>
                    <a:gd name="T12" fmla="*/ 23 w 87"/>
                    <a:gd name="T13" fmla="*/ 15 h 119"/>
                    <a:gd name="T14" fmla="*/ 23 w 87"/>
                    <a:gd name="T15" fmla="*/ 16 h 119"/>
                    <a:gd name="T16" fmla="*/ 26 w 87"/>
                    <a:gd name="T17" fmla="*/ 29 h 119"/>
                    <a:gd name="T18" fmla="*/ 18 w 87"/>
                    <a:gd name="T19" fmla="*/ 27 h 119"/>
                    <a:gd name="T20" fmla="*/ 14 w 87"/>
                    <a:gd name="T21" fmla="*/ 29 h 119"/>
                    <a:gd name="T22" fmla="*/ 12 w 87"/>
                    <a:gd name="T23" fmla="*/ 32 h 119"/>
                    <a:gd name="T24" fmla="*/ 12 w 87"/>
                    <a:gd name="T25" fmla="*/ 33 h 119"/>
                    <a:gd name="T26" fmla="*/ 14 w 87"/>
                    <a:gd name="T27" fmla="*/ 42 h 119"/>
                    <a:gd name="T28" fmla="*/ 13 w 87"/>
                    <a:gd name="T29" fmla="*/ 41 h 119"/>
                    <a:gd name="T30" fmla="*/ 9 w 87"/>
                    <a:gd name="T31" fmla="*/ 41 h 119"/>
                    <a:gd name="T32" fmla="*/ 5 w 87"/>
                    <a:gd name="T33" fmla="*/ 44 h 119"/>
                    <a:gd name="T34" fmla="*/ 25 w 87"/>
                    <a:gd name="T35" fmla="*/ 91 h 119"/>
                    <a:gd name="T36" fmla="*/ 37 w 87"/>
                    <a:gd name="T37" fmla="*/ 111 h 119"/>
                    <a:gd name="T38" fmla="*/ 37 w 87"/>
                    <a:gd name="T39" fmla="*/ 111 h 119"/>
                    <a:gd name="T40" fmla="*/ 39 w 87"/>
                    <a:gd name="T41" fmla="*/ 118 h 119"/>
                    <a:gd name="T42" fmla="*/ 45 w 87"/>
                    <a:gd name="T43" fmla="*/ 116 h 119"/>
                    <a:gd name="T44" fmla="*/ 47 w 87"/>
                    <a:gd name="T45" fmla="*/ 111 h 119"/>
                    <a:gd name="T46" fmla="*/ 33 w 87"/>
                    <a:gd name="T47" fmla="*/ 85 h 119"/>
                    <a:gd name="T48" fmla="*/ 16 w 87"/>
                    <a:gd name="T49" fmla="*/ 58 h 119"/>
                    <a:gd name="T50" fmla="*/ 28 w 87"/>
                    <a:gd name="T51" fmla="*/ 71 h 119"/>
                    <a:gd name="T52" fmla="*/ 32 w 87"/>
                    <a:gd name="T53" fmla="*/ 76 h 119"/>
                    <a:gd name="T54" fmla="*/ 39 w 87"/>
                    <a:gd name="T55" fmla="*/ 77 h 119"/>
                    <a:gd name="T56" fmla="*/ 41 w 87"/>
                    <a:gd name="T57" fmla="*/ 73 h 119"/>
                    <a:gd name="T58" fmla="*/ 40 w 87"/>
                    <a:gd name="T59" fmla="*/ 70 h 119"/>
                    <a:gd name="T60" fmla="*/ 24 w 87"/>
                    <a:gd name="T61" fmla="*/ 40 h 119"/>
                    <a:gd name="T62" fmla="*/ 36 w 87"/>
                    <a:gd name="T63" fmla="*/ 55 h 119"/>
                    <a:gd name="T64" fmla="*/ 44 w 87"/>
                    <a:gd name="T65" fmla="*/ 68 h 119"/>
                    <a:gd name="T66" fmla="*/ 51 w 87"/>
                    <a:gd name="T67" fmla="*/ 70 h 119"/>
                    <a:gd name="T68" fmla="*/ 53 w 87"/>
                    <a:gd name="T69" fmla="*/ 65 h 119"/>
                    <a:gd name="T70" fmla="*/ 53 w 87"/>
                    <a:gd name="T71" fmla="*/ 63 h 119"/>
                    <a:gd name="T72" fmla="*/ 44 w 87"/>
                    <a:gd name="T73" fmla="*/ 45 h 119"/>
                    <a:gd name="T74" fmla="*/ 35 w 87"/>
                    <a:gd name="T75" fmla="*/ 24 h 119"/>
                    <a:gd name="T76" fmla="*/ 48 w 87"/>
                    <a:gd name="T77" fmla="*/ 39 h 119"/>
                    <a:gd name="T78" fmla="*/ 56 w 87"/>
                    <a:gd name="T79" fmla="*/ 51 h 119"/>
                    <a:gd name="T80" fmla="*/ 63 w 87"/>
                    <a:gd name="T81" fmla="*/ 52 h 119"/>
                    <a:gd name="T82" fmla="*/ 65 w 87"/>
                    <a:gd name="T83" fmla="*/ 48 h 119"/>
                    <a:gd name="T84" fmla="*/ 65 w 87"/>
                    <a:gd name="T85" fmla="*/ 46 h 119"/>
                    <a:gd name="T86" fmla="*/ 59 w 87"/>
                    <a:gd name="T87" fmla="*/ 32 h 119"/>
                    <a:gd name="T88" fmla="*/ 51 w 87"/>
                    <a:gd name="T89" fmla="*/ 12 h 119"/>
                    <a:gd name="T90" fmla="*/ 77 w 87"/>
                    <a:gd name="T91" fmla="*/ 63 h 119"/>
                    <a:gd name="T92" fmla="*/ 82 w 87"/>
                    <a:gd name="T93" fmla="*/ 68 h 119"/>
                    <a:gd name="T94" fmla="*/ 87 w 87"/>
                    <a:gd name="T95" fmla="*/ 62 h 119"/>
                    <a:gd name="T96" fmla="*/ 45 w 87"/>
                    <a:gd name="T97" fmla="*/ 0 h 119"/>
                    <a:gd name="T98" fmla="*/ 41 w 87"/>
                    <a:gd name="T99" fmla="*/ 1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87" h="119">
                      <a:moveTo>
                        <a:pt x="41" y="1"/>
                      </a:moveTo>
                      <a:cubicBezTo>
                        <a:pt x="40" y="2"/>
                        <a:pt x="40" y="4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9"/>
                        <a:pt x="41" y="13"/>
                        <a:pt x="42" y="17"/>
                      </a:cubicBezTo>
                      <a:cubicBezTo>
                        <a:pt x="38" y="14"/>
                        <a:pt x="34" y="11"/>
                        <a:pt x="29" y="10"/>
                      </a:cubicBezTo>
                      <a:cubicBezTo>
                        <a:pt x="28" y="10"/>
                        <a:pt x="26" y="10"/>
                        <a:pt x="25" y="11"/>
                      </a:cubicBezTo>
                      <a:cubicBezTo>
                        <a:pt x="24" y="12"/>
                        <a:pt x="23" y="13"/>
                        <a:pt x="23" y="15"/>
                      </a:cubicBezTo>
                      <a:cubicBezTo>
                        <a:pt x="23" y="15"/>
                        <a:pt x="23" y="16"/>
                        <a:pt x="23" y="16"/>
                      </a:cubicBezTo>
                      <a:cubicBezTo>
                        <a:pt x="23" y="21"/>
                        <a:pt x="24" y="25"/>
                        <a:pt x="26" y="29"/>
                      </a:cubicBezTo>
                      <a:cubicBezTo>
                        <a:pt x="23" y="28"/>
                        <a:pt x="21" y="27"/>
                        <a:pt x="18" y="27"/>
                      </a:cubicBezTo>
                      <a:cubicBezTo>
                        <a:pt x="16" y="27"/>
                        <a:pt x="15" y="28"/>
                        <a:pt x="14" y="29"/>
                      </a:cubicBezTo>
                      <a:cubicBezTo>
                        <a:pt x="13" y="30"/>
                        <a:pt x="12" y="31"/>
                        <a:pt x="12" y="32"/>
                      </a:cubicBezTo>
                      <a:cubicBezTo>
                        <a:pt x="12" y="32"/>
                        <a:pt x="12" y="32"/>
                        <a:pt x="12" y="33"/>
                      </a:cubicBezTo>
                      <a:cubicBezTo>
                        <a:pt x="13" y="36"/>
                        <a:pt x="13" y="39"/>
                        <a:pt x="14" y="42"/>
                      </a:cubicBezTo>
                      <a:cubicBezTo>
                        <a:pt x="14" y="42"/>
                        <a:pt x="14" y="42"/>
                        <a:pt x="13" y="41"/>
                      </a:cubicBezTo>
                      <a:cubicBezTo>
                        <a:pt x="12" y="41"/>
                        <a:pt x="10" y="40"/>
                        <a:pt x="9" y="41"/>
                      </a:cubicBezTo>
                      <a:cubicBezTo>
                        <a:pt x="7" y="41"/>
                        <a:pt x="6" y="42"/>
                        <a:pt x="5" y="44"/>
                      </a:cubicBezTo>
                      <a:cubicBezTo>
                        <a:pt x="0" y="58"/>
                        <a:pt x="13" y="76"/>
                        <a:pt x="25" y="91"/>
                      </a:cubicBezTo>
                      <a:cubicBezTo>
                        <a:pt x="29" y="98"/>
                        <a:pt x="37" y="108"/>
                        <a:pt x="37" y="111"/>
                      </a:cubicBezTo>
                      <a:cubicBezTo>
                        <a:pt x="37" y="111"/>
                        <a:pt x="37" y="111"/>
                        <a:pt x="37" y="111"/>
                      </a:cubicBezTo>
                      <a:cubicBezTo>
                        <a:pt x="36" y="113"/>
                        <a:pt x="36" y="116"/>
                        <a:pt x="39" y="118"/>
                      </a:cubicBezTo>
                      <a:cubicBezTo>
                        <a:pt x="41" y="119"/>
                        <a:pt x="44" y="119"/>
                        <a:pt x="45" y="116"/>
                      </a:cubicBezTo>
                      <a:cubicBezTo>
                        <a:pt x="46" y="115"/>
                        <a:pt x="47" y="113"/>
                        <a:pt x="47" y="111"/>
                      </a:cubicBezTo>
                      <a:cubicBezTo>
                        <a:pt x="47" y="104"/>
                        <a:pt x="41" y="96"/>
                        <a:pt x="33" y="85"/>
                      </a:cubicBezTo>
                      <a:cubicBezTo>
                        <a:pt x="27" y="77"/>
                        <a:pt x="19" y="66"/>
                        <a:pt x="16" y="58"/>
                      </a:cubicBezTo>
                      <a:cubicBezTo>
                        <a:pt x="20" y="62"/>
                        <a:pt x="24" y="66"/>
                        <a:pt x="28" y="71"/>
                      </a:cubicBezTo>
                      <a:cubicBezTo>
                        <a:pt x="32" y="76"/>
                        <a:pt x="32" y="76"/>
                        <a:pt x="32" y="76"/>
                      </a:cubicBezTo>
                      <a:cubicBezTo>
                        <a:pt x="34" y="78"/>
                        <a:pt x="37" y="79"/>
                        <a:pt x="39" y="77"/>
                      </a:cubicBezTo>
                      <a:cubicBezTo>
                        <a:pt x="41" y="76"/>
                        <a:pt x="41" y="75"/>
                        <a:pt x="41" y="73"/>
                      </a:cubicBezTo>
                      <a:cubicBezTo>
                        <a:pt x="41" y="72"/>
                        <a:pt x="41" y="71"/>
                        <a:pt x="40" y="70"/>
                      </a:cubicBezTo>
                      <a:cubicBezTo>
                        <a:pt x="33" y="60"/>
                        <a:pt x="27" y="50"/>
                        <a:pt x="24" y="40"/>
                      </a:cubicBezTo>
                      <a:cubicBezTo>
                        <a:pt x="28" y="43"/>
                        <a:pt x="32" y="48"/>
                        <a:pt x="36" y="55"/>
                      </a:cubicBezTo>
                      <a:cubicBezTo>
                        <a:pt x="44" y="68"/>
                        <a:pt x="44" y="68"/>
                        <a:pt x="44" y="68"/>
                      </a:cubicBezTo>
                      <a:cubicBezTo>
                        <a:pt x="46" y="70"/>
                        <a:pt x="49" y="71"/>
                        <a:pt x="51" y="70"/>
                      </a:cubicBezTo>
                      <a:cubicBezTo>
                        <a:pt x="53" y="69"/>
                        <a:pt x="53" y="67"/>
                        <a:pt x="53" y="65"/>
                      </a:cubicBezTo>
                      <a:cubicBezTo>
                        <a:pt x="53" y="64"/>
                        <a:pt x="53" y="64"/>
                        <a:pt x="53" y="63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0" y="38"/>
                        <a:pt x="37" y="31"/>
                        <a:pt x="35" y="24"/>
                      </a:cubicBezTo>
                      <a:cubicBezTo>
                        <a:pt x="40" y="27"/>
                        <a:pt x="43" y="33"/>
                        <a:pt x="48" y="39"/>
                      </a:cubicBezTo>
                      <a:cubicBezTo>
                        <a:pt x="56" y="51"/>
                        <a:pt x="56" y="51"/>
                        <a:pt x="56" y="51"/>
                      </a:cubicBezTo>
                      <a:cubicBezTo>
                        <a:pt x="58" y="53"/>
                        <a:pt x="61" y="54"/>
                        <a:pt x="63" y="52"/>
                      </a:cubicBezTo>
                      <a:cubicBezTo>
                        <a:pt x="64" y="52"/>
                        <a:pt x="65" y="50"/>
                        <a:pt x="65" y="48"/>
                      </a:cubicBezTo>
                      <a:cubicBezTo>
                        <a:pt x="65" y="47"/>
                        <a:pt x="65" y="47"/>
                        <a:pt x="65" y="46"/>
                      </a:cubicBezTo>
                      <a:cubicBezTo>
                        <a:pt x="59" y="32"/>
                        <a:pt x="59" y="32"/>
                        <a:pt x="59" y="32"/>
                      </a:cubicBezTo>
                      <a:cubicBezTo>
                        <a:pt x="55" y="25"/>
                        <a:pt x="53" y="19"/>
                        <a:pt x="51" y="12"/>
                      </a:cubicBezTo>
                      <a:cubicBezTo>
                        <a:pt x="67" y="19"/>
                        <a:pt x="76" y="47"/>
                        <a:pt x="77" y="63"/>
                      </a:cubicBezTo>
                      <a:cubicBezTo>
                        <a:pt x="77" y="66"/>
                        <a:pt x="79" y="68"/>
                        <a:pt x="82" y="68"/>
                      </a:cubicBezTo>
                      <a:cubicBezTo>
                        <a:pt x="85" y="67"/>
                        <a:pt x="87" y="65"/>
                        <a:pt x="87" y="62"/>
                      </a:cubicBezTo>
                      <a:cubicBezTo>
                        <a:pt x="85" y="37"/>
                        <a:pt x="71" y="1"/>
                        <a:pt x="45" y="0"/>
                      </a:cubicBezTo>
                      <a:cubicBezTo>
                        <a:pt x="44" y="0"/>
                        <a:pt x="42" y="0"/>
                        <a:pt x="4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5" name="Freeform 1600"/>
                <p:cNvSpPr>
                  <a:spLocks/>
                </p:cNvSpPr>
                <p:nvPr/>
              </p:nvSpPr>
              <p:spPr bwMode="auto">
                <a:xfrm>
                  <a:off x="3388" y="3032"/>
                  <a:ext cx="28" cy="215"/>
                </a:xfrm>
                <a:custGeom>
                  <a:avLst/>
                  <a:gdLst>
                    <a:gd name="T0" fmla="*/ 21 w 32"/>
                    <a:gd name="T1" fmla="*/ 4 h 250"/>
                    <a:gd name="T2" fmla="*/ 12 w 32"/>
                    <a:gd name="T3" fmla="*/ 93 h 250"/>
                    <a:gd name="T4" fmla="*/ 11 w 32"/>
                    <a:gd name="T5" fmla="*/ 135 h 250"/>
                    <a:gd name="T6" fmla="*/ 0 w 32"/>
                    <a:gd name="T7" fmla="*/ 245 h 250"/>
                    <a:gd name="T8" fmla="*/ 5 w 32"/>
                    <a:gd name="T9" fmla="*/ 250 h 250"/>
                    <a:gd name="T10" fmla="*/ 10 w 32"/>
                    <a:gd name="T11" fmla="*/ 246 h 250"/>
                    <a:gd name="T12" fmla="*/ 21 w 32"/>
                    <a:gd name="T13" fmla="*/ 136 h 250"/>
                    <a:gd name="T14" fmla="*/ 22 w 32"/>
                    <a:gd name="T15" fmla="*/ 93 h 250"/>
                    <a:gd name="T16" fmla="*/ 31 w 32"/>
                    <a:gd name="T17" fmla="*/ 8 h 250"/>
                    <a:gd name="T18" fmla="*/ 28 w 32"/>
                    <a:gd name="T19" fmla="*/ 2 h 250"/>
                    <a:gd name="T20" fmla="*/ 21 w 32"/>
                    <a:gd name="T21" fmla="*/ 4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2" h="250">
                      <a:moveTo>
                        <a:pt x="21" y="4"/>
                      </a:moveTo>
                      <a:cubicBezTo>
                        <a:pt x="11" y="26"/>
                        <a:pt x="11" y="60"/>
                        <a:pt x="12" y="93"/>
                      </a:cubicBezTo>
                      <a:cubicBezTo>
                        <a:pt x="11" y="135"/>
                        <a:pt x="11" y="135"/>
                        <a:pt x="11" y="135"/>
                      </a:cubicBezTo>
                      <a:cubicBezTo>
                        <a:pt x="0" y="245"/>
                        <a:pt x="0" y="245"/>
                        <a:pt x="0" y="245"/>
                      </a:cubicBezTo>
                      <a:cubicBezTo>
                        <a:pt x="0" y="247"/>
                        <a:pt x="2" y="250"/>
                        <a:pt x="5" y="250"/>
                      </a:cubicBezTo>
                      <a:cubicBezTo>
                        <a:pt x="8" y="250"/>
                        <a:pt x="10" y="248"/>
                        <a:pt x="10" y="246"/>
                      </a:cubicBezTo>
                      <a:cubicBezTo>
                        <a:pt x="21" y="136"/>
                        <a:pt x="21" y="136"/>
                        <a:pt x="21" y="136"/>
                      </a:cubicBezTo>
                      <a:cubicBezTo>
                        <a:pt x="22" y="93"/>
                        <a:pt x="22" y="93"/>
                        <a:pt x="22" y="93"/>
                      </a:cubicBezTo>
                      <a:cubicBezTo>
                        <a:pt x="22" y="63"/>
                        <a:pt x="22" y="28"/>
                        <a:pt x="31" y="8"/>
                      </a:cubicBezTo>
                      <a:cubicBezTo>
                        <a:pt x="32" y="6"/>
                        <a:pt x="31" y="3"/>
                        <a:pt x="28" y="2"/>
                      </a:cubicBezTo>
                      <a:cubicBezTo>
                        <a:pt x="25" y="0"/>
                        <a:pt x="22" y="2"/>
                        <a:pt x="21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6" name="Freeform 1601"/>
                <p:cNvSpPr>
                  <a:spLocks/>
                </p:cNvSpPr>
                <p:nvPr/>
              </p:nvSpPr>
              <p:spPr bwMode="auto">
                <a:xfrm>
                  <a:off x="4163" y="3031"/>
                  <a:ext cx="26" cy="226"/>
                </a:xfrm>
                <a:custGeom>
                  <a:avLst/>
                  <a:gdLst>
                    <a:gd name="T0" fmla="*/ 6 w 30"/>
                    <a:gd name="T1" fmla="*/ 0 h 262"/>
                    <a:gd name="T2" fmla="*/ 0 w 30"/>
                    <a:gd name="T3" fmla="*/ 6 h 262"/>
                    <a:gd name="T4" fmla="*/ 9 w 30"/>
                    <a:gd name="T5" fmla="*/ 155 h 262"/>
                    <a:gd name="T6" fmla="*/ 10 w 30"/>
                    <a:gd name="T7" fmla="*/ 186 h 262"/>
                    <a:gd name="T8" fmla="*/ 21 w 30"/>
                    <a:gd name="T9" fmla="*/ 260 h 262"/>
                    <a:gd name="T10" fmla="*/ 28 w 30"/>
                    <a:gd name="T11" fmla="*/ 260 h 262"/>
                    <a:gd name="T12" fmla="*/ 28 w 30"/>
                    <a:gd name="T13" fmla="*/ 252 h 262"/>
                    <a:gd name="T14" fmla="*/ 20 w 30"/>
                    <a:gd name="T15" fmla="*/ 185 h 262"/>
                    <a:gd name="T16" fmla="*/ 19 w 30"/>
                    <a:gd name="T17" fmla="*/ 154 h 262"/>
                    <a:gd name="T18" fmla="*/ 11 w 30"/>
                    <a:gd name="T19" fmla="*/ 6 h 262"/>
                    <a:gd name="T20" fmla="*/ 6 w 30"/>
                    <a:gd name="T21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" h="262"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1" y="54"/>
                        <a:pt x="3" y="97"/>
                        <a:pt x="9" y="155"/>
                      </a:cubicBezTo>
                      <a:cubicBezTo>
                        <a:pt x="10" y="186"/>
                        <a:pt x="10" y="186"/>
                        <a:pt x="10" y="186"/>
                      </a:cubicBezTo>
                      <a:cubicBezTo>
                        <a:pt x="11" y="226"/>
                        <a:pt x="12" y="253"/>
                        <a:pt x="21" y="260"/>
                      </a:cubicBezTo>
                      <a:cubicBezTo>
                        <a:pt x="23" y="262"/>
                        <a:pt x="26" y="262"/>
                        <a:pt x="28" y="260"/>
                      </a:cubicBezTo>
                      <a:cubicBezTo>
                        <a:pt x="30" y="257"/>
                        <a:pt x="30" y="254"/>
                        <a:pt x="28" y="252"/>
                      </a:cubicBezTo>
                      <a:cubicBezTo>
                        <a:pt x="22" y="247"/>
                        <a:pt x="21" y="207"/>
                        <a:pt x="20" y="185"/>
                      </a:cubicBezTo>
                      <a:cubicBezTo>
                        <a:pt x="19" y="154"/>
                        <a:pt x="19" y="154"/>
                        <a:pt x="19" y="154"/>
                      </a:cubicBezTo>
                      <a:cubicBezTo>
                        <a:pt x="13" y="96"/>
                        <a:pt x="11" y="53"/>
                        <a:pt x="11" y="6"/>
                      </a:cubicBezTo>
                      <a:cubicBezTo>
                        <a:pt x="11" y="3"/>
                        <a:pt x="8" y="0"/>
                        <a:pt x="6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7" name="Freeform 1602"/>
                <p:cNvSpPr>
                  <a:spLocks/>
                </p:cNvSpPr>
                <p:nvPr/>
              </p:nvSpPr>
              <p:spPr bwMode="auto">
                <a:xfrm>
                  <a:off x="3585" y="2146"/>
                  <a:ext cx="50" cy="32"/>
                </a:xfrm>
                <a:custGeom>
                  <a:avLst/>
                  <a:gdLst>
                    <a:gd name="T0" fmla="*/ 1 w 58"/>
                    <a:gd name="T1" fmla="*/ 19 h 37"/>
                    <a:gd name="T2" fmla="*/ 5 w 58"/>
                    <a:gd name="T3" fmla="*/ 25 h 37"/>
                    <a:gd name="T4" fmla="*/ 11 w 58"/>
                    <a:gd name="T5" fmla="*/ 22 h 37"/>
                    <a:gd name="T6" fmla="*/ 32 w 58"/>
                    <a:gd name="T7" fmla="*/ 13 h 37"/>
                    <a:gd name="T8" fmla="*/ 47 w 58"/>
                    <a:gd name="T9" fmla="*/ 31 h 37"/>
                    <a:gd name="T10" fmla="*/ 52 w 58"/>
                    <a:gd name="T11" fmla="*/ 37 h 37"/>
                    <a:gd name="T12" fmla="*/ 57 w 58"/>
                    <a:gd name="T13" fmla="*/ 32 h 37"/>
                    <a:gd name="T14" fmla="*/ 34 w 58"/>
                    <a:gd name="T15" fmla="*/ 3 h 37"/>
                    <a:gd name="T16" fmla="*/ 1 w 58"/>
                    <a:gd name="T17" fmla="*/ 19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8" h="37">
                      <a:moveTo>
                        <a:pt x="1" y="19"/>
                      </a:moveTo>
                      <a:cubicBezTo>
                        <a:pt x="0" y="22"/>
                        <a:pt x="2" y="24"/>
                        <a:pt x="5" y="25"/>
                      </a:cubicBezTo>
                      <a:cubicBezTo>
                        <a:pt x="7" y="26"/>
                        <a:pt x="10" y="24"/>
                        <a:pt x="11" y="22"/>
                      </a:cubicBezTo>
                      <a:cubicBezTo>
                        <a:pt x="13" y="14"/>
                        <a:pt x="23" y="11"/>
                        <a:pt x="32" y="13"/>
                      </a:cubicBezTo>
                      <a:cubicBezTo>
                        <a:pt x="36" y="13"/>
                        <a:pt x="48" y="17"/>
                        <a:pt x="47" y="31"/>
                      </a:cubicBezTo>
                      <a:cubicBezTo>
                        <a:pt x="47" y="34"/>
                        <a:pt x="49" y="37"/>
                        <a:pt x="52" y="37"/>
                      </a:cubicBezTo>
                      <a:cubicBezTo>
                        <a:pt x="54" y="37"/>
                        <a:pt x="57" y="35"/>
                        <a:pt x="57" y="32"/>
                      </a:cubicBezTo>
                      <a:cubicBezTo>
                        <a:pt x="58" y="17"/>
                        <a:pt x="49" y="5"/>
                        <a:pt x="34" y="3"/>
                      </a:cubicBezTo>
                      <a:cubicBezTo>
                        <a:pt x="21" y="0"/>
                        <a:pt x="5" y="5"/>
                        <a:pt x="1" y="19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8" name="Freeform 1603"/>
                <p:cNvSpPr>
                  <a:spLocks/>
                </p:cNvSpPr>
                <p:nvPr/>
              </p:nvSpPr>
              <p:spPr bwMode="auto">
                <a:xfrm>
                  <a:off x="3925" y="2135"/>
                  <a:ext cx="50" cy="33"/>
                </a:xfrm>
                <a:custGeom>
                  <a:avLst/>
                  <a:gdLst>
                    <a:gd name="T0" fmla="*/ 23 w 57"/>
                    <a:gd name="T1" fmla="*/ 3 h 38"/>
                    <a:gd name="T2" fmla="*/ 0 w 57"/>
                    <a:gd name="T3" fmla="*/ 32 h 38"/>
                    <a:gd name="T4" fmla="*/ 4 w 57"/>
                    <a:gd name="T5" fmla="*/ 37 h 38"/>
                    <a:gd name="T6" fmla="*/ 10 w 57"/>
                    <a:gd name="T7" fmla="*/ 33 h 38"/>
                    <a:gd name="T8" fmla="*/ 25 w 57"/>
                    <a:gd name="T9" fmla="*/ 13 h 38"/>
                    <a:gd name="T10" fmla="*/ 46 w 57"/>
                    <a:gd name="T11" fmla="*/ 25 h 38"/>
                    <a:gd name="T12" fmla="*/ 53 w 57"/>
                    <a:gd name="T13" fmla="*/ 28 h 38"/>
                    <a:gd name="T14" fmla="*/ 55 w 57"/>
                    <a:gd name="T15" fmla="*/ 21 h 38"/>
                    <a:gd name="T16" fmla="*/ 23 w 57"/>
                    <a:gd name="T17" fmla="*/ 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" h="38">
                      <a:moveTo>
                        <a:pt x="23" y="3"/>
                      </a:moveTo>
                      <a:cubicBezTo>
                        <a:pt x="10" y="6"/>
                        <a:pt x="1" y="17"/>
                        <a:pt x="0" y="32"/>
                      </a:cubicBezTo>
                      <a:cubicBezTo>
                        <a:pt x="0" y="35"/>
                        <a:pt x="2" y="37"/>
                        <a:pt x="4" y="37"/>
                      </a:cubicBezTo>
                      <a:cubicBezTo>
                        <a:pt x="7" y="38"/>
                        <a:pt x="10" y="35"/>
                        <a:pt x="10" y="33"/>
                      </a:cubicBezTo>
                      <a:cubicBezTo>
                        <a:pt x="11" y="22"/>
                        <a:pt x="17" y="15"/>
                        <a:pt x="25" y="13"/>
                      </a:cubicBezTo>
                      <a:cubicBezTo>
                        <a:pt x="32" y="12"/>
                        <a:pt x="41" y="14"/>
                        <a:pt x="46" y="25"/>
                      </a:cubicBezTo>
                      <a:cubicBezTo>
                        <a:pt x="48" y="28"/>
                        <a:pt x="51" y="29"/>
                        <a:pt x="53" y="28"/>
                      </a:cubicBezTo>
                      <a:cubicBezTo>
                        <a:pt x="56" y="26"/>
                        <a:pt x="57" y="23"/>
                        <a:pt x="55" y="21"/>
                      </a:cubicBezTo>
                      <a:cubicBezTo>
                        <a:pt x="49" y="7"/>
                        <a:pt x="36" y="0"/>
                        <a:pt x="23" y="3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9" name="Freeform 1604"/>
                <p:cNvSpPr>
                  <a:spLocks/>
                </p:cNvSpPr>
                <p:nvPr/>
              </p:nvSpPr>
              <p:spPr bwMode="auto">
                <a:xfrm>
                  <a:off x="3323" y="2528"/>
                  <a:ext cx="213" cy="518"/>
                </a:xfrm>
                <a:custGeom>
                  <a:avLst/>
                  <a:gdLst>
                    <a:gd name="T0" fmla="*/ 119 w 247"/>
                    <a:gd name="T1" fmla="*/ 0 h 600"/>
                    <a:gd name="T2" fmla="*/ 116 w 247"/>
                    <a:gd name="T3" fmla="*/ 6 h 600"/>
                    <a:gd name="T4" fmla="*/ 83 w 247"/>
                    <a:gd name="T5" fmla="*/ 128 h 600"/>
                    <a:gd name="T6" fmla="*/ 33 w 247"/>
                    <a:gd name="T7" fmla="*/ 316 h 600"/>
                    <a:gd name="T8" fmla="*/ 38 w 247"/>
                    <a:gd name="T9" fmla="*/ 566 h 600"/>
                    <a:gd name="T10" fmla="*/ 81 w 247"/>
                    <a:gd name="T11" fmla="*/ 600 h 600"/>
                    <a:gd name="T12" fmla="*/ 246 w 247"/>
                    <a:gd name="T13" fmla="*/ 395 h 600"/>
                    <a:gd name="T14" fmla="*/ 245 w 247"/>
                    <a:gd name="T15" fmla="*/ 390 h 600"/>
                    <a:gd name="T16" fmla="*/ 226 w 247"/>
                    <a:gd name="T17" fmla="*/ 363 h 600"/>
                    <a:gd name="T18" fmla="*/ 199 w 247"/>
                    <a:gd name="T19" fmla="*/ 328 h 600"/>
                    <a:gd name="T20" fmla="*/ 194 w 247"/>
                    <a:gd name="T21" fmla="*/ 326 h 600"/>
                    <a:gd name="T22" fmla="*/ 190 w 247"/>
                    <a:gd name="T23" fmla="*/ 329 h 600"/>
                    <a:gd name="T24" fmla="*/ 113 w 247"/>
                    <a:gd name="T25" fmla="*/ 430 h 600"/>
                    <a:gd name="T26" fmla="*/ 101 w 247"/>
                    <a:gd name="T27" fmla="*/ 444 h 600"/>
                    <a:gd name="T28" fmla="*/ 102 w 247"/>
                    <a:gd name="T29" fmla="*/ 451 h 600"/>
                    <a:gd name="T30" fmla="*/ 109 w 247"/>
                    <a:gd name="T31" fmla="*/ 450 h 600"/>
                    <a:gd name="T32" fmla="*/ 121 w 247"/>
                    <a:gd name="T33" fmla="*/ 437 h 600"/>
                    <a:gd name="T34" fmla="*/ 195 w 247"/>
                    <a:gd name="T35" fmla="*/ 340 h 600"/>
                    <a:gd name="T36" fmla="*/ 217 w 247"/>
                    <a:gd name="T37" fmla="*/ 369 h 600"/>
                    <a:gd name="T38" fmla="*/ 235 w 247"/>
                    <a:gd name="T39" fmla="*/ 394 h 600"/>
                    <a:gd name="T40" fmla="*/ 81 w 247"/>
                    <a:gd name="T41" fmla="*/ 589 h 600"/>
                    <a:gd name="T42" fmla="*/ 47 w 247"/>
                    <a:gd name="T43" fmla="*/ 561 h 600"/>
                    <a:gd name="T44" fmla="*/ 43 w 247"/>
                    <a:gd name="T45" fmla="*/ 319 h 600"/>
                    <a:gd name="T46" fmla="*/ 93 w 247"/>
                    <a:gd name="T47" fmla="*/ 131 h 600"/>
                    <a:gd name="T48" fmla="*/ 125 w 247"/>
                    <a:gd name="T49" fmla="*/ 2 h 600"/>
                    <a:gd name="T50" fmla="*/ 119 w 247"/>
                    <a:gd name="T51" fmla="*/ 0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47" h="600">
                      <a:moveTo>
                        <a:pt x="119" y="0"/>
                      </a:moveTo>
                      <a:cubicBezTo>
                        <a:pt x="117" y="1"/>
                        <a:pt x="116" y="3"/>
                        <a:pt x="116" y="6"/>
                      </a:cubicBezTo>
                      <a:cubicBezTo>
                        <a:pt x="116" y="8"/>
                        <a:pt x="112" y="25"/>
                        <a:pt x="83" y="128"/>
                      </a:cubicBezTo>
                      <a:cubicBezTo>
                        <a:pt x="67" y="185"/>
                        <a:pt x="51" y="244"/>
                        <a:pt x="33" y="316"/>
                      </a:cubicBezTo>
                      <a:cubicBezTo>
                        <a:pt x="14" y="388"/>
                        <a:pt x="0" y="490"/>
                        <a:pt x="38" y="566"/>
                      </a:cubicBezTo>
                      <a:cubicBezTo>
                        <a:pt x="49" y="588"/>
                        <a:pt x="64" y="600"/>
                        <a:pt x="81" y="600"/>
                      </a:cubicBezTo>
                      <a:cubicBezTo>
                        <a:pt x="134" y="600"/>
                        <a:pt x="200" y="489"/>
                        <a:pt x="246" y="395"/>
                      </a:cubicBezTo>
                      <a:cubicBezTo>
                        <a:pt x="247" y="394"/>
                        <a:pt x="246" y="392"/>
                        <a:pt x="245" y="390"/>
                      </a:cubicBezTo>
                      <a:cubicBezTo>
                        <a:pt x="226" y="363"/>
                        <a:pt x="226" y="363"/>
                        <a:pt x="226" y="363"/>
                      </a:cubicBezTo>
                      <a:cubicBezTo>
                        <a:pt x="217" y="351"/>
                        <a:pt x="208" y="338"/>
                        <a:pt x="199" y="328"/>
                      </a:cubicBezTo>
                      <a:cubicBezTo>
                        <a:pt x="198" y="327"/>
                        <a:pt x="196" y="326"/>
                        <a:pt x="194" y="326"/>
                      </a:cubicBezTo>
                      <a:cubicBezTo>
                        <a:pt x="193" y="326"/>
                        <a:pt x="191" y="327"/>
                        <a:pt x="190" y="329"/>
                      </a:cubicBezTo>
                      <a:cubicBezTo>
                        <a:pt x="172" y="361"/>
                        <a:pt x="138" y="401"/>
                        <a:pt x="113" y="430"/>
                      </a:cubicBezTo>
                      <a:cubicBezTo>
                        <a:pt x="101" y="444"/>
                        <a:pt x="101" y="444"/>
                        <a:pt x="101" y="444"/>
                      </a:cubicBezTo>
                      <a:cubicBezTo>
                        <a:pt x="100" y="446"/>
                        <a:pt x="100" y="449"/>
                        <a:pt x="102" y="451"/>
                      </a:cubicBezTo>
                      <a:cubicBezTo>
                        <a:pt x="104" y="453"/>
                        <a:pt x="107" y="452"/>
                        <a:pt x="109" y="450"/>
                      </a:cubicBezTo>
                      <a:cubicBezTo>
                        <a:pt x="121" y="437"/>
                        <a:pt x="121" y="437"/>
                        <a:pt x="121" y="437"/>
                      </a:cubicBezTo>
                      <a:cubicBezTo>
                        <a:pt x="145" y="409"/>
                        <a:pt x="176" y="372"/>
                        <a:pt x="195" y="340"/>
                      </a:cubicBezTo>
                      <a:cubicBezTo>
                        <a:pt x="203" y="349"/>
                        <a:pt x="210" y="359"/>
                        <a:pt x="217" y="369"/>
                      </a:cubicBezTo>
                      <a:cubicBezTo>
                        <a:pt x="217" y="369"/>
                        <a:pt x="232" y="389"/>
                        <a:pt x="235" y="394"/>
                      </a:cubicBezTo>
                      <a:cubicBezTo>
                        <a:pt x="151" y="564"/>
                        <a:pt x="102" y="589"/>
                        <a:pt x="81" y="589"/>
                      </a:cubicBezTo>
                      <a:cubicBezTo>
                        <a:pt x="68" y="589"/>
                        <a:pt x="57" y="580"/>
                        <a:pt x="47" y="561"/>
                      </a:cubicBezTo>
                      <a:cubicBezTo>
                        <a:pt x="11" y="488"/>
                        <a:pt x="25" y="389"/>
                        <a:pt x="43" y="319"/>
                      </a:cubicBezTo>
                      <a:cubicBezTo>
                        <a:pt x="61" y="247"/>
                        <a:pt x="77" y="187"/>
                        <a:pt x="93" y="131"/>
                      </a:cubicBezTo>
                      <a:cubicBezTo>
                        <a:pt x="128" y="7"/>
                        <a:pt x="127" y="5"/>
                        <a:pt x="125" y="2"/>
                      </a:cubicBezTo>
                      <a:cubicBezTo>
                        <a:pt x="124" y="0"/>
                        <a:pt x="122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0" name="Freeform 1605"/>
                <p:cNvSpPr>
                  <a:spLocks/>
                </p:cNvSpPr>
                <p:nvPr/>
              </p:nvSpPr>
              <p:spPr bwMode="auto">
                <a:xfrm>
                  <a:off x="4059" y="2529"/>
                  <a:ext cx="164" cy="515"/>
                </a:xfrm>
                <a:custGeom>
                  <a:avLst/>
                  <a:gdLst>
                    <a:gd name="T0" fmla="*/ 136 w 190"/>
                    <a:gd name="T1" fmla="*/ 1 h 597"/>
                    <a:gd name="T2" fmla="*/ 134 w 190"/>
                    <a:gd name="T3" fmla="*/ 8 h 597"/>
                    <a:gd name="T4" fmla="*/ 161 w 190"/>
                    <a:gd name="T5" fmla="*/ 157 h 597"/>
                    <a:gd name="T6" fmla="*/ 164 w 190"/>
                    <a:gd name="T7" fmla="*/ 197 h 597"/>
                    <a:gd name="T8" fmla="*/ 178 w 190"/>
                    <a:gd name="T9" fmla="*/ 388 h 597"/>
                    <a:gd name="T10" fmla="*/ 134 w 190"/>
                    <a:gd name="T11" fmla="*/ 575 h 597"/>
                    <a:gd name="T12" fmla="*/ 107 w 190"/>
                    <a:gd name="T13" fmla="*/ 584 h 597"/>
                    <a:gd name="T14" fmla="*/ 54 w 190"/>
                    <a:gd name="T15" fmla="*/ 506 h 597"/>
                    <a:gd name="T16" fmla="*/ 45 w 190"/>
                    <a:gd name="T17" fmla="*/ 484 h 597"/>
                    <a:gd name="T18" fmla="*/ 33 w 190"/>
                    <a:gd name="T19" fmla="*/ 463 h 597"/>
                    <a:gd name="T20" fmla="*/ 11 w 190"/>
                    <a:gd name="T21" fmla="*/ 417 h 597"/>
                    <a:gd name="T22" fmla="*/ 11 w 190"/>
                    <a:gd name="T23" fmla="*/ 416 h 597"/>
                    <a:gd name="T24" fmla="*/ 39 w 190"/>
                    <a:gd name="T25" fmla="*/ 373 h 597"/>
                    <a:gd name="T26" fmla="*/ 41 w 190"/>
                    <a:gd name="T27" fmla="*/ 371 h 597"/>
                    <a:gd name="T28" fmla="*/ 62 w 190"/>
                    <a:gd name="T29" fmla="*/ 414 h 597"/>
                    <a:gd name="T30" fmla="*/ 89 w 190"/>
                    <a:gd name="T31" fmla="*/ 471 h 597"/>
                    <a:gd name="T32" fmla="*/ 96 w 190"/>
                    <a:gd name="T33" fmla="*/ 475 h 597"/>
                    <a:gd name="T34" fmla="*/ 99 w 190"/>
                    <a:gd name="T35" fmla="*/ 468 h 597"/>
                    <a:gd name="T36" fmla="*/ 71 w 190"/>
                    <a:gd name="T37" fmla="*/ 409 h 597"/>
                    <a:gd name="T38" fmla="*/ 48 w 190"/>
                    <a:gd name="T39" fmla="*/ 360 h 597"/>
                    <a:gd name="T40" fmla="*/ 44 w 190"/>
                    <a:gd name="T41" fmla="*/ 357 h 597"/>
                    <a:gd name="T42" fmla="*/ 39 w 190"/>
                    <a:gd name="T43" fmla="*/ 358 h 597"/>
                    <a:gd name="T44" fmla="*/ 32 w 190"/>
                    <a:gd name="T45" fmla="*/ 366 h 597"/>
                    <a:gd name="T46" fmla="*/ 1 w 190"/>
                    <a:gd name="T47" fmla="*/ 418 h 597"/>
                    <a:gd name="T48" fmla="*/ 24 w 190"/>
                    <a:gd name="T49" fmla="*/ 468 h 597"/>
                    <a:gd name="T50" fmla="*/ 36 w 190"/>
                    <a:gd name="T51" fmla="*/ 489 h 597"/>
                    <a:gd name="T52" fmla="*/ 44 w 190"/>
                    <a:gd name="T53" fmla="*/ 510 h 597"/>
                    <a:gd name="T54" fmla="*/ 104 w 190"/>
                    <a:gd name="T55" fmla="*/ 594 h 597"/>
                    <a:gd name="T56" fmla="*/ 141 w 190"/>
                    <a:gd name="T57" fmla="*/ 583 h 597"/>
                    <a:gd name="T58" fmla="*/ 188 w 190"/>
                    <a:gd name="T59" fmla="*/ 388 h 597"/>
                    <a:gd name="T60" fmla="*/ 174 w 190"/>
                    <a:gd name="T61" fmla="*/ 195 h 597"/>
                    <a:gd name="T62" fmla="*/ 171 w 190"/>
                    <a:gd name="T63" fmla="*/ 156 h 597"/>
                    <a:gd name="T64" fmla="*/ 143 w 190"/>
                    <a:gd name="T65" fmla="*/ 4 h 597"/>
                    <a:gd name="T66" fmla="*/ 136 w 190"/>
                    <a:gd name="T67" fmla="*/ 1 h 5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90" h="597">
                      <a:moveTo>
                        <a:pt x="136" y="1"/>
                      </a:moveTo>
                      <a:cubicBezTo>
                        <a:pt x="134" y="2"/>
                        <a:pt x="133" y="5"/>
                        <a:pt x="134" y="8"/>
                      </a:cubicBezTo>
                      <a:cubicBezTo>
                        <a:pt x="152" y="48"/>
                        <a:pt x="156" y="106"/>
                        <a:pt x="161" y="157"/>
                      </a:cubicBezTo>
                      <a:cubicBezTo>
                        <a:pt x="164" y="197"/>
                        <a:pt x="164" y="197"/>
                        <a:pt x="164" y="197"/>
                      </a:cubicBezTo>
                      <a:cubicBezTo>
                        <a:pt x="171" y="266"/>
                        <a:pt x="176" y="329"/>
                        <a:pt x="178" y="388"/>
                      </a:cubicBezTo>
                      <a:cubicBezTo>
                        <a:pt x="181" y="483"/>
                        <a:pt x="165" y="550"/>
                        <a:pt x="134" y="575"/>
                      </a:cubicBezTo>
                      <a:cubicBezTo>
                        <a:pt x="124" y="583"/>
                        <a:pt x="115" y="586"/>
                        <a:pt x="107" y="584"/>
                      </a:cubicBezTo>
                      <a:cubicBezTo>
                        <a:pt x="83" y="578"/>
                        <a:pt x="66" y="536"/>
                        <a:pt x="54" y="506"/>
                      </a:cubicBezTo>
                      <a:cubicBezTo>
                        <a:pt x="45" y="484"/>
                        <a:pt x="45" y="484"/>
                        <a:pt x="45" y="484"/>
                      </a:cubicBezTo>
                      <a:cubicBezTo>
                        <a:pt x="33" y="463"/>
                        <a:pt x="33" y="463"/>
                        <a:pt x="33" y="463"/>
                      </a:cubicBezTo>
                      <a:cubicBezTo>
                        <a:pt x="23" y="447"/>
                        <a:pt x="12" y="429"/>
                        <a:pt x="11" y="417"/>
                      </a:cubicBezTo>
                      <a:cubicBezTo>
                        <a:pt x="11" y="417"/>
                        <a:pt x="11" y="416"/>
                        <a:pt x="11" y="416"/>
                      </a:cubicBezTo>
                      <a:cubicBezTo>
                        <a:pt x="11" y="401"/>
                        <a:pt x="26" y="387"/>
                        <a:pt x="39" y="373"/>
                      </a:cubicBezTo>
                      <a:cubicBezTo>
                        <a:pt x="39" y="373"/>
                        <a:pt x="41" y="372"/>
                        <a:pt x="41" y="371"/>
                      </a:cubicBezTo>
                      <a:cubicBezTo>
                        <a:pt x="48" y="385"/>
                        <a:pt x="55" y="400"/>
                        <a:pt x="62" y="414"/>
                      </a:cubicBezTo>
                      <a:cubicBezTo>
                        <a:pt x="72" y="432"/>
                        <a:pt x="83" y="452"/>
                        <a:pt x="89" y="471"/>
                      </a:cubicBezTo>
                      <a:cubicBezTo>
                        <a:pt x="90" y="474"/>
                        <a:pt x="93" y="476"/>
                        <a:pt x="96" y="475"/>
                      </a:cubicBezTo>
                      <a:cubicBezTo>
                        <a:pt x="98" y="474"/>
                        <a:pt x="100" y="471"/>
                        <a:pt x="99" y="468"/>
                      </a:cubicBezTo>
                      <a:cubicBezTo>
                        <a:pt x="92" y="448"/>
                        <a:pt x="82" y="428"/>
                        <a:pt x="71" y="409"/>
                      </a:cubicBezTo>
                      <a:cubicBezTo>
                        <a:pt x="63" y="393"/>
                        <a:pt x="54" y="377"/>
                        <a:pt x="48" y="360"/>
                      </a:cubicBezTo>
                      <a:cubicBezTo>
                        <a:pt x="47" y="358"/>
                        <a:pt x="46" y="357"/>
                        <a:pt x="44" y="357"/>
                      </a:cubicBezTo>
                      <a:cubicBezTo>
                        <a:pt x="42" y="356"/>
                        <a:pt x="41" y="357"/>
                        <a:pt x="39" y="358"/>
                      </a:cubicBezTo>
                      <a:cubicBezTo>
                        <a:pt x="32" y="366"/>
                        <a:pt x="32" y="366"/>
                        <a:pt x="32" y="366"/>
                      </a:cubicBezTo>
                      <a:cubicBezTo>
                        <a:pt x="16" y="382"/>
                        <a:pt x="0" y="398"/>
                        <a:pt x="1" y="418"/>
                      </a:cubicBezTo>
                      <a:cubicBezTo>
                        <a:pt x="2" y="433"/>
                        <a:pt x="14" y="451"/>
                        <a:pt x="24" y="468"/>
                      </a:cubicBezTo>
                      <a:cubicBezTo>
                        <a:pt x="36" y="489"/>
                        <a:pt x="36" y="489"/>
                        <a:pt x="36" y="489"/>
                      </a:cubicBezTo>
                      <a:cubicBezTo>
                        <a:pt x="44" y="510"/>
                        <a:pt x="44" y="510"/>
                        <a:pt x="44" y="510"/>
                      </a:cubicBezTo>
                      <a:cubicBezTo>
                        <a:pt x="58" y="542"/>
                        <a:pt x="76" y="587"/>
                        <a:pt x="104" y="594"/>
                      </a:cubicBezTo>
                      <a:cubicBezTo>
                        <a:pt x="116" y="597"/>
                        <a:pt x="128" y="593"/>
                        <a:pt x="141" y="583"/>
                      </a:cubicBezTo>
                      <a:cubicBezTo>
                        <a:pt x="184" y="548"/>
                        <a:pt x="190" y="458"/>
                        <a:pt x="188" y="388"/>
                      </a:cubicBezTo>
                      <a:cubicBezTo>
                        <a:pt x="186" y="328"/>
                        <a:pt x="182" y="265"/>
                        <a:pt x="174" y="195"/>
                      </a:cubicBezTo>
                      <a:cubicBezTo>
                        <a:pt x="171" y="156"/>
                        <a:pt x="171" y="156"/>
                        <a:pt x="171" y="156"/>
                      </a:cubicBezTo>
                      <a:cubicBezTo>
                        <a:pt x="166" y="104"/>
                        <a:pt x="162" y="45"/>
                        <a:pt x="143" y="4"/>
                      </a:cubicBezTo>
                      <a:cubicBezTo>
                        <a:pt x="142" y="1"/>
                        <a:pt x="139" y="0"/>
                        <a:pt x="136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1" name="Freeform 1606"/>
                <p:cNvSpPr>
                  <a:spLocks/>
                </p:cNvSpPr>
                <p:nvPr/>
              </p:nvSpPr>
              <p:spPr bwMode="auto">
                <a:xfrm>
                  <a:off x="3482" y="2308"/>
                  <a:ext cx="105" cy="74"/>
                </a:xfrm>
                <a:custGeom>
                  <a:avLst/>
                  <a:gdLst>
                    <a:gd name="T0" fmla="*/ 85 w 121"/>
                    <a:gd name="T1" fmla="*/ 17 h 86"/>
                    <a:gd name="T2" fmla="*/ 15 w 121"/>
                    <a:gd name="T3" fmla="*/ 44 h 86"/>
                    <a:gd name="T4" fmla="*/ 66 w 121"/>
                    <a:gd name="T5" fmla="*/ 85 h 86"/>
                    <a:gd name="T6" fmla="*/ 118 w 121"/>
                    <a:gd name="T7" fmla="*/ 55 h 86"/>
                    <a:gd name="T8" fmla="*/ 97 w 121"/>
                    <a:gd name="T9" fmla="*/ 1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86">
                      <a:moveTo>
                        <a:pt x="85" y="17"/>
                      </a:moveTo>
                      <a:cubicBezTo>
                        <a:pt x="64" y="0"/>
                        <a:pt x="24" y="23"/>
                        <a:pt x="15" y="44"/>
                      </a:cubicBezTo>
                      <a:cubicBezTo>
                        <a:pt x="0" y="76"/>
                        <a:pt x="42" y="86"/>
                        <a:pt x="66" y="85"/>
                      </a:cubicBezTo>
                      <a:cubicBezTo>
                        <a:pt x="87" y="85"/>
                        <a:pt x="112" y="77"/>
                        <a:pt x="118" y="55"/>
                      </a:cubicBezTo>
                      <a:cubicBezTo>
                        <a:pt x="121" y="40"/>
                        <a:pt x="112" y="21"/>
                        <a:pt x="97" y="17"/>
                      </a:cubicBezTo>
                    </a:path>
                  </a:pathLst>
                </a:custGeom>
                <a:solidFill>
                  <a:srgbClr val="ED7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2" name="Freeform 1607"/>
                <p:cNvSpPr>
                  <a:spLocks/>
                </p:cNvSpPr>
                <p:nvPr/>
              </p:nvSpPr>
              <p:spPr bwMode="auto">
                <a:xfrm>
                  <a:off x="3984" y="2304"/>
                  <a:ext cx="104" cy="74"/>
                </a:xfrm>
                <a:custGeom>
                  <a:avLst/>
                  <a:gdLst>
                    <a:gd name="T0" fmla="*/ 85 w 121"/>
                    <a:gd name="T1" fmla="*/ 17 h 86"/>
                    <a:gd name="T2" fmla="*/ 15 w 121"/>
                    <a:gd name="T3" fmla="*/ 44 h 86"/>
                    <a:gd name="T4" fmla="*/ 67 w 121"/>
                    <a:gd name="T5" fmla="*/ 85 h 86"/>
                    <a:gd name="T6" fmla="*/ 118 w 121"/>
                    <a:gd name="T7" fmla="*/ 55 h 86"/>
                    <a:gd name="T8" fmla="*/ 97 w 121"/>
                    <a:gd name="T9" fmla="*/ 1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86">
                      <a:moveTo>
                        <a:pt x="85" y="17"/>
                      </a:moveTo>
                      <a:cubicBezTo>
                        <a:pt x="64" y="0"/>
                        <a:pt x="24" y="23"/>
                        <a:pt x="15" y="44"/>
                      </a:cubicBezTo>
                      <a:cubicBezTo>
                        <a:pt x="0" y="76"/>
                        <a:pt x="42" y="86"/>
                        <a:pt x="67" y="85"/>
                      </a:cubicBezTo>
                      <a:cubicBezTo>
                        <a:pt x="87" y="85"/>
                        <a:pt x="112" y="77"/>
                        <a:pt x="118" y="55"/>
                      </a:cubicBezTo>
                      <a:cubicBezTo>
                        <a:pt x="121" y="40"/>
                        <a:pt x="112" y="21"/>
                        <a:pt x="97" y="17"/>
                      </a:cubicBezTo>
                    </a:path>
                  </a:pathLst>
                </a:custGeom>
                <a:solidFill>
                  <a:srgbClr val="ED7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3" name="Freeform 1608"/>
                <p:cNvSpPr>
                  <a:spLocks/>
                </p:cNvSpPr>
                <p:nvPr/>
              </p:nvSpPr>
              <p:spPr bwMode="auto">
                <a:xfrm>
                  <a:off x="3520" y="2335"/>
                  <a:ext cx="44" cy="25"/>
                </a:xfrm>
                <a:custGeom>
                  <a:avLst/>
                  <a:gdLst>
                    <a:gd name="T0" fmla="*/ 40 w 51"/>
                    <a:gd name="T1" fmla="*/ 2 h 28"/>
                    <a:gd name="T2" fmla="*/ 12 w 51"/>
                    <a:gd name="T3" fmla="*/ 4 h 28"/>
                    <a:gd name="T4" fmla="*/ 16 w 51"/>
                    <a:gd name="T5" fmla="*/ 26 h 28"/>
                    <a:gd name="T6" fmla="*/ 47 w 51"/>
                    <a:gd name="T7" fmla="*/ 21 h 28"/>
                    <a:gd name="T8" fmla="*/ 41 w 51"/>
                    <a:gd name="T9" fmla="*/ 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28">
                      <a:moveTo>
                        <a:pt x="40" y="2"/>
                      </a:moveTo>
                      <a:cubicBezTo>
                        <a:pt x="33" y="3"/>
                        <a:pt x="19" y="0"/>
                        <a:pt x="12" y="4"/>
                      </a:cubicBezTo>
                      <a:cubicBezTo>
                        <a:pt x="0" y="11"/>
                        <a:pt x="3" y="23"/>
                        <a:pt x="16" y="26"/>
                      </a:cubicBezTo>
                      <a:cubicBezTo>
                        <a:pt x="22" y="28"/>
                        <a:pt x="42" y="27"/>
                        <a:pt x="47" y="21"/>
                      </a:cubicBezTo>
                      <a:cubicBezTo>
                        <a:pt x="51" y="16"/>
                        <a:pt x="48" y="8"/>
                        <a:pt x="41" y="6"/>
                      </a:cubicBezTo>
                    </a:path>
                  </a:pathLst>
                </a:custGeom>
                <a:solidFill>
                  <a:srgbClr val="E24B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5611">
                    <a:buClrTx/>
                    <a:defRPr/>
                  </a:pPr>
                  <a:endParaRPr lang="zh-CN" altLang="en-US" sz="1300" kern="12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12" name="Freeform 1610"/>
              <p:cNvSpPr>
                <a:spLocks/>
              </p:cNvSpPr>
              <p:nvPr/>
            </p:nvSpPr>
            <p:spPr bwMode="auto">
              <a:xfrm>
                <a:off x="4017" y="2332"/>
                <a:ext cx="45" cy="23"/>
              </a:xfrm>
              <a:custGeom>
                <a:avLst/>
                <a:gdLst>
                  <a:gd name="T0" fmla="*/ 41 w 52"/>
                  <a:gd name="T1" fmla="*/ 2 h 27"/>
                  <a:gd name="T2" fmla="*/ 12 w 52"/>
                  <a:gd name="T3" fmla="*/ 4 h 27"/>
                  <a:gd name="T4" fmla="*/ 16 w 52"/>
                  <a:gd name="T5" fmla="*/ 25 h 27"/>
                  <a:gd name="T6" fmla="*/ 48 w 52"/>
                  <a:gd name="T7" fmla="*/ 21 h 27"/>
                  <a:gd name="T8" fmla="*/ 42 w 52"/>
                  <a:gd name="T9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7">
                    <a:moveTo>
                      <a:pt x="41" y="2"/>
                    </a:moveTo>
                    <a:cubicBezTo>
                      <a:pt x="33" y="2"/>
                      <a:pt x="20" y="0"/>
                      <a:pt x="12" y="4"/>
                    </a:cubicBezTo>
                    <a:cubicBezTo>
                      <a:pt x="0" y="11"/>
                      <a:pt x="4" y="22"/>
                      <a:pt x="16" y="25"/>
                    </a:cubicBezTo>
                    <a:cubicBezTo>
                      <a:pt x="23" y="27"/>
                      <a:pt x="43" y="27"/>
                      <a:pt x="48" y="21"/>
                    </a:cubicBezTo>
                    <a:cubicBezTo>
                      <a:pt x="52" y="15"/>
                      <a:pt x="48" y="7"/>
                      <a:pt x="42" y="5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3" name="Freeform 1611"/>
              <p:cNvSpPr>
                <a:spLocks noEditPoints="1"/>
              </p:cNvSpPr>
              <p:nvPr/>
            </p:nvSpPr>
            <p:spPr bwMode="auto">
              <a:xfrm>
                <a:off x="3630" y="2785"/>
                <a:ext cx="82" cy="131"/>
              </a:xfrm>
              <a:custGeom>
                <a:avLst/>
                <a:gdLst>
                  <a:gd name="T0" fmla="*/ 65 w 95"/>
                  <a:gd name="T1" fmla="*/ 144 h 152"/>
                  <a:gd name="T2" fmla="*/ 11 w 95"/>
                  <a:gd name="T3" fmla="*/ 152 h 152"/>
                  <a:gd name="T4" fmla="*/ 3 w 95"/>
                  <a:gd name="T5" fmla="*/ 149 h 152"/>
                  <a:gd name="T6" fmla="*/ 0 w 95"/>
                  <a:gd name="T7" fmla="*/ 141 h 152"/>
                  <a:gd name="T8" fmla="*/ 0 w 95"/>
                  <a:gd name="T9" fmla="*/ 113 h 152"/>
                  <a:gd name="T10" fmla="*/ 1 w 95"/>
                  <a:gd name="T11" fmla="*/ 75 h 152"/>
                  <a:gd name="T12" fmla="*/ 3 w 95"/>
                  <a:gd name="T13" fmla="*/ 36 h 152"/>
                  <a:gd name="T14" fmla="*/ 4 w 95"/>
                  <a:gd name="T15" fmla="*/ 10 h 152"/>
                  <a:gd name="T16" fmla="*/ 8 w 95"/>
                  <a:gd name="T17" fmla="*/ 4 h 152"/>
                  <a:gd name="T18" fmla="*/ 37 w 95"/>
                  <a:gd name="T19" fmla="*/ 0 h 152"/>
                  <a:gd name="T20" fmla="*/ 69 w 95"/>
                  <a:gd name="T21" fmla="*/ 11 h 152"/>
                  <a:gd name="T22" fmla="*/ 86 w 95"/>
                  <a:gd name="T23" fmla="*/ 43 h 152"/>
                  <a:gd name="T24" fmla="*/ 67 w 95"/>
                  <a:gd name="T25" fmla="*/ 81 h 152"/>
                  <a:gd name="T26" fmla="*/ 88 w 95"/>
                  <a:gd name="T27" fmla="*/ 95 h 152"/>
                  <a:gd name="T28" fmla="*/ 95 w 95"/>
                  <a:gd name="T29" fmla="*/ 111 h 152"/>
                  <a:gd name="T30" fmla="*/ 83 w 95"/>
                  <a:gd name="T31" fmla="*/ 133 h 152"/>
                  <a:gd name="T32" fmla="*/ 65 w 95"/>
                  <a:gd name="T33" fmla="*/ 144 h 152"/>
                  <a:gd name="T34" fmla="*/ 47 w 95"/>
                  <a:gd name="T35" fmla="*/ 94 h 152"/>
                  <a:gd name="T36" fmla="*/ 37 w 95"/>
                  <a:gd name="T37" fmla="*/ 93 h 152"/>
                  <a:gd name="T38" fmla="*/ 34 w 95"/>
                  <a:gd name="T39" fmla="*/ 93 h 152"/>
                  <a:gd name="T40" fmla="*/ 30 w 95"/>
                  <a:gd name="T41" fmla="*/ 93 h 152"/>
                  <a:gd name="T42" fmla="*/ 19 w 95"/>
                  <a:gd name="T43" fmla="*/ 92 h 152"/>
                  <a:gd name="T44" fmla="*/ 18 w 95"/>
                  <a:gd name="T45" fmla="*/ 114 h 152"/>
                  <a:gd name="T46" fmla="*/ 18 w 95"/>
                  <a:gd name="T47" fmla="*/ 133 h 152"/>
                  <a:gd name="T48" fmla="*/ 59 w 95"/>
                  <a:gd name="T49" fmla="*/ 126 h 152"/>
                  <a:gd name="T50" fmla="*/ 71 w 95"/>
                  <a:gd name="T51" fmla="*/ 118 h 152"/>
                  <a:gd name="T52" fmla="*/ 77 w 95"/>
                  <a:gd name="T53" fmla="*/ 111 h 152"/>
                  <a:gd name="T54" fmla="*/ 65 w 95"/>
                  <a:gd name="T55" fmla="*/ 101 h 152"/>
                  <a:gd name="T56" fmla="*/ 47 w 95"/>
                  <a:gd name="T57" fmla="*/ 94 h 152"/>
                  <a:gd name="T58" fmla="*/ 37 w 95"/>
                  <a:gd name="T59" fmla="*/ 19 h 152"/>
                  <a:gd name="T60" fmla="*/ 22 w 95"/>
                  <a:gd name="T61" fmla="*/ 20 h 152"/>
                  <a:gd name="T62" fmla="*/ 22 w 95"/>
                  <a:gd name="T63" fmla="*/ 36 h 152"/>
                  <a:gd name="T64" fmla="*/ 20 w 95"/>
                  <a:gd name="T65" fmla="*/ 73 h 152"/>
                  <a:gd name="T66" fmla="*/ 35 w 95"/>
                  <a:gd name="T67" fmla="*/ 74 h 152"/>
                  <a:gd name="T68" fmla="*/ 58 w 95"/>
                  <a:gd name="T69" fmla="*/ 65 h 152"/>
                  <a:gd name="T70" fmla="*/ 68 w 95"/>
                  <a:gd name="T71" fmla="*/ 43 h 152"/>
                  <a:gd name="T72" fmla="*/ 58 w 95"/>
                  <a:gd name="T73" fmla="*/ 27 h 152"/>
                  <a:gd name="T74" fmla="*/ 37 w 95"/>
                  <a:gd name="T75" fmla="*/ 19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5" h="152">
                    <a:moveTo>
                      <a:pt x="65" y="144"/>
                    </a:moveTo>
                    <a:cubicBezTo>
                      <a:pt x="51" y="150"/>
                      <a:pt x="33" y="152"/>
                      <a:pt x="11" y="152"/>
                    </a:cubicBezTo>
                    <a:cubicBezTo>
                      <a:pt x="8" y="152"/>
                      <a:pt x="6" y="151"/>
                      <a:pt x="3" y="149"/>
                    </a:cubicBezTo>
                    <a:cubicBezTo>
                      <a:pt x="1" y="146"/>
                      <a:pt x="0" y="143"/>
                      <a:pt x="0" y="141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04"/>
                      <a:pt x="0" y="92"/>
                      <a:pt x="1" y="75"/>
                    </a:cubicBezTo>
                    <a:cubicBezTo>
                      <a:pt x="3" y="57"/>
                      <a:pt x="3" y="44"/>
                      <a:pt x="3" y="36"/>
                    </a:cubicBezTo>
                    <a:cubicBezTo>
                      <a:pt x="3" y="30"/>
                      <a:pt x="4" y="22"/>
                      <a:pt x="4" y="10"/>
                    </a:cubicBezTo>
                    <a:cubicBezTo>
                      <a:pt x="5" y="7"/>
                      <a:pt x="6" y="5"/>
                      <a:pt x="8" y="4"/>
                    </a:cubicBezTo>
                    <a:cubicBezTo>
                      <a:pt x="16" y="1"/>
                      <a:pt x="26" y="0"/>
                      <a:pt x="37" y="0"/>
                    </a:cubicBezTo>
                    <a:cubicBezTo>
                      <a:pt x="48" y="0"/>
                      <a:pt x="58" y="4"/>
                      <a:pt x="69" y="11"/>
                    </a:cubicBezTo>
                    <a:cubicBezTo>
                      <a:pt x="80" y="20"/>
                      <a:pt x="86" y="31"/>
                      <a:pt x="86" y="43"/>
                    </a:cubicBezTo>
                    <a:cubicBezTo>
                      <a:pt x="86" y="59"/>
                      <a:pt x="80" y="72"/>
                      <a:pt x="67" y="81"/>
                    </a:cubicBezTo>
                    <a:cubicBezTo>
                      <a:pt x="77" y="85"/>
                      <a:pt x="84" y="90"/>
                      <a:pt x="88" y="95"/>
                    </a:cubicBezTo>
                    <a:cubicBezTo>
                      <a:pt x="93" y="100"/>
                      <a:pt x="95" y="105"/>
                      <a:pt x="95" y="111"/>
                    </a:cubicBezTo>
                    <a:cubicBezTo>
                      <a:pt x="95" y="118"/>
                      <a:pt x="91" y="126"/>
                      <a:pt x="83" y="133"/>
                    </a:cubicBezTo>
                    <a:cubicBezTo>
                      <a:pt x="77" y="138"/>
                      <a:pt x="71" y="142"/>
                      <a:pt x="65" y="144"/>
                    </a:cubicBezTo>
                    <a:close/>
                    <a:moveTo>
                      <a:pt x="47" y="94"/>
                    </a:moveTo>
                    <a:cubicBezTo>
                      <a:pt x="37" y="93"/>
                      <a:pt x="37" y="93"/>
                      <a:pt x="37" y="93"/>
                    </a:cubicBezTo>
                    <a:cubicBezTo>
                      <a:pt x="36" y="93"/>
                      <a:pt x="35" y="93"/>
                      <a:pt x="34" y="93"/>
                    </a:cubicBezTo>
                    <a:cubicBezTo>
                      <a:pt x="32" y="93"/>
                      <a:pt x="31" y="93"/>
                      <a:pt x="30" y="93"/>
                    </a:cubicBezTo>
                    <a:cubicBezTo>
                      <a:pt x="26" y="93"/>
                      <a:pt x="23" y="93"/>
                      <a:pt x="19" y="92"/>
                    </a:cubicBezTo>
                    <a:cubicBezTo>
                      <a:pt x="19" y="100"/>
                      <a:pt x="18" y="107"/>
                      <a:pt x="18" y="114"/>
                    </a:cubicBezTo>
                    <a:cubicBezTo>
                      <a:pt x="18" y="133"/>
                      <a:pt x="18" y="133"/>
                      <a:pt x="18" y="133"/>
                    </a:cubicBezTo>
                    <a:cubicBezTo>
                      <a:pt x="35" y="132"/>
                      <a:pt x="48" y="130"/>
                      <a:pt x="59" y="126"/>
                    </a:cubicBezTo>
                    <a:cubicBezTo>
                      <a:pt x="63" y="124"/>
                      <a:pt x="67" y="122"/>
                      <a:pt x="71" y="118"/>
                    </a:cubicBezTo>
                    <a:cubicBezTo>
                      <a:pt x="75" y="115"/>
                      <a:pt x="77" y="112"/>
                      <a:pt x="77" y="111"/>
                    </a:cubicBezTo>
                    <a:cubicBezTo>
                      <a:pt x="77" y="108"/>
                      <a:pt x="73" y="104"/>
                      <a:pt x="65" y="101"/>
                    </a:cubicBezTo>
                    <a:cubicBezTo>
                      <a:pt x="59" y="98"/>
                      <a:pt x="53" y="96"/>
                      <a:pt x="47" y="94"/>
                    </a:cubicBezTo>
                    <a:close/>
                    <a:moveTo>
                      <a:pt x="37" y="19"/>
                    </a:moveTo>
                    <a:cubicBezTo>
                      <a:pt x="30" y="19"/>
                      <a:pt x="25" y="19"/>
                      <a:pt x="22" y="20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29" y="73"/>
                      <a:pt x="34" y="74"/>
                      <a:pt x="35" y="74"/>
                    </a:cubicBezTo>
                    <a:cubicBezTo>
                      <a:pt x="44" y="73"/>
                      <a:pt x="52" y="70"/>
                      <a:pt x="58" y="65"/>
                    </a:cubicBezTo>
                    <a:cubicBezTo>
                      <a:pt x="64" y="59"/>
                      <a:pt x="68" y="52"/>
                      <a:pt x="68" y="43"/>
                    </a:cubicBezTo>
                    <a:cubicBezTo>
                      <a:pt x="68" y="37"/>
                      <a:pt x="64" y="32"/>
                      <a:pt x="58" y="27"/>
                    </a:cubicBezTo>
                    <a:cubicBezTo>
                      <a:pt x="51" y="22"/>
                      <a:pt x="44" y="19"/>
                      <a:pt x="37" y="1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4" name="Freeform 1612"/>
              <p:cNvSpPr>
                <a:spLocks noEditPoints="1"/>
              </p:cNvSpPr>
              <p:nvPr/>
            </p:nvSpPr>
            <p:spPr bwMode="auto">
              <a:xfrm>
                <a:off x="3725" y="2828"/>
                <a:ext cx="81" cy="88"/>
              </a:xfrm>
              <a:custGeom>
                <a:avLst/>
                <a:gdLst>
                  <a:gd name="T0" fmla="*/ 49 w 94"/>
                  <a:gd name="T1" fmla="*/ 103 h 103"/>
                  <a:gd name="T2" fmla="*/ 15 w 94"/>
                  <a:gd name="T3" fmla="*/ 93 h 103"/>
                  <a:gd name="T4" fmla="*/ 0 w 94"/>
                  <a:gd name="T5" fmla="*/ 60 h 103"/>
                  <a:gd name="T6" fmla="*/ 12 w 94"/>
                  <a:gd name="T7" fmla="*/ 18 h 103"/>
                  <a:gd name="T8" fmla="*/ 47 w 94"/>
                  <a:gd name="T9" fmla="*/ 0 h 103"/>
                  <a:gd name="T10" fmla="*/ 72 w 94"/>
                  <a:gd name="T11" fmla="*/ 6 h 103"/>
                  <a:gd name="T12" fmla="*/ 84 w 94"/>
                  <a:gd name="T13" fmla="*/ 26 h 103"/>
                  <a:gd name="T14" fmla="*/ 74 w 94"/>
                  <a:gd name="T15" fmla="*/ 43 h 103"/>
                  <a:gd name="T16" fmla="*/ 54 w 94"/>
                  <a:gd name="T17" fmla="*/ 53 h 103"/>
                  <a:gd name="T18" fmla="*/ 18 w 94"/>
                  <a:gd name="T19" fmla="*/ 70 h 103"/>
                  <a:gd name="T20" fmla="*/ 31 w 94"/>
                  <a:gd name="T21" fmla="*/ 82 h 103"/>
                  <a:gd name="T22" fmla="*/ 49 w 94"/>
                  <a:gd name="T23" fmla="*/ 86 h 103"/>
                  <a:gd name="T24" fmla="*/ 65 w 94"/>
                  <a:gd name="T25" fmla="*/ 84 h 103"/>
                  <a:gd name="T26" fmla="*/ 79 w 94"/>
                  <a:gd name="T27" fmla="*/ 76 h 103"/>
                  <a:gd name="T28" fmla="*/ 86 w 94"/>
                  <a:gd name="T29" fmla="*/ 70 h 103"/>
                  <a:gd name="T30" fmla="*/ 92 w 94"/>
                  <a:gd name="T31" fmla="*/ 73 h 103"/>
                  <a:gd name="T32" fmla="*/ 94 w 94"/>
                  <a:gd name="T33" fmla="*/ 79 h 103"/>
                  <a:gd name="T34" fmla="*/ 77 w 94"/>
                  <a:gd name="T35" fmla="*/ 97 h 103"/>
                  <a:gd name="T36" fmla="*/ 49 w 94"/>
                  <a:gd name="T37" fmla="*/ 103 h 103"/>
                  <a:gd name="T38" fmla="*/ 47 w 94"/>
                  <a:gd name="T39" fmla="*/ 17 h 103"/>
                  <a:gd name="T40" fmla="*/ 28 w 94"/>
                  <a:gd name="T41" fmla="*/ 26 h 103"/>
                  <a:gd name="T42" fmla="*/ 16 w 94"/>
                  <a:gd name="T43" fmla="*/ 53 h 103"/>
                  <a:gd name="T44" fmla="*/ 45 w 94"/>
                  <a:gd name="T45" fmla="*/ 39 h 103"/>
                  <a:gd name="T46" fmla="*/ 69 w 94"/>
                  <a:gd name="T47" fmla="*/ 25 h 103"/>
                  <a:gd name="T48" fmla="*/ 47 w 94"/>
                  <a:gd name="T49" fmla="*/ 17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4" h="103">
                    <a:moveTo>
                      <a:pt x="49" y="103"/>
                    </a:moveTo>
                    <a:cubicBezTo>
                      <a:pt x="35" y="103"/>
                      <a:pt x="24" y="100"/>
                      <a:pt x="15" y="93"/>
                    </a:cubicBezTo>
                    <a:cubicBezTo>
                      <a:pt x="5" y="85"/>
                      <a:pt x="0" y="74"/>
                      <a:pt x="0" y="60"/>
                    </a:cubicBezTo>
                    <a:cubicBezTo>
                      <a:pt x="0" y="43"/>
                      <a:pt x="4" y="30"/>
                      <a:pt x="12" y="18"/>
                    </a:cubicBezTo>
                    <a:cubicBezTo>
                      <a:pt x="21" y="6"/>
                      <a:pt x="32" y="0"/>
                      <a:pt x="47" y="0"/>
                    </a:cubicBezTo>
                    <a:cubicBezTo>
                      <a:pt x="57" y="0"/>
                      <a:pt x="66" y="2"/>
                      <a:pt x="72" y="6"/>
                    </a:cubicBezTo>
                    <a:cubicBezTo>
                      <a:pt x="80" y="10"/>
                      <a:pt x="84" y="17"/>
                      <a:pt x="84" y="26"/>
                    </a:cubicBezTo>
                    <a:cubicBezTo>
                      <a:pt x="84" y="32"/>
                      <a:pt x="81" y="38"/>
                      <a:pt x="74" y="43"/>
                    </a:cubicBezTo>
                    <a:cubicBezTo>
                      <a:pt x="71" y="45"/>
                      <a:pt x="64" y="49"/>
                      <a:pt x="54" y="53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21" y="76"/>
                      <a:pt x="26" y="79"/>
                      <a:pt x="31" y="82"/>
                    </a:cubicBezTo>
                    <a:cubicBezTo>
                      <a:pt x="36" y="85"/>
                      <a:pt x="42" y="86"/>
                      <a:pt x="49" y="86"/>
                    </a:cubicBezTo>
                    <a:cubicBezTo>
                      <a:pt x="54" y="86"/>
                      <a:pt x="59" y="85"/>
                      <a:pt x="65" y="84"/>
                    </a:cubicBezTo>
                    <a:cubicBezTo>
                      <a:pt x="72" y="82"/>
                      <a:pt x="77" y="79"/>
                      <a:pt x="79" y="76"/>
                    </a:cubicBezTo>
                    <a:cubicBezTo>
                      <a:pt x="81" y="72"/>
                      <a:pt x="83" y="70"/>
                      <a:pt x="86" y="70"/>
                    </a:cubicBezTo>
                    <a:cubicBezTo>
                      <a:pt x="88" y="70"/>
                      <a:pt x="90" y="71"/>
                      <a:pt x="92" y="73"/>
                    </a:cubicBezTo>
                    <a:cubicBezTo>
                      <a:pt x="93" y="75"/>
                      <a:pt x="94" y="77"/>
                      <a:pt x="94" y="79"/>
                    </a:cubicBezTo>
                    <a:cubicBezTo>
                      <a:pt x="94" y="86"/>
                      <a:pt x="89" y="92"/>
                      <a:pt x="77" y="97"/>
                    </a:cubicBezTo>
                    <a:cubicBezTo>
                      <a:pt x="68" y="101"/>
                      <a:pt x="58" y="103"/>
                      <a:pt x="49" y="103"/>
                    </a:cubicBezTo>
                    <a:close/>
                    <a:moveTo>
                      <a:pt x="47" y="17"/>
                    </a:moveTo>
                    <a:cubicBezTo>
                      <a:pt x="39" y="17"/>
                      <a:pt x="33" y="20"/>
                      <a:pt x="28" y="26"/>
                    </a:cubicBezTo>
                    <a:cubicBezTo>
                      <a:pt x="22" y="32"/>
                      <a:pt x="19" y="41"/>
                      <a:pt x="16" y="53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56" y="34"/>
                      <a:pt x="65" y="29"/>
                      <a:pt x="69" y="25"/>
                    </a:cubicBezTo>
                    <a:cubicBezTo>
                      <a:pt x="64" y="20"/>
                      <a:pt x="56" y="17"/>
                      <a:pt x="47" y="17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5" name="Freeform 1613"/>
              <p:cNvSpPr>
                <a:spLocks noEditPoints="1"/>
              </p:cNvSpPr>
              <p:nvPr/>
            </p:nvSpPr>
            <p:spPr bwMode="auto">
              <a:xfrm>
                <a:off x="3814" y="2828"/>
                <a:ext cx="78" cy="90"/>
              </a:xfrm>
              <a:custGeom>
                <a:avLst/>
                <a:gdLst>
                  <a:gd name="T0" fmla="*/ 82 w 90"/>
                  <a:gd name="T1" fmla="*/ 105 h 105"/>
                  <a:gd name="T2" fmla="*/ 75 w 90"/>
                  <a:gd name="T3" fmla="*/ 101 h 105"/>
                  <a:gd name="T4" fmla="*/ 69 w 90"/>
                  <a:gd name="T5" fmla="*/ 94 h 105"/>
                  <a:gd name="T6" fmla="*/ 53 w 90"/>
                  <a:gd name="T7" fmla="*/ 101 h 105"/>
                  <a:gd name="T8" fmla="*/ 41 w 90"/>
                  <a:gd name="T9" fmla="*/ 104 h 105"/>
                  <a:gd name="T10" fmla="*/ 9 w 90"/>
                  <a:gd name="T11" fmla="*/ 91 h 105"/>
                  <a:gd name="T12" fmla="*/ 0 w 90"/>
                  <a:gd name="T13" fmla="*/ 56 h 105"/>
                  <a:gd name="T14" fmla="*/ 15 w 90"/>
                  <a:gd name="T15" fmla="*/ 17 h 105"/>
                  <a:gd name="T16" fmla="*/ 53 w 90"/>
                  <a:gd name="T17" fmla="*/ 0 h 105"/>
                  <a:gd name="T18" fmla="*/ 71 w 90"/>
                  <a:gd name="T19" fmla="*/ 5 h 105"/>
                  <a:gd name="T20" fmla="*/ 84 w 90"/>
                  <a:gd name="T21" fmla="*/ 17 h 105"/>
                  <a:gd name="T22" fmla="*/ 82 w 90"/>
                  <a:gd name="T23" fmla="*/ 22 h 105"/>
                  <a:gd name="T24" fmla="*/ 81 w 90"/>
                  <a:gd name="T25" fmla="*/ 34 h 105"/>
                  <a:gd name="T26" fmla="*/ 80 w 90"/>
                  <a:gd name="T27" fmla="*/ 55 h 105"/>
                  <a:gd name="T28" fmla="*/ 82 w 90"/>
                  <a:gd name="T29" fmla="*/ 73 h 105"/>
                  <a:gd name="T30" fmla="*/ 88 w 90"/>
                  <a:gd name="T31" fmla="*/ 90 h 105"/>
                  <a:gd name="T32" fmla="*/ 90 w 90"/>
                  <a:gd name="T33" fmla="*/ 95 h 105"/>
                  <a:gd name="T34" fmla="*/ 90 w 90"/>
                  <a:gd name="T35" fmla="*/ 96 h 105"/>
                  <a:gd name="T36" fmla="*/ 88 w 90"/>
                  <a:gd name="T37" fmla="*/ 103 h 105"/>
                  <a:gd name="T38" fmla="*/ 82 w 90"/>
                  <a:gd name="T39" fmla="*/ 105 h 105"/>
                  <a:gd name="T40" fmla="*/ 62 w 90"/>
                  <a:gd name="T41" fmla="*/ 39 h 105"/>
                  <a:gd name="T42" fmla="*/ 63 w 90"/>
                  <a:gd name="T43" fmla="*/ 31 h 105"/>
                  <a:gd name="T44" fmla="*/ 64 w 90"/>
                  <a:gd name="T45" fmla="*/ 20 h 105"/>
                  <a:gd name="T46" fmla="*/ 58 w 90"/>
                  <a:gd name="T47" fmla="*/ 18 h 105"/>
                  <a:gd name="T48" fmla="*/ 54 w 90"/>
                  <a:gd name="T49" fmla="*/ 17 h 105"/>
                  <a:gd name="T50" fmla="*/ 29 w 90"/>
                  <a:gd name="T51" fmla="*/ 29 h 105"/>
                  <a:gd name="T52" fmla="*/ 18 w 90"/>
                  <a:gd name="T53" fmla="*/ 56 h 105"/>
                  <a:gd name="T54" fmla="*/ 24 w 90"/>
                  <a:gd name="T55" fmla="*/ 80 h 105"/>
                  <a:gd name="T56" fmla="*/ 40 w 90"/>
                  <a:gd name="T57" fmla="*/ 87 h 105"/>
                  <a:gd name="T58" fmla="*/ 56 w 90"/>
                  <a:gd name="T59" fmla="*/ 84 h 105"/>
                  <a:gd name="T60" fmla="*/ 65 w 90"/>
                  <a:gd name="T61" fmla="*/ 77 h 105"/>
                  <a:gd name="T62" fmla="*/ 62 w 90"/>
                  <a:gd name="T63" fmla="*/ 3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0" h="105">
                    <a:moveTo>
                      <a:pt x="82" y="105"/>
                    </a:moveTo>
                    <a:cubicBezTo>
                      <a:pt x="80" y="105"/>
                      <a:pt x="78" y="104"/>
                      <a:pt x="75" y="101"/>
                    </a:cubicBezTo>
                    <a:cubicBezTo>
                      <a:pt x="72" y="98"/>
                      <a:pt x="70" y="96"/>
                      <a:pt x="69" y="94"/>
                    </a:cubicBezTo>
                    <a:cubicBezTo>
                      <a:pt x="63" y="97"/>
                      <a:pt x="58" y="100"/>
                      <a:pt x="53" y="101"/>
                    </a:cubicBezTo>
                    <a:cubicBezTo>
                      <a:pt x="48" y="103"/>
                      <a:pt x="45" y="104"/>
                      <a:pt x="41" y="104"/>
                    </a:cubicBezTo>
                    <a:cubicBezTo>
                      <a:pt x="27" y="104"/>
                      <a:pt x="16" y="100"/>
                      <a:pt x="9" y="91"/>
                    </a:cubicBezTo>
                    <a:cubicBezTo>
                      <a:pt x="3" y="84"/>
                      <a:pt x="0" y="72"/>
                      <a:pt x="0" y="56"/>
                    </a:cubicBezTo>
                    <a:cubicBezTo>
                      <a:pt x="0" y="40"/>
                      <a:pt x="5" y="27"/>
                      <a:pt x="15" y="17"/>
                    </a:cubicBezTo>
                    <a:cubicBezTo>
                      <a:pt x="26" y="6"/>
                      <a:pt x="38" y="0"/>
                      <a:pt x="53" y="0"/>
                    </a:cubicBezTo>
                    <a:cubicBezTo>
                      <a:pt x="58" y="0"/>
                      <a:pt x="65" y="2"/>
                      <a:pt x="71" y="5"/>
                    </a:cubicBezTo>
                    <a:cubicBezTo>
                      <a:pt x="80" y="8"/>
                      <a:pt x="84" y="12"/>
                      <a:pt x="84" y="17"/>
                    </a:cubicBezTo>
                    <a:cubicBezTo>
                      <a:pt x="84" y="19"/>
                      <a:pt x="83" y="21"/>
                      <a:pt x="82" y="22"/>
                    </a:cubicBezTo>
                    <a:cubicBezTo>
                      <a:pt x="82" y="24"/>
                      <a:pt x="81" y="28"/>
                      <a:pt x="81" y="34"/>
                    </a:cubicBezTo>
                    <a:cubicBezTo>
                      <a:pt x="80" y="39"/>
                      <a:pt x="80" y="46"/>
                      <a:pt x="80" y="55"/>
                    </a:cubicBezTo>
                    <a:cubicBezTo>
                      <a:pt x="80" y="63"/>
                      <a:pt x="81" y="69"/>
                      <a:pt x="82" y="73"/>
                    </a:cubicBezTo>
                    <a:cubicBezTo>
                      <a:pt x="82" y="76"/>
                      <a:pt x="84" y="82"/>
                      <a:pt x="88" y="90"/>
                    </a:cubicBezTo>
                    <a:cubicBezTo>
                      <a:pt x="88" y="91"/>
                      <a:pt x="89" y="93"/>
                      <a:pt x="90" y="95"/>
                    </a:cubicBezTo>
                    <a:cubicBezTo>
                      <a:pt x="90" y="96"/>
                      <a:pt x="90" y="96"/>
                      <a:pt x="90" y="96"/>
                    </a:cubicBezTo>
                    <a:cubicBezTo>
                      <a:pt x="90" y="99"/>
                      <a:pt x="90" y="101"/>
                      <a:pt x="88" y="103"/>
                    </a:cubicBezTo>
                    <a:cubicBezTo>
                      <a:pt x="86" y="104"/>
                      <a:pt x="84" y="105"/>
                      <a:pt x="82" y="105"/>
                    </a:cubicBezTo>
                    <a:close/>
                    <a:moveTo>
                      <a:pt x="62" y="39"/>
                    </a:moveTo>
                    <a:cubicBezTo>
                      <a:pt x="62" y="37"/>
                      <a:pt x="62" y="34"/>
                      <a:pt x="63" y="31"/>
                    </a:cubicBezTo>
                    <a:cubicBezTo>
                      <a:pt x="63" y="27"/>
                      <a:pt x="63" y="24"/>
                      <a:pt x="64" y="20"/>
                    </a:cubicBezTo>
                    <a:cubicBezTo>
                      <a:pt x="62" y="19"/>
                      <a:pt x="60" y="18"/>
                      <a:pt x="58" y="18"/>
                    </a:cubicBezTo>
                    <a:cubicBezTo>
                      <a:pt x="56" y="17"/>
                      <a:pt x="55" y="17"/>
                      <a:pt x="54" y="17"/>
                    </a:cubicBezTo>
                    <a:cubicBezTo>
                      <a:pt x="44" y="17"/>
                      <a:pt x="36" y="21"/>
                      <a:pt x="29" y="29"/>
                    </a:cubicBezTo>
                    <a:cubicBezTo>
                      <a:pt x="22" y="37"/>
                      <a:pt x="18" y="46"/>
                      <a:pt x="18" y="56"/>
                    </a:cubicBezTo>
                    <a:cubicBezTo>
                      <a:pt x="18" y="67"/>
                      <a:pt x="20" y="74"/>
                      <a:pt x="24" y="80"/>
                    </a:cubicBezTo>
                    <a:cubicBezTo>
                      <a:pt x="27" y="85"/>
                      <a:pt x="33" y="87"/>
                      <a:pt x="40" y="87"/>
                    </a:cubicBezTo>
                    <a:cubicBezTo>
                      <a:pt x="46" y="87"/>
                      <a:pt x="51" y="86"/>
                      <a:pt x="56" y="84"/>
                    </a:cubicBezTo>
                    <a:cubicBezTo>
                      <a:pt x="58" y="83"/>
                      <a:pt x="61" y="80"/>
                      <a:pt x="65" y="77"/>
                    </a:cubicBezTo>
                    <a:cubicBezTo>
                      <a:pt x="63" y="60"/>
                      <a:pt x="62" y="48"/>
                      <a:pt x="62" y="3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6" name="Freeform 1614"/>
              <p:cNvSpPr>
                <a:spLocks/>
              </p:cNvSpPr>
              <p:nvPr/>
            </p:nvSpPr>
            <p:spPr bwMode="auto">
              <a:xfrm>
                <a:off x="3906" y="2828"/>
                <a:ext cx="63" cy="90"/>
              </a:xfrm>
              <a:custGeom>
                <a:avLst/>
                <a:gdLst>
                  <a:gd name="T0" fmla="*/ 73 w 73"/>
                  <a:gd name="T1" fmla="*/ 29 h 105"/>
                  <a:gd name="T2" fmla="*/ 64 w 73"/>
                  <a:gd name="T3" fmla="*/ 41 h 105"/>
                  <a:gd name="T4" fmla="*/ 56 w 73"/>
                  <a:gd name="T5" fmla="*/ 32 h 105"/>
                  <a:gd name="T6" fmla="*/ 55 w 73"/>
                  <a:gd name="T7" fmla="*/ 25 h 105"/>
                  <a:gd name="T8" fmla="*/ 55 w 73"/>
                  <a:gd name="T9" fmla="*/ 17 h 105"/>
                  <a:gd name="T10" fmla="*/ 31 w 73"/>
                  <a:gd name="T11" fmla="*/ 26 h 105"/>
                  <a:gd name="T12" fmla="*/ 17 w 73"/>
                  <a:gd name="T13" fmla="*/ 44 h 105"/>
                  <a:gd name="T14" fmla="*/ 17 w 73"/>
                  <a:gd name="T15" fmla="*/ 96 h 105"/>
                  <a:gd name="T16" fmla="*/ 8 w 73"/>
                  <a:gd name="T17" fmla="*/ 105 h 105"/>
                  <a:gd name="T18" fmla="*/ 0 w 73"/>
                  <a:gd name="T19" fmla="*/ 96 h 105"/>
                  <a:gd name="T20" fmla="*/ 0 w 73"/>
                  <a:gd name="T21" fmla="*/ 30 h 105"/>
                  <a:gd name="T22" fmla="*/ 0 w 73"/>
                  <a:gd name="T23" fmla="*/ 20 h 105"/>
                  <a:gd name="T24" fmla="*/ 0 w 73"/>
                  <a:gd name="T25" fmla="*/ 11 h 105"/>
                  <a:gd name="T26" fmla="*/ 9 w 73"/>
                  <a:gd name="T27" fmla="*/ 1 h 105"/>
                  <a:gd name="T28" fmla="*/ 18 w 73"/>
                  <a:gd name="T29" fmla="*/ 17 h 105"/>
                  <a:gd name="T30" fmla="*/ 58 w 73"/>
                  <a:gd name="T31" fmla="*/ 0 h 105"/>
                  <a:gd name="T32" fmla="*/ 69 w 73"/>
                  <a:gd name="T33" fmla="*/ 5 h 105"/>
                  <a:gd name="T34" fmla="*/ 73 w 73"/>
                  <a:gd name="T35" fmla="*/ 23 h 105"/>
                  <a:gd name="T36" fmla="*/ 73 w 73"/>
                  <a:gd name="T37" fmla="*/ 2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3" h="105">
                    <a:moveTo>
                      <a:pt x="73" y="29"/>
                    </a:moveTo>
                    <a:cubicBezTo>
                      <a:pt x="73" y="37"/>
                      <a:pt x="69" y="41"/>
                      <a:pt x="64" y="41"/>
                    </a:cubicBezTo>
                    <a:cubicBezTo>
                      <a:pt x="58" y="41"/>
                      <a:pt x="56" y="38"/>
                      <a:pt x="56" y="32"/>
                    </a:cubicBezTo>
                    <a:cubicBezTo>
                      <a:pt x="56" y="31"/>
                      <a:pt x="55" y="28"/>
                      <a:pt x="55" y="25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45" y="18"/>
                      <a:pt x="37" y="21"/>
                      <a:pt x="31" y="26"/>
                    </a:cubicBezTo>
                    <a:cubicBezTo>
                      <a:pt x="26" y="30"/>
                      <a:pt x="21" y="36"/>
                      <a:pt x="17" y="44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102"/>
                      <a:pt x="14" y="105"/>
                      <a:pt x="8" y="105"/>
                    </a:cubicBezTo>
                    <a:cubicBezTo>
                      <a:pt x="3" y="105"/>
                      <a:pt x="0" y="102"/>
                      <a:pt x="0" y="9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7"/>
                      <a:pt x="0" y="24"/>
                      <a:pt x="0" y="20"/>
                    </a:cubicBezTo>
                    <a:cubicBezTo>
                      <a:pt x="0" y="16"/>
                      <a:pt x="0" y="13"/>
                      <a:pt x="0" y="11"/>
                    </a:cubicBezTo>
                    <a:cubicBezTo>
                      <a:pt x="0" y="5"/>
                      <a:pt x="3" y="1"/>
                      <a:pt x="9" y="1"/>
                    </a:cubicBezTo>
                    <a:cubicBezTo>
                      <a:pt x="15" y="1"/>
                      <a:pt x="18" y="7"/>
                      <a:pt x="18" y="17"/>
                    </a:cubicBezTo>
                    <a:cubicBezTo>
                      <a:pt x="30" y="5"/>
                      <a:pt x="43" y="0"/>
                      <a:pt x="58" y="0"/>
                    </a:cubicBezTo>
                    <a:cubicBezTo>
                      <a:pt x="63" y="0"/>
                      <a:pt x="67" y="2"/>
                      <a:pt x="69" y="5"/>
                    </a:cubicBezTo>
                    <a:cubicBezTo>
                      <a:pt x="72" y="9"/>
                      <a:pt x="73" y="15"/>
                      <a:pt x="73" y="23"/>
                    </a:cubicBezTo>
                    <a:cubicBezTo>
                      <a:pt x="73" y="26"/>
                      <a:pt x="73" y="28"/>
                      <a:pt x="73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7" name="Freeform 1615"/>
              <p:cNvSpPr>
                <a:spLocks/>
              </p:cNvSpPr>
              <p:nvPr/>
            </p:nvSpPr>
            <p:spPr bwMode="auto">
              <a:xfrm>
                <a:off x="3431" y="3243"/>
                <a:ext cx="4" cy="1"/>
              </a:xfrm>
              <a:custGeom>
                <a:avLst/>
                <a:gdLst>
                  <a:gd name="T0" fmla="*/ 2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2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2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8" name="Freeform 1616"/>
              <p:cNvSpPr>
                <a:spLocks/>
              </p:cNvSpPr>
              <p:nvPr/>
            </p:nvSpPr>
            <p:spPr bwMode="auto">
              <a:xfrm>
                <a:off x="3431" y="3240"/>
                <a:ext cx="14" cy="3"/>
              </a:xfrm>
              <a:custGeom>
                <a:avLst/>
                <a:gdLst>
                  <a:gd name="T0" fmla="*/ 17 w 17"/>
                  <a:gd name="T1" fmla="*/ 2 h 4"/>
                  <a:gd name="T2" fmla="*/ 15 w 17"/>
                  <a:gd name="T3" fmla="*/ 0 h 4"/>
                  <a:gd name="T4" fmla="*/ 0 w 17"/>
                  <a:gd name="T5" fmla="*/ 2 h 4"/>
                  <a:gd name="T6" fmla="*/ 9 w 17"/>
                  <a:gd name="T7" fmla="*/ 4 h 4"/>
                  <a:gd name="T8" fmla="*/ 6 w 17"/>
                  <a:gd name="T9" fmla="*/ 2 h 4"/>
                  <a:gd name="T10" fmla="*/ 13 w 17"/>
                  <a:gd name="T11" fmla="*/ 4 h 4"/>
                  <a:gd name="T12" fmla="*/ 12 w 17"/>
                  <a:gd name="T13" fmla="*/ 1 h 4"/>
                  <a:gd name="T14" fmla="*/ 17 w 17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5" y="4"/>
                      <a:pt x="9" y="4"/>
                    </a:cubicBezTo>
                    <a:cubicBezTo>
                      <a:pt x="9" y="3"/>
                      <a:pt x="5" y="3"/>
                      <a:pt x="6" y="2"/>
                    </a:cubicBezTo>
                    <a:cubicBezTo>
                      <a:pt x="9" y="2"/>
                      <a:pt x="9" y="3"/>
                      <a:pt x="13" y="4"/>
                    </a:cubicBezTo>
                    <a:cubicBezTo>
                      <a:pt x="16" y="2"/>
                      <a:pt x="10" y="3"/>
                      <a:pt x="12" y="1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9" name="Freeform 1617"/>
              <p:cNvSpPr>
                <a:spLocks/>
              </p:cNvSpPr>
              <p:nvPr/>
            </p:nvSpPr>
            <p:spPr bwMode="auto">
              <a:xfrm>
                <a:off x="3436" y="3239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0" name="Freeform 1618"/>
              <p:cNvSpPr>
                <a:spLocks/>
              </p:cNvSpPr>
              <p:nvPr/>
            </p:nvSpPr>
            <p:spPr bwMode="auto">
              <a:xfrm>
                <a:off x="3433" y="3238"/>
                <a:ext cx="6" cy="1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1" name="Freeform 1619"/>
              <p:cNvSpPr>
                <a:spLocks/>
              </p:cNvSpPr>
              <p:nvPr/>
            </p:nvSpPr>
            <p:spPr bwMode="auto">
              <a:xfrm>
                <a:off x="3434" y="32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2" name="Freeform 1620"/>
              <p:cNvSpPr>
                <a:spLocks/>
              </p:cNvSpPr>
              <p:nvPr/>
            </p:nvSpPr>
            <p:spPr bwMode="auto">
              <a:xfrm>
                <a:off x="3433" y="3234"/>
                <a:ext cx="10" cy="4"/>
              </a:xfrm>
              <a:custGeom>
                <a:avLst/>
                <a:gdLst>
                  <a:gd name="T0" fmla="*/ 2 w 11"/>
                  <a:gd name="T1" fmla="*/ 0 h 4"/>
                  <a:gd name="T2" fmla="*/ 2 w 11"/>
                  <a:gd name="T3" fmla="*/ 1 h 4"/>
                  <a:gd name="T4" fmla="*/ 3 w 11"/>
                  <a:gd name="T5" fmla="*/ 1 h 4"/>
                  <a:gd name="T6" fmla="*/ 8 w 11"/>
                  <a:gd name="T7" fmla="*/ 2 h 4"/>
                  <a:gd name="T8" fmla="*/ 8 w 11"/>
                  <a:gd name="T9" fmla="*/ 4 h 4"/>
                  <a:gd name="T10" fmla="*/ 11 w 11"/>
                  <a:gd name="T11" fmla="*/ 3 h 4"/>
                  <a:gd name="T12" fmla="*/ 2 w 1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4" y="3"/>
                      <a:pt x="8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1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3" name="Freeform 1621"/>
              <p:cNvSpPr>
                <a:spLocks/>
              </p:cNvSpPr>
              <p:nvPr/>
            </p:nvSpPr>
            <p:spPr bwMode="auto">
              <a:xfrm>
                <a:off x="3436" y="323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4" name="Freeform 1622"/>
              <p:cNvSpPr>
                <a:spLocks/>
              </p:cNvSpPr>
              <p:nvPr/>
            </p:nvSpPr>
            <p:spPr bwMode="auto">
              <a:xfrm>
                <a:off x="3435" y="3237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5" name="Freeform 1623"/>
              <p:cNvSpPr>
                <a:spLocks/>
              </p:cNvSpPr>
              <p:nvPr/>
            </p:nvSpPr>
            <p:spPr bwMode="auto">
              <a:xfrm>
                <a:off x="3434" y="3231"/>
                <a:ext cx="11" cy="3"/>
              </a:xfrm>
              <a:custGeom>
                <a:avLst/>
                <a:gdLst>
                  <a:gd name="T0" fmla="*/ 1 w 13"/>
                  <a:gd name="T1" fmla="*/ 1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1 w 1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" y="1"/>
                    </a:moveTo>
                    <a:cubicBezTo>
                      <a:pt x="7" y="2"/>
                      <a:pt x="0" y="3"/>
                      <a:pt x="5" y="4"/>
                    </a:cubicBezTo>
                    <a:cubicBezTo>
                      <a:pt x="5" y="3"/>
                      <a:pt x="10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6" name="Freeform 1624"/>
              <p:cNvSpPr>
                <a:spLocks/>
              </p:cNvSpPr>
              <p:nvPr/>
            </p:nvSpPr>
            <p:spPr bwMode="auto">
              <a:xfrm>
                <a:off x="3449" y="32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7" name="Freeform 1625"/>
              <p:cNvSpPr>
                <a:spLocks/>
              </p:cNvSpPr>
              <p:nvPr/>
            </p:nvSpPr>
            <p:spPr bwMode="auto">
              <a:xfrm>
                <a:off x="3438" y="3225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8 w 17"/>
                  <a:gd name="T3" fmla="*/ 3 h 7"/>
                  <a:gd name="T4" fmla="*/ 3 w 17"/>
                  <a:gd name="T5" fmla="*/ 2 h 7"/>
                  <a:gd name="T6" fmla="*/ 6 w 17"/>
                  <a:gd name="T7" fmla="*/ 5 h 7"/>
                  <a:gd name="T8" fmla="*/ 0 w 17"/>
                  <a:gd name="T9" fmla="*/ 3 h 7"/>
                  <a:gd name="T10" fmla="*/ 5 w 17"/>
                  <a:gd name="T11" fmla="*/ 6 h 7"/>
                  <a:gd name="T12" fmla="*/ 1 w 17"/>
                  <a:gd name="T13" fmla="*/ 7 h 7"/>
                  <a:gd name="T14" fmla="*/ 8 w 17"/>
                  <a:gd name="T15" fmla="*/ 7 h 7"/>
                  <a:gd name="T16" fmla="*/ 7 w 17"/>
                  <a:gd name="T17" fmla="*/ 5 h 7"/>
                  <a:gd name="T18" fmla="*/ 11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3" y="2"/>
                    </a:cubicBezTo>
                    <a:cubicBezTo>
                      <a:pt x="2" y="3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3"/>
                    </a:cubicBezTo>
                    <a:cubicBezTo>
                      <a:pt x="0" y="4"/>
                      <a:pt x="0" y="5"/>
                      <a:pt x="5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6"/>
                      <a:pt x="3" y="6"/>
                      <a:pt x="7" y="5"/>
                    </a:cubicBezTo>
                    <a:cubicBezTo>
                      <a:pt x="10" y="5"/>
                      <a:pt x="11" y="6"/>
                      <a:pt x="11" y="6"/>
                    </a:cubicBezTo>
                    <a:cubicBezTo>
                      <a:pt x="10" y="5"/>
                      <a:pt x="17" y="4"/>
                      <a:pt x="16" y="3"/>
                    </a:cubicBezTo>
                    <a:cubicBezTo>
                      <a:pt x="15" y="1"/>
                      <a:pt x="5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8" name="Freeform 1626"/>
              <p:cNvSpPr>
                <a:spLocks/>
              </p:cNvSpPr>
              <p:nvPr/>
            </p:nvSpPr>
            <p:spPr bwMode="auto">
              <a:xfrm>
                <a:off x="3445" y="3225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9" name="Freeform 1627"/>
              <p:cNvSpPr>
                <a:spLocks/>
              </p:cNvSpPr>
              <p:nvPr/>
            </p:nvSpPr>
            <p:spPr bwMode="auto">
              <a:xfrm>
                <a:off x="3438" y="3220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4 h 5"/>
                  <a:gd name="T14" fmla="*/ 10 w 18"/>
                  <a:gd name="T15" fmla="*/ 0 h 5"/>
                  <a:gd name="T16" fmla="*/ 8 w 18"/>
                  <a:gd name="T17" fmla="*/ 1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3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4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0" name="Freeform 1628"/>
              <p:cNvSpPr>
                <a:spLocks/>
              </p:cNvSpPr>
              <p:nvPr/>
            </p:nvSpPr>
            <p:spPr bwMode="auto">
              <a:xfrm>
                <a:off x="3437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1" name="Freeform 1629"/>
              <p:cNvSpPr>
                <a:spLocks/>
              </p:cNvSpPr>
              <p:nvPr/>
            </p:nvSpPr>
            <p:spPr bwMode="auto">
              <a:xfrm>
                <a:off x="3447" y="32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2" name="Freeform 1630"/>
              <p:cNvSpPr>
                <a:spLocks/>
              </p:cNvSpPr>
              <p:nvPr/>
            </p:nvSpPr>
            <p:spPr bwMode="auto">
              <a:xfrm>
                <a:off x="3439" y="321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3" name="Freeform 1631"/>
              <p:cNvSpPr>
                <a:spLocks/>
              </p:cNvSpPr>
              <p:nvPr/>
            </p:nvSpPr>
            <p:spPr bwMode="auto">
              <a:xfrm>
                <a:off x="3436" y="3185"/>
                <a:ext cx="17" cy="34"/>
              </a:xfrm>
              <a:custGeom>
                <a:avLst/>
                <a:gdLst>
                  <a:gd name="T0" fmla="*/ 18 w 20"/>
                  <a:gd name="T1" fmla="*/ 2 h 39"/>
                  <a:gd name="T2" fmla="*/ 14 w 20"/>
                  <a:gd name="T3" fmla="*/ 3 h 39"/>
                  <a:gd name="T4" fmla="*/ 10 w 20"/>
                  <a:gd name="T5" fmla="*/ 1 h 39"/>
                  <a:gd name="T6" fmla="*/ 3 w 20"/>
                  <a:gd name="T7" fmla="*/ 0 h 39"/>
                  <a:gd name="T8" fmla="*/ 6 w 20"/>
                  <a:gd name="T9" fmla="*/ 4 h 39"/>
                  <a:gd name="T10" fmla="*/ 2 w 20"/>
                  <a:gd name="T11" fmla="*/ 3 h 39"/>
                  <a:gd name="T12" fmla="*/ 4 w 20"/>
                  <a:gd name="T13" fmla="*/ 9 h 39"/>
                  <a:gd name="T14" fmla="*/ 6 w 20"/>
                  <a:gd name="T15" fmla="*/ 13 h 39"/>
                  <a:gd name="T16" fmla="*/ 3 w 20"/>
                  <a:gd name="T17" fmla="*/ 29 h 39"/>
                  <a:gd name="T18" fmla="*/ 9 w 20"/>
                  <a:gd name="T19" fmla="*/ 30 h 39"/>
                  <a:gd name="T20" fmla="*/ 5 w 20"/>
                  <a:gd name="T21" fmla="*/ 31 h 39"/>
                  <a:gd name="T22" fmla="*/ 5 w 20"/>
                  <a:gd name="T23" fmla="*/ 30 h 39"/>
                  <a:gd name="T24" fmla="*/ 4 w 20"/>
                  <a:gd name="T25" fmla="*/ 35 h 39"/>
                  <a:gd name="T26" fmla="*/ 11 w 20"/>
                  <a:gd name="T27" fmla="*/ 35 h 39"/>
                  <a:gd name="T28" fmla="*/ 3 w 20"/>
                  <a:gd name="T29" fmla="*/ 37 h 39"/>
                  <a:gd name="T30" fmla="*/ 8 w 20"/>
                  <a:gd name="T31" fmla="*/ 38 h 39"/>
                  <a:gd name="T32" fmla="*/ 13 w 20"/>
                  <a:gd name="T33" fmla="*/ 37 h 39"/>
                  <a:gd name="T34" fmla="*/ 16 w 20"/>
                  <a:gd name="T35" fmla="*/ 38 h 39"/>
                  <a:gd name="T36" fmla="*/ 8 w 20"/>
                  <a:gd name="T37" fmla="*/ 28 h 39"/>
                  <a:gd name="T38" fmla="*/ 12 w 20"/>
                  <a:gd name="T39" fmla="*/ 28 h 39"/>
                  <a:gd name="T40" fmla="*/ 16 w 20"/>
                  <a:gd name="T41" fmla="*/ 22 h 39"/>
                  <a:gd name="T42" fmla="*/ 9 w 20"/>
                  <a:gd name="T43" fmla="*/ 20 h 39"/>
                  <a:gd name="T44" fmla="*/ 12 w 20"/>
                  <a:gd name="T45" fmla="*/ 18 h 39"/>
                  <a:gd name="T46" fmla="*/ 9 w 20"/>
                  <a:gd name="T47" fmla="*/ 18 h 39"/>
                  <a:gd name="T48" fmla="*/ 13 w 20"/>
                  <a:gd name="T49" fmla="*/ 17 h 39"/>
                  <a:gd name="T50" fmla="*/ 5 w 20"/>
                  <a:gd name="T51" fmla="*/ 16 h 39"/>
                  <a:gd name="T52" fmla="*/ 17 w 20"/>
                  <a:gd name="T53" fmla="*/ 13 h 39"/>
                  <a:gd name="T54" fmla="*/ 12 w 20"/>
                  <a:gd name="T55" fmla="*/ 13 h 39"/>
                  <a:gd name="T56" fmla="*/ 9 w 20"/>
                  <a:gd name="T57" fmla="*/ 12 h 39"/>
                  <a:gd name="T58" fmla="*/ 16 w 20"/>
                  <a:gd name="T59" fmla="*/ 12 h 39"/>
                  <a:gd name="T60" fmla="*/ 12 w 20"/>
                  <a:gd name="T61" fmla="*/ 9 h 39"/>
                  <a:gd name="T62" fmla="*/ 8 w 20"/>
                  <a:gd name="T63" fmla="*/ 9 h 39"/>
                  <a:gd name="T64" fmla="*/ 10 w 20"/>
                  <a:gd name="T65" fmla="*/ 5 h 39"/>
                  <a:gd name="T66" fmla="*/ 17 w 20"/>
                  <a:gd name="T67" fmla="*/ 7 h 39"/>
                  <a:gd name="T68" fmla="*/ 20 w 20"/>
                  <a:gd name="T69" fmla="*/ 6 h 39"/>
                  <a:gd name="T70" fmla="*/ 11 w 20"/>
                  <a:gd name="T71" fmla="*/ 3 h 39"/>
                  <a:gd name="T72" fmla="*/ 18 w 20"/>
                  <a:gd name="T7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39">
                    <a:moveTo>
                      <a:pt x="18" y="2"/>
                    </a:moveTo>
                    <a:cubicBezTo>
                      <a:pt x="15" y="2"/>
                      <a:pt x="14" y="2"/>
                      <a:pt x="14" y="3"/>
                    </a:cubicBezTo>
                    <a:cubicBezTo>
                      <a:pt x="11" y="3"/>
                      <a:pt x="12" y="2"/>
                      <a:pt x="10" y="1"/>
                    </a:cubicBezTo>
                    <a:cubicBezTo>
                      <a:pt x="8" y="2"/>
                      <a:pt x="6" y="1"/>
                      <a:pt x="3" y="0"/>
                    </a:cubicBezTo>
                    <a:cubicBezTo>
                      <a:pt x="3" y="2"/>
                      <a:pt x="7" y="3"/>
                      <a:pt x="6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5"/>
                      <a:pt x="7" y="8"/>
                      <a:pt x="4" y="9"/>
                    </a:cubicBezTo>
                    <a:cubicBezTo>
                      <a:pt x="3" y="10"/>
                      <a:pt x="4" y="12"/>
                      <a:pt x="6" y="13"/>
                    </a:cubicBezTo>
                    <a:cubicBezTo>
                      <a:pt x="4" y="18"/>
                      <a:pt x="7" y="24"/>
                      <a:pt x="3" y="29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6" y="30"/>
                      <a:pt x="9" y="32"/>
                      <a:pt x="5" y="31"/>
                    </a:cubicBezTo>
                    <a:cubicBezTo>
                      <a:pt x="6" y="31"/>
                      <a:pt x="5" y="31"/>
                      <a:pt x="5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4"/>
                      <a:pt x="10" y="35"/>
                      <a:pt x="11" y="35"/>
                    </a:cubicBezTo>
                    <a:cubicBezTo>
                      <a:pt x="4" y="35"/>
                      <a:pt x="11" y="37"/>
                      <a:pt x="3" y="37"/>
                    </a:cubicBezTo>
                    <a:cubicBezTo>
                      <a:pt x="1" y="38"/>
                      <a:pt x="9" y="37"/>
                      <a:pt x="8" y="38"/>
                    </a:cubicBezTo>
                    <a:cubicBezTo>
                      <a:pt x="12" y="39"/>
                      <a:pt x="10" y="37"/>
                      <a:pt x="13" y="37"/>
                    </a:cubicBezTo>
                    <a:cubicBezTo>
                      <a:pt x="17" y="38"/>
                      <a:pt x="12" y="38"/>
                      <a:pt x="16" y="38"/>
                    </a:cubicBezTo>
                    <a:cubicBezTo>
                      <a:pt x="18" y="36"/>
                      <a:pt x="10" y="32"/>
                      <a:pt x="8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6" y="22"/>
                    </a:cubicBezTo>
                    <a:cubicBezTo>
                      <a:pt x="12" y="23"/>
                      <a:pt x="18" y="20"/>
                      <a:pt x="9" y="20"/>
                    </a:cubicBezTo>
                    <a:cubicBezTo>
                      <a:pt x="11" y="19"/>
                      <a:pt x="11" y="19"/>
                      <a:pt x="12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7"/>
                      <a:pt x="13" y="18"/>
                      <a:pt x="13" y="17"/>
                    </a:cubicBezTo>
                    <a:cubicBezTo>
                      <a:pt x="9" y="17"/>
                      <a:pt x="8" y="16"/>
                      <a:pt x="5" y="16"/>
                    </a:cubicBezTo>
                    <a:cubicBezTo>
                      <a:pt x="10" y="15"/>
                      <a:pt x="13" y="14"/>
                      <a:pt x="17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4" y="12"/>
                      <a:pt x="10" y="12"/>
                      <a:pt x="9" y="12"/>
                    </a:cubicBezTo>
                    <a:cubicBezTo>
                      <a:pt x="9" y="11"/>
                      <a:pt x="14" y="12"/>
                      <a:pt x="16" y="12"/>
                    </a:cubicBezTo>
                    <a:cubicBezTo>
                      <a:pt x="17" y="11"/>
                      <a:pt x="9" y="9"/>
                      <a:pt x="12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7"/>
                      <a:pt x="11" y="6"/>
                      <a:pt x="10" y="5"/>
                    </a:cubicBezTo>
                    <a:cubicBezTo>
                      <a:pt x="15" y="5"/>
                      <a:pt x="14" y="6"/>
                      <a:pt x="17" y="7"/>
                    </a:cubicBezTo>
                    <a:cubicBezTo>
                      <a:pt x="18" y="7"/>
                      <a:pt x="18" y="6"/>
                      <a:pt x="20" y="6"/>
                    </a:cubicBezTo>
                    <a:cubicBezTo>
                      <a:pt x="17" y="6"/>
                      <a:pt x="14" y="4"/>
                      <a:pt x="11" y="3"/>
                    </a:cubicBezTo>
                    <a:cubicBezTo>
                      <a:pt x="17" y="4"/>
                      <a:pt x="17" y="2"/>
                      <a:pt x="18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4" name="Freeform 1632"/>
              <p:cNvSpPr>
                <a:spLocks/>
              </p:cNvSpPr>
              <p:nvPr/>
            </p:nvSpPr>
            <p:spPr bwMode="auto">
              <a:xfrm>
                <a:off x="3453" y="31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5" name="Freeform 1633"/>
              <p:cNvSpPr>
                <a:spLocks/>
              </p:cNvSpPr>
              <p:nvPr/>
            </p:nvSpPr>
            <p:spPr bwMode="auto">
              <a:xfrm>
                <a:off x="3451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6" name="Rectangle 1634"/>
              <p:cNvSpPr>
                <a:spLocks noChangeArrowheads="1"/>
              </p:cNvSpPr>
              <p:nvPr/>
            </p:nvSpPr>
            <p:spPr bwMode="auto">
              <a:xfrm>
                <a:off x="3439" y="319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7" name="Freeform 1635"/>
              <p:cNvSpPr>
                <a:spLocks/>
              </p:cNvSpPr>
              <p:nvPr/>
            </p:nvSpPr>
            <p:spPr bwMode="auto">
              <a:xfrm>
                <a:off x="3450" y="31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8" name="Freeform 1636"/>
              <p:cNvSpPr>
                <a:spLocks/>
              </p:cNvSpPr>
              <p:nvPr/>
            </p:nvSpPr>
            <p:spPr bwMode="auto">
              <a:xfrm>
                <a:off x="3450" y="3203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9" name="Freeform 1637"/>
              <p:cNvSpPr>
                <a:spLocks/>
              </p:cNvSpPr>
              <p:nvPr/>
            </p:nvSpPr>
            <p:spPr bwMode="auto">
              <a:xfrm>
                <a:off x="3452" y="318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0" name="Freeform 1638"/>
              <p:cNvSpPr>
                <a:spLocks/>
              </p:cNvSpPr>
              <p:nvPr/>
            </p:nvSpPr>
            <p:spPr bwMode="auto">
              <a:xfrm>
                <a:off x="3436" y="3167"/>
                <a:ext cx="20" cy="18"/>
              </a:xfrm>
              <a:custGeom>
                <a:avLst/>
                <a:gdLst>
                  <a:gd name="T0" fmla="*/ 4 w 23"/>
                  <a:gd name="T1" fmla="*/ 1 h 21"/>
                  <a:gd name="T2" fmla="*/ 1 w 23"/>
                  <a:gd name="T3" fmla="*/ 4 h 21"/>
                  <a:gd name="T4" fmla="*/ 11 w 23"/>
                  <a:gd name="T5" fmla="*/ 8 h 21"/>
                  <a:gd name="T6" fmla="*/ 2 w 23"/>
                  <a:gd name="T7" fmla="*/ 6 h 21"/>
                  <a:gd name="T8" fmla="*/ 8 w 23"/>
                  <a:gd name="T9" fmla="*/ 14 h 21"/>
                  <a:gd name="T10" fmla="*/ 4 w 23"/>
                  <a:gd name="T11" fmla="*/ 14 h 21"/>
                  <a:gd name="T12" fmla="*/ 14 w 23"/>
                  <a:gd name="T13" fmla="*/ 18 h 21"/>
                  <a:gd name="T14" fmla="*/ 3 w 23"/>
                  <a:gd name="T15" fmla="*/ 16 h 21"/>
                  <a:gd name="T16" fmla="*/ 2 w 23"/>
                  <a:gd name="T17" fmla="*/ 16 h 21"/>
                  <a:gd name="T18" fmla="*/ 5 w 23"/>
                  <a:gd name="T19" fmla="*/ 20 h 21"/>
                  <a:gd name="T20" fmla="*/ 11 w 23"/>
                  <a:gd name="T21" fmla="*/ 21 h 21"/>
                  <a:gd name="T22" fmla="*/ 17 w 23"/>
                  <a:gd name="T23" fmla="*/ 21 h 21"/>
                  <a:gd name="T24" fmla="*/ 13 w 23"/>
                  <a:gd name="T25" fmla="*/ 19 h 21"/>
                  <a:gd name="T26" fmla="*/ 17 w 23"/>
                  <a:gd name="T27" fmla="*/ 19 h 21"/>
                  <a:gd name="T28" fmla="*/ 14 w 23"/>
                  <a:gd name="T29" fmla="*/ 18 h 21"/>
                  <a:gd name="T30" fmla="*/ 18 w 23"/>
                  <a:gd name="T31" fmla="*/ 18 h 21"/>
                  <a:gd name="T32" fmla="*/ 15 w 23"/>
                  <a:gd name="T33" fmla="*/ 16 h 21"/>
                  <a:gd name="T34" fmla="*/ 16 w 23"/>
                  <a:gd name="T35" fmla="*/ 16 h 21"/>
                  <a:gd name="T36" fmla="*/ 11 w 23"/>
                  <a:gd name="T37" fmla="*/ 14 h 21"/>
                  <a:gd name="T38" fmla="*/ 16 w 23"/>
                  <a:gd name="T39" fmla="*/ 14 h 21"/>
                  <a:gd name="T40" fmla="*/ 13 w 23"/>
                  <a:gd name="T41" fmla="*/ 14 h 21"/>
                  <a:gd name="T42" fmla="*/ 19 w 23"/>
                  <a:gd name="T43" fmla="*/ 10 h 21"/>
                  <a:gd name="T44" fmla="*/ 15 w 23"/>
                  <a:gd name="T45" fmla="*/ 9 h 21"/>
                  <a:gd name="T46" fmla="*/ 18 w 23"/>
                  <a:gd name="T47" fmla="*/ 12 h 21"/>
                  <a:gd name="T48" fmla="*/ 8 w 23"/>
                  <a:gd name="T49" fmla="*/ 10 h 21"/>
                  <a:gd name="T50" fmla="*/ 17 w 23"/>
                  <a:gd name="T51" fmla="*/ 9 h 21"/>
                  <a:gd name="T52" fmla="*/ 15 w 23"/>
                  <a:gd name="T53" fmla="*/ 5 h 21"/>
                  <a:gd name="T54" fmla="*/ 17 w 23"/>
                  <a:gd name="T55" fmla="*/ 5 h 21"/>
                  <a:gd name="T56" fmla="*/ 14 w 23"/>
                  <a:gd name="T57" fmla="*/ 3 h 21"/>
                  <a:gd name="T58" fmla="*/ 12 w 23"/>
                  <a:gd name="T59" fmla="*/ 3 h 21"/>
                  <a:gd name="T60" fmla="*/ 9 w 23"/>
                  <a:gd name="T61" fmla="*/ 2 h 21"/>
                  <a:gd name="T62" fmla="*/ 12 w 23"/>
                  <a:gd name="T63" fmla="*/ 2 h 21"/>
                  <a:gd name="T64" fmla="*/ 6 w 23"/>
                  <a:gd name="T65" fmla="*/ 0 h 21"/>
                  <a:gd name="T66" fmla="*/ 9 w 23"/>
                  <a:gd name="T67" fmla="*/ 2 h 21"/>
                  <a:gd name="T68" fmla="*/ 4 w 23"/>
                  <a:gd name="T6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1">
                    <a:moveTo>
                      <a:pt x="4" y="1"/>
                    </a:moveTo>
                    <a:cubicBezTo>
                      <a:pt x="0" y="1"/>
                      <a:pt x="2" y="3"/>
                      <a:pt x="1" y="4"/>
                    </a:cubicBezTo>
                    <a:cubicBezTo>
                      <a:pt x="3" y="7"/>
                      <a:pt x="11" y="6"/>
                      <a:pt x="1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9"/>
                      <a:pt x="0" y="12"/>
                      <a:pt x="8" y="14"/>
                    </a:cubicBezTo>
                    <a:cubicBezTo>
                      <a:pt x="7" y="14"/>
                      <a:pt x="5" y="15"/>
                      <a:pt x="4" y="14"/>
                    </a:cubicBezTo>
                    <a:cubicBezTo>
                      <a:pt x="4" y="15"/>
                      <a:pt x="17" y="16"/>
                      <a:pt x="14" y="18"/>
                    </a:cubicBezTo>
                    <a:cubicBezTo>
                      <a:pt x="8" y="15"/>
                      <a:pt x="8" y="18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5" y="19"/>
                      <a:pt x="5" y="20"/>
                    </a:cubicBezTo>
                    <a:cubicBezTo>
                      <a:pt x="7" y="20"/>
                      <a:pt x="11" y="20"/>
                      <a:pt x="11" y="21"/>
                    </a:cubicBezTo>
                    <a:cubicBezTo>
                      <a:pt x="12" y="21"/>
                      <a:pt x="14" y="21"/>
                      <a:pt x="17" y="21"/>
                    </a:cubicBezTo>
                    <a:cubicBezTo>
                      <a:pt x="14" y="20"/>
                      <a:pt x="16" y="20"/>
                      <a:pt x="13" y="19"/>
                    </a:cubicBezTo>
                    <a:cubicBezTo>
                      <a:pt x="16" y="18"/>
                      <a:pt x="14" y="19"/>
                      <a:pt x="17" y="1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7"/>
                      <a:pt x="17" y="19"/>
                      <a:pt x="18" y="18"/>
                    </a:cubicBezTo>
                    <a:cubicBezTo>
                      <a:pt x="16" y="17"/>
                      <a:pt x="14" y="16"/>
                      <a:pt x="15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5"/>
                      <a:pt x="16" y="15"/>
                      <a:pt x="11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2"/>
                      <a:pt x="23" y="13"/>
                      <a:pt x="19" y="10"/>
                    </a:cubicBezTo>
                    <a:cubicBezTo>
                      <a:pt x="17" y="10"/>
                      <a:pt x="16" y="10"/>
                      <a:pt x="15" y="9"/>
                    </a:cubicBezTo>
                    <a:cubicBezTo>
                      <a:pt x="12" y="10"/>
                      <a:pt x="17" y="11"/>
                      <a:pt x="18" y="12"/>
                    </a:cubicBezTo>
                    <a:cubicBezTo>
                      <a:pt x="14" y="11"/>
                      <a:pt x="10" y="9"/>
                      <a:pt x="8" y="10"/>
                    </a:cubicBezTo>
                    <a:cubicBezTo>
                      <a:pt x="12" y="10"/>
                      <a:pt x="8" y="8"/>
                      <a:pt x="17" y="9"/>
                    </a:cubicBezTo>
                    <a:cubicBezTo>
                      <a:pt x="17" y="7"/>
                      <a:pt x="13" y="6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4"/>
                      <a:pt x="19" y="4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9" y="2"/>
                    </a:cubicBezTo>
                    <a:cubicBezTo>
                      <a:pt x="10" y="2"/>
                      <a:pt x="10" y="2"/>
                      <a:pt x="12" y="2"/>
                    </a:cubicBezTo>
                    <a:cubicBezTo>
                      <a:pt x="7" y="2"/>
                      <a:pt x="7" y="0"/>
                      <a:pt x="6" y="0"/>
                    </a:cubicBezTo>
                    <a:cubicBezTo>
                      <a:pt x="5" y="0"/>
                      <a:pt x="8" y="1"/>
                      <a:pt x="9" y="2"/>
                    </a:cubicBezTo>
                    <a:cubicBezTo>
                      <a:pt x="7" y="2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1" name="Freeform 1639"/>
              <p:cNvSpPr>
                <a:spLocks/>
              </p:cNvSpPr>
              <p:nvPr/>
            </p:nvSpPr>
            <p:spPr bwMode="auto">
              <a:xfrm>
                <a:off x="3450" y="318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2" name="Freeform 1640"/>
              <p:cNvSpPr>
                <a:spLocks/>
              </p:cNvSpPr>
              <p:nvPr/>
            </p:nvSpPr>
            <p:spPr bwMode="auto">
              <a:xfrm>
                <a:off x="3435" y="3153"/>
                <a:ext cx="23" cy="15"/>
              </a:xfrm>
              <a:custGeom>
                <a:avLst/>
                <a:gdLst>
                  <a:gd name="T0" fmla="*/ 13 w 27"/>
                  <a:gd name="T1" fmla="*/ 12 h 18"/>
                  <a:gd name="T2" fmla="*/ 19 w 27"/>
                  <a:gd name="T3" fmla="*/ 12 h 18"/>
                  <a:gd name="T4" fmla="*/ 8 w 27"/>
                  <a:gd name="T5" fmla="*/ 11 h 18"/>
                  <a:gd name="T6" fmla="*/ 7 w 27"/>
                  <a:gd name="T7" fmla="*/ 9 h 18"/>
                  <a:gd name="T8" fmla="*/ 16 w 27"/>
                  <a:gd name="T9" fmla="*/ 10 h 18"/>
                  <a:gd name="T10" fmla="*/ 17 w 27"/>
                  <a:gd name="T11" fmla="*/ 9 h 18"/>
                  <a:gd name="T12" fmla="*/ 11 w 27"/>
                  <a:gd name="T13" fmla="*/ 8 h 18"/>
                  <a:gd name="T14" fmla="*/ 9 w 27"/>
                  <a:gd name="T15" fmla="*/ 6 h 18"/>
                  <a:gd name="T16" fmla="*/ 10 w 27"/>
                  <a:gd name="T17" fmla="*/ 7 h 18"/>
                  <a:gd name="T18" fmla="*/ 17 w 27"/>
                  <a:gd name="T19" fmla="*/ 7 h 18"/>
                  <a:gd name="T20" fmla="*/ 2 w 27"/>
                  <a:gd name="T21" fmla="*/ 1 h 18"/>
                  <a:gd name="T22" fmla="*/ 3 w 27"/>
                  <a:gd name="T23" fmla="*/ 2 h 18"/>
                  <a:gd name="T24" fmla="*/ 10 w 27"/>
                  <a:gd name="T25" fmla="*/ 3 h 18"/>
                  <a:gd name="T26" fmla="*/ 7 w 27"/>
                  <a:gd name="T27" fmla="*/ 4 h 18"/>
                  <a:gd name="T28" fmla="*/ 4 w 27"/>
                  <a:gd name="T29" fmla="*/ 3 h 18"/>
                  <a:gd name="T30" fmla="*/ 3 w 27"/>
                  <a:gd name="T31" fmla="*/ 13 h 18"/>
                  <a:gd name="T32" fmla="*/ 3 w 27"/>
                  <a:gd name="T33" fmla="*/ 12 h 18"/>
                  <a:gd name="T34" fmla="*/ 7 w 27"/>
                  <a:gd name="T35" fmla="*/ 14 h 18"/>
                  <a:gd name="T36" fmla="*/ 14 w 27"/>
                  <a:gd name="T37" fmla="*/ 14 h 18"/>
                  <a:gd name="T38" fmla="*/ 12 w 27"/>
                  <a:gd name="T39" fmla="*/ 14 h 18"/>
                  <a:gd name="T40" fmla="*/ 19 w 27"/>
                  <a:gd name="T41" fmla="*/ 15 h 18"/>
                  <a:gd name="T42" fmla="*/ 21 w 27"/>
                  <a:gd name="T43" fmla="*/ 18 h 18"/>
                  <a:gd name="T44" fmla="*/ 22 w 27"/>
                  <a:gd name="T45" fmla="*/ 14 h 18"/>
                  <a:gd name="T46" fmla="*/ 13 w 27"/>
                  <a:gd name="T4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8">
                    <a:moveTo>
                      <a:pt x="13" y="12"/>
                    </a:moveTo>
                    <a:cubicBezTo>
                      <a:pt x="14" y="12"/>
                      <a:pt x="17" y="13"/>
                      <a:pt x="19" y="12"/>
                    </a:cubicBezTo>
                    <a:cubicBezTo>
                      <a:pt x="16" y="11"/>
                      <a:pt x="13" y="13"/>
                      <a:pt x="8" y="11"/>
                    </a:cubicBezTo>
                    <a:cubicBezTo>
                      <a:pt x="11" y="11"/>
                      <a:pt x="7" y="10"/>
                      <a:pt x="7" y="9"/>
                    </a:cubicBezTo>
                    <a:cubicBezTo>
                      <a:pt x="9" y="10"/>
                      <a:pt x="15" y="10"/>
                      <a:pt x="16" y="10"/>
                    </a:cubicBezTo>
                    <a:cubicBezTo>
                      <a:pt x="14" y="10"/>
                      <a:pt x="17" y="9"/>
                      <a:pt x="17" y="9"/>
                    </a:cubicBezTo>
                    <a:cubicBezTo>
                      <a:pt x="14" y="10"/>
                      <a:pt x="15" y="8"/>
                      <a:pt x="11" y="8"/>
                    </a:cubicBezTo>
                    <a:cubicBezTo>
                      <a:pt x="8" y="8"/>
                      <a:pt x="6" y="6"/>
                      <a:pt x="9" y="6"/>
                    </a:cubicBezTo>
                    <a:cubicBezTo>
                      <a:pt x="11" y="6"/>
                      <a:pt x="10" y="7"/>
                      <a:pt x="10" y="7"/>
                    </a:cubicBezTo>
                    <a:cubicBezTo>
                      <a:pt x="15" y="8"/>
                      <a:pt x="13" y="6"/>
                      <a:pt x="17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1"/>
                      <a:pt x="2" y="1"/>
                      <a:pt x="3" y="2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3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6"/>
                      <a:pt x="2" y="10"/>
                      <a:pt x="3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6" y="12"/>
                      <a:pt x="6" y="13"/>
                      <a:pt x="7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4"/>
                      <a:pt x="14" y="15"/>
                      <a:pt x="12" y="14"/>
                    </a:cubicBezTo>
                    <a:cubicBezTo>
                      <a:pt x="15" y="15"/>
                      <a:pt x="16" y="15"/>
                      <a:pt x="19" y="15"/>
                    </a:cubicBezTo>
                    <a:cubicBezTo>
                      <a:pt x="20" y="16"/>
                      <a:pt x="17" y="16"/>
                      <a:pt x="21" y="18"/>
                    </a:cubicBezTo>
                    <a:cubicBezTo>
                      <a:pt x="27" y="16"/>
                      <a:pt x="17" y="16"/>
                      <a:pt x="22" y="14"/>
                    </a:cubicBezTo>
                    <a:lnTo>
                      <a:pt x="13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3" name="Freeform 1641"/>
              <p:cNvSpPr>
                <a:spLocks/>
              </p:cNvSpPr>
              <p:nvPr/>
            </p:nvSpPr>
            <p:spPr bwMode="auto">
              <a:xfrm>
                <a:off x="3446" y="316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4" name="Freeform 1642"/>
              <p:cNvSpPr>
                <a:spLocks/>
              </p:cNvSpPr>
              <p:nvPr/>
            </p:nvSpPr>
            <p:spPr bwMode="auto">
              <a:xfrm>
                <a:off x="3437" y="3165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5" name="Freeform 1643"/>
              <p:cNvSpPr>
                <a:spLocks/>
              </p:cNvSpPr>
              <p:nvPr/>
            </p:nvSpPr>
            <p:spPr bwMode="auto">
              <a:xfrm>
                <a:off x="3448" y="315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6" name="Freeform 1644"/>
              <p:cNvSpPr>
                <a:spLocks/>
              </p:cNvSpPr>
              <p:nvPr/>
            </p:nvSpPr>
            <p:spPr bwMode="auto">
              <a:xfrm>
                <a:off x="3436" y="3149"/>
                <a:ext cx="11" cy="4"/>
              </a:xfrm>
              <a:custGeom>
                <a:avLst/>
                <a:gdLst>
                  <a:gd name="T0" fmla="*/ 0 w 13"/>
                  <a:gd name="T1" fmla="*/ 0 h 5"/>
                  <a:gd name="T2" fmla="*/ 0 w 13"/>
                  <a:gd name="T3" fmla="*/ 4 h 5"/>
                  <a:gd name="T4" fmla="*/ 12 w 13"/>
                  <a:gd name="T5" fmla="*/ 5 h 5"/>
                  <a:gd name="T6" fmla="*/ 5 w 13"/>
                  <a:gd name="T7" fmla="*/ 3 h 5"/>
                  <a:gd name="T8" fmla="*/ 5 w 13"/>
                  <a:gd name="T9" fmla="*/ 0 h 5"/>
                  <a:gd name="T10" fmla="*/ 0 w 13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5">
                    <a:moveTo>
                      <a:pt x="0" y="0"/>
                    </a:moveTo>
                    <a:cubicBezTo>
                      <a:pt x="1" y="1"/>
                      <a:pt x="4" y="2"/>
                      <a:pt x="0" y="4"/>
                    </a:cubicBezTo>
                    <a:cubicBezTo>
                      <a:pt x="4" y="5"/>
                      <a:pt x="8" y="4"/>
                      <a:pt x="12" y="5"/>
                    </a:cubicBezTo>
                    <a:cubicBezTo>
                      <a:pt x="13" y="4"/>
                      <a:pt x="6" y="4"/>
                      <a:pt x="5" y="3"/>
                    </a:cubicBezTo>
                    <a:cubicBezTo>
                      <a:pt x="8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7" name="Freeform 1645"/>
              <p:cNvSpPr>
                <a:spLocks/>
              </p:cNvSpPr>
              <p:nvPr/>
            </p:nvSpPr>
            <p:spPr bwMode="auto">
              <a:xfrm>
                <a:off x="3439" y="3116"/>
                <a:ext cx="18" cy="35"/>
              </a:xfrm>
              <a:custGeom>
                <a:avLst/>
                <a:gdLst>
                  <a:gd name="T0" fmla="*/ 11 w 21"/>
                  <a:gd name="T1" fmla="*/ 34 h 40"/>
                  <a:gd name="T2" fmla="*/ 10 w 21"/>
                  <a:gd name="T3" fmla="*/ 32 h 40"/>
                  <a:gd name="T4" fmla="*/ 13 w 21"/>
                  <a:gd name="T5" fmla="*/ 33 h 40"/>
                  <a:gd name="T6" fmla="*/ 16 w 21"/>
                  <a:gd name="T7" fmla="*/ 32 h 40"/>
                  <a:gd name="T8" fmla="*/ 13 w 21"/>
                  <a:gd name="T9" fmla="*/ 32 h 40"/>
                  <a:gd name="T10" fmla="*/ 12 w 21"/>
                  <a:gd name="T11" fmla="*/ 28 h 40"/>
                  <a:gd name="T12" fmla="*/ 7 w 21"/>
                  <a:gd name="T13" fmla="*/ 27 h 40"/>
                  <a:gd name="T14" fmla="*/ 16 w 21"/>
                  <a:gd name="T15" fmla="*/ 25 h 40"/>
                  <a:gd name="T16" fmla="*/ 5 w 21"/>
                  <a:gd name="T17" fmla="*/ 24 h 40"/>
                  <a:gd name="T18" fmla="*/ 9 w 21"/>
                  <a:gd name="T19" fmla="*/ 21 h 40"/>
                  <a:gd name="T20" fmla="*/ 9 w 21"/>
                  <a:gd name="T21" fmla="*/ 22 h 40"/>
                  <a:gd name="T22" fmla="*/ 10 w 21"/>
                  <a:gd name="T23" fmla="*/ 20 h 40"/>
                  <a:gd name="T24" fmla="*/ 15 w 21"/>
                  <a:gd name="T25" fmla="*/ 20 h 40"/>
                  <a:gd name="T26" fmla="*/ 15 w 21"/>
                  <a:gd name="T27" fmla="*/ 17 h 40"/>
                  <a:gd name="T28" fmla="*/ 18 w 21"/>
                  <a:gd name="T29" fmla="*/ 18 h 40"/>
                  <a:gd name="T30" fmla="*/ 14 w 21"/>
                  <a:gd name="T31" fmla="*/ 11 h 40"/>
                  <a:gd name="T32" fmla="*/ 17 w 21"/>
                  <a:gd name="T33" fmla="*/ 10 h 40"/>
                  <a:gd name="T34" fmla="*/ 8 w 21"/>
                  <a:gd name="T35" fmla="*/ 10 h 40"/>
                  <a:gd name="T36" fmla="*/ 9 w 21"/>
                  <a:gd name="T37" fmla="*/ 7 h 40"/>
                  <a:gd name="T38" fmla="*/ 15 w 21"/>
                  <a:gd name="T39" fmla="*/ 9 h 40"/>
                  <a:gd name="T40" fmla="*/ 12 w 21"/>
                  <a:gd name="T41" fmla="*/ 7 h 40"/>
                  <a:gd name="T42" fmla="*/ 18 w 21"/>
                  <a:gd name="T43" fmla="*/ 7 h 40"/>
                  <a:gd name="T44" fmla="*/ 10 w 21"/>
                  <a:gd name="T45" fmla="*/ 3 h 40"/>
                  <a:gd name="T46" fmla="*/ 12 w 21"/>
                  <a:gd name="T47" fmla="*/ 2 h 40"/>
                  <a:gd name="T48" fmla="*/ 3 w 21"/>
                  <a:gd name="T49" fmla="*/ 2 h 40"/>
                  <a:gd name="T50" fmla="*/ 3 w 21"/>
                  <a:gd name="T51" fmla="*/ 11 h 40"/>
                  <a:gd name="T52" fmla="*/ 8 w 21"/>
                  <a:gd name="T53" fmla="*/ 14 h 40"/>
                  <a:gd name="T54" fmla="*/ 2 w 21"/>
                  <a:gd name="T55" fmla="*/ 13 h 40"/>
                  <a:gd name="T56" fmla="*/ 8 w 21"/>
                  <a:gd name="T57" fmla="*/ 14 h 40"/>
                  <a:gd name="T58" fmla="*/ 2 w 21"/>
                  <a:gd name="T59" fmla="*/ 15 h 40"/>
                  <a:gd name="T60" fmla="*/ 7 w 21"/>
                  <a:gd name="T61" fmla="*/ 16 h 40"/>
                  <a:gd name="T62" fmla="*/ 0 w 21"/>
                  <a:gd name="T63" fmla="*/ 16 h 40"/>
                  <a:gd name="T64" fmla="*/ 2 w 21"/>
                  <a:gd name="T65" fmla="*/ 30 h 40"/>
                  <a:gd name="T66" fmla="*/ 6 w 21"/>
                  <a:gd name="T67" fmla="*/ 31 h 40"/>
                  <a:gd name="T68" fmla="*/ 6 w 21"/>
                  <a:gd name="T69" fmla="*/ 36 h 40"/>
                  <a:gd name="T70" fmla="*/ 9 w 21"/>
                  <a:gd name="T71" fmla="*/ 37 h 40"/>
                  <a:gd name="T72" fmla="*/ 0 w 21"/>
                  <a:gd name="T73" fmla="*/ 36 h 40"/>
                  <a:gd name="T74" fmla="*/ 1 w 21"/>
                  <a:gd name="T75" fmla="*/ 38 h 40"/>
                  <a:gd name="T76" fmla="*/ 3 w 21"/>
                  <a:gd name="T77" fmla="*/ 37 h 40"/>
                  <a:gd name="T78" fmla="*/ 1 w 21"/>
                  <a:gd name="T79" fmla="*/ 38 h 40"/>
                  <a:gd name="T80" fmla="*/ 12 w 21"/>
                  <a:gd name="T81" fmla="*/ 38 h 40"/>
                  <a:gd name="T82" fmla="*/ 17 w 21"/>
                  <a:gd name="T83" fmla="*/ 35 h 40"/>
                  <a:gd name="T84" fmla="*/ 11 w 21"/>
                  <a:gd name="T85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40">
                    <a:moveTo>
                      <a:pt x="11" y="34"/>
                    </a:moveTo>
                    <a:cubicBezTo>
                      <a:pt x="11" y="33"/>
                      <a:pt x="8" y="32"/>
                      <a:pt x="10" y="32"/>
                    </a:cubicBezTo>
                    <a:cubicBezTo>
                      <a:pt x="13" y="32"/>
                      <a:pt x="13" y="33"/>
                      <a:pt x="13" y="33"/>
                    </a:cubicBezTo>
                    <a:cubicBezTo>
                      <a:pt x="18" y="33"/>
                      <a:pt x="12" y="32"/>
                      <a:pt x="16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4" y="30"/>
                      <a:pt x="9" y="30"/>
                      <a:pt x="12" y="28"/>
                    </a:cubicBezTo>
                    <a:cubicBezTo>
                      <a:pt x="11" y="27"/>
                      <a:pt x="11" y="27"/>
                      <a:pt x="7" y="27"/>
                    </a:cubicBezTo>
                    <a:cubicBezTo>
                      <a:pt x="12" y="26"/>
                      <a:pt x="12" y="26"/>
                      <a:pt x="16" y="25"/>
                    </a:cubicBezTo>
                    <a:cubicBezTo>
                      <a:pt x="14" y="25"/>
                      <a:pt x="9" y="25"/>
                      <a:pt x="5" y="24"/>
                    </a:cubicBezTo>
                    <a:cubicBezTo>
                      <a:pt x="11" y="23"/>
                      <a:pt x="4" y="22"/>
                      <a:pt x="9" y="21"/>
                    </a:cubicBezTo>
                    <a:cubicBezTo>
                      <a:pt x="9" y="21"/>
                      <a:pt x="10" y="21"/>
                      <a:pt x="9" y="22"/>
                    </a:cubicBezTo>
                    <a:cubicBezTo>
                      <a:pt x="16" y="22"/>
                      <a:pt x="8" y="20"/>
                      <a:pt x="10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19"/>
                      <a:pt x="11" y="18"/>
                      <a:pt x="15" y="17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4" y="15"/>
                      <a:pt x="16" y="13"/>
                      <a:pt x="14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4" y="8"/>
                      <a:pt x="15" y="13"/>
                      <a:pt x="8" y="10"/>
                    </a:cubicBezTo>
                    <a:cubicBezTo>
                      <a:pt x="17" y="11"/>
                      <a:pt x="5" y="8"/>
                      <a:pt x="9" y="7"/>
                    </a:cubicBezTo>
                    <a:cubicBezTo>
                      <a:pt x="13" y="7"/>
                      <a:pt x="11" y="9"/>
                      <a:pt x="15" y="9"/>
                    </a:cubicBezTo>
                    <a:cubicBezTo>
                      <a:pt x="10" y="8"/>
                      <a:pt x="14" y="8"/>
                      <a:pt x="12" y="7"/>
                    </a:cubicBezTo>
                    <a:cubicBezTo>
                      <a:pt x="17" y="8"/>
                      <a:pt x="13" y="6"/>
                      <a:pt x="18" y="7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3" y="3"/>
                      <a:pt x="12" y="2"/>
                      <a:pt x="12" y="2"/>
                    </a:cubicBezTo>
                    <a:cubicBezTo>
                      <a:pt x="12" y="3"/>
                      <a:pt x="5" y="0"/>
                      <a:pt x="3" y="2"/>
                    </a:cubicBezTo>
                    <a:cubicBezTo>
                      <a:pt x="5" y="4"/>
                      <a:pt x="6" y="8"/>
                      <a:pt x="3" y="11"/>
                    </a:cubicBezTo>
                    <a:cubicBezTo>
                      <a:pt x="9" y="12"/>
                      <a:pt x="3" y="12"/>
                      <a:pt x="8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5"/>
                      <a:pt x="5" y="13"/>
                      <a:pt x="8" y="14"/>
                    </a:cubicBezTo>
                    <a:cubicBezTo>
                      <a:pt x="9" y="15"/>
                      <a:pt x="5" y="15"/>
                      <a:pt x="2" y="15"/>
                    </a:cubicBezTo>
                    <a:cubicBezTo>
                      <a:pt x="2" y="16"/>
                      <a:pt x="4" y="15"/>
                      <a:pt x="7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6" y="26"/>
                      <a:pt x="2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3" y="32"/>
                      <a:pt x="15" y="35"/>
                      <a:pt x="6" y="36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7" y="36"/>
                      <a:pt x="3" y="37"/>
                      <a:pt x="0" y="36"/>
                    </a:cubicBezTo>
                    <a:cubicBezTo>
                      <a:pt x="1" y="36"/>
                      <a:pt x="0" y="37"/>
                      <a:pt x="1" y="38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7" y="38"/>
                      <a:pt x="4" y="38"/>
                      <a:pt x="1" y="38"/>
                    </a:cubicBezTo>
                    <a:cubicBezTo>
                      <a:pt x="5" y="40"/>
                      <a:pt x="9" y="38"/>
                      <a:pt x="12" y="38"/>
                    </a:cubicBezTo>
                    <a:cubicBezTo>
                      <a:pt x="5" y="35"/>
                      <a:pt x="21" y="37"/>
                      <a:pt x="17" y="35"/>
                    </a:cubicBezTo>
                    <a:cubicBezTo>
                      <a:pt x="15" y="33"/>
                      <a:pt x="13" y="34"/>
                      <a:pt x="11" y="3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8" name="Freeform 1646"/>
              <p:cNvSpPr>
                <a:spLocks/>
              </p:cNvSpPr>
              <p:nvPr/>
            </p:nvSpPr>
            <p:spPr bwMode="auto">
              <a:xfrm>
                <a:off x="3438" y="314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9" name="Freeform 1647"/>
              <p:cNvSpPr>
                <a:spLocks/>
              </p:cNvSpPr>
              <p:nvPr/>
            </p:nvSpPr>
            <p:spPr bwMode="auto">
              <a:xfrm>
                <a:off x="3448" y="31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0" name="Rectangle 1648"/>
              <p:cNvSpPr>
                <a:spLocks noChangeArrowheads="1"/>
              </p:cNvSpPr>
              <p:nvPr/>
            </p:nvSpPr>
            <p:spPr bwMode="auto">
              <a:xfrm>
                <a:off x="3440" y="31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1" name="Freeform 1649"/>
              <p:cNvSpPr>
                <a:spLocks/>
              </p:cNvSpPr>
              <p:nvPr/>
            </p:nvSpPr>
            <p:spPr bwMode="auto">
              <a:xfrm>
                <a:off x="3448" y="31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2" name="Freeform 1650"/>
              <p:cNvSpPr>
                <a:spLocks/>
              </p:cNvSpPr>
              <p:nvPr/>
            </p:nvSpPr>
            <p:spPr bwMode="auto">
              <a:xfrm>
                <a:off x="3453" y="311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3" name="Freeform 1651"/>
              <p:cNvSpPr>
                <a:spLocks/>
              </p:cNvSpPr>
              <p:nvPr/>
            </p:nvSpPr>
            <p:spPr bwMode="auto">
              <a:xfrm>
                <a:off x="3457" y="309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4" name="Freeform 1652"/>
              <p:cNvSpPr>
                <a:spLocks/>
              </p:cNvSpPr>
              <p:nvPr/>
            </p:nvSpPr>
            <p:spPr bwMode="auto">
              <a:xfrm>
                <a:off x="3437" y="3058"/>
                <a:ext cx="26" cy="58"/>
              </a:xfrm>
              <a:custGeom>
                <a:avLst/>
                <a:gdLst>
                  <a:gd name="T0" fmla="*/ 17 w 31"/>
                  <a:gd name="T1" fmla="*/ 3 h 68"/>
                  <a:gd name="T2" fmla="*/ 10 w 31"/>
                  <a:gd name="T3" fmla="*/ 1 h 68"/>
                  <a:gd name="T4" fmla="*/ 7 w 31"/>
                  <a:gd name="T5" fmla="*/ 3 h 68"/>
                  <a:gd name="T6" fmla="*/ 11 w 31"/>
                  <a:gd name="T7" fmla="*/ 7 h 68"/>
                  <a:gd name="T8" fmla="*/ 11 w 31"/>
                  <a:gd name="T9" fmla="*/ 15 h 68"/>
                  <a:gd name="T10" fmla="*/ 8 w 31"/>
                  <a:gd name="T11" fmla="*/ 20 h 68"/>
                  <a:gd name="T12" fmla="*/ 14 w 31"/>
                  <a:gd name="T13" fmla="*/ 27 h 68"/>
                  <a:gd name="T14" fmla="*/ 11 w 31"/>
                  <a:gd name="T15" fmla="*/ 28 h 68"/>
                  <a:gd name="T16" fmla="*/ 9 w 31"/>
                  <a:gd name="T17" fmla="*/ 31 h 68"/>
                  <a:gd name="T18" fmla="*/ 19 w 31"/>
                  <a:gd name="T19" fmla="*/ 34 h 68"/>
                  <a:gd name="T20" fmla="*/ 19 w 31"/>
                  <a:gd name="T21" fmla="*/ 37 h 68"/>
                  <a:gd name="T22" fmla="*/ 15 w 31"/>
                  <a:gd name="T23" fmla="*/ 39 h 68"/>
                  <a:gd name="T24" fmla="*/ 14 w 31"/>
                  <a:gd name="T25" fmla="*/ 44 h 68"/>
                  <a:gd name="T26" fmla="*/ 12 w 31"/>
                  <a:gd name="T27" fmla="*/ 48 h 68"/>
                  <a:gd name="T28" fmla="*/ 14 w 31"/>
                  <a:gd name="T29" fmla="*/ 52 h 68"/>
                  <a:gd name="T30" fmla="*/ 17 w 31"/>
                  <a:gd name="T31" fmla="*/ 55 h 68"/>
                  <a:gd name="T32" fmla="*/ 13 w 31"/>
                  <a:gd name="T33" fmla="*/ 56 h 68"/>
                  <a:gd name="T34" fmla="*/ 14 w 31"/>
                  <a:gd name="T35" fmla="*/ 59 h 68"/>
                  <a:gd name="T36" fmla="*/ 11 w 31"/>
                  <a:gd name="T37" fmla="*/ 68 h 68"/>
                  <a:gd name="T38" fmla="*/ 14 w 31"/>
                  <a:gd name="T39" fmla="*/ 63 h 68"/>
                  <a:gd name="T40" fmla="*/ 11 w 31"/>
                  <a:gd name="T41" fmla="*/ 62 h 68"/>
                  <a:gd name="T42" fmla="*/ 22 w 31"/>
                  <a:gd name="T43" fmla="*/ 62 h 68"/>
                  <a:gd name="T44" fmla="*/ 24 w 31"/>
                  <a:gd name="T45" fmla="*/ 61 h 68"/>
                  <a:gd name="T46" fmla="*/ 23 w 31"/>
                  <a:gd name="T47" fmla="*/ 58 h 68"/>
                  <a:gd name="T48" fmla="*/ 25 w 31"/>
                  <a:gd name="T49" fmla="*/ 55 h 68"/>
                  <a:gd name="T50" fmla="*/ 26 w 31"/>
                  <a:gd name="T51" fmla="*/ 51 h 68"/>
                  <a:gd name="T52" fmla="*/ 23 w 31"/>
                  <a:gd name="T53" fmla="*/ 47 h 68"/>
                  <a:gd name="T54" fmla="*/ 24 w 31"/>
                  <a:gd name="T55" fmla="*/ 47 h 68"/>
                  <a:gd name="T56" fmla="*/ 25 w 31"/>
                  <a:gd name="T57" fmla="*/ 46 h 68"/>
                  <a:gd name="T58" fmla="*/ 24 w 31"/>
                  <a:gd name="T59" fmla="*/ 43 h 68"/>
                  <a:gd name="T60" fmla="*/ 21 w 31"/>
                  <a:gd name="T61" fmla="*/ 40 h 68"/>
                  <a:gd name="T62" fmla="*/ 26 w 31"/>
                  <a:gd name="T63" fmla="*/ 39 h 68"/>
                  <a:gd name="T64" fmla="*/ 27 w 31"/>
                  <a:gd name="T65" fmla="*/ 35 h 68"/>
                  <a:gd name="T66" fmla="*/ 22 w 31"/>
                  <a:gd name="T67" fmla="*/ 33 h 68"/>
                  <a:gd name="T68" fmla="*/ 20 w 31"/>
                  <a:gd name="T69" fmla="*/ 29 h 68"/>
                  <a:gd name="T70" fmla="*/ 19 w 31"/>
                  <a:gd name="T71" fmla="*/ 22 h 68"/>
                  <a:gd name="T72" fmla="*/ 20 w 31"/>
                  <a:gd name="T73" fmla="*/ 20 h 68"/>
                  <a:gd name="T74" fmla="*/ 19 w 31"/>
                  <a:gd name="T75" fmla="*/ 13 h 68"/>
                  <a:gd name="T76" fmla="*/ 13 w 31"/>
                  <a:gd name="T77" fmla="*/ 16 h 68"/>
                  <a:gd name="T78" fmla="*/ 22 w 31"/>
                  <a:gd name="T79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68">
                    <a:moveTo>
                      <a:pt x="23" y="7"/>
                    </a:moveTo>
                    <a:cubicBezTo>
                      <a:pt x="22" y="6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4" y="0"/>
                      <a:pt x="10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6"/>
                      <a:pt x="14" y="7"/>
                    </a:cubicBezTo>
                    <a:cubicBezTo>
                      <a:pt x="15" y="8"/>
                      <a:pt x="12" y="7"/>
                      <a:pt x="11" y="7"/>
                    </a:cubicBezTo>
                    <a:cubicBezTo>
                      <a:pt x="10" y="8"/>
                      <a:pt x="17" y="9"/>
                      <a:pt x="17" y="10"/>
                    </a:cubicBezTo>
                    <a:cubicBezTo>
                      <a:pt x="0" y="9"/>
                      <a:pt x="22" y="14"/>
                      <a:pt x="11" y="15"/>
                    </a:cubicBezTo>
                    <a:cubicBezTo>
                      <a:pt x="12" y="16"/>
                      <a:pt x="10" y="17"/>
                      <a:pt x="14" y="19"/>
                    </a:cubicBezTo>
                    <a:cubicBezTo>
                      <a:pt x="9" y="18"/>
                      <a:pt x="13" y="20"/>
                      <a:pt x="8" y="20"/>
                    </a:cubicBezTo>
                    <a:cubicBezTo>
                      <a:pt x="18" y="21"/>
                      <a:pt x="3" y="23"/>
                      <a:pt x="16" y="25"/>
                    </a:cubicBezTo>
                    <a:cubicBezTo>
                      <a:pt x="12" y="26"/>
                      <a:pt x="17" y="25"/>
                      <a:pt x="14" y="27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9" y="26"/>
                      <a:pt x="17" y="28"/>
                      <a:pt x="11" y="28"/>
                    </a:cubicBezTo>
                    <a:cubicBezTo>
                      <a:pt x="10" y="29"/>
                      <a:pt x="15" y="28"/>
                      <a:pt x="18" y="30"/>
                    </a:cubicBezTo>
                    <a:cubicBezTo>
                      <a:pt x="16" y="31"/>
                      <a:pt x="15" y="31"/>
                      <a:pt x="9" y="31"/>
                    </a:cubicBezTo>
                    <a:cubicBezTo>
                      <a:pt x="16" y="32"/>
                      <a:pt x="12" y="33"/>
                      <a:pt x="15" y="34"/>
                    </a:cubicBezTo>
                    <a:cubicBezTo>
                      <a:pt x="16" y="34"/>
                      <a:pt x="17" y="33"/>
                      <a:pt x="19" y="34"/>
                    </a:cubicBezTo>
                    <a:cubicBezTo>
                      <a:pt x="18" y="36"/>
                      <a:pt x="23" y="36"/>
                      <a:pt x="25" y="38"/>
                    </a:cubicBezTo>
                    <a:cubicBezTo>
                      <a:pt x="18" y="38"/>
                      <a:pt x="25" y="36"/>
                      <a:pt x="19" y="37"/>
                    </a:cubicBezTo>
                    <a:cubicBezTo>
                      <a:pt x="16" y="36"/>
                      <a:pt x="17" y="35"/>
                      <a:pt x="12" y="34"/>
                    </a:cubicBezTo>
                    <a:cubicBezTo>
                      <a:pt x="11" y="35"/>
                      <a:pt x="12" y="37"/>
                      <a:pt x="15" y="39"/>
                    </a:cubicBezTo>
                    <a:cubicBezTo>
                      <a:pt x="14" y="40"/>
                      <a:pt x="12" y="39"/>
                      <a:pt x="11" y="39"/>
                    </a:cubicBezTo>
                    <a:cubicBezTo>
                      <a:pt x="8" y="41"/>
                      <a:pt x="17" y="43"/>
                      <a:pt x="14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5" y="45"/>
                      <a:pt x="9" y="46"/>
                      <a:pt x="12" y="48"/>
                    </a:cubicBezTo>
                    <a:cubicBezTo>
                      <a:pt x="14" y="48"/>
                      <a:pt x="15" y="48"/>
                      <a:pt x="16" y="49"/>
                    </a:cubicBezTo>
                    <a:cubicBezTo>
                      <a:pt x="7" y="48"/>
                      <a:pt x="20" y="51"/>
                      <a:pt x="14" y="52"/>
                    </a:cubicBezTo>
                    <a:cubicBezTo>
                      <a:pt x="19" y="53"/>
                      <a:pt x="22" y="55"/>
                      <a:pt x="23" y="56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21" y="54"/>
                      <a:pt x="12" y="53"/>
                      <a:pt x="9" y="52"/>
                    </a:cubicBezTo>
                    <a:cubicBezTo>
                      <a:pt x="12" y="53"/>
                      <a:pt x="9" y="54"/>
                      <a:pt x="13" y="56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8" y="56"/>
                      <a:pt x="18" y="57"/>
                      <a:pt x="14" y="59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61"/>
                      <a:pt x="5" y="64"/>
                      <a:pt x="11" y="68"/>
                    </a:cubicBezTo>
                    <a:cubicBezTo>
                      <a:pt x="14" y="68"/>
                      <a:pt x="20" y="68"/>
                      <a:pt x="22" y="68"/>
                    </a:cubicBezTo>
                    <a:cubicBezTo>
                      <a:pt x="20" y="66"/>
                      <a:pt x="16" y="65"/>
                      <a:pt x="14" y="63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5" y="63"/>
                      <a:pt x="13" y="62"/>
                      <a:pt x="11" y="62"/>
                    </a:cubicBezTo>
                    <a:cubicBezTo>
                      <a:pt x="8" y="61"/>
                      <a:pt x="15" y="62"/>
                      <a:pt x="12" y="60"/>
                    </a:cubicBezTo>
                    <a:cubicBezTo>
                      <a:pt x="18" y="61"/>
                      <a:pt x="18" y="62"/>
                      <a:pt x="22" y="62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22" y="62"/>
                      <a:pt x="22" y="61"/>
                      <a:pt x="24" y="61"/>
                    </a:cubicBezTo>
                    <a:cubicBezTo>
                      <a:pt x="18" y="59"/>
                      <a:pt x="26" y="59"/>
                      <a:pt x="24" y="57"/>
                    </a:cubicBezTo>
                    <a:cubicBezTo>
                      <a:pt x="23" y="58"/>
                      <a:pt x="23" y="58"/>
                      <a:pt x="23" y="58"/>
                    </a:cubicBezTo>
                    <a:cubicBezTo>
                      <a:pt x="20" y="57"/>
                      <a:pt x="20" y="57"/>
                      <a:pt x="19" y="56"/>
                    </a:cubicBezTo>
                    <a:cubicBezTo>
                      <a:pt x="24" y="56"/>
                      <a:pt x="23" y="56"/>
                      <a:pt x="25" y="55"/>
                    </a:cubicBezTo>
                    <a:cubicBezTo>
                      <a:pt x="23" y="54"/>
                      <a:pt x="18" y="53"/>
                      <a:pt x="18" y="52"/>
                    </a:cubicBezTo>
                    <a:cubicBezTo>
                      <a:pt x="23" y="53"/>
                      <a:pt x="21" y="51"/>
                      <a:pt x="26" y="51"/>
                    </a:cubicBezTo>
                    <a:cubicBezTo>
                      <a:pt x="20" y="50"/>
                      <a:pt x="24" y="49"/>
                      <a:pt x="21" y="48"/>
                    </a:cubicBezTo>
                    <a:cubicBezTo>
                      <a:pt x="20" y="47"/>
                      <a:pt x="20" y="47"/>
                      <a:pt x="23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7"/>
                      <a:pt x="22" y="46"/>
                      <a:pt x="25" y="46"/>
                    </a:cubicBezTo>
                    <a:cubicBezTo>
                      <a:pt x="26" y="46"/>
                      <a:pt x="26" y="46"/>
                      <a:pt x="27" y="47"/>
                    </a:cubicBezTo>
                    <a:cubicBezTo>
                      <a:pt x="28" y="45"/>
                      <a:pt x="18" y="43"/>
                      <a:pt x="24" y="43"/>
                    </a:cubicBezTo>
                    <a:cubicBezTo>
                      <a:pt x="21" y="42"/>
                      <a:pt x="21" y="41"/>
                      <a:pt x="15" y="40"/>
                    </a:cubicBezTo>
                    <a:cubicBezTo>
                      <a:pt x="17" y="40"/>
                      <a:pt x="22" y="41"/>
                      <a:pt x="21" y="40"/>
                    </a:cubicBezTo>
                    <a:cubicBezTo>
                      <a:pt x="16" y="38"/>
                      <a:pt x="23" y="38"/>
                      <a:pt x="20" y="37"/>
                    </a:cubicBezTo>
                    <a:cubicBezTo>
                      <a:pt x="25" y="39"/>
                      <a:pt x="21" y="37"/>
                      <a:pt x="26" y="39"/>
                    </a:cubicBezTo>
                    <a:cubicBezTo>
                      <a:pt x="28" y="38"/>
                      <a:pt x="22" y="37"/>
                      <a:pt x="23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5" y="35"/>
                      <a:pt x="21" y="34"/>
                      <a:pt x="25" y="34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4" y="33"/>
                      <a:pt x="23" y="31"/>
                      <a:pt x="27" y="3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7" y="28"/>
                      <a:pt x="21" y="25"/>
                      <a:pt x="15" y="23"/>
                    </a:cubicBezTo>
                    <a:cubicBezTo>
                      <a:pt x="16" y="23"/>
                      <a:pt x="17" y="22"/>
                      <a:pt x="19" y="22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2"/>
                      <a:pt x="25" y="21"/>
                      <a:pt x="20" y="20"/>
                    </a:cubicBezTo>
                    <a:cubicBezTo>
                      <a:pt x="18" y="19"/>
                      <a:pt x="24" y="20"/>
                      <a:pt x="25" y="20"/>
                    </a:cubicBezTo>
                    <a:cubicBezTo>
                      <a:pt x="17" y="17"/>
                      <a:pt x="31" y="15"/>
                      <a:pt x="19" y="13"/>
                    </a:cubicBezTo>
                    <a:cubicBezTo>
                      <a:pt x="19" y="14"/>
                      <a:pt x="16" y="15"/>
                      <a:pt x="17" y="17"/>
                    </a:cubicBezTo>
                    <a:cubicBezTo>
                      <a:pt x="15" y="16"/>
                      <a:pt x="13" y="16"/>
                      <a:pt x="13" y="16"/>
                    </a:cubicBezTo>
                    <a:cubicBezTo>
                      <a:pt x="12" y="14"/>
                      <a:pt x="17" y="14"/>
                      <a:pt x="15" y="12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30" y="11"/>
                      <a:pt x="12" y="8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5" name="Freeform 1653"/>
              <p:cNvSpPr>
                <a:spLocks/>
              </p:cNvSpPr>
              <p:nvPr/>
            </p:nvSpPr>
            <p:spPr bwMode="auto">
              <a:xfrm>
                <a:off x="3456" y="3078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6" name="Freeform 1654"/>
              <p:cNvSpPr>
                <a:spLocks/>
              </p:cNvSpPr>
              <p:nvPr/>
            </p:nvSpPr>
            <p:spPr bwMode="auto">
              <a:xfrm>
                <a:off x="3455" y="3078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7" name="Freeform 1655"/>
              <p:cNvSpPr>
                <a:spLocks/>
              </p:cNvSpPr>
              <p:nvPr/>
            </p:nvSpPr>
            <p:spPr bwMode="auto">
              <a:xfrm>
                <a:off x="3455" y="3059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8" name="Freeform 1656"/>
              <p:cNvSpPr>
                <a:spLocks/>
              </p:cNvSpPr>
              <p:nvPr/>
            </p:nvSpPr>
            <p:spPr bwMode="auto">
              <a:xfrm>
                <a:off x="3453" y="3059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9" name="Freeform 1657"/>
              <p:cNvSpPr>
                <a:spLocks/>
              </p:cNvSpPr>
              <p:nvPr/>
            </p:nvSpPr>
            <p:spPr bwMode="auto">
              <a:xfrm>
                <a:off x="3437" y="3028"/>
                <a:ext cx="22" cy="31"/>
              </a:xfrm>
              <a:custGeom>
                <a:avLst/>
                <a:gdLst>
                  <a:gd name="T0" fmla="*/ 15 w 26"/>
                  <a:gd name="T1" fmla="*/ 6 h 35"/>
                  <a:gd name="T2" fmla="*/ 10 w 26"/>
                  <a:gd name="T3" fmla="*/ 4 h 35"/>
                  <a:gd name="T4" fmla="*/ 14 w 26"/>
                  <a:gd name="T5" fmla="*/ 3 h 35"/>
                  <a:gd name="T6" fmla="*/ 6 w 26"/>
                  <a:gd name="T7" fmla="*/ 0 h 35"/>
                  <a:gd name="T8" fmla="*/ 10 w 26"/>
                  <a:gd name="T9" fmla="*/ 17 h 35"/>
                  <a:gd name="T10" fmla="*/ 7 w 26"/>
                  <a:gd name="T11" fmla="*/ 16 h 35"/>
                  <a:gd name="T12" fmla="*/ 12 w 26"/>
                  <a:gd name="T13" fmla="*/ 22 h 35"/>
                  <a:gd name="T14" fmla="*/ 6 w 26"/>
                  <a:gd name="T15" fmla="*/ 22 h 35"/>
                  <a:gd name="T16" fmla="*/ 8 w 26"/>
                  <a:gd name="T17" fmla="*/ 26 h 35"/>
                  <a:gd name="T18" fmla="*/ 11 w 26"/>
                  <a:gd name="T19" fmla="*/ 26 h 35"/>
                  <a:gd name="T20" fmla="*/ 10 w 26"/>
                  <a:gd name="T21" fmla="*/ 26 h 35"/>
                  <a:gd name="T22" fmla="*/ 11 w 26"/>
                  <a:gd name="T23" fmla="*/ 26 h 35"/>
                  <a:gd name="T24" fmla="*/ 11 w 26"/>
                  <a:gd name="T25" fmla="*/ 29 h 35"/>
                  <a:gd name="T26" fmla="*/ 10 w 26"/>
                  <a:gd name="T27" fmla="*/ 28 h 35"/>
                  <a:gd name="T28" fmla="*/ 12 w 26"/>
                  <a:gd name="T29" fmla="*/ 30 h 35"/>
                  <a:gd name="T30" fmla="*/ 8 w 26"/>
                  <a:gd name="T31" fmla="*/ 30 h 35"/>
                  <a:gd name="T32" fmla="*/ 14 w 26"/>
                  <a:gd name="T33" fmla="*/ 35 h 35"/>
                  <a:gd name="T34" fmla="*/ 18 w 26"/>
                  <a:gd name="T35" fmla="*/ 35 h 35"/>
                  <a:gd name="T36" fmla="*/ 15 w 26"/>
                  <a:gd name="T37" fmla="*/ 31 h 35"/>
                  <a:gd name="T38" fmla="*/ 14 w 26"/>
                  <a:gd name="T39" fmla="*/ 31 h 35"/>
                  <a:gd name="T40" fmla="*/ 13 w 26"/>
                  <a:gd name="T41" fmla="*/ 29 h 35"/>
                  <a:gd name="T42" fmla="*/ 18 w 26"/>
                  <a:gd name="T43" fmla="*/ 31 h 35"/>
                  <a:gd name="T44" fmla="*/ 22 w 26"/>
                  <a:gd name="T45" fmla="*/ 27 h 35"/>
                  <a:gd name="T46" fmla="*/ 23 w 26"/>
                  <a:gd name="T47" fmla="*/ 27 h 35"/>
                  <a:gd name="T48" fmla="*/ 21 w 26"/>
                  <a:gd name="T49" fmla="*/ 26 h 35"/>
                  <a:gd name="T50" fmla="*/ 18 w 26"/>
                  <a:gd name="T51" fmla="*/ 26 h 35"/>
                  <a:gd name="T52" fmla="*/ 12 w 26"/>
                  <a:gd name="T53" fmla="*/ 25 h 35"/>
                  <a:gd name="T54" fmla="*/ 12 w 26"/>
                  <a:gd name="T55" fmla="*/ 24 h 35"/>
                  <a:gd name="T56" fmla="*/ 17 w 26"/>
                  <a:gd name="T57" fmla="*/ 25 h 35"/>
                  <a:gd name="T58" fmla="*/ 15 w 26"/>
                  <a:gd name="T59" fmla="*/ 24 h 35"/>
                  <a:gd name="T60" fmla="*/ 21 w 26"/>
                  <a:gd name="T61" fmla="*/ 23 h 35"/>
                  <a:gd name="T62" fmla="*/ 15 w 26"/>
                  <a:gd name="T63" fmla="*/ 22 h 35"/>
                  <a:gd name="T64" fmla="*/ 15 w 26"/>
                  <a:gd name="T65" fmla="*/ 16 h 35"/>
                  <a:gd name="T66" fmla="*/ 18 w 26"/>
                  <a:gd name="T67" fmla="*/ 17 h 35"/>
                  <a:gd name="T68" fmla="*/ 14 w 26"/>
                  <a:gd name="T69" fmla="*/ 15 h 35"/>
                  <a:gd name="T70" fmla="*/ 16 w 26"/>
                  <a:gd name="T71" fmla="*/ 11 h 35"/>
                  <a:gd name="T72" fmla="*/ 13 w 26"/>
                  <a:gd name="T73" fmla="*/ 11 h 35"/>
                  <a:gd name="T74" fmla="*/ 14 w 26"/>
                  <a:gd name="T75" fmla="*/ 7 h 35"/>
                  <a:gd name="T76" fmla="*/ 14 w 26"/>
                  <a:gd name="T77" fmla="*/ 7 h 35"/>
                  <a:gd name="T78" fmla="*/ 8 w 26"/>
                  <a:gd name="T79" fmla="*/ 5 h 35"/>
                  <a:gd name="T80" fmla="*/ 15 w 26"/>
                  <a:gd name="T81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5">
                    <a:moveTo>
                      <a:pt x="15" y="6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13" y="4"/>
                      <a:pt x="10" y="2"/>
                      <a:pt x="14" y="3"/>
                    </a:cubicBezTo>
                    <a:cubicBezTo>
                      <a:pt x="8" y="2"/>
                      <a:pt x="14" y="0"/>
                      <a:pt x="6" y="0"/>
                    </a:cubicBezTo>
                    <a:cubicBezTo>
                      <a:pt x="8" y="5"/>
                      <a:pt x="3" y="11"/>
                      <a:pt x="10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3" y="19"/>
                      <a:pt x="0" y="19"/>
                      <a:pt x="12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23"/>
                      <a:pt x="15" y="25"/>
                      <a:pt x="8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3" y="27"/>
                      <a:pt x="13" y="28"/>
                      <a:pt x="11" y="29"/>
                    </a:cubicBezTo>
                    <a:cubicBezTo>
                      <a:pt x="9" y="29"/>
                      <a:pt x="10" y="28"/>
                      <a:pt x="10" y="28"/>
                    </a:cubicBezTo>
                    <a:cubicBezTo>
                      <a:pt x="8" y="28"/>
                      <a:pt x="12" y="29"/>
                      <a:pt x="12" y="30"/>
                    </a:cubicBezTo>
                    <a:cubicBezTo>
                      <a:pt x="10" y="30"/>
                      <a:pt x="9" y="30"/>
                      <a:pt x="8" y="30"/>
                    </a:cubicBezTo>
                    <a:cubicBezTo>
                      <a:pt x="11" y="32"/>
                      <a:pt x="4" y="32"/>
                      <a:pt x="14" y="35"/>
                    </a:cubicBezTo>
                    <a:cubicBezTo>
                      <a:pt x="15" y="35"/>
                      <a:pt x="17" y="34"/>
                      <a:pt x="18" y="35"/>
                    </a:cubicBezTo>
                    <a:cubicBezTo>
                      <a:pt x="21" y="34"/>
                      <a:pt x="17" y="32"/>
                      <a:pt x="15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5" y="30"/>
                      <a:pt x="17" y="31"/>
                      <a:pt x="13" y="29"/>
                    </a:cubicBezTo>
                    <a:cubicBezTo>
                      <a:pt x="16" y="29"/>
                      <a:pt x="16" y="30"/>
                      <a:pt x="18" y="31"/>
                    </a:cubicBezTo>
                    <a:cubicBezTo>
                      <a:pt x="26" y="29"/>
                      <a:pt x="13" y="28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2" y="26"/>
                      <a:pt x="21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6"/>
                      <a:pt x="13" y="25"/>
                      <a:pt x="12" y="25"/>
                    </a:cubicBezTo>
                    <a:cubicBezTo>
                      <a:pt x="16" y="25"/>
                      <a:pt x="10" y="24"/>
                      <a:pt x="12" y="24"/>
                    </a:cubicBezTo>
                    <a:cubicBezTo>
                      <a:pt x="15" y="24"/>
                      <a:pt x="15" y="25"/>
                      <a:pt x="17" y="25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3"/>
                      <a:pt x="19" y="23"/>
                      <a:pt x="21" y="23"/>
                    </a:cubicBezTo>
                    <a:cubicBezTo>
                      <a:pt x="18" y="22"/>
                      <a:pt x="19" y="23"/>
                      <a:pt x="15" y="22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6"/>
                      <a:pt x="19" y="16"/>
                      <a:pt x="18" y="17"/>
                    </a:cubicBezTo>
                    <a:cubicBezTo>
                      <a:pt x="19" y="17"/>
                      <a:pt x="17" y="15"/>
                      <a:pt x="14" y="15"/>
                    </a:cubicBezTo>
                    <a:cubicBezTo>
                      <a:pt x="12" y="14"/>
                      <a:pt x="14" y="12"/>
                      <a:pt x="16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9" y="10"/>
                      <a:pt x="17" y="9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7" y="6"/>
                      <a:pt x="8" y="5"/>
                    </a:cubicBezTo>
                    <a:cubicBezTo>
                      <a:pt x="12" y="5"/>
                      <a:pt x="11" y="6"/>
                      <a:pt x="15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0" name="Freeform 1658"/>
              <p:cNvSpPr>
                <a:spLocks/>
              </p:cNvSpPr>
              <p:nvPr/>
            </p:nvSpPr>
            <p:spPr bwMode="auto">
              <a:xfrm>
                <a:off x="3441" y="3027"/>
                <a:ext cx="7" cy="1"/>
              </a:xfrm>
              <a:custGeom>
                <a:avLst/>
                <a:gdLst>
                  <a:gd name="T0" fmla="*/ 3 w 8"/>
                  <a:gd name="T1" fmla="*/ 1 h 2"/>
                  <a:gd name="T2" fmla="*/ 7 w 8"/>
                  <a:gd name="T3" fmla="*/ 2 h 2"/>
                  <a:gd name="T4" fmla="*/ 1 w 8"/>
                  <a:gd name="T5" fmla="*/ 1 h 2"/>
                  <a:gd name="T6" fmla="*/ 2 w 8"/>
                  <a:gd name="T7" fmla="*/ 2 h 2"/>
                  <a:gd name="T8" fmla="*/ 3 w 8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">
                    <a:moveTo>
                      <a:pt x="3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3" y="0"/>
                      <a:pt x="1" y="1"/>
                    </a:cubicBezTo>
                    <a:cubicBezTo>
                      <a:pt x="1" y="1"/>
                      <a:pt x="0" y="2"/>
                      <a:pt x="2" y="2"/>
                    </a:cubicBezTo>
                    <a:cubicBezTo>
                      <a:pt x="2" y="2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1" name="Freeform 1659"/>
              <p:cNvSpPr>
                <a:spLocks/>
              </p:cNvSpPr>
              <p:nvPr/>
            </p:nvSpPr>
            <p:spPr bwMode="auto">
              <a:xfrm>
                <a:off x="3435" y="3012"/>
                <a:ext cx="16" cy="16"/>
              </a:xfrm>
              <a:custGeom>
                <a:avLst/>
                <a:gdLst>
                  <a:gd name="T0" fmla="*/ 10 w 19"/>
                  <a:gd name="T1" fmla="*/ 6 h 18"/>
                  <a:gd name="T2" fmla="*/ 7 w 19"/>
                  <a:gd name="T3" fmla="*/ 6 h 18"/>
                  <a:gd name="T4" fmla="*/ 5 w 19"/>
                  <a:gd name="T5" fmla="*/ 13 h 18"/>
                  <a:gd name="T6" fmla="*/ 12 w 19"/>
                  <a:gd name="T7" fmla="*/ 15 h 18"/>
                  <a:gd name="T8" fmla="*/ 7 w 19"/>
                  <a:gd name="T9" fmla="*/ 15 h 18"/>
                  <a:gd name="T10" fmla="*/ 12 w 19"/>
                  <a:gd name="T11" fmla="*/ 17 h 18"/>
                  <a:gd name="T12" fmla="*/ 10 w 19"/>
                  <a:gd name="T13" fmla="*/ 16 h 18"/>
                  <a:gd name="T14" fmla="*/ 13 w 19"/>
                  <a:gd name="T15" fmla="*/ 16 h 18"/>
                  <a:gd name="T16" fmla="*/ 12 w 19"/>
                  <a:gd name="T17" fmla="*/ 15 h 18"/>
                  <a:gd name="T18" fmla="*/ 15 w 19"/>
                  <a:gd name="T19" fmla="*/ 15 h 18"/>
                  <a:gd name="T20" fmla="*/ 9 w 19"/>
                  <a:gd name="T21" fmla="*/ 12 h 18"/>
                  <a:gd name="T22" fmla="*/ 15 w 19"/>
                  <a:gd name="T23" fmla="*/ 12 h 18"/>
                  <a:gd name="T24" fmla="*/ 17 w 19"/>
                  <a:gd name="T25" fmla="*/ 9 h 18"/>
                  <a:gd name="T26" fmla="*/ 15 w 19"/>
                  <a:gd name="T27" fmla="*/ 10 h 18"/>
                  <a:gd name="T28" fmla="*/ 11 w 19"/>
                  <a:gd name="T29" fmla="*/ 10 h 18"/>
                  <a:gd name="T30" fmla="*/ 17 w 19"/>
                  <a:gd name="T31" fmla="*/ 9 h 18"/>
                  <a:gd name="T32" fmla="*/ 14 w 19"/>
                  <a:gd name="T33" fmla="*/ 3 h 18"/>
                  <a:gd name="T34" fmla="*/ 7 w 19"/>
                  <a:gd name="T35" fmla="*/ 2 h 18"/>
                  <a:gd name="T36" fmla="*/ 12 w 19"/>
                  <a:gd name="T37" fmla="*/ 2 h 18"/>
                  <a:gd name="T38" fmla="*/ 14 w 19"/>
                  <a:gd name="T39" fmla="*/ 1 h 18"/>
                  <a:gd name="T40" fmla="*/ 4 w 19"/>
                  <a:gd name="T41" fmla="*/ 0 h 18"/>
                  <a:gd name="T42" fmla="*/ 10 w 19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18">
                    <a:moveTo>
                      <a:pt x="10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5" y="13"/>
                    </a:cubicBezTo>
                    <a:cubicBezTo>
                      <a:pt x="4" y="14"/>
                      <a:pt x="10" y="14"/>
                      <a:pt x="12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0" y="16"/>
                      <a:pt x="5" y="18"/>
                      <a:pt x="12" y="17"/>
                    </a:cubicBezTo>
                    <a:cubicBezTo>
                      <a:pt x="13" y="17"/>
                      <a:pt x="9" y="17"/>
                      <a:pt x="1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9" y="14"/>
                      <a:pt x="6" y="14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1"/>
                      <a:pt x="13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2" y="10"/>
                      <a:pt x="11" y="10"/>
                    </a:cubicBezTo>
                    <a:cubicBezTo>
                      <a:pt x="6" y="8"/>
                      <a:pt x="14" y="10"/>
                      <a:pt x="17" y="9"/>
                    </a:cubicBezTo>
                    <a:cubicBezTo>
                      <a:pt x="13" y="7"/>
                      <a:pt x="9" y="4"/>
                      <a:pt x="14" y="3"/>
                    </a:cubicBezTo>
                    <a:cubicBezTo>
                      <a:pt x="11" y="4"/>
                      <a:pt x="7" y="3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2"/>
                      <a:pt x="15" y="1"/>
                      <a:pt x="14" y="1"/>
                    </a:cubicBezTo>
                    <a:cubicBezTo>
                      <a:pt x="11" y="2"/>
                      <a:pt x="6" y="1"/>
                      <a:pt x="4" y="0"/>
                    </a:cubicBezTo>
                    <a:cubicBezTo>
                      <a:pt x="0" y="2"/>
                      <a:pt x="11" y="4"/>
                      <a:pt x="1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2" name="Freeform 1660"/>
              <p:cNvSpPr>
                <a:spLocks/>
              </p:cNvSpPr>
              <p:nvPr/>
            </p:nvSpPr>
            <p:spPr bwMode="auto">
              <a:xfrm>
                <a:off x="3439" y="301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3" name="Freeform 1661"/>
              <p:cNvSpPr>
                <a:spLocks/>
              </p:cNvSpPr>
              <p:nvPr/>
            </p:nvSpPr>
            <p:spPr bwMode="auto">
              <a:xfrm>
                <a:off x="3499" y="2666"/>
                <a:ext cx="12" cy="135"/>
              </a:xfrm>
              <a:custGeom>
                <a:avLst/>
                <a:gdLst>
                  <a:gd name="T0" fmla="*/ 4 w 14"/>
                  <a:gd name="T1" fmla="*/ 5 h 156"/>
                  <a:gd name="T2" fmla="*/ 2 w 14"/>
                  <a:gd name="T3" fmla="*/ 81 h 156"/>
                  <a:gd name="T4" fmla="*/ 0 w 14"/>
                  <a:gd name="T5" fmla="*/ 150 h 156"/>
                  <a:gd name="T6" fmla="*/ 5 w 14"/>
                  <a:gd name="T7" fmla="*/ 156 h 156"/>
                  <a:gd name="T8" fmla="*/ 10 w 14"/>
                  <a:gd name="T9" fmla="*/ 150 h 156"/>
                  <a:gd name="T10" fmla="*/ 12 w 14"/>
                  <a:gd name="T11" fmla="*/ 82 h 156"/>
                  <a:gd name="T12" fmla="*/ 14 w 14"/>
                  <a:gd name="T13" fmla="*/ 5 h 156"/>
                  <a:gd name="T14" fmla="*/ 9 w 14"/>
                  <a:gd name="T15" fmla="*/ 0 h 156"/>
                  <a:gd name="T16" fmla="*/ 4 w 14"/>
                  <a:gd name="T17" fmla="*/ 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56">
                    <a:moveTo>
                      <a:pt x="4" y="5"/>
                    </a:moveTo>
                    <a:cubicBezTo>
                      <a:pt x="2" y="81"/>
                      <a:pt x="2" y="81"/>
                      <a:pt x="2" y="8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3"/>
                      <a:pt x="2" y="156"/>
                      <a:pt x="5" y="156"/>
                    </a:cubicBezTo>
                    <a:cubicBezTo>
                      <a:pt x="7" y="156"/>
                      <a:pt x="10" y="153"/>
                      <a:pt x="10" y="150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2" y="0"/>
                      <a:pt x="9" y="0"/>
                    </a:cubicBezTo>
                    <a:cubicBezTo>
                      <a:pt x="6" y="0"/>
                      <a:pt x="4" y="3"/>
                      <a:pt x="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5611">
                  <a:buClrTx/>
                  <a:defRPr/>
                </a:pPr>
                <a:endParaRPr lang="zh-CN" altLang="en-US" sz="1300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</p:grpSp>
        <p:sp>
          <p:nvSpPr>
            <p:cNvPr id="2112" name="Rectangle 2111"/>
            <p:cNvSpPr/>
            <p:nvPr/>
          </p:nvSpPr>
          <p:spPr>
            <a:xfrm>
              <a:off x="5335675" y="3127291"/>
              <a:ext cx="870717" cy="547650"/>
            </a:xfrm>
            <a:prstGeom prst="rect">
              <a:avLst/>
            </a:prstGeom>
            <a:solidFill>
              <a:srgbClr val="DEF7C4"/>
            </a:solidFill>
            <a:ln>
              <a:solidFill>
                <a:srgbClr val="DEF7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611">
                <a:buClrTx/>
                <a:defRPr/>
              </a:pPr>
              <a:endParaRPr lang="en-US" sz="24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2114" name="Oval Callout 2113"/>
          <p:cNvSpPr/>
          <p:nvPr/>
        </p:nvSpPr>
        <p:spPr>
          <a:xfrm>
            <a:off x="6903276" y="56411"/>
            <a:ext cx="4257727" cy="1768497"/>
          </a:xfrm>
          <a:prstGeom prst="wedgeEllipseCallout">
            <a:avLst>
              <a:gd name="adj1" fmla="val 62996"/>
              <a:gd name="adj2" fmla="val 64415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D4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740" tIns="45879" rIns="91740" bIns="45879" rtlCol="0" anchor="ctr"/>
          <a:lstStyle/>
          <a:p>
            <a:pPr algn="ctr" defTabSz="905611">
              <a:buClrTx/>
              <a:defRPr/>
            </a:pPr>
            <a:r>
              <a:rPr lang="en-US" sz="2700" kern="1200" dirty="0" err="1">
                <a:solidFill>
                  <a:srgbClr val="E60044"/>
                </a:solidFill>
                <a:latin typeface="VNI-Avo" pitchFamily="2" charset="0"/>
              </a:rPr>
              <a:t>Caùc</a:t>
            </a:r>
            <a:r>
              <a:rPr lang="en-US" sz="2700" kern="12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700" kern="1200" dirty="0" err="1">
                <a:solidFill>
                  <a:srgbClr val="E60044"/>
                </a:solidFill>
                <a:latin typeface="VNI-Avo" pitchFamily="2" charset="0"/>
              </a:rPr>
              <a:t>vaàn</a:t>
            </a:r>
            <a:r>
              <a:rPr lang="en-US" sz="2700" kern="12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700" kern="1200" dirty="0" err="1">
                <a:solidFill>
                  <a:srgbClr val="E60044"/>
                </a:solidFill>
                <a:latin typeface="VNI-Avo" pitchFamily="2" charset="0"/>
              </a:rPr>
              <a:t>naøy</a:t>
            </a:r>
            <a:r>
              <a:rPr lang="en-US" sz="2700" kern="12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700" kern="1200" dirty="0" err="1">
                <a:solidFill>
                  <a:srgbClr val="E60044"/>
                </a:solidFill>
                <a:latin typeface="VNI-Avo" pitchFamily="2" charset="0"/>
              </a:rPr>
              <a:t>coù</a:t>
            </a:r>
            <a:r>
              <a:rPr lang="en-US" sz="2700" kern="12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700" kern="1200" dirty="0" err="1">
                <a:solidFill>
                  <a:srgbClr val="E60044"/>
                </a:solidFill>
                <a:latin typeface="VNI-Avo" pitchFamily="2" charset="0"/>
              </a:rPr>
              <a:t>gì</a:t>
            </a:r>
            <a:r>
              <a:rPr lang="en-US" sz="2700" kern="12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700" kern="1200" dirty="0" err="1">
                <a:solidFill>
                  <a:srgbClr val="E60044"/>
                </a:solidFill>
                <a:latin typeface="VNI-Avo" pitchFamily="2" charset="0"/>
              </a:rPr>
              <a:t>gioáng</a:t>
            </a:r>
            <a:r>
              <a:rPr lang="en-US" sz="2700" kern="12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700" kern="1200" dirty="0" err="1">
                <a:solidFill>
                  <a:srgbClr val="E60044"/>
                </a:solidFill>
                <a:latin typeface="VNI-Avo" pitchFamily="2" charset="0"/>
              </a:rPr>
              <a:t>vaø</a:t>
            </a:r>
            <a:r>
              <a:rPr lang="en-US" sz="2700" kern="12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700" kern="1200" dirty="0" err="1">
                <a:solidFill>
                  <a:srgbClr val="E60044"/>
                </a:solidFill>
                <a:latin typeface="VNI-Avo" pitchFamily="2" charset="0"/>
              </a:rPr>
              <a:t>khaùc</a:t>
            </a:r>
            <a:r>
              <a:rPr lang="en-US" sz="2700" kern="12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700" kern="1200" dirty="0" err="1">
                <a:solidFill>
                  <a:srgbClr val="E60044"/>
                </a:solidFill>
                <a:latin typeface="VNI-Avo" pitchFamily="2" charset="0"/>
              </a:rPr>
              <a:t>nhau</a:t>
            </a:r>
            <a:r>
              <a:rPr lang="en-US" sz="2700" kern="1200" dirty="0">
                <a:solidFill>
                  <a:srgbClr val="E60044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1075" name="矩形 2123"/>
          <p:cNvSpPr/>
          <p:nvPr/>
        </p:nvSpPr>
        <p:spPr>
          <a:xfrm>
            <a:off x="1903798" y="1792838"/>
            <a:ext cx="7999632" cy="2124121"/>
          </a:xfrm>
          <a:prstGeom prst="rect">
            <a:avLst/>
          </a:prstGeom>
        </p:spPr>
        <p:txBody>
          <a:bodyPr wrap="square" lIns="91740" tIns="45879" rIns="91740" bIns="45879">
            <a:spAutoFit/>
          </a:bodyPr>
          <a:lstStyle/>
          <a:p>
            <a:pPr defTabSz="905611">
              <a:lnSpc>
                <a:spcPct val="150000"/>
              </a:lnSpc>
              <a:buClrTx/>
              <a:defRPr/>
            </a:pPr>
            <a:r>
              <a:rPr lang="en-US" altLang="zh-CN" sz="8800" b="1">
                <a:solidFill>
                  <a:srgbClr val="F79646">
                    <a:lumMod val="60000"/>
                    <a:lumOff val="40000"/>
                  </a:srgbClr>
                </a:solidFill>
                <a:latin typeface="VNI-Avo" pitchFamily="2" charset="0"/>
                <a:ea typeface="宋体"/>
                <a:cs typeface="+mn-cs"/>
              </a:rPr>
              <a:t>uaân uyeân uyt</a:t>
            </a:r>
            <a:endParaRPr lang="en-US" altLang="zh-CN" sz="8800" b="1" dirty="0">
              <a:solidFill>
                <a:prstClr val="white"/>
              </a:solidFill>
              <a:latin typeface="VNI-Avo" pitchFamily="2" charset="0"/>
              <a:ea typeface="宋体"/>
              <a:cs typeface="+mn-cs"/>
            </a:endParaRPr>
          </a:p>
        </p:txBody>
      </p:sp>
      <p:sp>
        <p:nvSpPr>
          <p:cNvPr id="1080" name="矩形 2123"/>
          <p:cNvSpPr/>
          <p:nvPr/>
        </p:nvSpPr>
        <p:spPr>
          <a:xfrm>
            <a:off x="1880136" y="1811055"/>
            <a:ext cx="2128538" cy="2127620"/>
          </a:xfrm>
          <a:prstGeom prst="rect">
            <a:avLst/>
          </a:prstGeom>
        </p:spPr>
        <p:txBody>
          <a:bodyPr wrap="square" lIns="91740" tIns="45879" rIns="91740" bIns="45879">
            <a:spAutoFit/>
          </a:bodyPr>
          <a:lstStyle/>
          <a:p>
            <a:pPr defTabSz="905611">
              <a:lnSpc>
                <a:spcPct val="150000"/>
              </a:lnSpc>
              <a:buClrTx/>
              <a:defRPr/>
            </a:pPr>
            <a:r>
              <a:rPr lang="en-US" altLang="zh-CN" sz="8800" b="1">
                <a:solidFill>
                  <a:srgbClr val="E60044"/>
                </a:solidFill>
                <a:latin typeface="VNI-Avo" pitchFamily="2" charset="0"/>
                <a:ea typeface="宋体"/>
                <a:cs typeface="+mn-cs"/>
              </a:rPr>
              <a:t>u</a:t>
            </a:r>
            <a:endParaRPr lang="en-US" altLang="zh-CN" sz="8800" b="1" dirty="0">
              <a:solidFill>
                <a:srgbClr val="E60044"/>
              </a:solidFill>
              <a:latin typeface="VNI-Avo" pitchFamily="2" charset="0"/>
              <a:ea typeface="宋体"/>
              <a:cs typeface="+mn-cs"/>
            </a:endParaRPr>
          </a:p>
        </p:txBody>
      </p:sp>
      <p:sp>
        <p:nvSpPr>
          <p:cNvPr id="1077" name="矩形 2123"/>
          <p:cNvSpPr/>
          <p:nvPr/>
        </p:nvSpPr>
        <p:spPr>
          <a:xfrm>
            <a:off x="4396499" y="1796711"/>
            <a:ext cx="2128538" cy="2127620"/>
          </a:xfrm>
          <a:prstGeom prst="rect">
            <a:avLst/>
          </a:prstGeom>
        </p:spPr>
        <p:txBody>
          <a:bodyPr wrap="square" lIns="91740" tIns="45879" rIns="91740" bIns="45879">
            <a:spAutoFit/>
          </a:bodyPr>
          <a:lstStyle/>
          <a:p>
            <a:pPr defTabSz="905611">
              <a:lnSpc>
                <a:spcPct val="150000"/>
              </a:lnSpc>
              <a:buClrTx/>
              <a:defRPr/>
            </a:pPr>
            <a:r>
              <a:rPr lang="en-US" altLang="zh-CN" sz="8800" b="1">
                <a:solidFill>
                  <a:srgbClr val="E60044"/>
                </a:solidFill>
                <a:latin typeface="VNI-Avo" pitchFamily="2" charset="0"/>
                <a:ea typeface="宋体"/>
                <a:cs typeface="+mn-cs"/>
              </a:rPr>
              <a:t>u</a:t>
            </a:r>
            <a:endParaRPr lang="en-US" altLang="zh-CN" sz="8800" b="1" dirty="0">
              <a:solidFill>
                <a:srgbClr val="E60044"/>
              </a:solidFill>
              <a:latin typeface="VNI-Avo" pitchFamily="2" charset="0"/>
              <a:ea typeface="宋体"/>
              <a:cs typeface="+mn-cs"/>
            </a:endParaRPr>
          </a:p>
        </p:txBody>
      </p:sp>
      <p:sp>
        <p:nvSpPr>
          <p:cNvPr id="1082" name="矩形 2123"/>
          <p:cNvSpPr/>
          <p:nvPr/>
        </p:nvSpPr>
        <p:spPr>
          <a:xfrm>
            <a:off x="7485025" y="1807623"/>
            <a:ext cx="2128538" cy="2127620"/>
          </a:xfrm>
          <a:prstGeom prst="rect">
            <a:avLst/>
          </a:prstGeom>
        </p:spPr>
        <p:txBody>
          <a:bodyPr wrap="square" lIns="91740" tIns="45879" rIns="91740" bIns="45879">
            <a:spAutoFit/>
          </a:bodyPr>
          <a:lstStyle/>
          <a:p>
            <a:pPr defTabSz="905611">
              <a:lnSpc>
                <a:spcPct val="150000"/>
              </a:lnSpc>
              <a:buClrTx/>
              <a:defRPr/>
            </a:pPr>
            <a:r>
              <a:rPr lang="en-US" altLang="zh-CN" sz="8800" b="1">
                <a:solidFill>
                  <a:srgbClr val="E60044"/>
                </a:solidFill>
                <a:latin typeface="VNI-Avo" pitchFamily="2" charset="0"/>
                <a:ea typeface="宋体"/>
                <a:cs typeface="+mn-cs"/>
              </a:rPr>
              <a:t>u</a:t>
            </a:r>
            <a:endParaRPr lang="en-US" altLang="zh-CN" sz="8800" b="1" dirty="0">
              <a:solidFill>
                <a:srgbClr val="E60044"/>
              </a:solidFill>
              <a:latin typeface="VNI-Avo" pitchFamily="2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97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0" grpId="0"/>
      <p:bldP spid="1077" grpId="0"/>
      <p:bldP spid="108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054" y="240128"/>
            <a:ext cx="6654444" cy="6617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30" y="3637532"/>
            <a:ext cx="5027878" cy="2469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5909163" y="3626187"/>
            <a:ext cx="5488393" cy="1616767"/>
          </a:xfrm>
          <a:prstGeom prst="rect">
            <a:avLst/>
          </a:prstGeom>
          <a:noFill/>
        </p:spPr>
        <p:txBody>
          <a:bodyPr wrap="square" lIns="122703" tIns="61332" rIns="122703" bIns="61332">
            <a:spAutoFit/>
          </a:bodyPr>
          <a:lstStyle/>
          <a:p>
            <a:pPr algn="ctr" defTabSz="1283058">
              <a:buClrTx/>
              <a:defRPr/>
            </a:pPr>
            <a:r>
              <a:rPr lang="en-US" sz="9700" b="1" kern="120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宋体"/>
                <a:cs typeface="+mn-cs"/>
              </a:rPr>
              <a:t>Thö</a:t>
            </a:r>
            <a:r>
              <a:rPr lang="en-US" sz="9700" b="1" kern="12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宋体"/>
                <a:cs typeface="+mn-cs"/>
              </a:rPr>
              <a:t> </a:t>
            </a:r>
            <a:r>
              <a:rPr lang="en-US" sz="9700" b="1" kern="120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宋体"/>
                <a:cs typeface="+mn-cs"/>
              </a:rPr>
              <a:t>giaõn</a:t>
            </a:r>
            <a:endParaRPr lang="en-US" sz="9700" b="1" kern="120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3880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Zumba Kids (easy dance) - I like to move it (online-video-cutter.com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8825" cy="6858000"/>
          </a:xfrm>
        </p:spPr>
      </p:pic>
    </p:spTree>
    <p:extLst>
      <p:ext uri="{BB962C8B-B14F-4D97-AF65-F5344CB8AC3E}">
        <p14:creationId xmlns:p14="http://schemas.microsoft.com/office/powerpoint/2010/main" val="2931984431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67" y="1"/>
            <a:ext cx="1229458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5396" y="2042908"/>
            <a:ext cx="10503212" cy="2463629"/>
          </a:xfrm>
          <a:prstGeom prst="rect">
            <a:avLst/>
          </a:prstGeom>
          <a:noFill/>
        </p:spPr>
        <p:txBody>
          <a:bodyPr wrap="square" lIns="122846" tIns="61420" rIns="122846" bIns="61420">
            <a:spAutoFit/>
          </a:bodyPr>
          <a:lstStyle/>
          <a:p>
            <a:pPr algn="ctr" defTabSz="961117">
              <a:buClrTx/>
            </a:pPr>
            <a:r>
              <a:rPr lang="en-US" sz="15200" b="1" kern="120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15200" b="1" kern="12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5200" b="1" kern="1200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viế</a:t>
            </a:r>
            <a:r>
              <a:rPr lang="en-US" sz="15200" b="1" kern="1200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</a:t>
            </a:r>
            <a:r>
              <a:rPr lang="en-US" sz="15200" b="1" kern="1200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sz="15200" b="1" kern="1200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24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4306210" y="308706"/>
            <a:ext cx="2689947" cy="614679"/>
          </a:xfrm>
          <a:prstGeom prst="rect">
            <a:avLst/>
          </a:prstGeom>
          <a:noFill/>
        </p:spPr>
        <p:txBody>
          <a:bodyPr wrap="square" lIns="120890" tIns="60433" rIns="120890" bIns="60433" rtlCol="0">
            <a:spAutoFit/>
          </a:bodyPr>
          <a:lstStyle/>
          <a:p>
            <a:pPr defTabSz="1211964">
              <a:buClrTx/>
              <a:defRPr/>
            </a:pPr>
            <a:r>
              <a:rPr lang="en-US" sz="3200" b="1">
                <a:solidFill>
                  <a:sysClr val="windowText" lastClr="000000"/>
                </a:solidFill>
                <a:latin typeface="VNI-Avo" pitchFamily="2" charset="0"/>
                <a:ea typeface="+mn-ea"/>
                <a:cs typeface="+mn-cs"/>
              </a:rPr>
              <a:t>Tö theá vieát</a:t>
            </a:r>
            <a:endParaRPr lang="vi-VN" sz="3200" b="1">
              <a:solidFill>
                <a:sysClr val="windowText" lastClr="000000"/>
              </a:solidFill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529247" y="1340743"/>
            <a:ext cx="4244197" cy="4918252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402" y="32073"/>
            <a:ext cx="1139586" cy="15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0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viết">
            <a:extLst>
              <a:ext uri="{FF2B5EF4-FFF2-40B4-BE49-F238E27FC236}">
                <a16:creationId xmlns=""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" y="32559"/>
            <a:ext cx="751957" cy="1028951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="" xmlns:a16="http://schemas.microsoft.com/office/drawing/2014/main" id="{9CCECEB2-6A85-4874-AFF3-4C609A603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" t="172" r="47945" b="70617"/>
          <a:stretch/>
        </p:blipFill>
        <p:spPr>
          <a:xfrm>
            <a:off x="376105" y="1256415"/>
            <a:ext cx="7499750" cy="123457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95544ED2-FF5D-4ED9-AF30-C6E368A3D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" t="56608" r="130" b="126"/>
          <a:stretch/>
        </p:blipFill>
        <p:spPr>
          <a:xfrm>
            <a:off x="376104" y="2688365"/>
            <a:ext cx="11729018" cy="14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179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88825" cy="6934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58059" y="729849"/>
            <a:ext cx="6569869" cy="1616451"/>
          </a:xfrm>
          <a:prstGeom prst="rect">
            <a:avLst/>
          </a:prstGeom>
          <a:noFill/>
        </p:spPr>
        <p:txBody>
          <a:bodyPr wrap="none" lIns="122467" tIns="61176" rIns="122467" bIns="6117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7300">
              <a:buClrTx/>
            </a:pPr>
            <a:r>
              <a:rPr lang="en-US" sz="9700" b="1" kern="1200" dirty="0" err="1">
                <a:ln/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Khôûi</a:t>
            </a:r>
            <a:r>
              <a:rPr lang="en-US" sz="9700" b="1" kern="1200" dirty="0">
                <a:ln/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9700" b="1" kern="1200" dirty="0" err="1">
                <a:ln/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ñoäng</a:t>
            </a:r>
            <a:endParaRPr lang="en-US" sz="9700" b="1" kern="1200" dirty="0">
              <a:ln/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74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" y="7"/>
            <a:ext cx="12188825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79231" y="468361"/>
            <a:ext cx="7450669" cy="2084531"/>
          </a:xfrm>
          <a:prstGeom prst="rect">
            <a:avLst/>
          </a:prstGeom>
          <a:noFill/>
          <a:ln>
            <a:noFill/>
          </a:ln>
        </p:spPr>
        <p:txBody>
          <a:bodyPr wrap="square" lIns="90840" tIns="45459" rIns="90840" bIns="45459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148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9600" b="1" kern="1200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 giãn </a:t>
            </a:r>
            <a:endParaRPr lang="en-US" sz="9600" b="1" kern="1200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374520"/>
      </p:ext>
    </p:extLst>
  </p:cSld>
  <p:clrMapOvr>
    <a:masterClrMapping/>
  </p:clrMapOvr>
  <p:transition spd="slow">
    <p:wipe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" y="0"/>
            <a:ext cx="12188825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202" y="673815"/>
            <a:ext cx="2438583" cy="2875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5614" y="1925480"/>
            <a:ext cx="6527260" cy="39879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693" y="2911226"/>
            <a:ext cx="11398240" cy="5833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96" y="3083252"/>
            <a:ext cx="12188825" cy="37749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446" y="476863"/>
            <a:ext cx="8167912" cy="57456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" y="0"/>
            <a:ext cx="12188825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256402" y="2385763"/>
            <a:ext cx="11291831" cy="2939828"/>
          </a:xfrm>
          <a:prstGeom prst="rect">
            <a:avLst/>
          </a:prstGeom>
          <a:noFill/>
        </p:spPr>
        <p:txBody>
          <a:bodyPr wrap="square" lIns="91367" tIns="45739" rIns="91367" bIns="45739" rtlCol="0">
            <a:spAutoFit/>
          </a:bodyPr>
          <a:lstStyle/>
          <a:p>
            <a:pPr algn="ctr" defTabSz="901907">
              <a:buClrTx/>
            </a:pPr>
            <a:endParaRPr lang="en-US" sz="5300" b="1" kern="12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  <a:p>
            <a:pPr algn="ctr" defTabSz="901907">
              <a:buClrTx/>
            </a:pPr>
            <a:r>
              <a:rPr lang="en-US" sz="13200" b="1" kern="120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 </a:t>
            </a:r>
            <a:r>
              <a:rPr lang="en-US" sz="11100" b="1" kern="120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TIEÁT 2</a:t>
            </a:r>
            <a:endParaRPr lang="en-US" sz="11100" b="1" kern="12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" y="-16317"/>
            <a:ext cx="12188825" cy="68741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77" y="-185227"/>
            <a:ext cx="12107870" cy="73629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8657" y="1897535"/>
            <a:ext cx="4812103" cy="1123751"/>
          </a:xfrm>
          <a:prstGeom prst="rect">
            <a:avLst/>
          </a:prstGeom>
          <a:ln>
            <a:noFill/>
          </a:ln>
        </p:spPr>
        <p:txBody>
          <a:bodyPr wrap="square" lIns="91572" tIns="45831" rIns="91572" bIns="45831">
            <a:spAutoFit/>
          </a:bodyPr>
          <a:lstStyle/>
          <a:p>
            <a:pPr algn="ctr" defTabSz="1224308">
              <a:buClrTx/>
              <a:defRPr/>
            </a:pPr>
            <a:r>
              <a:rPr lang="en-US" sz="6700" b="1" kern="120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  <a:ea typeface="+mn-ea"/>
                <a:cs typeface="+mn-cs"/>
              </a:rPr>
              <a:t>Luyeän</a:t>
            </a:r>
            <a:r>
              <a:rPr lang="en-US" sz="6700" b="1" kern="120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  <a:ea typeface="+mn-ea"/>
                <a:cs typeface="+mn-cs"/>
              </a:rPr>
              <a:t> ñoïc</a:t>
            </a:r>
            <a:endParaRPr lang="en-US" sz="6700" b="1" kern="120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23528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="" xmlns:a16="http://schemas.microsoft.com/office/drawing/2014/main" id="{2D13BD4D-54B9-4C08-AE3D-DE61998D45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" r="3329"/>
          <a:stretch/>
        </p:blipFill>
        <p:spPr>
          <a:xfrm>
            <a:off x="2612944" y="832868"/>
            <a:ext cx="6962934" cy="497433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8" name="Picture 2">
            <a:extLst>
              <a:ext uri="{FF2B5EF4-FFF2-40B4-BE49-F238E27FC236}">
                <a16:creationId xmlns="" xmlns:a16="http://schemas.microsoft.com/office/drawing/2014/main" id="{9C560BFE-49F5-4248-AC8A-8C144EB20F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" r="3329"/>
          <a:stretch/>
        </p:blipFill>
        <p:spPr>
          <a:xfrm>
            <a:off x="2612944" y="832868"/>
            <a:ext cx="6962934" cy="497433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5" name="Picture 1">
            <a:extLst>
              <a:ext uri="{FF2B5EF4-FFF2-40B4-BE49-F238E27FC236}">
                <a16:creationId xmlns="" xmlns:a16="http://schemas.microsoft.com/office/drawing/2014/main" id="{3AF75170-3849-4C42-82D5-E24D625DD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948" y="832868"/>
            <a:ext cx="6962934" cy="497433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22" name="Group 1">
            <a:extLst>
              <a:ext uri="{FF2B5EF4-FFF2-40B4-BE49-F238E27FC236}">
                <a16:creationId xmlns="" xmlns:a16="http://schemas.microsoft.com/office/drawing/2014/main" id="{7B8DE96D-A43E-4620-9114-BFA6566A8865}"/>
              </a:ext>
            </a:extLst>
          </p:cNvPr>
          <p:cNvGrpSpPr/>
          <p:nvPr/>
        </p:nvGrpSpPr>
        <p:grpSpPr>
          <a:xfrm>
            <a:off x="4841999" y="5653408"/>
            <a:ext cx="2504848" cy="895597"/>
            <a:chOff x="3632478" y="50916"/>
            <a:chExt cx="1879125" cy="671698"/>
          </a:xfrm>
        </p:grpSpPr>
        <p:sp>
          <p:nvSpPr>
            <p:cNvPr id="23" name="Rectangle 1">
              <a:extLst>
                <a:ext uri="{FF2B5EF4-FFF2-40B4-BE49-F238E27FC236}">
                  <a16:creationId xmlns="" xmlns:a16="http://schemas.microsoft.com/office/drawing/2014/main" id="{BFDBA858-C501-4BBC-AD1F-48A536F20FFD}"/>
                </a:ext>
              </a:extLst>
            </p:cNvPr>
            <p:cNvSpPr/>
            <p:nvPr/>
          </p:nvSpPr>
          <p:spPr>
            <a:xfrm>
              <a:off x="3632478" y="75628"/>
              <a:ext cx="1879125" cy="646986"/>
            </a:xfrm>
            <a:prstGeom prst="roundRect">
              <a:avLst/>
            </a:prstGeom>
            <a:ln w="19050">
              <a:noFill/>
              <a:prstDash val="sysDash"/>
            </a:ln>
          </p:spPr>
          <p:txBody>
            <a:bodyPr wrap="none">
              <a:spAutoFit/>
            </a:bodyPr>
            <a:lstStyle/>
            <a:p>
              <a:pPr algn="ctr" defTabSz="913289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t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uaân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 tra</a:t>
              </a:r>
              <a:endParaRPr lang="vi-VN" sz="4300" kern="1200">
                <a:solidFill>
                  <a:srgbClr val="C00000"/>
                </a:solidFill>
                <a:ea typeface="+mn-ea"/>
                <a:cs typeface="Arial-SGK-TV" pitchFamily="2" charset="0"/>
              </a:endParaRPr>
            </a:p>
          </p:txBody>
        </p:sp>
        <p:sp>
          <p:nvSpPr>
            <p:cNvPr id="24" name="Rectangle 2">
              <a:extLst>
                <a:ext uri="{FF2B5EF4-FFF2-40B4-BE49-F238E27FC236}">
                  <a16:creationId xmlns="" xmlns:a16="http://schemas.microsoft.com/office/drawing/2014/main" id="{DFF0D5A8-3531-48E1-9F57-2E4E26E8288C}"/>
                </a:ext>
              </a:extLst>
            </p:cNvPr>
            <p:cNvSpPr/>
            <p:nvPr/>
          </p:nvSpPr>
          <p:spPr>
            <a:xfrm>
              <a:off x="4435069" y="50916"/>
              <a:ext cx="90455" cy="5847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08532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ø</a:t>
              </a:r>
              <a:endParaRPr lang="vi-VN" sz="4300" kern="1200">
                <a:latin typeface="Arial" panose="020B0604020202020204" pitchFamily="34" charset="0"/>
                <a:ea typeface="+mn-ea"/>
                <a:cs typeface="Arial-SGK-TV" pitchFamily="2" charset="0"/>
              </a:endParaRPr>
            </a:p>
          </p:txBody>
        </p:sp>
      </p:grpSp>
      <p:pic>
        <p:nvPicPr>
          <p:cNvPr id="16" name="Kí hiệu sách - đọc">
            <a:extLst>
              <a:ext uri="{FF2B5EF4-FFF2-40B4-BE49-F238E27FC236}">
                <a16:creationId xmlns="" xmlns:a16="http://schemas.microsoft.com/office/drawing/2014/main" id="{0A533EA6-2D7D-46FE-8C4B-37F2A1778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0" y="97093"/>
            <a:ext cx="948449" cy="933520"/>
          </a:xfrm>
          <a:prstGeom prst="rect">
            <a:avLst/>
          </a:prstGeom>
        </p:spPr>
      </p:pic>
      <p:grpSp>
        <p:nvGrpSpPr>
          <p:cNvPr id="15" name="Group 0">
            <a:extLst>
              <a:ext uri="{FF2B5EF4-FFF2-40B4-BE49-F238E27FC236}">
                <a16:creationId xmlns="" xmlns:a16="http://schemas.microsoft.com/office/drawing/2014/main" id="{BCEBD972-2C49-4BEE-B766-E75722D021C4}"/>
              </a:ext>
            </a:extLst>
          </p:cNvPr>
          <p:cNvGrpSpPr/>
          <p:nvPr/>
        </p:nvGrpSpPr>
        <p:grpSpPr>
          <a:xfrm>
            <a:off x="10974031" y="3"/>
            <a:ext cx="1208453" cy="1765556"/>
            <a:chOff x="8232666" y="0"/>
            <a:chExt cx="906576" cy="1324167"/>
          </a:xfrm>
        </p:grpSpPr>
        <p:pic>
          <p:nvPicPr>
            <p:cNvPr id="18" name="Picture 1">
              <a:extLst>
                <a:ext uri="{FF2B5EF4-FFF2-40B4-BE49-F238E27FC236}">
                  <a16:creationId xmlns="" xmlns:a16="http://schemas.microsoft.com/office/drawing/2014/main" id="{A3FDAE50-6295-48C9-9973-70465C550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677"/>
            <a:stretch/>
          </p:blipFill>
          <p:spPr>
            <a:xfrm>
              <a:off x="8232666" y="420130"/>
              <a:ext cx="906575" cy="904037"/>
            </a:xfrm>
            <a:prstGeom prst="rect">
              <a:avLst/>
            </a:prstGeom>
          </p:spPr>
        </p:pic>
        <p:pic>
          <p:nvPicPr>
            <p:cNvPr id="19" name="Picture 1">
              <a:extLst>
                <a:ext uri="{FF2B5EF4-FFF2-40B4-BE49-F238E27FC236}">
                  <a16:creationId xmlns="" xmlns:a16="http://schemas.microsoft.com/office/drawing/2014/main" id="{C4AADECA-4947-46B3-9ABA-CD1DD521F3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20"/>
            <a:stretch/>
          </p:blipFill>
          <p:spPr>
            <a:xfrm>
              <a:off x="8232667" y="0"/>
              <a:ext cx="906575" cy="420130"/>
            </a:xfrm>
            <a:prstGeom prst="rect">
              <a:avLst/>
            </a:prstGeom>
          </p:spPr>
        </p:pic>
        <p:sp>
          <p:nvSpPr>
            <p:cNvPr id="29" name="TextBox 1">
              <a:extLst>
                <a:ext uri="{FF2B5EF4-FFF2-40B4-BE49-F238E27FC236}">
                  <a16:creationId xmlns="" xmlns:a16="http://schemas.microsoft.com/office/drawing/2014/main" id="{E2D72F75-8FFA-4424-A772-14E567975662}"/>
                </a:ext>
              </a:extLst>
            </p:cNvPr>
            <p:cNvSpPr txBox="1"/>
            <p:nvPr/>
          </p:nvSpPr>
          <p:spPr>
            <a:xfrm>
              <a:off x="8293225" y="347342"/>
              <a:ext cx="646018" cy="741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32">
                <a:lnSpc>
                  <a:spcPct val="62000"/>
                </a:lnSpc>
                <a:buClrTx/>
              </a:pPr>
              <a:endParaRPr lang="en-US" sz="1200" kern="1200">
                <a:solidFill>
                  <a:srgbClr val="EC008C"/>
                </a:solidFill>
                <a:latin typeface="VNI-Avo" pitchFamily="2" charset="0"/>
                <a:ea typeface="+mn-ea"/>
                <a:cs typeface="+mn-cs"/>
              </a:endParaRPr>
            </a:p>
            <a:p>
              <a:pPr defTabSz="608532">
                <a:lnSpc>
                  <a:spcPct val="62000"/>
                </a:lnSpc>
                <a:buClrTx/>
              </a:pPr>
              <a:r>
                <a:rPr lang="en-US" sz="2000" kern="1200">
                  <a:solidFill>
                    <a:srgbClr val="EC008C"/>
                  </a:solidFill>
                  <a:latin typeface="VNI-Avo" pitchFamily="2" charset="0"/>
                  <a:ea typeface="+mn-ea"/>
                  <a:cs typeface="+mn-cs"/>
                </a:rPr>
                <a:t>uaân</a:t>
              </a:r>
            </a:p>
            <a:p>
              <a:pPr defTabSz="608532">
                <a:lnSpc>
                  <a:spcPct val="62000"/>
                </a:lnSpc>
                <a:buClrTx/>
              </a:pPr>
              <a:endParaRPr lang="en-US" kern="1200">
                <a:solidFill>
                  <a:srgbClr val="EC008C"/>
                </a:solidFill>
                <a:latin typeface="VNI-Avo" pitchFamily="2" charset="0"/>
                <a:ea typeface="+mn-ea"/>
                <a:cs typeface="+mn-cs"/>
              </a:endParaRPr>
            </a:p>
            <a:p>
              <a:pPr defTabSz="608532">
                <a:lnSpc>
                  <a:spcPct val="62000"/>
                </a:lnSpc>
                <a:buClrTx/>
              </a:pPr>
              <a:r>
                <a:rPr lang="en-US" sz="2000" kern="1200">
                  <a:solidFill>
                    <a:srgbClr val="EC008C"/>
                  </a:solidFill>
                  <a:latin typeface="VNI-Avo" pitchFamily="2" charset="0"/>
                  <a:ea typeface="+mn-ea"/>
                  <a:cs typeface="+mn-cs"/>
                </a:rPr>
                <a:t>uyeân</a:t>
              </a:r>
            </a:p>
            <a:p>
              <a:pPr defTabSz="608532">
                <a:lnSpc>
                  <a:spcPct val="62000"/>
                </a:lnSpc>
                <a:buClrTx/>
              </a:pPr>
              <a:endParaRPr lang="en-US" kern="1200">
                <a:solidFill>
                  <a:srgbClr val="EC008C"/>
                </a:solidFill>
                <a:latin typeface="VNI-Avo" pitchFamily="2" charset="0"/>
                <a:ea typeface="+mn-ea"/>
                <a:cs typeface="+mn-cs"/>
              </a:endParaRPr>
            </a:p>
            <a:p>
              <a:pPr defTabSz="608532">
                <a:lnSpc>
                  <a:spcPct val="62000"/>
                </a:lnSpc>
                <a:buClrTx/>
              </a:pPr>
              <a:r>
                <a:rPr lang="en-US" sz="2000" kern="1200">
                  <a:solidFill>
                    <a:srgbClr val="EC008C"/>
                  </a:solidFill>
                  <a:latin typeface="VNI-Avo" pitchFamily="2" charset="0"/>
                  <a:ea typeface="+mn-ea"/>
                  <a:cs typeface="+mn-cs"/>
                </a:rPr>
                <a:t>uyt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8079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2D13BD4D-54B9-4C08-AE3D-DE61998D4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2919" y="102695"/>
            <a:ext cx="5703057" cy="5704543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32" name="Picture 3">
            <a:extLst>
              <a:ext uri="{FF2B5EF4-FFF2-40B4-BE49-F238E27FC236}">
                <a16:creationId xmlns="" xmlns:a16="http://schemas.microsoft.com/office/drawing/2014/main" id="{4D948B81-599C-4316-B16D-FEA5D621F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1902" y="832868"/>
            <a:ext cx="7445021" cy="497433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5" name="Picture 1">
            <a:extLst>
              <a:ext uri="{FF2B5EF4-FFF2-40B4-BE49-F238E27FC236}">
                <a16:creationId xmlns="" xmlns:a16="http://schemas.microsoft.com/office/drawing/2014/main" id="{3AF75170-3849-4C42-82D5-E24D625DD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8388" y="51088"/>
            <a:ext cx="4372054" cy="574856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22" name="Group 1">
            <a:extLst>
              <a:ext uri="{FF2B5EF4-FFF2-40B4-BE49-F238E27FC236}">
                <a16:creationId xmlns="" xmlns:a16="http://schemas.microsoft.com/office/drawing/2014/main" id="{7B8DE96D-A43E-4620-9114-BFA6566A8865}"/>
              </a:ext>
            </a:extLst>
          </p:cNvPr>
          <p:cNvGrpSpPr/>
          <p:nvPr/>
        </p:nvGrpSpPr>
        <p:grpSpPr>
          <a:xfrm>
            <a:off x="4063109" y="5656239"/>
            <a:ext cx="4062612" cy="892799"/>
            <a:chOff x="3048165" y="53015"/>
            <a:chExt cx="3047753" cy="669599"/>
          </a:xfrm>
        </p:grpSpPr>
        <p:sp>
          <p:nvSpPr>
            <p:cNvPr id="23" name="Rectangle 1">
              <a:extLst>
                <a:ext uri="{FF2B5EF4-FFF2-40B4-BE49-F238E27FC236}">
                  <a16:creationId xmlns="" xmlns:a16="http://schemas.microsoft.com/office/drawing/2014/main" id="{BFDBA858-C501-4BBC-AD1F-48A536F20FFD}"/>
                </a:ext>
              </a:extLst>
            </p:cNvPr>
            <p:cNvSpPr/>
            <p:nvPr/>
          </p:nvSpPr>
          <p:spPr>
            <a:xfrm>
              <a:off x="3048165" y="75628"/>
              <a:ext cx="3047753" cy="646986"/>
            </a:xfrm>
            <a:prstGeom prst="roundRect">
              <a:avLst/>
            </a:prstGeom>
            <a:ln w="19050">
              <a:noFill/>
              <a:prstDash val="sysDash"/>
            </a:ln>
          </p:spPr>
          <p:txBody>
            <a:bodyPr wrap="none">
              <a:spAutoFit/>
            </a:bodyPr>
            <a:lstStyle/>
            <a:p>
              <a:pPr algn="ctr" defTabSz="913289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th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uyeân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 buoàm</a:t>
              </a:r>
              <a:endParaRPr lang="vi-VN" sz="4300" kern="1200">
                <a:solidFill>
                  <a:srgbClr val="C00000"/>
                </a:solidFill>
                <a:ea typeface="+mn-ea"/>
                <a:cs typeface="Arial-SGK-TV" pitchFamily="2" charset="0"/>
              </a:endParaRPr>
            </a:p>
          </p:txBody>
        </p:sp>
        <p:sp>
          <p:nvSpPr>
            <p:cNvPr id="24" name="Rectangle 2">
              <a:extLst>
                <a:ext uri="{FF2B5EF4-FFF2-40B4-BE49-F238E27FC236}">
                  <a16:creationId xmlns="" xmlns:a16="http://schemas.microsoft.com/office/drawing/2014/main" id="{DFF0D5A8-3531-48E1-9F57-2E4E26E8288C}"/>
                </a:ext>
              </a:extLst>
            </p:cNvPr>
            <p:cNvSpPr/>
            <p:nvPr/>
          </p:nvSpPr>
          <p:spPr>
            <a:xfrm>
              <a:off x="4113680" y="53015"/>
              <a:ext cx="577076" cy="5847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08532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ø</a:t>
              </a:r>
              <a:endParaRPr lang="vi-VN" sz="4300" kern="1200">
                <a:latin typeface="Arial" panose="020B0604020202020204" pitchFamily="34" charset="0"/>
                <a:ea typeface="+mn-ea"/>
                <a:cs typeface="Arial-SGK-TV" pitchFamily="2" charset="0"/>
              </a:endParaRPr>
            </a:p>
          </p:txBody>
        </p:sp>
      </p:grpSp>
      <p:pic>
        <p:nvPicPr>
          <p:cNvPr id="16" name="Kí hiệu sách - đọc">
            <a:extLst>
              <a:ext uri="{FF2B5EF4-FFF2-40B4-BE49-F238E27FC236}">
                <a16:creationId xmlns="" xmlns:a16="http://schemas.microsoft.com/office/drawing/2014/main" id="{0A533EA6-2D7D-46FE-8C4B-37F2A1778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81" y="51089"/>
            <a:ext cx="921159" cy="906659"/>
          </a:xfrm>
          <a:prstGeom prst="rect">
            <a:avLst/>
          </a:prstGeom>
        </p:spPr>
      </p:pic>
      <p:grpSp>
        <p:nvGrpSpPr>
          <p:cNvPr id="15" name="Group 0">
            <a:extLst>
              <a:ext uri="{FF2B5EF4-FFF2-40B4-BE49-F238E27FC236}">
                <a16:creationId xmlns="" xmlns:a16="http://schemas.microsoft.com/office/drawing/2014/main" id="{26FA2993-E9FE-4F25-8BB9-886C180387E4}"/>
              </a:ext>
            </a:extLst>
          </p:cNvPr>
          <p:cNvGrpSpPr/>
          <p:nvPr/>
        </p:nvGrpSpPr>
        <p:grpSpPr>
          <a:xfrm>
            <a:off x="10974031" y="3"/>
            <a:ext cx="1208453" cy="1765556"/>
            <a:chOff x="8232666" y="0"/>
            <a:chExt cx="906576" cy="1324167"/>
          </a:xfrm>
        </p:grpSpPr>
        <p:pic>
          <p:nvPicPr>
            <p:cNvPr id="17" name="Picture 1">
              <a:extLst>
                <a:ext uri="{FF2B5EF4-FFF2-40B4-BE49-F238E27FC236}">
                  <a16:creationId xmlns="" xmlns:a16="http://schemas.microsoft.com/office/drawing/2014/main" id="{04A17AE6-B321-4B4D-9FFF-356195773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677"/>
            <a:stretch/>
          </p:blipFill>
          <p:spPr>
            <a:xfrm>
              <a:off x="8232666" y="420130"/>
              <a:ext cx="906575" cy="904037"/>
            </a:xfrm>
            <a:prstGeom prst="rect">
              <a:avLst/>
            </a:prstGeom>
          </p:spPr>
        </p:pic>
        <p:pic>
          <p:nvPicPr>
            <p:cNvPr id="18" name="Picture 1">
              <a:extLst>
                <a:ext uri="{FF2B5EF4-FFF2-40B4-BE49-F238E27FC236}">
                  <a16:creationId xmlns="" xmlns:a16="http://schemas.microsoft.com/office/drawing/2014/main" id="{8126213D-0F7C-4716-BFDC-D4645633A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20"/>
            <a:stretch/>
          </p:blipFill>
          <p:spPr>
            <a:xfrm>
              <a:off x="8232667" y="0"/>
              <a:ext cx="906575" cy="420130"/>
            </a:xfrm>
            <a:prstGeom prst="rect">
              <a:avLst/>
            </a:prstGeom>
          </p:spPr>
        </p:pic>
        <p:sp>
          <p:nvSpPr>
            <p:cNvPr id="19" name="TextBox 1">
              <a:extLst>
                <a:ext uri="{FF2B5EF4-FFF2-40B4-BE49-F238E27FC236}">
                  <a16:creationId xmlns="" xmlns:a16="http://schemas.microsoft.com/office/drawing/2014/main" id="{792E8F6A-01FD-4C84-95DD-DF663423E783}"/>
                </a:ext>
              </a:extLst>
            </p:cNvPr>
            <p:cNvSpPr txBox="1"/>
            <p:nvPr/>
          </p:nvSpPr>
          <p:spPr>
            <a:xfrm>
              <a:off x="8293225" y="347342"/>
              <a:ext cx="646018" cy="741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32">
                <a:lnSpc>
                  <a:spcPct val="62000"/>
                </a:lnSpc>
                <a:buClrTx/>
              </a:pPr>
              <a:endParaRPr lang="en-US" sz="1200" kern="1200">
                <a:solidFill>
                  <a:srgbClr val="EC008C"/>
                </a:solidFill>
                <a:latin typeface="VNI-Avo" pitchFamily="2" charset="0"/>
                <a:ea typeface="+mn-ea"/>
                <a:cs typeface="+mn-cs"/>
              </a:endParaRPr>
            </a:p>
            <a:p>
              <a:pPr defTabSz="608532">
                <a:lnSpc>
                  <a:spcPct val="62000"/>
                </a:lnSpc>
                <a:buClrTx/>
              </a:pPr>
              <a:r>
                <a:rPr lang="en-US" sz="2000" kern="1200">
                  <a:solidFill>
                    <a:srgbClr val="EC008C"/>
                  </a:solidFill>
                  <a:latin typeface="VNI-Avo" pitchFamily="2" charset="0"/>
                  <a:ea typeface="+mn-ea"/>
                  <a:cs typeface="+mn-cs"/>
                </a:rPr>
                <a:t>uaân</a:t>
              </a:r>
            </a:p>
            <a:p>
              <a:pPr defTabSz="608532">
                <a:lnSpc>
                  <a:spcPct val="62000"/>
                </a:lnSpc>
                <a:buClrTx/>
              </a:pPr>
              <a:endParaRPr lang="en-US" kern="1200">
                <a:solidFill>
                  <a:srgbClr val="EC008C"/>
                </a:solidFill>
                <a:latin typeface="VNI-Avo" pitchFamily="2" charset="0"/>
                <a:ea typeface="+mn-ea"/>
                <a:cs typeface="+mn-cs"/>
              </a:endParaRPr>
            </a:p>
            <a:p>
              <a:pPr defTabSz="608532">
                <a:lnSpc>
                  <a:spcPct val="62000"/>
                </a:lnSpc>
                <a:buClrTx/>
              </a:pPr>
              <a:r>
                <a:rPr lang="en-US" sz="2000" kern="1200">
                  <a:solidFill>
                    <a:srgbClr val="EC008C"/>
                  </a:solidFill>
                  <a:latin typeface="VNI-Avo" pitchFamily="2" charset="0"/>
                  <a:ea typeface="+mn-ea"/>
                  <a:cs typeface="+mn-cs"/>
                </a:rPr>
                <a:t>uyeân</a:t>
              </a:r>
            </a:p>
            <a:p>
              <a:pPr defTabSz="608532">
                <a:lnSpc>
                  <a:spcPct val="62000"/>
                </a:lnSpc>
                <a:buClrTx/>
              </a:pPr>
              <a:endParaRPr lang="en-US" kern="1200">
                <a:solidFill>
                  <a:srgbClr val="EC008C"/>
                </a:solidFill>
                <a:latin typeface="VNI-Avo" pitchFamily="2" charset="0"/>
                <a:ea typeface="+mn-ea"/>
                <a:cs typeface="+mn-cs"/>
              </a:endParaRPr>
            </a:p>
            <a:p>
              <a:pPr defTabSz="608532">
                <a:lnSpc>
                  <a:spcPct val="62000"/>
                </a:lnSpc>
                <a:buClrTx/>
              </a:pPr>
              <a:r>
                <a:rPr lang="en-US" sz="2000" kern="1200">
                  <a:solidFill>
                    <a:srgbClr val="EC008C"/>
                  </a:solidFill>
                  <a:latin typeface="VNI-Avo" pitchFamily="2" charset="0"/>
                  <a:ea typeface="+mn-ea"/>
                  <a:cs typeface="+mn-cs"/>
                </a:rPr>
                <a:t>uyt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4974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">
            <a:extLst>
              <a:ext uri="{FF2B5EF4-FFF2-40B4-BE49-F238E27FC236}">
                <a16:creationId xmlns="" xmlns:a16="http://schemas.microsoft.com/office/drawing/2014/main" id="{322C08BA-BCD3-43C5-A20E-F921EF407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1749" y="832903"/>
            <a:ext cx="8845328" cy="497433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6" name="Kí hiệu sách - đọc">
            <a:extLst>
              <a:ext uri="{FF2B5EF4-FFF2-40B4-BE49-F238E27FC236}">
                <a16:creationId xmlns="" xmlns:a16="http://schemas.microsoft.com/office/drawing/2014/main" id="{0A533EA6-2D7D-46FE-8C4B-37F2A1778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47" y="176241"/>
            <a:ext cx="840985" cy="827747"/>
          </a:xfrm>
          <a:prstGeom prst="rect">
            <a:avLst/>
          </a:prstGeom>
        </p:spPr>
      </p:pic>
      <p:grpSp>
        <p:nvGrpSpPr>
          <p:cNvPr id="14" name="Group 0">
            <a:extLst>
              <a:ext uri="{FF2B5EF4-FFF2-40B4-BE49-F238E27FC236}">
                <a16:creationId xmlns="" xmlns:a16="http://schemas.microsoft.com/office/drawing/2014/main" id="{B9807423-B731-4F24-B035-BBDDF99226E7}"/>
              </a:ext>
            </a:extLst>
          </p:cNvPr>
          <p:cNvGrpSpPr/>
          <p:nvPr/>
        </p:nvGrpSpPr>
        <p:grpSpPr>
          <a:xfrm>
            <a:off x="10974031" y="3"/>
            <a:ext cx="1208453" cy="1765556"/>
            <a:chOff x="8232666" y="0"/>
            <a:chExt cx="906576" cy="1324167"/>
          </a:xfrm>
        </p:grpSpPr>
        <p:pic>
          <p:nvPicPr>
            <p:cNvPr id="15" name="Picture 1">
              <a:extLst>
                <a:ext uri="{FF2B5EF4-FFF2-40B4-BE49-F238E27FC236}">
                  <a16:creationId xmlns="" xmlns:a16="http://schemas.microsoft.com/office/drawing/2014/main" id="{8FD8A8D1-182A-44AF-9B4F-E21901676B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677"/>
            <a:stretch/>
          </p:blipFill>
          <p:spPr>
            <a:xfrm>
              <a:off x="8232666" y="420130"/>
              <a:ext cx="906575" cy="904037"/>
            </a:xfrm>
            <a:prstGeom prst="rect">
              <a:avLst/>
            </a:prstGeom>
          </p:spPr>
        </p:pic>
        <p:pic>
          <p:nvPicPr>
            <p:cNvPr id="18" name="Picture 1">
              <a:extLst>
                <a:ext uri="{FF2B5EF4-FFF2-40B4-BE49-F238E27FC236}">
                  <a16:creationId xmlns="" xmlns:a16="http://schemas.microsoft.com/office/drawing/2014/main" id="{E8EB0CAD-EC47-46DF-93F5-FD2AB54E8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20"/>
            <a:stretch/>
          </p:blipFill>
          <p:spPr>
            <a:xfrm>
              <a:off x="8232667" y="0"/>
              <a:ext cx="906575" cy="420130"/>
            </a:xfrm>
            <a:prstGeom prst="rect">
              <a:avLst/>
            </a:prstGeom>
          </p:spPr>
        </p:pic>
        <p:sp>
          <p:nvSpPr>
            <p:cNvPr id="19" name="TextBox 1">
              <a:extLst>
                <a:ext uri="{FF2B5EF4-FFF2-40B4-BE49-F238E27FC236}">
                  <a16:creationId xmlns="" xmlns:a16="http://schemas.microsoft.com/office/drawing/2014/main" id="{9D146D48-405A-47F3-AA89-C12DE575C7E2}"/>
                </a:ext>
              </a:extLst>
            </p:cNvPr>
            <p:cNvSpPr txBox="1"/>
            <p:nvPr/>
          </p:nvSpPr>
          <p:spPr>
            <a:xfrm>
              <a:off x="8293225" y="347342"/>
              <a:ext cx="646018" cy="741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32">
                <a:lnSpc>
                  <a:spcPct val="62000"/>
                </a:lnSpc>
                <a:buClrTx/>
              </a:pPr>
              <a:endParaRPr lang="en-US" sz="1200" kern="1200">
                <a:solidFill>
                  <a:srgbClr val="EC008C"/>
                </a:solidFill>
                <a:latin typeface="VNI-Avo" pitchFamily="2" charset="0"/>
                <a:ea typeface="+mn-ea"/>
                <a:cs typeface="+mn-cs"/>
              </a:endParaRPr>
            </a:p>
            <a:p>
              <a:pPr defTabSz="608532">
                <a:lnSpc>
                  <a:spcPct val="62000"/>
                </a:lnSpc>
                <a:buClrTx/>
              </a:pPr>
              <a:r>
                <a:rPr lang="en-US" sz="2000" kern="1200">
                  <a:solidFill>
                    <a:srgbClr val="EC008C"/>
                  </a:solidFill>
                  <a:latin typeface="VNI-Avo" pitchFamily="2" charset="0"/>
                  <a:ea typeface="+mn-ea"/>
                  <a:cs typeface="+mn-cs"/>
                </a:rPr>
                <a:t>uaân</a:t>
              </a:r>
            </a:p>
            <a:p>
              <a:pPr defTabSz="608532">
                <a:lnSpc>
                  <a:spcPct val="62000"/>
                </a:lnSpc>
                <a:buClrTx/>
              </a:pPr>
              <a:endParaRPr lang="en-US" kern="1200">
                <a:solidFill>
                  <a:srgbClr val="EC008C"/>
                </a:solidFill>
                <a:latin typeface="VNI-Avo" pitchFamily="2" charset="0"/>
                <a:ea typeface="+mn-ea"/>
                <a:cs typeface="+mn-cs"/>
              </a:endParaRPr>
            </a:p>
            <a:p>
              <a:pPr defTabSz="608532">
                <a:lnSpc>
                  <a:spcPct val="62000"/>
                </a:lnSpc>
                <a:buClrTx/>
              </a:pPr>
              <a:r>
                <a:rPr lang="en-US" sz="2000" kern="1200">
                  <a:solidFill>
                    <a:srgbClr val="EC008C"/>
                  </a:solidFill>
                  <a:latin typeface="VNI-Avo" pitchFamily="2" charset="0"/>
                  <a:ea typeface="+mn-ea"/>
                  <a:cs typeface="+mn-cs"/>
                </a:rPr>
                <a:t>uyeân</a:t>
              </a:r>
            </a:p>
            <a:p>
              <a:pPr defTabSz="608532">
                <a:lnSpc>
                  <a:spcPct val="62000"/>
                </a:lnSpc>
                <a:buClrTx/>
              </a:pPr>
              <a:endParaRPr lang="en-US" kern="1200">
                <a:solidFill>
                  <a:srgbClr val="EC008C"/>
                </a:solidFill>
                <a:latin typeface="VNI-Avo" pitchFamily="2" charset="0"/>
                <a:ea typeface="+mn-ea"/>
                <a:cs typeface="+mn-cs"/>
              </a:endParaRPr>
            </a:p>
            <a:p>
              <a:pPr defTabSz="608532">
                <a:lnSpc>
                  <a:spcPct val="62000"/>
                </a:lnSpc>
                <a:buClrTx/>
              </a:pPr>
              <a:r>
                <a:rPr lang="en-US" sz="2000" kern="1200">
                  <a:solidFill>
                    <a:srgbClr val="EC008C"/>
                  </a:solidFill>
                  <a:latin typeface="VNI-Avo" pitchFamily="2" charset="0"/>
                  <a:ea typeface="+mn-ea"/>
                  <a:cs typeface="+mn-cs"/>
                </a:rPr>
                <a:t>uyt</a:t>
              </a:r>
            </a:p>
          </p:txBody>
        </p:sp>
      </p:grpSp>
      <p:pic>
        <p:nvPicPr>
          <p:cNvPr id="28" name="Picture 2">
            <a:extLst>
              <a:ext uri="{FF2B5EF4-FFF2-40B4-BE49-F238E27FC236}">
                <a16:creationId xmlns="" xmlns:a16="http://schemas.microsoft.com/office/drawing/2014/main" id="{4A0FC6FE-13D2-443B-992B-9F57400A5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4634" y="832868"/>
            <a:ext cx="7459562" cy="497433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5" name="Picture 3">
            <a:extLst>
              <a:ext uri="{FF2B5EF4-FFF2-40B4-BE49-F238E27FC236}">
                <a16:creationId xmlns="" xmlns:a16="http://schemas.microsoft.com/office/drawing/2014/main" id="{3AF75170-3849-4C42-82D5-E24D625DD0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9052" y="832868"/>
            <a:ext cx="6630721" cy="497433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22" name="Group 1">
            <a:extLst>
              <a:ext uri="{FF2B5EF4-FFF2-40B4-BE49-F238E27FC236}">
                <a16:creationId xmlns="" xmlns:a16="http://schemas.microsoft.com/office/drawing/2014/main" id="{7B8DE96D-A43E-4620-9114-BFA6566A8865}"/>
              </a:ext>
            </a:extLst>
          </p:cNvPr>
          <p:cNvGrpSpPr/>
          <p:nvPr/>
        </p:nvGrpSpPr>
        <p:grpSpPr>
          <a:xfrm>
            <a:off x="4902458" y="5686356"/>
            <a:ext cx="2383914" cy="862648"/>
            <a:chOff x="3677844" y="75628"/>
            <a:chExt cx="1788401" cy="646986"/>
          </a:xfrm>
        </p:grpSpPr>
        <p:sp>
          <p:nvSpPr>
            <p:cNvPr id="23" name="Rectangle 1">
              <a:extLst>
                <a:ext uri="{FF2B5EF4-FFF2-40B4-BE49-F238E27FC236}">
                  <a16:creationId xmlns="" xmlns:a16="http://schemas.microsoft.com/office/drawing/2014/main" id="{BFDBA858-C501-4BBC-AD1F-48A536F20FFD}"/>
                </a:ext>
              </a:extLst>
            </p:cNvPr>
            <p:cNvSpPr/>
            <p:nvPr/>
          </p:nvSpPr>
          <p:spPr>
            <a:xfrm>
              <a:off x="3677844" y="75628"/>
              <a:ext cx="1788401" cy="646986"/>
            </a:xfrm>
            <a:prstGeom prst="roundRect">
              <a:avLst/>
            </a:prstGeom>
            <a:ln w="19050">
              <a:noFill/>
              <a:prstDash val="sysDash"/>
            </a:ln>
          </p:spPr>
          <p:txBody>
            <a:bodyPr wrap="none">
              <a:spAutoFit/>
            </a:bodyPr>
            <a:lstStyle/>
            <a:p>
              <a:pPr algn="ctr" defTabSz="913289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xe b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uyt</a:t>
              </a:r>
              <a:endParaRPr lang="vi-VN" sz="4300" kern="1200">
                <a:solidFill>
                  <a:srgbClr val="C00000"/>
                </a:solidFill>
                <a:ea typeface="+mn-ea"/>
                <a:cs typeface="Arial-SGK-TV" pitchFamily="2" charset="0"/>
              </a:endParaRPr>
            </a:p>
          </p:txBody>
        </p:sp>
        <p:sp>
          <p:nvSpPr>
            <p:cNvPr id="24" name="Rectangle 2">
              <a:extLst>
                <a:ext uri="{FF2B5EF4-FFF2-40B4-BE49-F238E27FC236}">
                  <a16:creationId xmlns="" xmlns:a16="http://schemas.microsoft.com/office/drawing/2014/main" id="{DFF0D5A8-3531-48E1-9F57-2E4E26E8288C}"/>
                </a:ext>
              </a:extLst>
            </p:cNvPr>
            <p:cNvSpPr/>
            <p:nvPr/>
          </p:nvSpPr>
          <p:spPr>
            <a:xfrm>
              <a:off x="5152488" y="102963"/>
              <a:ext cx="98901" cy="5847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08532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ù</a:t>
              </a:r>
              <a:endParaRPr lang="vi-VN" sz="4300" kern="1200">
                <a:latin typeface="Arial" panose="020B0604020202020204" pitchFamily="34" charset="0"/>
                <a:ea typeface="+mn-ea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4581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đọc">
            <a:extLst>
              <a:ext uri="{FF2B5EF4-FFF2-40B4-BE49-F238E27FC236}">
                <a16:creationId xmlns:a16="http://schemas.microsoft.com/office/drawing/2014/main" xmlns="" id="{3274CCF4-6E79-426D-A928-E1B29A40CE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99" y="0"/>
            <a:ext cx="931168" cy="916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41435" y="4324972"/>
            <a:ext cx="4603532" cy="1385437"/>
          </a:xfrm>
          <a:prstGeom prst="rect">
            <a:avLst/>
          </a:prstGeom>
          <a:noFill/>
        </p:spPr>
        <p:txBody>
          <a:bodyPr wrap="square" lIns="91367" tIns="45739" rIns="91367" bIns="45739" rtlCol="0">
            <a:spAutoFit/>
          </a:bodyPr>
          <a:lstStyle/>
          <a:p>
            <a:pPr algn="ctr" defTabSz="901907">
              <a:buClrTx/>
            </a:pPr>
            <a:endParaRPr lang="en-US" sz="2400" b="1" kern="1200" dirty="0">
              <a:solidFill>
                <a:schemeClr val="tx1"/>
              </a:solidFill>
              <a:latin typeface="VNI-Avo" pitchFamily="2" charset="0"/>
              <a:ea typeface="+mn-ea"/>
              <a:cs typeface="+mn-cs"/>
            </a:endParaRPr>
          </a:p>
          <a:p>
            <a:pPr algn="ctr" defTabSz="901907">
              <a:buClrTx/>
            </a:pPr>
            <a:r>
              <a:rPr lang="en-US" sz="6000" b="1" kern="1200">
                <a:solidFill>
                  <a:schemeClr val="tx1"/>
                </a:solidFill>
                <a:latin typeface="VNI-Avo" pitchFamily="2" charset="0"/>
                <a:ea typeface="+mn-ea"/>
                <a:cs typeface="+mn-cs"/>
              </a:rPr>
              <a:t>tuaàn tra</a:t>
            </a:r>
            <a:endParaRPr lang="en-US" sz="5500" b="1" kern="1200" dirty="0">
              <a:solidFill>
                <a:schemeClr val="tx1"/>
              </a:solidFill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5448" y="2663838"/>
            <a:ext cx="5565228" cy="1385175"/>
          </a:xfrm>
          <a:prstGeom prst="rect">
            <a:avLst/>
          </a:prstGeom>
          <a:noFill/>
        </p:spPr>
        <p:txBody>
          <a:bodyPr wrap="square" lIns="91367" tIns="45739" rIns="91367" bIns="45739" rtlCol="0">
            <a:spAutoFit/>
          </a:bodyPr>
          <a:lstStyle/>
          <a:p>
            <a:pPr algn="ctr" defTabSz="901907">
              <a:buClrTx/>
            </a:pPr>
            <a:endParaRPr lang="en-US" sz="2400" b="1" kern="1200" dirty="0">
              <a:solidFill>
                <a:schemeClr val="tx1"/>
              </a:solidFill>
              <a:latin typeface="VNI-Avo" pitchFamily="2" charset="0"/>
              <a:ea typeface="+mn-ea"/>
              <a:cs typeface="+mn-cs"/>
            </a:endParaRPr>
          </a:p>
          <a:p>
            <a:pPr algn="ctr" defTabSz="901907">
              <a:buClrTx/>
            </a:pPr>
            <a:r>
              <a:rPr lang="en-US" sz="6000" b="1" kern="1200">
                <a:solidFill>
                  <a:schemeClr val="tx1"/>
                </a:solidFill>
                <a:latin typeface="VNI-Avo" pitchFamily="2" charset="0"/>
                <a:ea typeface="+mn-ea"/>
                <a:cs typeface="+mn-cs"/>
              </a:rPr>
              <a:t>  </a:t>
            </a:r>
            <a:r>
              <a:rPr lang="en-US" sz="5500" b="1" kern="1200">
                <a:solidFill>
                  <a:schemeClr val="tx1"/>
                </a:solidFill>
                <a:latin typeface="VNI-Avo" pitchFamily="2" charset="0"/>
                <a:ea typeface="+mn-ea"/>
                <a:cs typeface="+mn-cs"/>
              </a:rPr>
              <a:t>thuyeàn buoàm</a:t>
            </a:r>
            <a:endParaRPr lang="en-US" sz="5500" b="1" kern="1200" dirty="0">
              <a:solidFill>
                <a:schemeClr val="tx1"/>
              </a:solidFill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8417" y="4586633"/>
            <a:ext cx="5857593" cy="1123823"/>
          </a:xfrm>
          <a:prstGeom prst="rect">
            <a:avLst/>
          </a:prstGeom>
          <a:noFill/>
        </p:spPr>
        <p:txBody>
          <a:bodyPr wrap="square" lIns="91367" tIns="45739" rIns="91367" bIns="45739" rtlCol="0">
            <a:spAutoFit/>
          </a:bodyPr>
          <a:lstStyle/>
          <a:p>
            <a:pPr algn="ctr" defTabSz="901907">
              <a:buClrTx/>
            </a:pPr>
            <a:endParaRPr lang="en-US" sz="1900" b="1" kern="1200" dirty="0">
              <a:solidFill>
                <a:schemeClr val="tx1"/>
              </a:solidFill>
              <a:latin typeface="VNI-Avo" pitchFamily="2" charset="0"/>
              <a:ea typeface="+mn-ea"/>
              <a:cs typeface="+mn-cs"/>
            </a:endParaRPr>
          </a:p>
          <a:p>
            <a:pPr algn="ctr" defTabSz="901907">
              <a:buClrTx/>
            </a:pPr>
            <a:r>
              <a:rPr lang="en-US" sz="4800" b="1" kern="1200">
                <a:solidFill>
                  <a:schemeClr val="tx1"/>
                </a:solidFill>
                <a:latin typeface="VNI-Avo" pitchFamily="2" charset="0"/>
                <a:ea typeface="+mn-ea"/>
                <a:cs typeface="+mn-cs"/>
              </a:rPr>
              <a:t>  xe buyùt</a:t>
            </a:r>
            <a:endParaRPr lang="en-US" sz="4800" b="1" kern="1200" dirty="0">
              <a:solidFill>
                <a:schemeClr val="tx1"/>
              </a:solidFill>
              <a:latin typeface="VNI-Avo" pitchFamily="2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78564" y="5751776"/>
            <a:ext cx="16737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03892" y="4048967"/>
            <a:ext cx="2108178" cy="424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882194" y="5751776"/>
            <a:ext cx="17527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9195" r="59081" b="74713"/>
          <a:stretch/>
        </p:blipFill>
        <p:spPr>
          <a:xfrm>
            <a:off x="284199" y="2538252"/>
            <a:ext cx="3006260" cy="22387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2" t="7609" r="32198" b="76299"/>
          <a:stretch/>
        </p:blipFill>
        <p:spPr>
          <a:xfrm>
            <a:off x="4162097" y="183048"/>
            <a:ext cx="4288219" cy="28748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1" t="10887" r="6226" b="75166"/>
          <a:stretch/>
        </p:blipFill>
        <p:spPr>
          <a:xfrm>
            <a:off x="8560676" y="2625461"/>
            <a:ext cx="3438588" cy="239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5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hung nền">
            <a:extLst>
              <a:ext uri="{FF2B5EF4-FFF2-40B4-BE49-F238E27FC236}">
                <a16:creationId xmlns:a16="http://schemas.microsoft.com/office/drawing/2014/main" xmlns="" id="{A88A6752-08A3-4D5B-9C07-5762F43E8613}"/>
              </a:ext>
            </a:extLst>
          </p:cNvPr>
          <p:cNvSpPr/>
          <p:nvPr/>
        </p:nvSpPr>
        <p:spPr>
          <a:xfrm>
            <a:off x="1235889" y="604120"/>
            <a:ext cx="9717050" cy="5875543"/>
          </a:xfrm>
          <a:prstGeom prst="roundRect">
            <a:avLst>
              <a:gd name="adj" fmla="val 858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275" tIns="60637" rIns="121275" bIns="60637" rtlCol="0" anchor="ctr"/>
          <a:lstStyle/>
          <a:p>
            <a:pPr algn="ctr" defTabSz="909795">
              <a:buClrTx/>
            </a:pPr>
            <a:endParaRPr lang="vi-VN" sz="2000" kern="1200">
              <a:solidFill>
                <a:prstClr val="white"/>
              </a:solidFill>
            </a:endParaRPr>
          </a:p>
        </p:txBody>
      </p:sp>
      <p:pic>
        <p:nvPicPr>
          <p:cNvPr id="18" name="Khung viền">
            <a:extLst>
              <a:ext uri="{FF2B5EF4-FFF2-40B4-BE49-F238E27FC236}">
                <a16:creationId xmlns:a16="http://schemas.microsoft.com/office/drawing/2014/main" xmlns="" id="{C55DDE97-BD86-40AC-B1BE-69956B0CCC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49631" y="523627"/>
            <a:ext cx="9803308" cy="6145188"/>
          </a:xfrm>
          <a:prstGeom prst="rect">
            <a:avLst/>
          </a:prstGeom>
        </p:spPr>
      </p:pic>
      <p:sp>
        <p:nvSpPr>
          <p:cNvPr id="14" name="Bài đọc">
            <a:extLst>
              <a:ext uri="{FF2B5EF4-FFF2-40B4-BE49-F238E27FC236}">
                <a16:creationId xmlns:a16="http://schemas.microsoft.com/office/drawing/2014/main" xmlns="" id="{398C1C69-8AC4-4FA2-8418-923C403D5BB6}"/>
              </a:ext>
            </a:extLst>
          </p:cNvPr>
          <p:cNvSpPr txBox="1"/>
          <p:nvPr/>
        </p:nvSpPr>
        <p:spPr>
          <a:xfrm>
            <a:off x="1300646" y="665429"/>
            <a:ext cx="9501406" cy="5708603"/>
          </a:xfrm>
          <a:prstGeom prst="rect">
            <a:avLst/>
          </a:prstGeom>
          <a:noFill/>
        </p:spPr>
        <p:txBody>
          <a:bodyPr wrap="square" lIns="121275" tIns="60637" rIns="121275" bIns="60637" rtlCol="0">
            <a:spAutoFit/>
          </a:bodyPr>
          <a:lstStyle/>
          <a:p>
            <a:pPr algn="ctr" defTabSz="606202">
              <a:buClrTx/>
              <a:defRPr/>
            </a:pPr>
            <a:r>
              <a:rPr lang="en-US" sz="2300" b="1" kern="120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Ngaøy ñaàu tieân ñi hoïc</a:t>
            </a: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Chuaån bò cho Huaân ñi hoïc meï noùi: </a:t>
            </a:r>
          </a:p>
          <a:p>
            <a:pPr marL="456501" indent="-456501" algn="just" defTabSz="606202">
              <a:lnSpc>
                <a:spcPts val="5067"/>
              </a:lnSpc>
              <a:buClrTx/>
              <a:buFontTx/>
              <a:buChar char="-"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Tuaàn ñaàu, con seõ laøm quen vôùi baïn, thaày coâ...</a:t>
            </a: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Töôûng gì, toaøn chuyeän deã - Huaân nghó roài haùo höùc ngoài leân xe.</a:t>
            </a: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Nhöng khi gaàn tôùi lôùp, Huaân boãng lo laéng. Thaáy vaäy, meï khuyeân:</a:t>
            </a: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- Ñöøng lo, con seõ quen maø.</a:t>
            </a: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Coâ giaùo ñeán beân Huaân vaø baûo:</a:t>
            </a:r>
          </a:p>
          <a:p>
            <a:pPr marL="456501" indent="-456501" algn="just" defTabSz="606202">
              <a:lnSpc>
                <a:spcPts val="5067"/>
              </a:lnSpc>
              <a:buClrTx/>
              <a:buFontTx/>
              <a:buChar char="-"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Con chaøo meï ñi, roài ta cuøng vaøo lôùp.</a:t>
            </a:r>
          </a:p>
        </p:txBody>
      </p:sp>
      <p:pic>
        <p:nvPicPr>
          <p:cNvPr id="29" name="Kí hiệu sách - đọc">
            <a:extLst>
              <a:ext uri="{FF2B5EF4-FFF2-40B4-BE49-F238E27FC236}">
                <a16:creationId xmlns:a16="http://schemas.microsoft.com/office/drawing/2014/main" xmlns="" id="{3274CCF4-6E79-426D-A928-E1B29A40C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99" y="0"/>
            <a:ext cx="931168" cy="916512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1429312" y="1650744"/>
            <a:ext cx="957468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3397836" y="1650744"/>
            <a:ext cx="795793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/>
          <p:cNvCxnSpPr/>
          <p:nvPr/>
        </p:nvCxnSpPr>
        <p:spPr>
          <a:xfrm>
            <a:off x="1843760" y="2355811"/>
            <a:ext cx="8350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3601306" y="2954899"/>
            <a:ext cx="970621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5412918" y="2954899"/>
            <a:ext cx="859713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5120787" y="3596220"/>
            <a:ext cx="721927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/>
          <p:cNvCxnSpPr/>
          <p:nvPr/>
        </p:nvCxnSpPr>
        <p:spPr>
          <a:xfrm>
            <a:off x="1401544" y="4263437"/>
            <a:ext cx="1136704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/>
          <p:cNvCxnSpPr/>
          <p:nvPr/>
        </p:nvCxnSpPr>
        <p:spPr>
          <a:xfrm>
            <a:off x="3984085" y="5571975"/>
            <a:ext cx="745571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57847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234075" y="300080"/>
            <a:ext cx="8682809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5" tIns="45459" rIns="90875" bIns="45459" rtlCol="0" anchor="ctr"/>
          <a:lstStyle/>
          <a:p>
            <a:pPr algn="just" defTabSz="454416">
              <a:buClrTx/>
            </a:pPr>
            <a:r>
              <a:rPr lang="en-US" sz="4800" kern="1200">
                <a:solidFill>
                  <a:prstClr val="black"/>
                </a:solidFill>
                <a:latin typeface="VNI-Avo" pitchFamily="2" charset="0"/>
              </a:rPr>
              <a:t>      Luyeän ñoïc töø khoù</a:t>
            </a:r>
            <a:endParaRPr lang="en-US" sz="4800" kern="12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" y="1339312"/>
            <a:ext cx="4864032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5" tIns="45459" rIns="90875" bIns="45459" rtlCol="0" anchor="ctr"/>
          <a:lstStyle/>
          <a:p>
            <a:pPr algn="just" defTabSz="454416">
              <a:buClrTx/>
            </a:pPr>
            <a:r>
              <a:rPr lang="en-US" sz="4800" kern="1200">
                <a:solidFill>
                  <a:srgbClr val="FF0000"/>
                </a:solidFill>
                <a:latin typeface="VNI-Avo" pitchFamily="2" charset="0"/>
              </a:rPr>
              <a:t>      chuaån bò</a:t>
            </a:r>
            <a:endParaRPr lang="en-US" sz="4800" kern="1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95912" y="1351572"/>
            <a:ext cx="4053359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5" tIns="45459" rIns="90875" bIns="45459" rtlCol="0" anchor="ctr"/>
          <a:lstStyle/>
          <a:p>
            <a:pPr algn="just" defTabSz="454416">
              <a:buClrTx/>
            </a:pPr>
            <a:r>
              <a:rPr lang="en-US" sz="4800" kern="1200">
                <a:solidFill>
                  <a:srgbClr val="FF0000"/>
                </a:solidFill>
                <a:latin typeface="VNI-Avo" pitchFamily="2" charset="0"/>
              </a:rPr>
              <a:t>chuyeän deã</a:t>
            </a:r>
            <a:endParaRPr lang="en-US" sz="4800" kern="1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0437" y="2422400"/>
            <a:ext cx="4053359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5" tIns="45459" rIns="90875" bIns="45459" rtlCol="0" anchor="ctr"/>
          <a:lstStyle/>
          <a:p>
            <a:pPr algn="just" defTabSz="454416">
              <a:buClrTx/>
            </a:pPr>
            <a:r>
              <a:rPr lang="en-US" sz="4800" kern="1200">
                <a:solidFill>
                  <a:srgbClr val="FF0000"/>
                </a:solidFill>
                <a:latin typeface="VNI-Avo" pitchFamily="2" charset="0"/>
              </a:rPr>
              <a:t>khuyeân</a:t>
            </a:r>
            <a:endParaRPr lang="en-US" sz="4800" kern="1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16036" y="2422400"/>
            <a:ext cx="5982962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5" tIns="45459" rIns="90875" bIns="45459" rtlCol="0" anchor="ctr"/>
          <a:lstStyle/>
          <a:p>
            <a:pPr algn="just" defTabSz="454416">
              <a:buClrTx/>
            </a:pPr>
            <a:r>
              <a:rPr lang="en-US" sz="4800" kern="1200">
                <a:solidFill>
                  <a:srgbClr val="FF0000"/>
                </a:solidFill>
                <a:latin typeface="VNI-Avo" pitchFamily="2" charset="0"/>
              </a:rPr>
              <a:t>      tuaàn ñaàu</a:t>
            </a:r>
            <a:endParaRPr lang="en-US" sz="4800" kern="120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2" name="Hình câu hỏi">
            <a:extLst>
              <a:ext uri="{FF2B5EF4-FFF2-40B4-BE49-F238E27FC236}">
                <a16:creationId xmlns:a16="http://schemas.microsoft.com/office/drawing/2014/main" xmlns="" id="{DB1A5702-FB81-450F-BF8C-24F342740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1" y="3510565"/>
            <a:ext cx="609441" cy="6096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  <p:sp>
        <p:nvSpPr>
          <p:cNvPr id="13" name="Nội dung câu hỏi">
            <a:extLst>
              <a:ext uri="{FF2B5EF4-FFF2-40B4-BE49-F238E27FC236}">
                <a16:creationId xmlns:a16="http://schemas.microsoft.com/office/drawing/2014/main" xmlns="" id="{DCBC7968-445C-4EC4-AF77-B3D0A2D860C7}"/>
              </a:ext>
            </a:extLst>
          </p:cNvPr>
          <p:cNvSpPr txBox="1"/>
          <p:nvPr/>
        </p:nvSpPr>
        <p:spPr>
          <a:xfrm>
            <a:off x="803823" y="3504625"/>
            <a:ext cx="11177970" cy="615091"/>
          </a:xfrm>
          <a:prstGeom prst="rect">
            <a:avLst/>
          </a:prstGeom>
          <a:noFill/>
        </p:spPr>
        <p:txBody>
          <a:bodyPr wrap="square" lIns="121275" tIns="60637" rIns="121275" bIns="60637" rtlCol="0">
            <a:spAutoFit/>
          </a:bodyPr>
          <a:lstStyle/>
          <a:p>
            <a:pPr defTabSz="909795">
              <a:buClrTx/>
              <a:defRPr/>
            </a:pPr>
            <a:r>
              <a:rPr lang="en-US" sz="32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Meï noùi tuaàn ñaàu Huaân seõ laøm quen vôùi ai vaø vieäc gì?</a:t>
            </a:r>
            <a:endParaRPr lang="vi-VN" sz="3200" b="1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94416" y="4465253"/>
            <a:ext cx="1991111" cy="6155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0" tIns="45481" rIns="90960" bIns="45481" rtlCol="0" anchor="ctr"/>
          <a:lstStyle/>
          <a:p>
            <a:pPr algn="ctr" defTabSz="908520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85529" y="4422221"/>
            <a:ext cx="9667101" cy="646331"/>
          </a:xfrm>
          <a:prstGeom prst="rect">
            <a:avLst/>
          </a:prstGeom>
        </p:spPr>
        <p:txBody>
          <a:bodyPr wrap="square" lIns="90960" tIns="45481" rIns="90960" bIns="45481">
            <a:spAutoFit/>
          </a:bodyPr>
          <a:lstStyle/>
          <a:p>
            <a:pPr defTabSz="909841">
              <a:buClrTx/>
            </a:pPr>
            <a:r>
              <a:rPr lang="en-US" sz="3600" b="1" kern="12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Laøm quen vôùi baïn, thaày coâ</a:t>
            </a:r>
            <a:r>
              <a:rPr lang="en-US" sz="3600" b="1" i="1" kern="12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i="1">
              <a:solidFill>
                <a:srgbClr val="FF0000"/>
              </a:solidFill>
            </a:endParaRPr>
          </a:p>
        </p:txBody>
      </p:sp>
      <p:pic>
        <p:nvPicPr>
          <p:cNvPr id="16" name="Hình câu hỏi">
            <a:extLst>
              <a:ext uri="{FF2B5EF4-FFF2-40B4-BE49-F238E27FC236}">
                <a16:creationId xmlns:a16="http://schemas.microsoft.com/office/drawing/2014/main" xmlns="" id="{DB1A5702-FB81-450F-BF8C-24F342740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1" y="5339365"/>
            <a:ext cx="609441" cy="6096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  <p:sp>
        <p:nvSpPr>
          <p:cNvPr id="17" name="Nội dung câu hỏi">
            <a:extLst>
              <a:ext uri="{FF2B5EF4-FFF2-40B4-BE49-F238E27FC236}">
                <a16:creationId xmlns:a16="http://schemas.microsoft.com/office/drawing/2014/main" xmlns="" id="{DCBC7968-445C-4EC4-AF77-B3D0A2D860C7}"/>
              </a:ext>
            </a:extLst>
          </p:cNvPr>
          <p:cNvSpPr txBox="1"/>
          <p:nvPr/>
        </p:nvSpPr>
        <p:spPr>
          <a:xfrm>
            <a:off x="803823" y="5333509"/>
            <a:ext cx="10783832" cy="615547"/>
          </a:xfrm>
          <a:prstGeom prst="rect">
            <a:avLst/>
          </a:prstGeom>
          <a:noFill/>
        </p:spPr>
        <p:txBody>
          <a:bodyPr wrap="square" lIns="121275" tIns="60637" rIns="121275" bIns="60637" rtlCol="0">
            <a:spAutoFit/>
          </a:bodyPr>
          <a:lstStyle/>
          <a:p>
            <a:pPr defTabSz="909795">
              <a:buClrTx/>
              <a:defRPr/>
            </a:pPr>
            <a:r>
              <a:rPr lang="en-US" sz="32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Ai ñöa Huaân vaøo lôùp?</a:t>
            </a:r>
            <a:endParaRPr lang="vi-VN" sz="3200" b="1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194416" y="6171501"/>
            <a:ext cx="1991111" cy="6155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0" tIns="45481" rIns="90960" bIns="45481" rtlCol="0" anchor="ctr"/>
          <a:lstStyle/>
          <a:p>
            <a:pPr algn="ctr" defTabSz="908520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85529" y="6128427"/>
            <a:ext cx="9667101" cy="646252"/>
          </a:xfrm>
          <a:prstGeom prst="rect">
            <a:avLst/>
          </a:prstGeom>
        </p:spPr>
        <p:txBody>
          <a:bodyPr wrap="square" lIns="90960" tIns="45481" rIns="90960" bIns="45481">
            <a:spAutoFit/>
          </a:bodyPr>
          <a:lstStyle/>
          <a:p>
            <a:pPr defTabSz="909841">
              <a:buClrTx/>
            </a:pPr>
            <a:r>
              <a:rPr lang="en-US" sz="3600" b="1" kern="12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Coâ giaùo</a:t>
            </a:r>
            <a:endParaRPr lang="vi-VN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9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2" grpId="0"/>
      <p:bldP spid="17" grpId="0"/>
      <p:bldP spid="18" grpId="0" animBg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hung nền">
            <a:extLst>
              <a:ext uri="{FF2B5EF4-FFF2-40B4-BE49-F238E27FC236}">
                <a16:creationId xmlns:a16="http://schemas.microsoft.com/office/drawing/2014/main" xmlns="" id="{A88A6752-08A3-4D5B-9C07-5762F43E8613}"/>
              </a:ext>
            </a:extLst>
          </p:cNvPr>
          <p:cNvSpPr/>
          <p:nvPr/>
        </p:nvSpPr>
        <p:spPr>
          <a:xfrm>
            <a:off x="1235889" y="604120"/>
            <a:ext cx="9717050" cy="5875543"/>
          </a:xfrm>
          <a:prstGeom prst="roundRect">
            <a:avLst>
              <a:gd name="adj" fmla="val 858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275" tIns="60637" rIns="121275" bIns="60637" rtlCol="0" anchor="ctr"/>
          <a:lstStyle/>
          <a:p>
            <a:pPr algn="ctr" defTabSz="909795">
              <a:buClrTx/>
            </a:pPr>
            <a:endParaRPr lang="vi-VN" sz="2000" kern="1200">
              <a:solidFill>
                <a:prstClr val="white"/>
              </a:solidFill>
            </a:endParaRPr>
          </a:p>
        </p:txBody>
      </p:sp>
      <p:pic>
        <p:nvPicPr>
          <p:cNvPr id="18" name="Khung viền">
            <a:extLst>
              <a:ext uri="{FF2B5EF4-FFF2-40B4-BE49-F238E27FC236}">
                <a16:creationId xmlns:a16="http://schemas.microsoft.com/office/drawing/2014/main" xmlns="" id="{C55DDE97-BD86-40AC-B1BE-69956B0CCC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49631" y="523627"/>
            <a:ext cx="9803308" cy="6145188"/>
          </a:xfrm>
          <a:prstGeom prst="rect">
            <a:avLst/>
          </a:prstGeom>
        </p:spPr>
      </p:pic>
      <p:sp>
        <p:nvSpPr>
          <p:cNvPr id="14" name="Bài đọc">
            <a:extLst>
              <a:ext uri="{FF2B5EF4-FFF2-40B4-BE49-F238E27FC236}">
                <a16:creationId xmlns:a16="http://schemas.microsoft.com/office/drawing/2014/main" xmlns="" id="{398C1C69-8AC4-4FA2-8418-923C403D5BB6}"/>
              </a:ext>
            </a:extLst>
          </p:cNvPr>
          <p:cNvSpPr txBox="1"/>
          <p:nvPr/>
        </p:nvSpPr>
        <p:spPr>
          <a:xfrm>
            <a:off x="1300646" y="665429"/>
            <a:ext cx="9501406" cy="5708603"/>
          </a:xfrm>
          <a:prstGeom prst="rect">
            <a:avLst/>
          </a:prstGeom>
          <a:noFill/>
        </p:spPr>
        <p:txBody>
          <a:bodyPr wrap="square" lIns="121275" tIns="60637" rIns="121275" bIns="60637" rtlCol="0">
            <a:spAutoFit/>
          </a:bodyPr>
          <a:lstStyle/>
          <a:p>
            <a:pPr algn="ctr" defTabSz="606202">
              <a:buClrTx/>
              <a:defRPr/>
            </a:pPr>
            <a:r>
              <a:rPr lang="en-US" sz="2300" b="1" kern="120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Ngaøy ñaàu tieân ñi hoïc</a:t>
            </a: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Chuaån bò cho Huaân ñi hoïc meï noùi: </a:t>
            </a:r>
          </a:p>
          <a:p>
            <a:pPr marL="456501" indent="-456501" algn="just" defTabSz="606202">
              <a:lnSpc>
                <a:spcPts val="5067"/>
              </a:lnSpc>
              <a:buClrTx/>
              <a:buFontTx/>
              <a:buChar char="-"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Tuaàn ñaàu, con seõ laøm quen vôùi baïn, thaày coâ...</a:t>
            </a: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Töôûng gì, toaøn chuyeän deã - Huaân nghó roài haùo höùc ngoài leân xe.</a:t>
            </a: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Nhöng khi gaàn tôùi lôùp, Huaân boãng lo laéng. Thaáy vaäy, meï khuyeân:</a:t>
            </a: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- Ñöøng lo, con seõ quen maø.</a:t>
            </a:r>
          </a:p>
          <a:p>
            <a:pPr algn="just" defTabSz="606202">
              <a:lnSpc>
                <a:spcPts val="5067"/>
              </a:lnSpc>
              <a:buClrTx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Coâ giaùo ñeán beân Huaân vaø baûo:</a:t>
            </a:r>
          </a:p>
          <a:p>
            <a:pPr marL="456501" indent="-456501" algn="just" defTabSz="606202">
              <a:lnSpc>
                <a:spcPts val="5067"/>
              </a:lnSpc>
              <a:buClrTx/>
              <a:buFontTx/>
              <a:buChar char="-"/>
              <a:defRPr/>
            </a:pPr>
            <a:r>
              <a:rPr lang="en-US" sz="2300" b="1" kern="12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Con chaøo meï ñi, roài ta cuøng vaøo lôùp.</a:t>
            </a:r>
          </a:p>
        </p:txBody>
      </p:sp>
      <p:pic>
        <p:nvPicPr>
          <p:cNvPr id="29" name="Kí hiệu sách - đọc">
            <a:extLst>
              <a:ext uri="{FF2B5EF4-FFF2-40B4-BE49-F238E27FC236}">
                <a16:creationId xmlns:a16="http://schemas.microsoft.com/office/drawing/2014/main" xmlns="" id="{3274CCF4-6E79-426D-A928-E1B29A40C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99" y="0"/>
            <a:ext cx="931168" cy="91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Mai Vy ♫ Con Cào Cào ♪ Muốn Khỏe Mạnh Phải Tập Thể Thao ♫ Nhạc Cho Bé Cho Gia Đình ♫ NhacPro Kids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4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50"/>
          <a:stretch/>
        </p:blipFill>
        <p:spPr bwMode="auto">
          <a:xfrm>
            <a:off x="236" y="268"/>
            <a:ext cx="1324068" cy="90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Nội dung câu hỏi">
            <a:extLst>
              <a:ext uri="{FF2B5EF4-FFF2-40B4-BE49-F238E27FC236}">
                <a16:creationId xmlns:a16="http://schemas.microsoft.com/office/drawing/2014/main" xmlns="" id="{DCBC7968-445C-4EC4-AF77-B3D0A2D860C7}"/>
              </a:ext>
            </a:extLst>
          </p:cNvPr>
          <p:cNvSpPr txBox="1"/>
          <p:nvPr/>
        </p:nvSpPr>
        <p:spPr>
          <a:xfrm>
            <a:off x="1324306" y="1215745"/>
            <a:ext cx="11177970" cy="615091"/>
          </a:xfrm>
          <a:prstGeom prst="rect">
            <a:avLst/>
          </a:prstGeom>
          <a:noFill/>
        </p:spPr>
        <p:txBody>
          <a:bodyPr wrap="square" lIns="121275" tIns="60637" rIns="121275" bIns="60637" rtlCol="0">
            <a:spAutoFit/>
          </a:bodyPr>
          <a:lstStyle/>
          <a:p>
            <a:pPr defTabSz="909795">
              <a:buClrTx/>
              <a:defRPr/>
            </a:pPr>
            <a:r>
              <a:rPr lang="en-US" sz="32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Tìm trong caùc töø ngöõ sau tieáng chöùa vaàn </a:t>
            </a:r>
            <a:r>
              <a:rPr lang="en-US" sz="3200" b="1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uyt</a:t>
            </a:r>
            <a:endParaRPr lang="vi-VN" sz="3200" b="1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0" name="Nội dung câu hỏi">
            <a:extLst>
              <a:ext uri="{FF2B5EF4-FFF2-40B4-BE49-F238E27FC236}">
                <a16:creationId xmlns:a16="http://schemas.microsoft.com/office/drawing/2014/main" xmlns="" id="{DCBC7968-445C-4EC4-AF77-B3D0A2D860C7}"/>
              </a:ext>
            </a:extLst>
          </p:cNvPr>
          <p:cNvSpPr txBox="1"/>
          <p:nvPr/>
        </p:nvSpPr>
        <p:spPr>
          <a:xfrm>
            <a:off x="1686909" y="4188270"/>
            <a:ext cx="3150326" cy="738201"/>
          </a:xfrm>
          <a:prstGeom prst="rect">
            <a:avLst/>
          </a:prstGeom>
          <a:noFill/>
        </p:spPr>
        <p:txBody>
          <a:bodyPr wrap="square" lIns="121275" tIns="60637" rIns="121275" bIns="60637" rtlCol="0">
            <a:spAutoFit/>
          </a:bodyPr>
          <a:lstStyle/>
          <a:p>
            <a:pPr defTabSz="909795">
              <a:buClrTx/>
              <a:defRPr/>
            </a:pPr>
            <a:r>
              <a:rPr lang="en-US" sz="40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suyùt ngaõ</a:t>
            </a:r>
            <a:endParaRPr lang="vi-VN" sz="4000" b="1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1" name="Nội dung câu hỏi">
            <a:extLst>
              <a:ext uri="{FF2B5EF4-FFF2-40B4-BE49-F238E27FC236}">
                <a16:creationId xmlns:a16="http://schemas.microsoft.com/office/drawing/2014/main" xmlns="" id="{DCBC7968-445C-4EC4-AF77-B3D0A2D860C7}"/>
              </a:ext>
            </a:extLst>
          </p:cNvPr>
          <p:cNvSpPr txBox="1"/>
          <p:nvPr/>
        </p:nvSpPr>
        <p:spPr>
          <a:xfrm>
            <a:off x="1686909" y="2496614"/>
            <a:ext cx="3150326" cy="738201"/>
          </a:xfrm>
          <a:prstGeom prst="rect">
            <a:avLst/>
          </a:prstGeom>
          <a:noFill/>
        </p:spPr>
        <p:txBody>
          <a:bodyPr wrap="square" lIns="121275" tIns="60637" rIns="121275" bIns="60637" rtlCol="0">
            <a:spAutoFit/>
          </a:bodyPr>
          <a:lstStyle/>
          <a:p>
            <a:pPr defTabSz="909795">
              <a:buClrTx/>
              <a:defRPr/>
            </a:pPr>
            <a:r>
              <a:rPr lang="en-US" sz="40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xuyùt xoa</a:t>
            </a:r>
            <a:endParaRPr lang="vi-VN" sz="4000" b="1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2" name="Nội dung câu hỏi">
            <a:extLst>
              <a:ext uri="{FF2B5EF4-FFF2-40B4-BE49-F238E27FC236}">
                <a16:creationId xmlns:a16="http://schemas.microsoft.com/office/drawing/2014/main" xmlns="" id="{DCBC7968-445C-4EC4-AF77-B3D0A2D860C7}"/>
              </a:ext>
            </a:extLst>
          </p:cNvPr>
          <p:cNvSpPr txBox="1"/>
          <p:nvPr/>
        </p:nvSpPr>
        <p:spPr>
          <a:xfrm>
            <a:off x="4837235" y="3399059"/>
            <a:ext cx="4256690" cy="738201"/>
          </a:xfrm>
          <a:prstGeom prst="rect">
            <a:avLst/>
          </a:prstGeom>
          <a:noFill/>
        </p:spPr>
        <p:txBody>
          <a:bodyPr wrap="square" lIns="121275" tIns="60637" rIns="121275" bIns="60637" rtlCol="0">
            <a:spAutoFit/>
          </a:bodyPr>
          <a:lstStyle/>
          <a:p>
            <a:pPr defTabSz="909795">
              <a:buClrTx/>
              <a:defRPr/>
            </a:pPr>
            <a:r>
              <a:rPr lang="en-US" sz="40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tieáng suît suît</a:t>
            </a:r>
            <a:endParaRPr lang="vi-VN" sz="4000" b="1">
              <a:solidFill>
                <a:srgbClr val="FF0000"/>
              </a:solidFill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797269" y="3234759"/>
            <a:ext cx="1054088" cy="2121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 flipV="1">
            <a:off x="1797269" y="4905199"/>
            <a:ext cx="1054088" cy="2121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 flipV="1">
            <a:off x="6504378" y="4077009"/>
            <a:ext cx="2040534" cy="2121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64949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8"/>
            <a:ext cx="1219094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85" y="194990"/>
            <a:ext cx="7582867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48" y="356708"/>
            <a:ext cx="7872025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3934376"/>
            <a:ext cx="12190940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041" y="1411512"/>
            <a:ext cx="3137229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11" y="-153893"/>
            <a:ext cx="2767812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87" y="4391776"/>
            <a:ext cx="3139158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145" y="1840955"/>
            <a:ext cx="405931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0" tIns="45651" rIns="91300" bIns="45651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6489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8000" b="1" kern="120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 rộng</a:t>
            </a:r>
            <a:endParaRPr lang="en-US" altLang="en-US" sz="8000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>
            <a:extLst>
              <a:ext uri="{FF2B5EF4-FFF2-40B4-BE49-F238E27FC236}">
                <a16:creationId xmlns="" xmlns:a16="http://schemas.microsoft.com/office/drawing/2014/main" id="{FF010CC0-8A65-4ED7-83AA-38DC51D646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r="4110"/>
          <a:stretch/>
        </p:blipFill>
        <p:spPr>
          <a:xfrm>
            <a:off x="6318577" y="1566852"/>
            <a:ext cx="5706547" cy="42062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7E9689C3-8F55-4969-AF36-D991CC280D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1"/>
          <a:stretch/>
        </p:blipFill>
        <p:spPr>
          <a:xfrm>
            <a:off x="163703" y="1566852"/>
            <a:ext cx="5895362" cy="42062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4" name="Picture 2">
            <a:extLst>
              <a:ext uri="{FF2B5EF4-FFF2-40B4-BE49-F238E27FC236}">
                <a16:creationId xmlns="" xmlns:a16="http://schemas.microsoft.com/office/drawing/2014/main" id="{FE81B7C9-1AD3-4334-B106-9252A5BF24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"/>
          <a:stretch/>
        </p:blipFill>
        <p:spPr>
          <a:xfrm>
            <a:off x="163702" y="1566852"/>
            <a:ext cx="5895360" cy="42062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31" name="Picture 1">
            <a:extLst>
              <a:ext uri="{FF2B5EF4-FFF2-40B4-BE49-F238E27FC236}">
                <a16:creationId xmlns="" xmlns:a16="http://schemas.microsoft.com/office/drawing/2014/main" id="{FBBE1906-0336-4E2C-9856-C5AE25DCB6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7"/>
          <a:stretch/>
        </p:blipFill>
        <p:spPr>
          <a:xfrm>
            <a:off x="163703" y="1566852"/>
            <a:ext cx="5895360" cy="42062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1" name="Kí hiệu sách - đọc">
            <a:extLst>
              <a:ext uri="{FF2B5EF4-FFF2-40B4-BE49-F238E27FC236}">
                <a16:creationId xmlns="" xmlns:a16="http://schemas.microsoft.com/office/drawing/2014/main" id="{66B75A51-A4CE-41F3-8472-FD2FAE2604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20" y="838202"/>
            <a:ext cx="677224" cy="666564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="" xmlns:a16="http://schemas.microsoft.com/office/drawing/2014/main" id="{E65D622F-27FA-49FE-8F8C-0BFF12A6DB76}"/>
              </a:ext>
            </a:extLst>
          </p:cNvPr>
          <p:cNvGrpSpPr/>
          <p:nvPr/>
        </p:nvGrpSpPr>
        <p:grpSpPr>
          <a:xfrm>
            <a:off x="1586578" y="5693959"/>
            <a:ext cx="3049615" cy="841788"/>
            <a:chOff x="3134908" y="3426859"/>
            <a:chExt cx="2287807" cy="4961531"/>
          </a:xfrm>
        </p:grpSpPr>
        <p:sp>
          <p:nvSpPr>
            <p:cNvPr id="16" name="Rectangle 1">
              <a:extLst>
                <a:ext uri="{FF2B5EF4-FFF2-40B4-BE49-F238E27FC236}">
                  <a16:creationId xmlns="" xmlns:a16="http://schemas.microsoft.com/office/drawing/2014/main" id="{3D21E0E4-9446-4698-A073-AE89DFFA270A}"/>
                </a:ext>
              </a:extLst>
            </p:cNvPr>
            <p:cNvSpPr/>
            <p:nvPr/>
          </p:nvSpPr>
          <p:spPr>
            <a:xfrm>
              <a:off x="3134908" y="3792808"/>
              <a:ext cx="2287807" cy="4595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muøa x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uaân</a:t>
              </a:r>
              <a:endParaRPr lang="vi-VN" sz="4300" kern="1200">
                <a:solidFill>
                  <a:srgbClr val="C00000"/>
                </a:solidFill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17" name="Rectangle 2">
              <a:extLst>
                <a:ext uri="{FF2B5EF4-FFF2-40B4-BE49-F238E27FC236}">
                  <a16:creationId xmlns="" xmlns:a16="http://schemas.microsoft.com/office/drawing/2014/main" id="{7C6D0502-F650-40D9-8280-2C82EAF84510}"/>
                </a:ext>
              </a:extLst>
            </p:cNvPr>
            <p:cNvSpPr/>
            <p:nvPr/>
          </p:nvSpPr>
          <p:spPr>
            <a:xfrm>
              <a:off x="5131787" y="3426859"/>
              <a:ext cx="107576" cy="4595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endParaRPr lang="en-US" sz="4300" kern="1200"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="" xmlns:a16="http://schemas.microsoft.com/office/drawing/2014/main" id="{843A5F30-D50E-410E-9036-2C502A137C17}"/>
              </a:ext>
            </a:extLst>
          </p:cNvPr>
          <p:cNvGrpSpPr/>
          <p:nvPr/>
        </p:nvGrpSpPr>
        <p:grpSpPr>
          <a:xfrm>
            <a:off x="7838285" y="5686041"/>
            <a:ext cx="2667131" cy="850833"/>
            <a:chOff x="3278371" y="3373542"/>
            <a:chExt cx="2000869" cy="5014843"/>
          </a:xfrm>
        </p:grpSpPr>
        <p:sp>
          <p:nvSpPr>
            <p:cNvPr id="19" name="Rectangle 3">
              <a:extLst>
                <a:ext uri="{FF2B5EF4-FFF2-40B4-BE49-F238E27FC236}">
                  <a16:creationId xmlns="" xmlns:a16="http://schemas.microsoft.com/office/drawing/2014/main" id="{7619AB36-9279-4BD5-8AC8-1C89BE64229E}"/>
                </a:ext>
              </a:extLst>
            </p:cNvPr>
            <p:cNvSpPr/>
            <p:nvPr/>
          </p:nvSpPr>
          <p:spPr>
            <a:xfrm>
              <a:off x="3278371" y="3792804"/>
              <a:ext cx="2000869" cy="4595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ch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uaân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 bò</a:t>
              </a:r>
              <a:endParaRPr lang="vi-VN" sz="4300" kern="1200"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="" xmlns:a16="http://schemas.microsoft.com/office/drawing/2014/main" id="{16BC9CC3-EBB8-43ED-A338-D82DF417C4CB}"/>
                </a:ext>
              </a:extLst>
            </p:cNvPr>
            <p:cNvSpPr/>
            <p:nvPr/>
          </p:nvSpPr>
          <p:spPr>
            <a:xfrm>
              <a:off x="4472755" y="3373542"/>
              <a:ext cx="80240" cy="459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û</a:t>
              </a:r>
            </a:p>
          </p:txBody>
        </p:sp>
      </p:grpSp>
      <p:sp>
        <p:nvSpPr>
          <p:cNvPr id="23" name="Rounded Rectangle 1">
            <a:extLst>
              <a:ext uri="{FF2B5EF4-FFF2-40B4-BE49-F238E27FC236}">
                <a16:creationId xmlns="" xmlns:a16="http://schemas.microsoft.com/office/drawing/2014/main" id="{309F8911-5A3E-41E7-AD5A-A5CD642ED7E1}"/>
              </a:ext>
            </a:extLst>
          </p:cNvPr>
          <p:cNvSpPr/>
          <p:nvPr/>
        </p:nvSpPr>
        <p:spPr>
          <a:xfrm>
            <a:off x="4936474" y="100463"/>
            <a:ext cx="2315877" cy="1255413"/>
          </a:xfrm>
          <a:prstGeom prst="roundRect">
            <a:avLst/>
          </a:prstGeom>
          <a:solidFill>
            <a:srgbClr val="FBD5E2"/>
          </a:solidFill>
          <a:ln>
            <a:solidFill>
              <a:srgbClr val="FEED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609140">
              <a:buClrTx/>
              <a:defRPr/>
            </a:pPr>
            <a:r>
              <a:rPr lang="en-US" sz="5700" kern="1200">
                <a:solidFill>
                  <a:srgbClr val="C00000"/>
                </a:solidFill>
                <a:latin typeface="VNI-Avo" pitchFamily="2" charset="0"/>
              </a:rPr>
              <a:t>uaân</a:t>
            </a:r>
          </a:p>
        </p:txBody>
      </p:sp>
    </p:spTree>
    <p:extLst>
      <p:ext uri="{BB962C8B-B14F-4D97-AF65-F5344CB8AC3E}">
        <p14:creationId xmlns:p14="http://schemas.microsoft.com/office/powerpoint/2010/main" val="3102053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>
            <a:extLst>
              <a:ext uri="{FF2B5EF4-FFF2-40B4-BE49-F238E27FC236}">
                <a16:creationId xmlns="" xmlns:a16="http://schemas.microsoft.com/office/drawing/2014/main" id="{FF010CC0-8A65-4ED7-83AA-38DC51D64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3871" y="1171481"/>
            <a:ext cx="2631810" cy="457200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="" xmlns:a16="http://schemas.microsoft.com/office/drawing/2014/main" id="{FE81B7C9-1AD3-4334-B106-9252A5BF2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785" y="1198557"/>
            <a:ext cx="3654608" cy="4574537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31" name="Picture 1">
            <a:extLst>
              <a:ext uri="{FF2B5EF4-FFF2-40B4-BE49-F238E27FC236}">
                <a16:creationId xmlns="" xmlns:a16="http://schemas.microsoft.com/office/drawing/2014/main" id="{FBBE1906-0336-4E2C-9856-C5AE25DCB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751" y="1198553"/>
            <a:ext cx="3658678" cy="4574539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1" name="Kí hiệu sách - đọc">
            <a:extLst>
              <a:ext uri="{FF2B5EF4-FFF2-40B4-BE49-F238E27FC236}">
                <a16:creationId xmlns="" xmlns:a16="http://schemas.microsoft.com/office/drawing/2014/main" id="{66B75A51-A4CE-41F3-8472-FD2FAE260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20" y="838202"/>
            <a:ext cx="677224" cy="666564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="" xmlns:a16="http://schemas.microsoft.com/office/drawing/2014/main" id="{E65D622F-27FA-49FE-8F8C-0BFF12A6DB76}"/>
              </a:ext>
            </a:extLst>
          </p:cNvPr>
          <p:cNvGrpSpPr/>
          <p:nvPr/>
        </p:nvGrpSpPr>
        <p:grpSpPr>
          <a:xfrm>
            <a:off x="1868067" y="5688545"/>
            <a:ext cx="2244047" cy="847203"/>
            <a:chOff x="3437074" y="3394943"/>
            <a:chExt cx="1683474" cy="4993447"/>
          </a:xfrm>
        </p:grpSpPr>
        <p:sp>
          <p:nvSpPr>
            <p:cNvPr id="16" name="Rectangle 1">
              <a:extLst>
                <a:ext uri="{FF2B5EF4-FFF2-40B4-BE49-F238E27FC236}">
                  <a16:creationId xmlns="" xmlns:a16="http://schemas.microsoft.com/office/drawing/2014/main" id="{3D21E0E4-9446-4698-A073-AE89DFFA270A}"/>
                </a:ext>
              </a:extLst>
            </p:cNvPr>
            <p:cNvSpPr/>
            <p:nvPr/>
          </p:nvSpPr>
          <p:spPr>
            <a:xfrm>
              <a:off x="3437074" y="3792806"/>
              <a:ext cx="1683474" cy="45955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t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uaân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 tuù</a:t>
              </a:r>
              <a:endParaRPr lang="vi-VN" sz="4300" kern="1200">
                <a:solidFill>
                  <a:srgbClr val="C00000"/>
                </a:solidFill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17" name="Rectangle 2">
              <a:extLst>
                <a:ext uri="{FF2B5EF4-FFF2-40B4-BE49-F238E27FC236}">
                  <a16:creationId xmlns="" xmlns:a16="http://schemas.microsoft.com/office/drawing/2014/main" id="{7C6D0502-F650-40D9-8280-2C82EAF84510}"/>
                </a:ext>
              </a:extLst>
            </p:cNvPr>
            <p:cNvSpPr/>
            <p:nvPr/>
          </p:nvSpPr>
          <p:spPr>
            <a:xfrm>
              <a:off x="4274112" y="3394943"/>
              <a:ext cx="107576" cy="4595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ù</a:t>
              </a:r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="" xmlns:a16="http://schemas.microsoft.com/office/drawing/2014/main" id="{843A5F30-D50E-410E-9036-2C502A137C17}"/>
              </a:ext>
            </a:extLst>
          </p:cNvPr>
          <p:cNvGrpSpPr/>
          <p:nvPr/>
        </p:nvGrpSpPr>
        <p:grpSpPr>
          <a:xfrm>
            <a:off x="7256630" y="5686041"/>
            <a:ext cx="3966294" cy="850833"/>
            <a:chOff x="2791059" y="3373542"/>
            <a:chExt cx="2975495" cy="5014843"/>
          </a:xfrm>
        </p:grpSpPr>
        <p:sp>
          <p:nvSpPr>
            <p:cNvPr id="19" name="Rectangle 3">
              <a:extLst>
                <a:ext uri="{FF2B5EF4-FFF2-40B4-BE49-F238E27FC236}">
                  <a16:creationId xmlns="" xmlns:a16="http://schemas.microsoft.com/office/drawing/2014/main" id="{7619AB36-9279-4BD5-8AC8-1C89BE64229E}"/>
                </a:ext>
              </a:extLst>
            </p:cNvPr>
            <p:cNvSpPr/>
            <p:nvPr/>
          </p:nvSpPr>
          <p:spPr>
            <a:xfrm>
              <a:off x="2791059" y="3792804"/>
              <a:ext cx="2975495" cy="4595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h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uaân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 chöông</a:t>
              </a:r>
              <a:endParaRPr lang="vi-VN" sz="4300" kern="1200"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="" xmlns:a16="http://schemas.microsoft.com/office/drawing/2014/main" id="{16BC9CC3-EBB8-43ED-A338-D82DF417C4CB}"/>
                </a:ext>
              </a:extLst>
            </p:cNvPr>
            <p:cNvSpPr/>
            <p:nvPr/>
          </p:nvSpPr>
          <p:spPr>
            <a:xfrm>
              <a:off x="4472755" y="3373542"/>
              <a:ext cx="80240" cy="459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endParaRPr lang="en-US" sz="4300" kern="1200"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  <p:sp>
        <p:nvSpPr>
          <p:cNvPr id="23" name="Rounded Rectangle 1">
            <a:extLst>
              <a:ext uri="{FF2B5EF4-FFF2-40B4-BE49-F238E27FC236}">
                <a16:creationId xmlns="" xmlns:a16="http://schemas.microsoft.com/office/drawing/2014/main" id="{309F8911-5A3E-41E7-AD5A-A5CD642ED7E1}"/>
              </a:ext>
            </a:extLst>
          </p:cNvPr>
          <p:cNvSpPr/>
          <p:nvPr/>
        </p:nvSpPr>
        <p:spPr>
          <a:xfrm>
            <a:off x="4936474" y="100463"/>
            <a:ext cx="2315877" cy="1255413"/>
          </a:xfrm>
          <a:prstGeom prst="roundRect">
            <a:avLst/>
          </a:prstGeom>
          <a:solidFill>
            <a:srgbClr val="FBD5E2"/>
          </a:solidFill>
          <a:ln>
            <a:solidFill>
              <a:srgbClr val="FEED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609140">
              <a:buClrTx/>
              <a:defRPr/>
            </a:pPr>
            <a:r>
              <a:rPr lang="en-US" sz="5700" kern="1200">
                <a:solidFill>
                  <a:srgbClr val="C00000"/>
                </a:solidFill>
                <a:latin typeface="VNI-Avo" pitchFamily="2" charset="0"/>
              </a:rPr>
              <a:t>uaân</a:t>
            </a:r>
          </a:p>
        </p:txBody>
      </p:sp>
    </p:spTree>
    <p:extLst>
      <p:ext uri="{BB962C8B-B14F-4D97-AF65-F5344CB8AC3E}">
        <p14:creationId xmlns:p14="http://schemas.microsoft.com/office/powerpoint/2010/main" val="28442082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>
            <a:extLst>
              <a:ext uri="{FF2B5EF4-FFF2-40B4-BE49-F238E27FC236}">
                <a16:creationId xmlns="" xmlns:a16="http://schemas.microsoft.com/office/drawing/2014/main" id="{BFEBECEF-A05B-4D35-9031-F2630D007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" y="1"/>
            <a:ext cx="5093549" cy="6847019"/>
          </a:xfrm>
          <a:prstGeom prst="roundRect">
            <a:avLst>
              <a:gd name="adj" fmla="val 0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32" name="Picture 3">
            <a:extLst>
              <a:ext uri="{FF2B5EF4-FFF2-40B4-BE49-F238E27FC236}">
                <a16:creationId xmlns="" xmlns:a16="http://schemas.microsoft.com/office/drawing/2014/main" id="{0ED4167A-B396-4145-966F-B69AEC226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031" y="2647903"/>
            <a:ext cx="5428045" cy="1562199"/>
          </a:xfrm>
          <a:prstGeom prst="rect">
            <a:avLst/>
          </a:prstGeom>
        </p:spPr>
      </p:pic>
      <p:pic>
        <p:nvPicPr>
          <p:cNvPr id="21" name="Kí hiệu sách - đọc">
            <a:extLst>
              <a:ext uri="{FF2B5EF4-FFF2-40B4-BE49-F238E27FC236}">
                <a16:creationId xmlns="" xmlns:a16="http://schemas.microsoft.com/office/drawing/2014/main" id="{66B75A51-A4CE-41F3-8472-FD2FAE260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20" y="838202"/>
            <a:ext cx="677224" cy="666564"/>
          </a:xfrm>
          <a:prstGeom prst="rect">
            <a:avLst/>
          </a:prstGeom>
        </p:spPr>
      </p:pic>
      <p:sp>
        <p:nvSpPr>
          <p:cNvPr id="23" name="Rounded Rectangle 1">
            <a:extLst>
              <a:ext uri="{FF2B5EF4-FFF2-40B4-BE49-F238E27FC236}">
                <a16:creationId xmlns="" xmlns:a16="http://schemas.microsoft.com/office/drawing/2014/main" id="{309F8911-5A3E-41E7-AD5A-A5CD642ED7E1}"/>
              </a:ext>
            </a:extLst>
          </p:cNvPr>
          <p:cNvSpPr/>
          <p:nvPr/>
        </p:nvSpPr>
        <p:spPr>
          <a:xfrm>
            <a:off x="4936474" y="100463"/>
            <a:ext cx="2315877" cy="1255413"/>
          </a:xfrm>
          <a:prstGeom prst="roundRect">
            <a:avLst/>
          </a:prstGeom>
          <a:solidFill>
            <a:srgbClr val="FBD5E2"/>
          </a:solidFill>
          <a:ln>
            <a:solidFill>
              <a:srgbClr val="FEED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609140">
              <a:buClrTx/>
              <a:defRPr/>
            </a:pPr>
            <a:r>
              <a:rPr lang="en-US" sz="5700" kern="1200">
                <a:solidFill>
                  <a:srgbClr val="C00000"/>
                </a:solidFill>
                <a:latin typeface="VNI-Avo" pitchFamily="2" charset="0"/>
              </a:rPr>
              <a:t>uaân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="" xmlns:a16="http://schemas.microsoft.com/office/drawing/2014/main" id="{E9E26F48-811E-45E0-B2CF-2A86147B8391}"/>
              </a:ext>
            </a:extLst>
          </p:cNvPr>
          <p:cNvSpPr txBox="1"/>
          <p:nvPr/>
        </p:nvSpPr>
        <p:spPr>
          <a:xfrm>
            <a:off x="5977212" y="2685094"/>
            <a:ext cx="4801680" cy="1487817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>
            <a:defPPr>
              <a:defRPr lang="en-US"/>
            </a:defPPr>
            <a:lvl1pPr algn="ctr">
              <a:defRPr sz="2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09140">
              <a:buClrTx/>
            </a:pPr>
            <a:r>
              <a:rPr lang="en-US" sz="3500" kern="1200">
                <a:solidFill>
                  <a:prstClr val="black"/>
                </a:solidFill>
                <a:effectLst/>
                <a:latin typeface="VNI-Avo" pitchFamily="2" charset="0"/>
              </a:rPr>
              <a:t>Chuùng em chaøo côø</a:t>
            </a:r>
          </a:p>
          <a:p>
            <a:pPr defTabSz="609140">
              <a:buClrTx/>
            </a:pPr>
            <a:r>
              <a:rPr lang="en-US" sz="3500" kern="1200">
                <a:solidFill>
                  <a:prstClr val="black"/>
                </a:solidFill>
                <a:effectLst/>
                <a:latin typeface="VNI-Avo" pitchFamily="2" charset="0"/>
              </a:rPr>
              <a:t>vaøo ngaøy ñaàu tuaàn.</a:t>
            </a:r>
          </a:p>
        </p:txBody>
      </p:sp>
    </p:spTree>
    <p:extLst>
      <p:ext uri="{BB962C8B-B14F-4D97-AF65-F5344CB8AC3E}">
        <p14:creationId xmlns:p14="http://schemas.microsoft.com/office/powerpoint/2010/main" val="1931265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í hiệu sách - đọc">
            <a:extLst>
              <a:ext uri="{FF2B5EF4-FFF2-40B4-BE49-F238E27FC236}">
                <a16:creationId xmlns="" xmlns:a16="http://schemas.microsoft.com/office/drawing/2014/main" id="{66B75A51-A4CE-41F3-8472-FD2FAE260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20" y="838202"/>
            <a:ext cx="677224" cy="666564"/>
          </a:xfrm>
          <a:prstGeom prst="rect">
            <a:avLst/>
          </a:prstGeom>
        </p:spPr>
      </p:pic>
      <p:sp>
        <p:nvSpPr>
          <p:cNvPr id="23" name="Rounded Rectangle 1">
            <a:extLst>
              <a:ext uri="{FF2B5EF4-FFF2-40B4-BE49-F238E27FC236}">
                <a16:creationId xmlns="" xmlns:a16="http://schemas.microsoft.com/office/drawing/2014/main" id="{309F8911-5A3E-41E7-AD5A-A5CD642ED7E1}"/>
              </a:ext>
            </a:extLst>
          </p:cNvPr>
          <p:cNvSpPr/>
          <p:nvPr/>
        </p:nvSpPr>
        <p:spPr>
          <a:xfrm>
            <a:off x="4936474" y="100463"/>
            <a:ext cx="2315877" cy="1255413"/>
          </a:xfrm>
          <a:prstGeom prst="roundRect">
            <a:avLst/>
          </a:prstGeom>
          <a:solidFill>
            <a:srgbClr val="FBD5E2"/>
          </a:solidFill>
          <a:ln>
            <a:solidFill>
              <a:srgbClr val="FEED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609140">
              <a:buClrTx/>
              <a:defRPr/>
            </a:pPr>
            <a:r>
              <a:rPr lang="en-US" sz="5700" kern="1200">
                <a:solidFill>
                  <a:srgbClr val="C00000"/>
                </a:solidFill>
                <a:latin typeface="VNI-Avo" pitchFamily="2" charset="0"/>
              </a:rPr>
              <a:t>uyeân</a:t>
            </a:r>
          </a:p>
        </p:txBody>
      </p:sp>
      <p:pic>
        <p:nvPicPr>
          <p:cNvPr id="28" name="Picture 1">
            <a:extLst>
              <a:ext uri="{FF2B5EF4-FFF2-40B4-BE49-F238E27FC236}">
                <a16:creationId xmlns="" xmlns:a16="http://schemas.microsoft.com/office/drawing/2014/main" id="{9F3C845C-B15C-478E-8300-DA865A146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 flipV="1">
            <a:off x="360618" y="1456615"/>
            <a:ext cx="4960571" cy="426720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="" xmlns:a16="http://schemas.microsoft.com/office/drawing/2014/main" id="{DA6A866E-613F-44A9-94F7-946D366F93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3"/>
          <a:stretch/>
        </p:blipFill>
        <p:spPr>
          <a:xfrm>
            <a:off x="6048898" y="1566852"/>
            <a:ext cx="5779312" cy="42062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15" name="Group 1">
            <a:extLst>
              <a:ext uri="{FF2B5EF4-FFF2-40B4-BE49-F238E27FC236}">
                <a16:creationId xmlns="" xmlns:a16="http://schemas.microsoft.com/office/drawing/2014/main" id="{E65D622F-27FA-49FE-8F8C-0BFF12A6DB76}"/>
              </a:ext>
            </a:extLst>
          </p:cNvPr>
          <p:cNvGrpSpPr/>
          <p:nvPr/>
        </p:nvGrpSpPr>
        <p:grpSpPr>
          <a:xfrm>
            <a:off x="1239172" y="5723815"/>
            <a:ext cx="3203463" cy="811932"/>
            <a:chOff x="3077201" y="3602832"/>
            <a:chExt cx="2403223" cy="4785558"/>
          </a:xfrm>
        </p:grpSpPr>
        <p:sp>
          <p:nvSpPr>
            <p:cNvPr id="16" name="Rectangle 1">
              <a:extLst>
                <a:ext uri="{FF2B5EF4-FFF2-40B4-BE49-F238E27FC236}">
                  <a16:creationId xmlns="" xmlns:a16="http://schemas.microsoft.com/office/drawing/2014/main" id="{3D21E0E4-9446-4698-A073-AE89DFFA270A}"/>
                </a:ext>
              </a:extLst>
            </p:cNvPr>
            <p:cNvSpPr/>
            <p:nvPr/>
          </p:nvSpPr>
          <p:spPr>
            <a:xfrm>
              <a:off x="3077201" y="3792809"/>
              <a:ext cx="2403223" cy="4595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keå ch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uyeän</a:t>
              </a:r>
              <a:endParaRPr lang="vi-VN" sz="4300" kern="1200">
                <a:solidFill>
                  <a:srgbClr val="C00000"/>
                </a:solidFill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17" name="Rectangle 2">
              <a:extLst>
                <a:ext uri="{FF2B5EF4-FFF2-40B4-BE49-F238E27FC236}">
                  <a16:creationId xmlns="" xmlns:a16="http://schemas.microsoft.com/office/drawing/2014/main" id="{7C6D0502-F650-40D9-8280-2C82EAF84510}"/>
                </a:ext>
              </a:extLst>
            </p:cNvPr>
            <p:cNvSpPr/>
            <p:nvPr/>
          </p:nvSpPr>
          <p:spPr>
            <a:xfrm>
              <a:off x="4877322" y="3602832"/>
              <a:ext cx="107576" cy="459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endParaRPr lang="en-US" sz="4300" kern="1200"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="" xmlns:a16="http://schemas.microsoft.com/office/drawing/2014/main" id="{039B2B06-8AB5-4C46-BBC6-4AFF72AE75AA}"/>
              </a:ext>
            </a:extLst>
          </p:cNvPr>
          <p:cNvGrpSpPr/>
          <p:nvPr/>
        </p:nvGrpSpPr>
        <p:grpSpPr>
          <a:xfrm>
            <a:off x="6275909" y="5733390"/>
            <a:ext cx="5325285" cy="803487"/>
            <a:chOff x="2281306" y="3652606"/>
            <a:chExt cx="3995004" cy="4735779"/>
          </a:xfrm>
        </p:grpSpPr>
        <p:sp>
          <p:nvSpPr>
            <p:cNvPr id="19" name="Rectangle 3">
              <a:extLst>
                <a:ext uri="{FF2B5EF4-FFF2-40B4-BE49-F238E27FC236}">
                  <a16:creationId xmlns="" xmlns:a16="http://schemas.microsoft.com/office/drawing/2014/main" id="{616C70DD-A0B0-4194-9498-5738C02DBF9B}"/>
                </a:ext>
              </a:extLst>
            </p:cNvPr>
            <p:cNvSpPr/>
            <p:nvPr/>
          </p:nvSpPr>
          <p:spPr>
            <a:xfrm>
              <a:off x="2281306" y="3792805"/>
              <a:ext cx="3995004" cy="45955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chim vaønh kh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uyeân</a:t>
              </a:r>
              <a:endParaRPr lang="vi-VN" sz="4300" kern="1200">
                <a:solidFill>
                  <a:srgbClr val="C00000"/>
                </a:solidFill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="" xmlns:a16="http://schemas.microsoft.com/office/drawing/2014/main" id="{47D243CD-0679-41C0-A4A1-CE2E69EFB286}"/>
                </a:ext>
              </a:extLst>
            </p:cNvPr>
            <p:cNvSpPr/>
            <p:nvPr/>
          </p:nvSpPr>
          <p:spPr>
            <a:xfrm>
              <a:off x="4202888" y="3652606"/>
              <a:ext cx="80240" cy="4595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endParaRPr lang="en-US" sz="4300" kern="1200"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6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í hiệu sách - đọc">
            <a:extLst>
              <a:ext uri="{FF2B5EF4-FFF2-40B4-BE49-F238E27FC236}">
                <a16:creationId xmlns="" xmlns:a16="http://schemas.microsoft.com/office/drawing/2014/main" id="{66B75A51-A4CE-41F3-8472-FD2FAE260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20" y="838202"/>
            <a:ext cx="677224" cy="666564"/>
          </a:xfrm>
          <a:prstGeom prst="rect">
            <a:avLst/>
          </a:prstGeom>
        </p:spPr>
      </p:pic>
      <p:sp>
        <p:nvSpPr>
          <p:cNvPr id="23" name="Rounded Rectangle 1">
            <a:extLst>
              <a:ext uri="{FF2B5EF4-FFF2-40B4-BE49-F238E27FC236}">
                <a16:creationId xmlns="" xmlns:a16="http://schemas.microsoft.com/office/drawing/2014/main" id="{309F8911-5A3E-41E7-AD5A-A5CD642ED7E1}"/>
              </a:ext>
            </a:extLst>
          </p:cNvPr>
          <p:cNvSpPr/>
          <p:nvPr/>
        </p:nvSpPr>
        <p:spPr>
          <a:xfrm>
            <a:off x="4936474" y="100463"/>
            <a:ext cx="2315877" cy="1255413"/>
          </a:xfrm>
          <a:prstGeom prst="roundRect">
            <a:avLst/>
          </a:prstGeom>
          <a:solidFill>
            <a:srgbClr val="FBD5E2"/>
          </a:solidFill>
          <a:ln>
            <a:solidFill>
              <a:srgbClr val="FEED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609140">
              <a:buClrTx/>
              <a:defRPr/>
            </a:pPr>
            <a:r>
              <a:rPr lang="en-US" sz="5700" kern="1200">
                <a:solidFill>
                  <a:srgbClr val="C00000"/>
                </a:solidFill>
                <a:latin typeface="VNI-Avo" pitchFamily="2" charset="0"/>
              </a:rPr>
              <a:t>uyeân</a:t>
            </a:r>
          </a:p>
        </p:txBody>
      </p:sp>
      <p:grpSp>
        <p:nvGrpSpPr>
          <p:cNvPr id="15" name="Group 1">
            <a:extLst>
              <a:ext uri="{FF2B5EF4-FFF2-40B4-BE49-F238E27FC236}">
                <a16:creationId xmlns="" xmlns:a16="http://schemas.microsoft.com/office/drawing/2014/main" id="{E65D622F-27FA-49FE-8F8C-0BFF12A6DB76}"/>
              </a:ext>
            </a:extLst>
          </p:cNvPr>
          <p:cNvGrpSpPr/>
          <p:nvPr/>
        </p:nvGrpSpPr>
        <p:grpSpPr>
          <a:xfrm>
            <a:off x="650604" y="2956441"/>
            <a:ext cx="3372268" cy="811001"/>
            <a:chOff x="3013886" y="3608317"/>
            <a:chExt cx="2529860" cy="4780073"/>
          </a:xfrm>
        </p:grpSpPr>
        <p:sp>
          <p:nvSpPr>
            <p:cNvPr id="16" name="Rectangle 1">
              <a:extLst>
                <a:ext uri="{FF2B5EF4-FFF2-40B4-BE49-F238E27FC236}">
                  <a16:creationId xmlns="" xmlns:a16="http://schemas.microsoft.com/office/drawing/2014/main" id="{3D21E0E4-9446-4698-A073-AE89DFFA270A}"/>
                </a:ext>
              </a:extLst>
            </p:cNvPr>
            <p:cNvSpPr/>
            <p:nvPr/>
          </p:nvSpPr>
          <p:spPr>
            <a:xfrm>
              <a:off x="3013886" y="3792808"/>
              <a:ext cx="2529860" cy="4595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huaán l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uyeân</a:t>
              </a:r>
              <a:endParaRPr lang="vi-VN" sz="4300" kern="1200">
                <a:solidFill>
                  <a:srgbClr val="C00000"/>
                </a:solidFill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17" name="Rectangle 2">
              <a:extLst>
                <a:ext uri="{FF2B5EF4-FFF2-40B4-BE49-F238E27FC236}">
                  <a16:creationId xmlns="" xmlns:a16="http://schemas.microsoft.com/office/drawing/2014/main" id="{7C6D0502-F650-40D9-8280-2C82EAF84510}"/>
                </a:ext>
              </a:extLst>
            </p:cNvPr>
            <p:cNvSpPr/>
            <p:nvPr/>
          </p:nvSpPr>
          <p:spPr>
            <a:xfrm>
              <a:off x="5129788" y="3608317"/>
              <a:ext cx="107576" cy="459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="" xmlns:a16="http://schemas.microsoft.com/office/drawing/2014/main" id="{039B2B06-8AB5-4C46-BBC6-4AFF72AE75AA}"/>
              </a:ext>
            </a:extLst>
          </p:cNvPr>
          <p:cNvGrpSpPr/>
          <p:nvPr/>
        </p:nvGrpSpPr>
        <p:grpSpPr>
          <a:xfrm>
            <a:off x="4463850" y="2965083"/>
            <a:ext cx="3639365" cy="803487"/>
            <a:chOff x="2913703" y="3652606"/>
            <a:chExt cx="2730235" cy="4735779"/>
          </a:xfrm>
        </p:grpSpPr>
        <p:sp>
          <p:nvSpPr>
            <p:cNvPr id="19" name="Rectangle 3">
              <a:extLst>
                <a:ext uri="{FF2B5EF4-FFF2-40B4-BE49-F238E27FC236}">
                  <a16:creationId xmlns="" xmlns:a16="http://schemas.microsoft.com/office/drawing/2014/main" id="{616C70DD-A0B0-4194-9498-5738C02DBF9B}"/>
                </a:ext>
              </a:extLst>
            </p:cNvPr>
            <p:cNvSpPr/>
            <p:nvPr/>
          </p:nvSpPr>
          <p:spPr>
            <a:xfrm>
              <a:off x="2913703" y="3792805"/>
              <a:ext cx="2730235" cy="45955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ch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uyeân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 caàn</a:t>
              </a:r>
              <a:endParaRPr lang="vi-VN" sz="4300" kern="1200">
                <a:solidFill>
                  <a:srgbClr val="C00000"/>
                </a:solidFill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="" xmlns:a16="http://schemas.microsoft.com/office/drawing/2014/main" id="{47D243CD-0679-41C0-A4A1-CE2E69EFB286}"/>
                </a:ext>
              </a:extLst>
            </p:cNvPr>
            <p:cNvSpPr/>
            <p:nvPr/>
          </p:nvSpPr>
          <p:spPr>
            <a:xfrm>
              <a:off x="4202888" y="3652606"/>
              <a:ext cx="80240" cy="4595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endParaRPr lang="en-US" sz="4300" kern="1200"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  <p:grpSp>
        <p:nvGrpSpPr>
          <p:cNvPr id="14" name="Group 3">
            <a:extLst>
              <a:ext uri="{FF2B5EF4-FFF2-40B4-BE49-F238E27FC236}">
                <a16:creationId xmlns="" xmlns:a16="http://schemas.microsoft.com/office/drawing/2014/main" id="{CB9CFA64-77B1-47D6-B0D5-D8C9DCDB0617}"/>
              </a:ext>
            </a:extLst>
          </p:cNvPr>
          <p:cNvGrpSpPr/>
          <p:nvPr/>
        </p:nvGrpSpPr>
        <p:grpSpPr>
          <a:xfrm>
            <a:off x="8544191" y="2923809"/>
            <a:ext cx="2987647" cy="844761"/>
            <a:chOff x="3158159" y="3409329"/>
            <a:chExt cx="2241319" cy="4979056"/>
          </a:xfrm>
        </p:grpSpPr>
        <p:sp>
          <p:nvSpPr>
            <p:cNvPr id="25" name="Rectangle 5">
              <a:extLst>
                <a:ext uri="{FF2B5EF4-FFF2-40B4-BE49-F238E27FC236}">
                  <a16:creationId xmlns="" xmlns:a16="http://schemas.microsoft.com/office/drawing/2014/main" id="{5901FBAB-AB13-41E0-89ED-218FBA3841CA}"/>
                </a:ext>
              </a:extLst>
            </p:cNvPr>
            <p:cNvSpPr/>
            <p:nvPr/>
          </p:nvSpPr>
          <p:spPr>
            <a:xfrm>
              <a:off x="3158159" y="3792803"/>
              <a:ext cx="2241319" cy="4595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l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uyeân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 tieác</a:t>
              </a:r>
              <a:endParaRPr lang="vi-VN" sz="4300" kern="1200">
                <a:solidFill>
                  <a:srgbClr val="C00000"/>
                </a:solidFill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26" name="Rectangle 6">
              <a:extLst>
                <a:ext uri="{FF2B5EF4-FFF2-40B4-BE49-F238E27FC236}">
                  <a16:creationId xmlns="" xmlns:a16="http://schemas.microsoft.com/office/drawing/2014/main" id="{E4E7E5B5-298A-466B-AF36-CA5327964B8A}"/>
                </a:ext>
              </a:extLst>
            </p:cNvPr>
            <p:cNvSpPr/>
            <p:nvPr/>
          </p:nvSpPr>
          <p:spPr>
            <a:xfrm>
              <a:off x="4210031" y="3409329"/>
              <a:ext cx="80240" cy="4595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4264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í hiệu sách - đọc">
            <a:extLst>
              <a:ext uri="{FF2B5EF4-FFF2-40B4-BE49-F238E27FC236}">
                <a16:creationId xmlns="" xmlns:a16="http://schemas.microsoft.com/office/drawing/2014/main" id="{66B75A51-A4CE-41F3-8472-FD2FAE260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20" y="838202"/>
            <a:ext cx="677224" cy="666564"/>
          </a:xfrm>
          <a:prstGeom prst="rect">
            <a:avLst/>
          </a:prstGeom>
        </p:spPr>
      </p:pic>
      <p:sp>
        <p:nvSpPr>
          <p:cNvPr id="23" name="Rounded Rectangle 1">
            <a:extLst>
              <a:ext uri="{FF2B5EF4-FFF2-40B4-BE49-F238E27FC236}">
                <a16:creationId xmlns="" xmlns:a16="http://schemas.microsoft.com/office/drawing/2014/main" id="{309F8911-5A3E-41E7-AD5A-A5CD642ED7E1}"/>
              </a:ext>
            </a:extLst>
          </p:cNvPr>
          <p:cNvSpPr/>
          <p:nvPr/>
        </p:nvSpPr>
        <p:spPr>
          <a:xfrm>
            <a:off x="4936474" y="100463"/>
            <a:ext cx="2315877" cy="1255413"/>
          </a:xfrm>
          <a:prstGeom prst="roundRect">
            <a:avLst/>
          </a:prstGeom>
          <a:solidFill>
            <a:srgbClr val="FBD5E2"/>
          </a:solidFill>
          <a:ln>
            <a:solidFill>
              <a:srgbClr val="FEED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609140">
              <a:buClrTx/>
              <a:defRPr/>
            </a:pPr>
            <a:r>
              <a:rPr lang="en-US" sz="5700" kern="1200">
                <a:solidFill>
                  <a:srgbClr val="C00000"/>
                </a:solidFill>
                <a:latin typeface="VNI-Avo" pitchFamily="2" charset="0"/>
              </a:rPr>
              <a:t>uyt</a:t>
            </a:r>
          </a:p>
        </p:txBody>
      </p:sp>
      <p:pic>
        <p:nvPicPr>
          <p:cNvPr id="28" name="Picture 1">
            <a:extLst>
              <a:ext uri="{FF2B5EF4-FFF2-40B4-BE49-F238E27FC236}">
                <a16:creationId xmlns="" xmlns:a16="http://schemas.microsoft.com/office/drawing/2014/main" id="{9F3C845C-B15C-478E-8300-DA865A146B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3" t="10210" r="7434" b="11877"/>
          <a:stretch/>
        </p:blipFill>
        <p:spPr>
          <a:xfrm rot="10800000" flipH="1" flipV="1">
            <a:off x="673171" y="1221772"/>
            <a:ext cx="4266089" cy="4675317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="" xmlns:a16="http://schemas.microsoft.com/office/drawing/2014/main" id="{DA6A866E-613F-44A9-94F7-946D366F9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8575" y="1549619"/>
            <a:ext cx="5606860" cy="42062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4" name="Picture 3">
            <a:extLst>
              <a:ext uri="{FF2B5EF4-FFF2-40B4-BE49-F238E27FC236}">
                <a16:creationId xmlns="" xmlns:a16="http://schemas.microsoft.com/office/drawing/2014/main" id="{C5A2CFC5-CA4D-440E-889F-90B967C70C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8575" y="1548303"/>
            <a:ext cx="5606860" cy="42062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15" name="Group 1">
            <a:extLst>
              <a:ext uri="{FF2B5EF4-FFF2-40B4-BE49-F238E27FC236}">
                <a16:creationId xmlns="" xmlns:a16="http://schemas.microsoft.com/office/drawing/2014/main" id="{E65D622F-27FA-49FE-8F8C-0BFF12A6DB76}"/>
              </a:ext>
            </a:extLst>
          </p:cNvPr>
          <p:cNvGrpSpPr/>
          <p:nvPr/>
        </p:nvGrpSpPr>
        <p:grpSpPr>
          <a:xfrm>
            <a:off x="1480131" y="5723627"/>
            <a:ext cx="2652172" cy="811932"/>
            <a:chOff x="3283989" y="3602832"/>
            <a:chExt cx="1989647" cy="4785558"/>
          </a:xfrm>
        </p:grpSpPr>
        <p:sp>
          <p:nvSpPr>
            <p:cNvPr id="16" name="Rectangle 1">
              <a:extLst>
                <a:ext uri="{FF2B5EF4-FFF2-40B4-BE49-F238E27FC236}">
                  <a16:creationId xmlns="" xmlns:a16="http://schemas.microsoft.com/office/drawing/2014/main" id="{3D21E0E4-9446-4698-A073-AE89DFFA270A}"/>
                </a:ext>
              </a:extLst>
            </p:cNvPr>
            <p:cNvSpPr/>
            <p:nvPr/>
          </p:nvSpPr>
          <p:spPr>
            <a:xfrm>
              <a:off x="3283989" y="3792809"/>
              <a:ext cx="1989647" cy="4595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h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uy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ù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t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 saùo</a:t>
              </a:r>
              <a:endParaRPr lang="vi-VN" sz="4300" kern="1200">
                <a:solidFill>
                  <a:srgbClr val="C00000"/>
                </a:solidFill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17" name="Rectangle 2">
              <a:extLst>
                <a:ext uri="{FF2B5EF4-FFF2-40B4-BE49-F238E27FC236}">
                  <a16:creationId xmlns="" xmlns:a16="http://schemas.microsoft.com/office/drawing/2014/main" id="{7C6D0502-F650-40D9-8280-2C82EAF84510}"/>
                </a:ext>
              </a:extLst>
            </p:cNvPr>
            <p:cNvSpPr/>
            <p:nvPr/>
          </p:nvSpPr>
          <p:spPr>
            <a:xfrm>
              <a:off x="4877322" y="3602832"/>
              <a:ext cx="107576" cy="459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endParaRPr lang="en-US" sz="4300" kern="1200"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="" xmlns:a16="http://schemas.microsoft.com/office/drawing/2014/main" id="{039B2B06-8AB5-4C46-BBC6-4AFF72AE75AA}"/>
              </a:ext>
            </a:extLst>
          </p:cNvPr>
          <p:cNvGrpSpPr/>
          <p:nvPr/>
        </p:nvGrpSpPr>
        <p:grpSpPr>
          <a:xfrm>
            <a:off x="7529892" y="5733390"/>
            <a:ext cx="3184231" cy="803487"/>
            <a:chOff x="3084413" y="3652606"/>
            <a:chExt cx="2388795" cy="4735779"/>
          </a:xfrm>
        </p:grpSpPr>
        <p:sp>
          <p:nvSpPr>
            <p:cNvPr id="19" name="Rectangle 3">
              <a:extLst>
                <a:ext uri="{FF2B5EF4-FFF2-40B4-BE49-F238E27FC236}">
                  <a16:creationId xmlns="" xmlns:a16="http://schemas.microsoft.com/office/drawing/2014/main" id="{616C70DD-A0B0-4194-9498-5738C02DBF9B}"/>
                </a:ext>
              </a:extLst>
            </p:cNvPr>
            <p:cNvSpPr/>
            <p:nvPr/>
          </p:nvSpPr>
          <p:spPr>
            <a:xfrm>
              <a:off x="3084413" y="3792805"/>
              <a:ext cx="2388795" cy="45955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140">
                <a:buClrTx/>
                <a:defRPr/>
              </a:pP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quaán q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uy</a:t>
              </a:r>
              <a:r>
                <a:rPr lang="en-US" sz="4300" kern="1200">
                  <a:latin typeface="VNI-Avo" pitchFamily="2" charset="0"/>
                  <a:ea typeface="+mn-ea"/>
                  <a:cs typeface="Arial-SGK-TV" pitchFamily="2" charset="0"/>
                </a:rPr>
                <a:t>ù</a:t>
              </a:r>
              <a:r>
                <a:rPr lang="en-US" sz="4300" kern="1200">
                  <a:solidFill>
                    <a:srgbClr val="C00000"/>
                  </a:solidFill>
                  <a:latin typeface="VNI-Avo" pitchFamily="2" charset="0"/>
                  <a:ea typeface="+mn-ea"/>
                  <a:cs typeface="Arial-SGK-TV" pitchFamily="2" charset="0"/>
                </a:rPr>
                <a:t>t</a:t>
              </a:r>
              <a:endParaRPr lang="vi-VN" sz="4300" kern="1200">
                <a:solidFill>
                  <a:srgbClr val="C00000"/>
                </a:solidFill>
                <a:latin typeface="Quicksand Medium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="" xmlns:a16="http://schemas.microsoft.com/office/drawing/2014/main" id="{47D243CD-0679-41C0-A4A1-CE2E69EFB286}"/>
                </a:ext>
              </a:extLst>
            </p:cNvPr>
            <p:cNvSpPr/>
            <p:nvPr/>
          </p:nvSpPr>
          <p:spPr>
            <a:xfrm>
              <a:off x="4202888" y="3652606"/>
              <a:ext cx="80240" cy="4595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140">
                <a:buClrTx/>
                <a:defRPr/>
              </a:pPr>
              <a:endParaRPr lang="en-US" sz="4300" kern="1200"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849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8"/>
            <a:ext cx="1219094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85" y="194990"/>
            <a:ext cx="7582867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48" y="356708"/>
            <a:ext cx="7872025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3934376"/>
            <a:ext cx="12190940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041" y="1411512"/>
            <a:ext cx="3137229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11" y="-153893"/>
            <a:ext cx="2767812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87" y="4391776"/>
            <a:ext cx="3139158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097" y="1840955"/>
            <a:ext cx="405931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0" tIns="45651" rIns="91300" bIns="45651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6489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8000" b="1" kern="120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</a:t>
            </a:r>
            <a:endParaRPr lang="en-US" altLang="en-US" sz="8000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71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956" y="2680303"/>
            <a:ext cx="3314558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47913" y="-2057400"/>
            <a:ext cx="81258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7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" y="52903"/>
            <a:ext cx="12337477" cy="68051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58496" y="2201088"/>
            <a:ext cx="10722030" cy="2308581"/>
          </a:xfrm>
          <a:prstGeom prst="rect">
            <a:avLst/>
          </a:prstGeom>
          <a:noFill/>
        </p:spPr>
        <p:txBody>
          <a:bodyPr wrap="square" lIns="91525" tIns="45777" rIns="91525" bIns="45777" rtlCol="0">
            <a:spAutoFit/>
          </a:bodyPr>
          <a:lstStyle/>
          <a:p>
            <a:pPr algn="ctr" defTabSz="903526">
              <a:buClrTx/>
            </a:pPr>
            <a:endParaRPr lang="en-US" sz="3700" b="1" kern="1200" dirty="0">
              <a:solidFill>
                <a:srgbClr val="FF0000"/>
              </a:solidFill>
              <a:latin typeface="VNI-Avo" pitchFamily="2" charset="0"/>
              <a:ea typeface="宋体"/>
              <a:cs typeface="+mn-cs"/>
            </a:endParaRPr>
          </a:p>
          <a:p>
            <a:pPr defTabSz="903526">
              <a:buClrTx/>
            </a:pPr>
            <a:r>
              <a:rPr lang="en-US" sz="10700" b="1" kern="1200">
                <a:solidFill>
                  <a:srgbClr val="FF0000"/>
                </a:solidFill>
                <a:latin typeface="VNI-Avo" pitchFamily="2" charset="0"/>
                <a:ea typeface="宋体"/>
                <a:cs typeface="+mn-cs"/>
              </a:rPr>
              <a:t>  uaân uyeân uyt</a:t>
            </a:r>
            <a:endParaRPr lang="en-US" sz="10700" b="1" kern="1200" dirty="0">
              <a:solidFill>
                <a:srgbClr val="FF0000"/>
              </a:solidFill>
              <a:latin typeface="VNI-Avo" pitchFamily="2" charset="0"/>
              <a:ea typeface="宋体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34563" y="583807"/>
            <a:ext cx="2479925" cy="2289040"/>
            <a:chOff x="-104055" y="-71834"/>
            <a:chExt cx="3240360" cy="32403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55" y="-71834"/>
              <a:ext cx="3240360" cy="324036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04312" y="825072"/>
              <a:ext cx="1223632" cy="15249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03526">
                <a:buClrTx/>
              </a:pPr>
              <a:r>
                <a:rPr lang="en-US" sz="3200" b="1" kern="1200" dirty="0" err="1">
                  <a:solidFill>
                    <a:prstClr val="white"/>
                  </a:solidFill>
                  <a:latin typeface="VNI-Avo" pitchFamily="2" charset="0"/>
                  <a:ea typeface="宋体"/>
                  <a:cs typeface="+mn-cs"/>
                </a:rPr>
                <a:t>Baøi</a:t>
              </a:r>
              <a:r>
                <a:rPr lang="en-US" sz="3200" b="1" kern="1200" dirty="0">
                  <a:solidFill>
                    <a:prstClr val="white"/>
                  </a:solidFill>
                  <a:latin typeface="VNI-Avo" pitchFamily="2" charset="0"/>
                  <a:ea typeface="宋体"/>
                  <a:cs typeface="+mn-cs"/>
                </a:rPr>
                <a:t> </a:t>
              </a:r>
            </a:p>
            <a:p>
              <a:pPr algn="ctr" defTabSz="903526">
                <a:buClrTx/>
              </a:pPr>
              <a:r>
                <a:rPr lang="en-US" sz="3200" b="1" kern="1200" dirty="0">
                  <a:solidFill>
                    <a:prstClr val="white"/>
                  </a:solidFill>
                  <a:latin typeface="VNI-Avo" pitchFamily="2" charset="0"/>
                  <a:ea typeface="宋体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94011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4"/>
            <a:ext cx="121888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3170" y="735989"/>
            <a:ext cx="2742486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0" tIns="45651" rIns="91300" bIns="45651" rtlCol="0" anchor="ctr"/>
          <a:lstStyle/>
          <a:p>
            <a:pPr algn="ctr">
              <a:buClrTx/>
              <a:buFontTx/>
              <a:buNone/>
            </a:pPr>
            <a:r>
              <a:rPr lang="en-US" sz="3600" kern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uân</a:t>
            </a:r>
            <a:endParaRPr lang="en-US" sz="36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831203" y="5201807"/>
            <a:ext cx="1815258" cy="1623848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xuân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84369" y="5234152"/>
            <a:ext cx="1815258" cy="1623848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sân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19696" y="5216920"/>
            <a:ext cx="1815258" cy="1641085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tuất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370542" y="5234152"/>
            <a:ext cx="1815258" cy="1623848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534522"/>
              <a:ext cx="931140" cy="746426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hoan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898" y="867883"/>
            <a:ext cx="5742533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28164" y="4311947"/>
            <a:ext cx="812588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423443" y="1644947"/>
            <a:ext cx="812588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658061" y="959147"/>
            <a:ext cx="81258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2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4"/>
            <a:ext cx="121888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3170" y="735989"/>
            <a:ext cx="2742486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0" tIns="45651" rIns="91300" bIns="45651" rtlCol="0" anchor="ctr"/>
          <a:lstStyle/>
          <a:p>
            <a:pPr algn="ctr">
              <a:buClrTx/>
              <a:buFontTx/>
              <a:buNone/>
            </a:pPr>
            <a:r>
              <a:rPr lang="en-US" sz="3600" kern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uyêt</a:t>
            </a:r>
            <a:endParaRPr lang="en-US" sz="36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750634" y="5453529"/>
            <a:ext cx="1434737" cy="1325947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543301" y="4671348"/>
              <a:ext cx="1357991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tuyết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64888" y="5532053"/>
            <a:ext cx="1434738" cy="1325947"/>
            <a:chOff x="3543299" y="4280167"/>
            <a:chExt cx="1357993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543299" y="4453431"/>
              <a:ext cx="1357992" cy="827517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xuyên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00214" y="5517984"/>
            <a:ext cx="1434738" cy="1340021"/>
            <a:chOff x="3543299" y="4280167"/>
            <a:chExt cx="1357993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543299" y="4671348"/>
              <a:ext cx="1357992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huyền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400981" y="5476617"/>
            <a:ext cx="1434737" cy="1325947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604561" y="4671348"/>
              <a:ext cx="1296731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tuyền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898" y="867883"/>
            <a:ext cx="5742533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28164" y="4311947"/>
            <a:ext cx="812588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423443" y="1644947"/>
            <a:ext cx="812588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658061" y="959147"/>
            <a:ext cx="81258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2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C -4.16667E-6 -0.10417 -4.16667E-6 -0.20787 -0.00156 -0.31158 C -0.00156 -0.31528 -0.00399 -0.31783 -0.00468 -0.32153 C -0.00989 -0.35857 -0.01093 -0.41528 -0.03159 -0.44236 C -0.03559 -0.46088 -0.03941 -0.47778 -0.04965 -0.49097 C -0.05434 -0.50324 -0.05781 -0.51227 -0.06441 -0.52269 C -0.07031 -0.54584 -0.08159 -0.56065 -0.09444 -0.57778 C -0.09722 -0.58033 -0.09757 -0.58472 -0.09947 -0.5875 C -0.10138 -0.59051 -0.10451 -0.5919 -0.10729 -0.59491 C -0.12725 -0.61875 -0.1085 -0.6007 -0.12517 -0.61551 C -0.13541 -0.6382 -0.14704 -0.63565 -0.15989 -0.65 C -0.16736 -0.65903 -0.17517 -0.66759 -0.18211 -0.67801 C -0.1842 -0.68033 -0.18802 -0.67963 -0.18923 -0.68125 C -0.19826 -0.68796 -0.20677 -0.69491 -0.21423 -0.70209 C -0.22204 -0.70741 -0.22777 -0.7169 -0.23489 -0.72292 C -0.2368 -0.72408 -0.23993 -0.72408 -0.2427 -0.72616 C -0.24774 -0.73009 -0.25156 -0.73611 -0.25711 -0.74005 C -0.26284 -0.74329 -0.26875 -0.74607 -0.27465 -0.75 C -0.27777 -0.75209 -0.27968 -0.75533 -0.28246 -0.75718 C -0.28941 -0.76019 -0.29566 -0.76111 -0.30225 -0.76412 C -0.31284 -0.76273 -0.32343 -0.76528 -0.33229 -0.76088 C -0.33732 -0.75718 -0.34045 -0.74746 -0.34253 -0.74005 C -0.34757 -0.71736 -0.35034 -0.69445 -0.36232 -0.67801 C -0.37552 -0.62685 -0.36632 -0.57778 -0.3651 -0.52269 C -0.36423 -0.46736 -0.36319 -0.41204 -0.36232 -0.35671 C -0.36163 -0.31597 -0.36111 -0.27639 -0.35954 -0.23565 C -0.3585 -0.19607 -0.36666 -0.19769 -0.35451 -0.19769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85" y="-3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4"/>
            <a:ext cx="121888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3170" y="762000"/>
            <a:ext cx="2742486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0" tIns="45651" rIns="91300" bIns="45651" rtlCol="0" anchor="ctr"/>
          <a:lstStyle/>
          <a:p>
            <a:pPr algn="ctr">
              <a:buClrTx/>
              <a:buFontTx/>
              <a:buNone/>
            </a:pPr>
            <a:r>
              <a:rPr lang="en-US" sz="3600" kern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uyt</a:t>
            </a:r>
            <a:endParaRPr lang="en-US" sz="36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52480" y="5532053"/>
            <a:ext cx="1434737" cy="1325947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543301" y="4671348"/>
              <a:ext cx="1357991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tuýt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99357" y="5532053"/>
            <a:ext cx="1434737" cy="1325947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543301" y="4671348"/>
              <a:ext cx="1347695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nhịp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733237" y="5517984"/>
            <a:ext cx="1434737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543301" y="4671348"/>
              <a:ext cx="1357991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huân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700515" y="5517981"/>
            <a:ext cx="1954924" cy="1325947"/>
            <a:chOff x="3416377" y="4280167"/>
            <a:chExt cx="1484915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416377" y="4671348"/>
              <a:ext cx="1484915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400" b="1" kern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chuyền</a:t>
              </a:r>
              <a:endPara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898" y="867883"/>
            <a:ext cx="5742533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28164" y="4311947"/>
            <a:ext cx="812588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423443" y="1644947"/>
            <a:ext cx="812588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658061" y="959147"/>
            <a:ext cx="81258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1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5463 C 0.00295 -0.1382 0.00295 -0.22176 0.00451 -0.3051 C 0.00451 -0.30811 0.00625 -0.31042 0.00677 -0.3132 C 0.01163 -0.34306 0.01285 -0.38866 0.03125 -0.41065 C 0.03403 -0.42547 0.03802 -0.43889 0.04687 -0.44954 C 0.05052 -0.4595 0.05399 -0.4669 0.06007 -0.475 C 0.06528 -0.49375 0.07535 -0.50556 0.08681 -0.51945 C 0.08871 -0.52153 0.08941 -0.525 0.09115 -0.52732 C 0.09323 -0.52987 0.09583 -0.53102 0.09774 -0.53334 C 0.11562 -0.55255 0.09878 -0.53797 0.11337 -0.54977 C 0.12309 -0.56806 0.13299 -0.56621 0.14462 -0.57755 C 0.15139 -0.58473 0.15816 -0.5919 0.16458 -0.6 C 0.16632 -0.60209 0.1691 -0.60139 0.17118 -0.60278 C 0.17865 -0.60811 0.18594 -0.61366 0.19323 -0.61945 C 0.19965 -0.62408 0.20486 -0.63149 0.21128 -0.63612 C 0.21319 -0.63727 0.2158 -0.63727 0.21771 -0.63889 C 0.22257 -0.64213 0.22621 -0.647 0.23108 -0.65 C 0.23611 -0.65301 0.24149 -0.6551 0.2467 -0.65811 C 0.24913 -0.65973 0.25087 -0.66274 0.2533 -0.66389 C 0.25903 -0.66644 0.26528 -0.66713 0.27101 -0.66945 C 0.28003 -0.66852 0.28958 -0.67084 0.29774 -0.66667 C 0.3026 -0.66413 0.30486 -0.65625 0.3066 -0.65 C 0.31146 -0.63218 0.31354 -0.61343 0.32448 -0.6 C 0.33576 -0.55903 0.3276 -0.51945 0.32674 -0.475 C 0.32587 -0.43056 0.32517 -0.38588 0.32448 -0.34144 C 0.32378 -0.3088 0.32326 -0.27663 0.32222 -0.24399 C 0.32101 -0.21227 0.32812 -0.21343 0.31771 -0.2134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-3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0"/>
            <a:ext cx="12188825" cy="6857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4"/>
          <a:stretch/>
        </p:blipFill>
        <p:spPr>
          <a:xfrm>
            <a:off x="1725170" y="2441042"/>
            <a:ext cx="2642753" cy="13840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7768" y="2895254"/>
            <a:ext cx="4923657" cy="1030545"/>
          </a:xfrm>
          <a:prstGeom prst="rect">
            <a:avLst/>
          </a:prstGeom>
          <a:noFill/>
        </p:spPr>
        <p:txBody>
          <a:bodyPr wrap="none" lIns="90761" tIns="45399" rIns="90761" bIns="45399" rtlCol="0">
            <a:spAutoFit/>
          </a:bodyPr>
          <a:lstStyle/>
          <a:p>
            <a:pPr defTabSz="907830">
              <a:buClrTx/>
            </a:pPr>
            <a:r>
              <a:rPr lang="en-US" sz="6100" b="1" kern="120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Noùi vaø nghe</a:t>
            </a:r>
            <a:endParaRPr lang="en-US" sz="6100" b="1" kern="1200" dirty="0">
              <a:solidFill>
                <a:prstClr val="black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1825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1915" r="-1772" b="52024"/>
          <a:stretch/>
        </p:blipFill>
        <p:spPr>
          <a:xfrm>
            <a:off x="1" y="0"/>
            <a:ext cx="1228578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148166" y="738319"/>
            <a:ext cx="3943867" cy="2253009"/>
            <a:chOff x="-973616" y="2628134"/>
            <a:chExt cx="3893530" cy="2223804"/>
          </a:xfrm>
          <a:solidFill>
            <a:srgbClr val="FFFF00"/>
          </a:solidFill>
        </p:grpSpPr>
        <p:sp>
          <p:nvSpPr>
            <p:cNvPr id="4" name="Rounded Rectangle 3"/>
            <p:cNvSpPr/>
            <p:nvPr/>
          </p:nvSpPr>
          <p:spPr>
            <a:xfrm>
              <a:off x="-239705" y="2628134"/>
              <a:ext cx="3159619" cy="792088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5164">
                <a:buClrTx/>
                <a:defRPr/>
              </a:pP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côø l</a:t>
              </a:r>
              <a:r>
                <a:rPr lang="en-US" sz="3600" b="1">
                  <a:solidFill>
                    <a:srgbClr val="FF0000"/>
                  </a:solidFill>
                  <a:latin typeface="VNI-Avo" pitchFamily="2" charset="0"/>
                  <a:cs typeface="+mn-cs"/>
                </a:rPr>
                <a:t>uaân</a:t>
              </a: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 löu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-973616" y="3420222"/>
              <a:ext cx="2313721" cy="1431716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6" name="Oval 5"/>
          <p:cNvSpPr/>
          <p:nvPr/>
        </p:nvSpPr>
        <p:spPr>
          <a:xfrm flipV="1">
            <a:off x="8500818" y="2991301"/>
            <a:ext cx="207475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99" tIns="45761" rIns="91499" bIns="45761" rtlCol="0" anchor="ctr"/>
          <a:lstStyle/>
          <a:p>
            <a:pPr algn="ctr" defTabSz="915164">
              <a:buClrTx/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148028" y="3311237"/>
            <a:ext cx="3542163" cy="3296816"/>
            <a:chOff x="-520316" y="702238"/>
            <a:chExt cx="3496951" cy="3254083"/>
          </a:xfrm>
          <a:solidFill>
            <a:srgbClr val="FFFF00"/>
          </a:solidFill>
        </p:grpSpPr>
        <p:sp>
          <p:nvSpPr>
            <p:cNvPr id="8" name="Rounded Rectangle 7"/>
            <p:cNvSpPr/>
            <p:nvPr/>
          </p:nvSpPr>
          <p:spPr>
            <a:xfrm>
              <a:off x="-520316" y="3164233"/>
              <a:ext cx="3496951" cy="792088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5164">
                <a:buClrTx/>
                <a:defRPr/>
              </a:pP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boùng ch</a:t>
              </a:r>
              <a:r>
                <a:rPr lang="en-US" sz="3600" b="1">
                  <a:solidFill>
                    <a:srgbClr val="FF0000"/>
                  </a:solidFill>
                  <a:latin typeface="VNI-Avo" pitchFamily="2" charset="0"/>
                  <a:cs typeface="+mn-cs"/>
                </a:rPr>
                <a:t>uyeàn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636545" y="702238"/>
              <a:ext cx="507755" cy="2584567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0" name="Oval 9"/>
          <p:cNvSpPr/>
          <p:nvPr/>
        </p:nvSpPr>
        <p:spPr>
          <a:xfrm flipV="1">
            <a:off x="8148166" y="4901352"/>
            <a:ext cx="207475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99" tIns="45761" rIns="91499" bIns="45761" rtlCol="0" anchor="ctr"/>
          <a:lstStyle/>
          <a:p>
            <a:pPr algn="ctr" defTabSz="915164">
              <a:buClrTx/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100" y="1864793"/>
            <a:ext cx="3177319" cy="1126507"/>
            <a:chOff x="453023" y="2925426"/>
            <a:chExt cx="3575163" cy="1111904"/>
          </a:xfrm>
          <a:solidFill>
            <a:srgbClr val="FFFF00"/>
          </a:solidFill>
        </p:grpSpPr>
        <p:sp>
          <p:nvSpPr>
            <p:cNvPr id="24" name="Rounded Rectangle 23"/>
            <p:cNvSpPr/>
            <p:nvPr/>
          </p:nvSpPr>
          <p:spPr>
            <a:xfrm>
              <a:off x="453023" y="2925426"/>
              <a:ext cx="2985033" cy="792088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5164">
                <a:buClrTx/>
                <a:defRPr/>
              </a:pP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h</a:t>
              </a:r>
              <a:r>
                <a:rPr lang="en-US" sz="3600" b="1">
                  <a:solidFill>
                    <a:srgbClr val="FF0000"/>
                  </a:solidFill>
                  <a:latin typeface="VNI-Avo" pitchFamily="2" charset="0"/>
                  <a:cs typeface="+mn-cs"/>
                </a:rPr>
                <a:t>uyùt </a:t>
              </a:r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+mn-cs"/>
                </a:rPr>
                <a:t>coøi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3438056" y="3321470"/>
              <a:ext cx="590130" cy="715860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7" name="Oval 26"/>
          <p:cNvSpPr/>
          <p:nvPr/>
        </p:nvSpPr>
        <p:spPr>
          <a:xfrm flipV="1">
            <a:off x="2585357" y="2953873"/>
            <a:ext cx="207475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99" tIns="45761" rIns="91499" bIns="45761" rtlCol="0" anchor="ctr"/>
          <a:lstStyle/>
          <a:p>
            <a:pPr algn="ctr" defTabSz="915164">
              <a:buClrTx/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9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9" y="2874661"/>
            <a:ext cx="3759710" cy="3983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8888638" y="8043"/>
            <a:ext cx="2805136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457" y="363064"/>
            <a:ext cx="6584373" cy="64949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3783917" y="2238639"/>
            <a:ext cx="4410760" cy="2739528"/>
          </a:xfrm>
          <a:prstGeom prst="rect">
            <a:avLst/>
          </a:prstGeom>
        </p:spPr>
        <p:txBody>
          <a:bodyPr wrap="none" lIns="91587" tIns="45807" rIns="91587" bIns="45807">
            <a:spAutoFit/>
          </a:bodyPr>
          <a:lstStyle/>
          <a:p>
            <a:pPr defTabSz="957994">
              <a:buClrTx/>
            </a:pPr>
            <a:r>
              <a:rPr lang="en-US" sz="17200" b="1" kern="1200">
                <a:solidFill>
                  <a:srgbClr val="FF0000"/>
                </a:solidFill>
                <a:latin typeface="VNI-Avo" pitchFamily="2" charset="0"/>
                <a:ea typeface="宋体"/>
                <a:cs typeface="+mn-cs"/>
              </a:rPr>
              <a:t>uaân</a:t>
            </a:r>
            <a:endParaRPr lang="en-US" sz="17200" kern="1200" dirty="0">
              <a:solidFill>
                <a:prstClr val="black"/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30431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56913" y="4709594"/>
            <a:ext cx="7439775" cy="1323833"/>
          </a:xfrm>
          <a:prstGeom prst="rect">
            <a:avLst/>
          </a:prstGeom>
          <a:noFill/>
        </p:spPr>
        <p:txBody>
          <a:bodyPr wrap="square" lIns="91667" tIns="45845" rIns="91667" bIns="45845" rtlCol="0">
            <a:spAutoFit/>
          </a:bodyPr>
          <a:lstStyle/>
          <a:p>
            <a:pPr marL="479400" lvl="1" defTabSz="958812">
              <a:buClrTx/>
            </a:pPr>
            <a:r>
              <a:rPr lang="en-US" sz="80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côø l</a:t>
            </a:r>
            <a:r>
              <a:rPr lang="en-US" sz="80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uaân</a:t>
            </a:r>
            <a:r>
              <a:rPr lang="en-US" sz="8000" b="1" kern="120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löu</a:t>
            </a:r>
            <a:endParaRPr lang="en-US" sz="80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5971" y="2813501"/>
            <a:ext cx="5762179" cy="3524475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8812">
                <a:buClrTx/>
              </a:pPr>
              <a:r>
                <a:rPr lang="en-US" sz="9600" b="1" kern="1200">
                  <a:solidFill>
                    <a:prstClr val="black"/>
                  </a:solidFill>
                  <a:latin typeface="VNI-Avo" pitchFamily="2" charset="0"/>
                </a:rPr>
                <a:t>l</a:t>
              </a:r>
              <a:endParaRPr lang="en-US" sz="9600" b="1" kern="12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8812">
                <a:buClrTx/>
              </a:pPr>
              <a:r>
                <a:rPr lang="en-US" sz="9600" b="1" kern="1200">
                  <a:solidFill>
                    <a:srgbClr val="FF0000"/>
                  </a:solidFill>
                  <a:latin typeface="VNI-Avo" pitchFamily="2" charset="0"/>
                </a:rPr>
                <a:t>uaân</a:t>
              </a:r>
              <a:endParaRPr lang="en-US" sz="96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8812">
                <a:buClrTx/>
              </a:pPr>
              <a:r>
                <a:rPr lang="en-US" sz="10800" b="1" kern="1200">
                  <a:solidFill>
                    <a:prstClr val="black"/>
                  </a:solidFill>
                  <a:latin typeface="VNI-Avo" pitchFamily="2" charset="0"/>
                </a:rPr>
                <a:t>l</a:t>
              </a:r>
              <a:r>
                <a:rPr lang="en-US" sz="10800" b="1" kern="1200">
                  <a:solidFill>
                    <a:srgbClr val="FF0000"/>
                  </a:solidFill>
                  <a:latin typeface="VNI-Avo" pitchFamily="2" charset="0"/>
                </a:rPr>
                <a:t>uaân</a:t>
              </a:r>
              <a:endParaRPr lang="en-US" sz="108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45" y="218704"/>
            <a:ext cx="1186355" cy="1167613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1366600" y="627656"/>
            <a:ext cx="3949792" cy="2185607"/>
          </a:xfrm>
          <a:prstGeom prst="rect">
            <a:avLst/>
          </a:prstGeom>
          <a:noFill/>
          <a:ln>
            <a:noFill/>
          </a:ln>
        </p:spPr>
        <p:txBody>
          <a:bodyPr wrap="square" lIns="91667" tIns="45845" rIns="91667" bIns="45845" rtlCol="0">
            <a:spAutoFit/>
          </a:bodyPr>
          <a:lstStyle/>
          <a:p>
            <a:pPr algn="ctr" defTabSz="1206559">
              <a:defRPr/>
            </a:pPr>
            <a:r>
              <a:rPr lang="en-GB" sz="13600" b="1">
                <a:solidFill>
                  <a:srgbClr val="FF0000"/>
                </a:solidFill>
                <a:latin typeface="VNI-Avo" pitchFamily="2" charset="0"/>
                <a:ea typeface="+mn-ea"/>
                <a:cs typeface="Lato" panose="020F0502020204030203" pitchFamily="34" charset="0"/>
              </a:rPr>
              <a:t>uaân</a:t>
            </a:r>
            <a:endParaRPr lang="en-GB" sz="13600" b="1" dirty="0">
              <a:solidFill>
                <a:srgbClr val="FF0000"/>
              </a:solidFill>
              <a:latin typeface="VNI-Avo" pitchFamily="2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4" name="Group 3">
            <a:extLst>
              <a:ext uri="{FF2B5EF4-FFF2-40B4-BE49-F238E27FC236}">
                <a16:creationId xmlns="" xmlns:a16="http://schemas.microsoft.com/office/drawing/2014/main" id="{D8AF0D60-A424-40D7-AAEF-C9C0AD454694}"/>
              </a:ext>
            </a:extLst>
          </p:cNvPr>
          <p:cNvGrpSpPr/>
          <p:nvPr/>
        </p:nvGrpSpPr>
        <p:grpSpPr>
          <a:xfrm>
            <a:off x="8007202" y="264794"/>
            <a:ext cx="2392260" cy="4071929"/>
            <a:chOff x="5436953" y="9057"/>
            <a:chExt cx="2392259" cy="4071929"/>
          </a:xfrm>
        </p:grpSpPr>
        <p:pic>
          <p:nvPicPr>
            <p:cNvPr id="16" name="Picture 3">
              <a:extLst>
                <a:ext uri="{FF2B5EF4-FFF2-40B4-BE49-F238E27FC236}">
                  <a16:creationId xmlns="" xmlns:a16="http://schemas.microsoft.com/office/drawing/2014/main" id="{8B7A8895-EFA6-42E8-9713-CD5601A9C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36953" y="9057"/>
              <a:ext cx="2392259" cy="4071929"/>
            </a:xfrm>
            <a:prstGeom prst="rect">
              <a:avLst/>
            </a:prstGeom>
          </p:spPr>
        </p:pic>
        <p:pic>
          <p:nvPicPr>
            <p:cNvPr id="17" name="Picture 4">
              <a:extLst>
                <a:ext uri="{FF2B5EF4-FFF2-40B4-BE49-F238E27FC236}">
                  <a16:creationId xmlns="" xmlns:a16="http://schemas.microsoft.com/office/drawing/2014/main" id="{6650A0A3-E5E2-47BE-91AA-70A03359F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6950" y="1645744"/>
              <a:ext cx="1081357" cy="890645"/>
            </a:xfrm>
            <a:prstGeom prst="rect">
              <a:avLst/>
            </a:prstGeom>
          </p:spPr>
        </p:pic>
        <p:sp>
          <p:nvSpPr>
            <p:cNvPr id="18" name="TextBox 3">
              <a:extLst>
                <a:ext uri="{FF2B5EF4-FFF2-40B4-BE49-F238E27FC236}">
                  <a16:creationId xmlns="" xmlns:a16="http://schemas.microsoft.com/office/drawing/2014/main" id="{C335A16F-37C3-445D-888C-4DB2EA9D52CC}"/>
                </a:ext>
              </a:extLst>
            </p:cNvPr>
            <p:cNvSpPr txBox="1"/>
            <p:nvPr/>
          </p:nvSpPr>
          <p:spPr>
            <a:xfrm>
              <a:off x="6115351" y="2716383"/>
              <a:ext cx="11464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4FF00"/>
                  </a:solidFill>
                  <a:latin typeface="Times New Roman" pitchFamily="18" charset="0"/>
                  <a:cs typeface="Times New Roman" pitchFamily="18" charset="0"/>
                </a:rPr>
                <a:t>HẠNG 1</a:t>
              </a:r>
              <a:endParaRPr lang="vi-VN" sz="2000" b="1">
                <a:solidFill>
                  <a:srgbClr val="F4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4">
              <a:extLst>
                <a:ext uri="{FF2B5EF4-FFF2-40B4-BE49-F238E27FC236}">
                  <a16:creationId xmlns="" xmlns:a16="http://schemas.microsoft.com/office/drawing/2014/main" id="{66268911-551B-42C8-B9A0-B929A93D2D9B}"/>
                </a:ext>
              </a:extLst>
            </p:cNvPr>
            <p:cNvSpPr txBox="1"/>
            <p:nvPr/>
          </p:nvSpPr>
          <p:spPr>
            <a:xfrm>
              <a:off x="5925232" y="1265753"/>
              <a:ext cx="153759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>
                  <a:solidFill>
                    <a:srgbClr val="F4FF00"/>
                  </a:solidFill>
                  <a:latin typeface="Times New Roman" pitchFamily="18" charset="0"/>
                  <a:cs typeface="Times New Roman" pitchFamily="18" charset="0"/>
                </a:rPr>
                <a:t>CỜ LUÂN L</a:t>
              </a:r>
              <a:r>
                <a:rPr lang="vi-VN" sz="1500" b="1">
                  <a:solidFill>
                    <a:srgbClr val="F4FF00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1500" b="1">
                  <a:solidFill>
                    <a:srgbClr val="F4FF0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endParaRPr lang="vi-VN" sz="1500" b="1">
                <a:solidFill>
                  <a:srgbClr val="F4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43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9" y="2874661"/>
            <a:ext cx="3759710" cy="3983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8888638" y="8043"/>
            <a:ext cx="2805136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457" y="363064"/>
            <a:ext cx="6584373" cy="64949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934102" y="2148307"/>
            <a:ext cx="5659663" cy="2739605"/>
          </a:xfrm>
          <a:prstGeom prst="rect">
            <a:avLst/>
          </a:prstGeom>
        </p:spPr>
        <p:txBody>
          <a:bodyPr wrap="none" lIns="91667" tIns="45845" rIns="91667" bIns="45845">
            <a:spAutoFit/>
          </a:bodyPr>
          <a:lstStyle/>
          <a:p>
            <a:pPr defTabSz="958812">
              <a:buClrTx/>
              <a:defRPr/>
            </a:pPr>
            <a:r>
              <a:rPr lang="en-US" sz="17200" b="1" kern="1200">
                <a:solidFill>
                  <a:srgbClr val="FF0000"/>
                </a:solidFill>
                <a:latin typeface="VNI-Avo" pitchFamily="2" charset="0"/>
                <a:ea typeface="宋体"/>
                <a:cs typeface="+mn-cs"/>
              </a:rPr>
              <a:t>uyeân</a:t>
            </a:r>
            <a:endParaRPr lang="en-US" sz="17200" kern="1200" dirty="0">
              <a:solidFill>
                <a:prstClr val="black"/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0611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DATA" val="&lt;database version=&quot;11.0&quot;&gt;&lt;object type=&quot;1&quot; unique_id=&quot;10001&quot;&gt;&lt;object type=&quot;2&quot; unique_id=&quot;10080&quot;&gt;&lt;object type=&quot;3&quot; unique_id=&quot;463248&quot;&gt;&lt;property id=&quot;20148&quot; value=&quot;5&quot;/&gt;&lt;property id=&quot;20300&quot; value=&quot;Slide 20&quot;/&gt;&lt;property id=&quot;20307&quot; value=&quot;282&quot;/&gt;&lt;/object&gt;&lt;object type=&quot;3&quot; unique_id=&quot;463250&quot;&gt;&lt;property id=&quot;20148&quot; value=&quot;5&quot;/&gt;&lt;property id=&quot;20300&quot; value=&quot;Slide 21&quot;/&gt;&lt;property id=&quot;20307&quot; value=&quot;284&quot;/&gt;&lt;/object&gt;&lt;object type=&quot;3&quot; unique_id=&quot;463251&quot;&gt;&lt;property id=&quot;20148&quot; value=&quot;5&quot;/&gt;&lt;property id=&quot;20300&quot; value=&quot;Slide 22&quot;/&gt;&lt;property id=&quot;20307&quot; value=&quot;285&quot;/&gt;&lt;/object&gt;&lt;object type=&quot;3&quot; unique_id=&quot;463253&quot;&gt;&lt;property id=&quot;20148&quot; value=&quot;5&quot;/&gt;&lt;property id=&quot;20300&quot; value=&quot;Slide 27&quot;/&gt;&lt;property id=&quot;20307&quot; value=&quot;287&quot;/&gt;&lt;/object&gt;&lt;object type=&quot;3&quot; unique_id=&quot;463254&quot;&gt;&lt;property id=&quot;20148&quot; value=&quot;5&quot;/&gt;&lt;property id=&quot;20300&quot; value=&quot;Slide 28&quot;/&gt;&lt;property id=&quot;20307&quot; value=&quot;288&quot;/&gt;&lt;/object&gt;&lt;object type=&quot;3&quot; unique_id=&quot;463256&quot;&gt;&lt;property id=&quot;20148&quot; value=&quot;5&quot;/&gt;&lt;property id=&quot;20300&quot; value=&quot;Slide 30&quot;/&gt;&lt;property id=&quot;20307&quot; value=&quot;290&quot;/&gt;&lt;/object&gt;&lt;object type=&quot;3&quot; unique_id=&quot;467658&quot;&gt;&lt;property id=&quot;20148&quot; value=&quot;5&quot;/&gt;&lt;property id=&quot;20300&quot; value=&quot;Slide 26&quot;/&gt;&lt;property id=&quot;20307&quot; value=&quot;310&quot;/&gt;&lt;/object&gt;&lt;object type=&quot;3&quot; unique_id=&quot;477448&quot;&gt;&lt;property id=&quot;20148&quot; value=&quot;5&quot;/&gt;&lt;property id=&quot;20300&quot; value=&quot;Slide 1&quot;/&gt;&lt;property id=&quot;20307&quot; value=&quot;338&quot;/&gt;&lt;/object&gt;&lt;object type=&quot;3&quot; unique_id=&quot;477449&quot;&gt;&lt;property id=&quot;20148&quot; value=&quot;5&quot;/&gt;&lt;property id=&quot;20300&quot; value=&quot;Slide 2&quot;/&gt;&lt;property id=&quot;20307&quot; value=&quot;339&quot;/&gt;&lt;/object&gt;&lt;object type=&quot;3&quot; unique_id=&quot;477450&quot;&gt;&lt;property id=&quot;20148&quot; value=&quot;5&quot;/&gt;&lt;property id=&quot;20300&quot; value=&quot;Slide 3&quot;/&gt;&lt;property id=&quot;20307&quot; value=&quot;340&quot;/&gt;&lt;/object&gt;&lt;object type=&quot;3&quot; unique_id=&quot;477451&quot;&gt;&lt;property id=&quot;20148&quot; value=&quot;5&quot;/&gt;&lt;property id=&quot;20300&quot; value=&quot;Slide 4&quot;/&gt;&lt;property id=&quot;20307&quot; value=&quot;341&quot;/&gt;&lt;/object&gt;&lt;object type=&quot;3&quot; unique_id=&quot;477452&quot;&gt;&lt;property id=&quot;20148&quot; value=&quot;5&quot;/&gt;&lt;property id=&quot;20300&quot; value=&quot;Slide 5&quot;/&gt;&lt;property id=&quot;20307&quot; value=&quot;342&quot;/&gt;&lt;/object&gt;&lt;object type=&quot;3&quot; unique_id=&quot;477453&quot;&gt;&lt;property id=&quot;20148&quot; value=&quot;5&quot;/&gt;&lt;property id=&quot;20300&quot; value=&quot;Slide 6&quot;/&gt;&lt;property id=&quot;20307&quot; value=&quot;343&quot;/&gt;&lt;/object&gt;&lt;object type=&quot;3&quot; unique_id=&quot;477454&quot;&gt;&lt;property id=&quot;20148&quot; value=&quot;5&quot;/&gt;&lt;property id=&quot;20300&quot; value=&quot;Slide 7&quot;/&gt;&lt;property id=&quot;20307&quot; value=&quot;344&quot;/&gt;&lt;/object&gt;&lt;object type=&quot;3&quot; unique_id=&quot;477455&quot;&gt;&lt;property id=&quot;20148&quot; value=&quot;5&quot;/&gt;&lt;property id=&quot;20300&quot; value=&quot;Slide 8&quot;/&gt;&lt;property id=&quot;20307&quot; value=&quot;345&quot;/&gt;&lt;/object&gt;&lt;object type=&quot;3&quot; unique_id=&quot;477456&quot;&gt;&lt;property id=&quot;20148&quot; value=&quot;5&quot;/&gt;&lt;property id=&quot;20300&quot; value=&quot;Slide 9&quot;/&gt;&lt;property id=&quot;20307&quot; value=&quot;346&quot;/&gt;&lt;/object&gt;&lt;object type=&quot;3&quot; unique_id=&quot;477457&quot;&gt;&lt;property id=&quot;20148&quot; value=&quot;5&quot;/&gt;&lt;property id=&quot;20300&quot; value=&quot;Slide 10&quot;/&gt;&lt;property id=&quot;20307&quot; value=&quot;347&quot;/&gt;&lt;/object&gt;&lt;object type=&quot;3&quot; unique_id=&quot;477458&quot;&gt;&lt;property id=&quot;20148&quot; value=&quot;5&quot;/&gt;&lt;property id=&quot;20300&quot; value=&quot;Slide 11&quot;/&gt;&lt;property id=&quot;20307&quot; value=&quot;348&quot;/&gt;&lt;/object&gt;&lt;object type=&quot;3&quot; unique_id=&quot;477459&quot;&gt;&lt;property id=&quot;20148&quot; value=&quot;5&quot;/&gt;&lt;property id=&quot;20300&quot; value=&quot;Slide 12&quot;/&gt;&lt;property id=&quot;20307&quot; value=&quot;349&quot;/&gt;&lt;/object&gt;&lt;object type=&quot;3&quot; unique_id=&quot;477461&quot;&gt;&lt;property id=&quot;20148&quot; value=&quot;5&quot;/&gt;&lt;property id=&quot;20300&quot; value=&quot;Slide 14&quot;/&gt;&lt;property id=&quot;20307&quot; value=&quot;351&quot;/&gt;&lt;/object&gt;&lt;object type=&quot;3&quot; unique_id=&quot;477462&quot;&gt;&lt;property id=&quot;20148&quot; value=&quot;5&quot;/&gt;&lt;property id=&quot;20300&quot; value=&quot;Slide 15&quot;/&gt;&lt;property id=&quot;20307&quot; value=&quot;352&quot;/&gt;&lt;/object&gt;&lt;object type=&quot;3&quot; unique_id=&quot;477463&quot;&gt;&lt;property id=&quot;20148&quot; value=&quot;5&quot;/&gt;&lt;property id=&quot;20300&quot; value=&quot;Slide 16&quot;/&gt;&lt;property id=&quot;20307&quot; value=&quot;353&quot;/&gt;&lt;/object&gt;&lt;object type=&quot;3&quot; unique_id=&quot;477464&quot;&gt;&lt;property id=&quot;20148&quot; value=&quot;5&quot;/&gt;&lt;property id=&quot;20300&quot; value=&quot;Slide 17&quot;/&gt;&lt;property id=&quot;20307&quot; value=&quot;354&quot;/&gt;&lt;/object&gt;&lt;object type=&quot;3&quot; unique_id=&quot;477465&quot;&gt;&lt;property id=&quot;20148&quot; value=&quot;5&quot;/&gt;&lt;property id=&quot;20300&quot; value=&quot;Slide 18&quot;/&gt;&lt;property id=&quot;20307&quot; value=&quot;355&quot;/&gt;&lt;/object&gt;&lt;object type=&quot;3&quot; unique_id=&quot;477655&quot;&gt;&lt;property id=&quot;20148&quot; value=&quot;5&quot;/&gt;&lt;property id=&quot;20300&quot; value=&quot;Slide 19&quot;/&gt;&lt;property id=&quot;20307&quot; value=&quot;359&quot;/&gt;&lt;/object&gt;&lt;object type=&quot;3&quot; unique_id=&quot;478106&quot;&gt;&lt;property id=&quot;20148&quot; value=&quot;5&quot;/&gt;&lt;property id=&quot;20300&quot; value=&quot;Slide 29&quot;/&gt;&lt;property id=&quot;20307&quot; value=&quot;360&quot;/&gt;&lt;/object&gt;&lt;object type=&quot;3&quot; unique_id=&quot;478195&quot;&gt;&lt;property id=&quot;20148&quot; value=&quot;5&quot;/&gt;&lt;property id=&quot;20300&quot; value=&quot;Slide 13&quot;/&gt;&lt;property id=&quot;20307&quot; value=&quot;361&quot;/&gt;&lt;/object&gt;&lt;object type=&quot;3&quot; unique_id=&quot;478568&quot;&gt;&lt;property id=&quot;20148&quot; value=&quot;5&quot;/&gt;&lt;property id=&quot;20300&quot; value=&quot;Slide 39 - &amp;quot;NÉM BÓNG RỔ&amp;quot;&quot;/&gt;&lt;property id=&quot;20307&quot; value=&quot;363&quot;/&gt;&lt;/object&gt;&lt;object type=&quot;3&quot; unique_id=&quot;478569&quot;&gt;&lt;property id=&quot;20148&quot; value=&quot;5&quot;/&gt;&lt;property id=&quot;20300&quot; value=&quot;Slide 40&quot;/&gt;&lt;property id=&quot;20307&quot; value=&quot;364&quot;/&gt;&lt;/object&gt;&lt;object type=&quot;3&quot; unique_id=&quot;478570&quot;&gt;&lt;property id=&quot;20148&quot; value=&quot;5&quot;/&gt;&lt;property id=&quot;20300&quot; value=&quot;Slide 41&quot;/&gt;&lt;property id=&quot;20307&quot; value=&quot;365&quot;/&gt;&lt;/object&gt;&lt;object type=&quot;3&quot; unique_id=&quot;478571&quot;&gt;&lt;property id=&quot;20148&quot; value=&quot;5&quot;/&gt;&lt;property id=&quot;20300&quot; value=&quot;Slide 42&quot;/&gt;&lt;property id=&quot;20307&quot; value=&quot;366&quot;/&gt;&lt;/object&gt;&lt;object type=&quot;3&quot; unique_id=&quot;479049&quot;&gt;&lt;property id=&quot;20148&quot; value=&quot;5&quot;/&gt;&lt;property id=&quot;20300&quot; value=&quot;Slide 23&quot;/&gt;&lt;property id=&quot;20307&quot; value=&quot;367&quot;/&gt;&lt;/object&gt;&lt;object type=&quot;3&quot; unique_id=&quot;479050&quot;&gt;&lt;property id=&quot;20148&quot; value=&quot;5&quot;/&gt;&lt;property id=&quot;20300&quot; value=&quot;Slide 24&quot;/&gt;&lt;property id=&quot;20307&quot; value=&quot;368&quot;/&gt;&lt;/object&gt;&lt;object type=&quot;3&quot; unique_id=&quot;479051&quot;&gt;&lt;property id=&quot;20148&quot; value=&quot;5&quot;/&gt;&lt;property id=&quot;20300&quot; value=&quot;Slide 25&quot;/&gt;&lt;property id=&quot;20307&quot; value=&quot;369&quot;/&gt;&lt;/object&gt;&lt;object type=&quot;3&quot; unique_id=&quot;479536&quot;&gt;&lt;property id=&quot;20148&quot; value=&quot;5&quot;/&gt;&lt;property id=&quot;20300&quot; value=&quot;Slide 31&quot;/&gt;&lt;property id=&quot;20307&quot; value=&quot;377&quot;/&gt;&lt;/object&gt;&lt;object type=&quot;3&quot; unique_id=&quot;479537&quot;&gt;&lt;property id=&quot;20148&quot; value=&quot;5&quot;/&gt;&lt;property id=&quot;20300&quot; value=&quot;Slide 32&quot;/&gt;&lt;property id=&quot;20307&quot; value=&quot;371&quot;/&gt;&lt;/object&gt;&lt;object type=&quot;3&quot; unique_id=&quot;479538&quot;&gt;&lt;property id=&quot;20148&quot; value=&quot;5&quot;/&gt;&lt;property id=&quot;20300&quot; value=&quot;Slide 33&quot;/&gt;&lt;property id=&quot;20307&quot; value=&quot;372&quot;/&gt;&lt;/object&gt;&lt;object type=&quot;3&quot; unique_id=&quot;479539&quot;&gt;&lt;property id=&quot;20148&quot; value=&quot;5&quot;/&gt;&lt;property id=&quot;20300&quot; value=&quot;Slide 34&quot;/&gt;&lt;property id=&quot;20307&quot; value=&quot;373&quot;/&gt;&lt;/object&gt;&lt;object type=&quot;3&quot; unique_id=&quot;479540&quot;&gt;&lt;property id=&quot;20148&quot; value=&quot;5&quot;/&gt;&lt;property id=&quot;20300&quot; value=&quot;Slide 35&quot;/&gt;&lt;property id=&quot;20307&quot; value=&quot;374&quot;/&gt;&lt;/object&gt;&lt;object type=&quot;3&quot; unique_id=&quot;479541&quot;&gt;&lt;property id=&quot;20148&quot; value=&quot;5&quot;/&gt;&lt;property id=&quot;20300&quot; value=&quot;Slide 36&quot;/&gt;&lt;property id=&quot;20307&quot; value=&quot;375&quot;/&gt;&lt;/object&gt;&lt;object type=&quot;3&quot; unique_id=&quot;479542&quot;&gt;&lt;property id=&quot;20148&quot; value=&quot;5&quot;/&gt;&lt;property id=&quot;20300&quot; value=&quot;Slide 37&quot;/&gt;&lt;property id=&quot;20307&quot; value=&quot;376&quot;/&gt;&lt;/object&gt;&lt;object type=&quot;3&quot; unique_id=&quot;479759&quot;&gt;&lt;property id=&quot;20148&quot; value=&quot;5&quot;/&gt;&lt;property id=&quot;20300&quot; value=&quot;Slide 38&quot;/&gt;&lt;property id=&quot;20307&quot; value=&quot;378&quot;/&gt;&lt;/object&gt;&lt;/object&gt;&lt;object type=&quot;8&quot; unique_id=&quot;1010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1260</Words>
  <Application>Microsoft Office PowerPoint</Application>
  <PresentationFormat>Custom</PresentationFormat>
  <Paragraphs>210</Paragraphs>
  <Slides>42</Slides>
  <Notes>24</Notes>
  <HiddenSlides>0</HiddenSlides>
  <MMClips>12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42</vt:i4>
      </vt:variant>
    </vt:vector>
  </HeadingPairs>
  <TitlesOfParts>
    <vt:vector size="81" baseType="lpstr">
      <vt:lpstr>微软雅黑</vt:lpstr>
      <vt:lpstr>宋体</vt:lpstr>
      <vt:lpstr>Arial</vt:lpstr>
      <vt:lpstr>Arial-Rounded</vt:lpstr>
      <vt:lpstr>Arial-SGK-TV</vt:lpstr>
      <vt:lpstr>Calibri</vt:lpstr>
      <vt:lpstr>Calibri Light</vt:lpstr>
      <vt:lpstr>Gill Sans</vt:lpstr>
      <vt:lpstr>HP001</vt:lpstr>
      <vt:lpstr>Lato</vt:lpstr>
      <vt:lpstr>Quicksand Medium</vt:lpstr>
      <vt:lpstr>Times New Roman</vt:lpstr>
      <vt:lpstr>VNI-Avo</vt:lpstr>
      <vt:lpstr>Wingdings</vt:lpstr>
      <vt:lpstr>华康海报体W12(P)</vt:lpstr>
      <vt:lpstr>李旭科漫画体v1.0</vt:lpstr>
      <vt:lpstr>等线</vt:lpstr>
      <vt:lpstr>9_Office Theme</vt:lpstr>
      <vt:lpstr>2_Office 主题​​</vt:lpstr>
      <vt:lpstr>5_Office Theme</vt:lpstr>
      <vt:lpstr>6_Office Theme</vt:lpstr>
      <vt:lpstr>13_Office Theme</vt:lpstr>
      <vt:lpstr>12_Office Theme</vt:lpstr>
      <vt:lpstr>2_Office 主题</vt:lpstr>
      <vt:lpstr>Office 主题​​</vt:lpstr>
      <vt:lpstr>2_默认设计模板</vt:lpstr>
      <vt:lpstr>10_Office Theme</vt:lpstr>
      <vt:lpstr>Office 主题</vt:lpstr>
      <vt:lpstr>3_默认设计模板</vt:lpstr>
      <vt:lpstr>3_Office Theme</vt:lpstr>
      <vt:lpstr>1_Office 主题</vt:lpstr>
      <vt:lpstr>4_默认设计模板</vt:lpstr>
      <vt:lpstr>4_Office Theme</vt:lpstr>
      <vt:lpstr>2_Default Design</vt:lpstr>
      <vt:lpstr>7_Office Theme</vt:lpstr>
      <vt:lpstr>1_Office Theme</vt:lpstr>
      <vt:lpstr>2_Office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Le Tien Duat</cp:lastModifiedBy>
  <cp:revision>107</cp:revision>
  <dcterms:created xsi:type="dcterms:W3CDTF">2020-04-07T05:32:56Z</dcterms:created>
  <dcterms:modified xsi:type="dcterms:W3CDTF">2025-02-03T13:08:31Z</dcterms:modified>
</cp:coreProperties>
</file>