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5.jpg" ContentType="image/pn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1.jpg" ContentType="image/png"/>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2" r:id="rId2"/>
    <p:sldMasterId id="2147483678" r:id="rId3"/>
    <p:sldMasterId id="2147483690" r:id="rId4"/>
    <p:sldMasterId id="2147483703" r:id="rId5"/>
    <p:sldMasterId id="2147483721" r:id="rId6"/>
    <p:sldMasterId id="2147483734" r:id="rId7"/>
    <p:sldMasterId id="2147483746" r:id="rId8"/>
    <p:sldMasterId id="2147483759" r:id="rId9"/>
    <p:sldMasterId id="2147483771" r:id="rId10"/>
    <p:sldMasterId id="2147483808" r:id="rId11"/>
    <p:sldMasterId id="2147483820" r:id="rId12"/>
    <p:sldMasterId id="2147483865" r:id="rId13"/>
    <p:sldMasterId id="2147483880" r:id="rId14"/>
    <p:sldMasterId id="2147483884" r:id="rId15"/>
    <p:sldMasterId id="2147483888" r:id="rId16"/>
    <p:sldMasterId id="2147483901" r:id="rId17"/>
    <p:sldMasterId id="2147483913" r:id="rId18"/>
    <p:sldMasterId id="2147483925" r:id="rId19"/>
    <p:sldMasterId id="2147483937" r:id="rId20"/>
    <p:sldMasterId id="2147483949" r:id="rId21"/>
  </p:sldMasterIdLst>
  <p:notesMasterIdLst>
    <p:notesMasterId r:id="rId60"/>
  </p:notesMasterIdLst>
  <p:sldIdLst>
    <p:sldId id="266" r:id="rId22"/>
    <p:sldId id="267" r:id="rId23"/>
    <p:sldId id="305" r:id="rId24"/>
    <p:sldId id="269" r:id="rId25"/>
    <p:sldId id="270" r:id="rId26"/>
    <p:sldId id="271" r:id="rId27"/>
    <p:sldId id="306" r:id="rId28"/>
    <p:sldId id="273" r:id="rId29"/>
    <p:sldId id="307" r:id="rId30"/>
    <p:sldId id="275" r:id="rId31"/>
    <p:sldId id="308" r:id="rId32"/>
    <p:sldId id="309" r:id="rId33"/>
    <p:sldId id="276" r:id="rId34"/>
    <p:sldId id="277" r:id="rId35"/>
    <p:sldId id="278" r:id="rId36"/>
    <p:sldId id="279" r:id="rId37"/>
    <p:sldId id="281" r:id="rId38"/>
    <p:sldId id="322" r:id="rId39"/>
    <p:sldId id="282" r:id="rId40"/>
    <p:sldId id="283" r:id="rId41"/>
    <p:sldId id="284" r:id="rId42"/>
    <p:sldId id="285" r:id="rId43"/>
    <p:sldId id="310" r:id="rId44"/>
    <p:sldId id="323" r:id="rId45"/>
    <p:sldId id="288" r:id="rId46"/>
    <p:sldId id="311" r:id="rId47"/>
    <p:sldId id="290" r:id="rId48"/>
    <p:sldId id="291" r:id="rId49"/>
    <p:sldId id="312" r:id="rId50"/>
    <p:sldId id="313" r:id="rId51"/>
    <p:sldId id="314" r:id="rId52"/>
    <p:sldId id="315" r:id="rId53"/>
    <p:sldId id="316" r:id="rId54"/>
    <p:sldId id="317" r:id="rId55"/>
    <p:sldId id="318" r:id="rId56"/>
    <p:sldId id="319" r:id="rId57"/>
    <p:sldId id="320" r:id="rId58"/>
    <p:sldId id="321" r:id="rId59"/>
  </p:sldIdLst>
  <p:sldSz cx="12188825" cy="6858000"/>
  <p:notesSz cx="6858000" cy="9144000"/>
  <p:custDataLst>
    <p:tags r:id="rId6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guide id="3" pos="3839">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h4ZjJx9Azazj4z21IgVtKdNOhg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636" y="54"/>
      </p:cViewPr>
      <p:guideLst>
        <p:guide orient="horz" pos="2160"/>
        <p:guide pos="28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customschemas.google.com/relationships/presentationmetadata" Target="meta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tags" Target="tags/tag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896043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01D71773-5A0B-472D-BACC-ADA20FE383F6}" type="slidenum">
              <a:rPr lang="zh-CN" altLang="en-US" smtClean="0">
                <a:solidFill>
                  <a:prstClr val="black"/>
                </a:solidFill>
                <a:latin typeface="Calibri"/>
              </a:rPr>
              <a:pPr/>
              <a:t>4</a:t>
            </a:fld>
            <a:endParaRPr lang="zh-CN" altLang="en-US">
              <a:solidFill>
                <a:prstClr val="black"/>
              </a:solidFill>
              <a:latin typeface="Calibri"/>
            </a:endParaRPr>
          </a:p>
        </p:txBody>
      </p:sp>
    </p:spTree>
    <p:extLst>
      <p:ext uri="{BB962C8B-B14F-4D97-AF65-F5344CB8AC3E}">
        <p14:creationId xmlns:p14="http://schemas.microsoft.com/office/powerpoint/2010/main" val="17365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36E5206-4DE8-4E35-BE1B-AFB0DE63FE1D}"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5058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solidFill>
                  <a:prstClr val="black"/>
                </a:solidFill>
                <a:latin typeface="Calibri"/>
              </a:rPr>
              <a:pPr/>
              <a:t>7</a:t>
            </a:fld>
            <a:endParaRPr lang="zh-CN" altLang="en-US">
              <a:solidFill>
                <a:prstClr val="black"/>
              </a:solidFill>
              <a:latin typeface="Calibri"/>
            </a:endParaRPr>
          </a:p>
        </p:txBody>
      </p:sp>
    </p:spTree>
    <p:extLst>
      <p:ext uri="{BB962C8B-B14F-4D97-AF65-F5344CB8AC3E}">
        <p14:creationId xmlns:p14="http://schemas.microsoft.com/office/powerpoint/2010/main" val="1386554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solidFill>
                  <a:prstClr val="black"/>
                </a:solidFill>
                <a:latin typeface="Calibri"/>
              </a:rPr>
              <a:pPr/>
              <a:t>9</a:t>
            </a:fld>
            <a:endParaRPr lang="zh-CN" altLang="en-US">
              <a:solidFill>
                <a:prstClr val="black"/>
              </a:solidFill>
              <a:latin typeface="Calibri"/>
            </a:endParaRPr>
          </a:p>
        </p:txBody>
      </p:sp>
    </p:spTree>
    <p:extLst>
      <p:ext uri="{BB962C8B-B14F-4D97-AF65-F5344CB8AC3E}">
        <p14:creationId xmlns:p14="http://schemas.microsoft.com/office/powerpoint/2010/main" val="138655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solidFill>
                  <a:prstClr val="black"/>
                </a:solidFill>
                <a:latin typeface="Calibri"/>
              </a:rPr>
              <a:pPr/>
              <a:t>11</a:t>
            </a:fld>
            <a:endParaRPr lang="zh-CN" altLang="en-US">
              <a:solidFill>
                <a:prstClr val="black"/>
              </a:solidFill>
              <a:latin typeface="Calibri"/>
            </a:endParaRPr>
          </a:p>
        </p:txBody>
      </p:sp>
    </p:spTree>
    <p:extLst>
      <p:ext uri="{BB962C8B-B14F-4D97-AF65-F5344CB8AC3E}">
        <p14:creationId xmlns:p14="http://schemas.microsoft.com/office/powerpoint/2010/main" val="138655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14400">
              <a:defRPr/>
            </a:pPr>
            <a:fld id="{7392B679-AE23-4750-8FB0-6513430B8953}" type="slidenum">
              <a:rPr lang="zh-CN" altLang="en-US" smtClean="0">
                <a:solidFill>
                  <a:prstClr val="black"/>
                </a:solidFill>
                <a:latin typeface="Calibri"/>
              </a:rPr>
              <a:pPr defTabSz="914400">
                <a:defRPr/>
              </a:pPr>
              <a:t>19</a:t>
            </a:fld>
            <a:endParaRPr lang="zh-CN" altLang="en-US">
              <a:solidFill>
                <a:prstClr val="black"/>
              </a:solidFill>
              <a:latin typeface="Calibri"/>
            </a:endParaRPr>
          </a:p>
        </p:txBody>
      </p:sp>
    </p:spTree>
    <p:extLst>
      <p:ext uri="{BB962C8B-B14F-4D97-AF65-F5344CB8AC3E}">
        <p14:creationId xmlns:p14="http://schemas.microsoft.com/office/powerpoint/2010/main" val="386975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01D71773-5A0B-472D-BACC-ADA20FE383F6}" type="slidenum">
              <a:rPr lang="zh-CN" altLang="en-US" smtClean="0">
                <a:solidFill>
                  <a:prstClr val="black"/>
                </a:solidFill>
                <a:latin typeface="Calibri"/>
              </a:rPr>
              <a:pPr/>
              <a:t>21</a:t>
            </a:fld>
            <a:endParaRPr lang="zh-CN" altLang="en-US">
              <a:solidFill>
                <a:prstClr val="black"/>
              </a:solidFill>
              <a:latin typeface="Calibri"/>
            </a:endParaRPr>
          </a:p>
        </p:txBody>
      </p:sp>
    </p:spTree>
    <p:extLst>
      <p:ext uri="{BB962C8B-B14F-4D97-AF65-F5344CB8AC3E}">
        <p14:creationId xmlns:p14="http://schemas.microsoft.com/office/powerpoint/2010/main" val="976389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956280">
              <a:defRPr/>
            </a:pPr>
            <a:fld id="{793AD677-048F-409F-AACD-0A0B5EF61C8C}" type="slidenum">
              <a:rPr lang="zh-CN" altLang="en-US" smtClean="0">
                <a:solidFill>
                  <a:prstClr val="black"/>
                </a:solidFill>
                <a:latin typeface="Calibri"/>
              </a:rPr>
              <a:pPr defTabSz="956280">
                <a:defRPr/>
              </a:pPr>
              <a:t>22</a:t>
            </a:fld>
            <a:endParaRPr lang="zh-CN" altLang="en-US">
              <a:solidFill>
                <a:prstClr val="black"/>
              </a:solidFill>
              <a:latin typeface="Calibri"/>
            </a:endParaRPr>
          </a:p>
        </p:txBody>
      </p:sp>
    </p:spTree>
    <p:extLst>
      <p:ext uri="{BB962C8B-B14F-4D97-AF65-F5344CB8AC3E}">
        <p14:creationId xmlns:p14="http://schemas.microsoft.com/office/powerpoint/2010/main" val="1264088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vi-VN" b="1"/>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defTabSz="456954">
              <a:defRPr/>
            </a:pPr>
            <a:fld id="{7668C749-B8B9-485D-8F86-F09B48B7D4FA}" type="slidenum">
              <a:rPr lang="vi-VN" smtClean="0">
                <a:solidFill>
                  <a:prstClr val="black"/>
                </a:solidFill>
              </a:rPr>
              <a:pPr defTabSz="456954">
                <a:defRPr/>
              </a:pPr>
              <a:t>26</a:t>
            </a:fld>
            <a:endParaRPr lang="vi-VN">
              <a:solidFill>
                <a:prstClr val="black"/>
              </a:solidFill>
            </a:endParaRPr>
          </a:p>
        </p:txBody>
      </p:sp>
    </p:spTree>
    <p:extLst>
      <p:ext uri="{BB962C8B-B14F-4D97-AF65-F5344CB8AC3E}">
        <p14:creationId xmlns:p14="http://schemas.microsoft.com/office/powerpoint/2010/main" val="3894579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16.xml"/><Relationship Id="rId4" Type="http://schemas.openxmlformats.org/officeDocument/2006/relationships/image" Target="../media/image23.e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3.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97" y="1122364"/>
            <a:ext cx="10360503"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64" y="3602165"/>
            <a:ext cx="9141619" cy="1655763"/>
          </a:xfrm>
        </p:spPr>
        <p:txBody>
          <a:bodyPr/>
          <a:lstStyle>
            <a:lvl1pPr marL="0" indent="0" algn="ctr">
              <a:buNone/>
              <a:defRPr sz="2400"/>
            </a:lvl1pPr>
            <a:lvl2pPr marL="454170" indent="0" algn="ctr">
              <a:buNone/>
              <a:defRPr sz="2000"/>
            </a:lvl2pPr>
            <a:lvl3pPr marL="908372" indent="0" algn="ctr">
              <a:buNone/>
              <a:defRPr sz="1900"/>
            </a:lvl3pPr>
            <a:lvl4pPr marL="1362579" indent="0" algn="ctr">
              <a:buNone/>
              <a:defRPr sz="1600"/>
            </a:lvl4pPr>
            <a:lvl5pPr marL="1816746" indent="0" algn="ctr">
              <a:buNone/>
              <a:defRPr sz="1600"/>
            </a:lvl5pPr>
            <a:lvl6pPr marL="2270941" indent="0" algn="ctr">
              <a:buNone/>
              <a:defRPr sz="1600"/>
            </a:lvl6pPr>
            <a:lvl7pPr marL="2725115" indent="0" algn="ctr">
              <a:buNone/>
              <a:defRPr sz="1600"/>
            </a:lvl7pPr>
            <a:lvl8pPr marL="3179313" indent="0" algn="ctr">
              <a:buNone/>
              <a:defRPr sz="1600"/>
            </a:lvl8pPr>
            <a:lvl9pPr marL="363348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1292416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13720028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5" y="4406979"/>
            <a:ext cx="10360500"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5" y="2906741"/>
            <a:ext cx="10360500" cy="1500187"/>
          </a:xfrm>
        </p:spPr>
        <p:txBody>
          <a:bodyPr anchor="b"/>
          <a:lstStyle>
            <a:lvl1pPr marL="0" indent="0">
              <a:buNone/>
              <a:defRPr sz="2800">
                <a:solidFill>
                  <a:schemeClr val="tx1">
                    <a:tint val="75000"/>
                  </a:schemeClr>
                </a:solidFill>
              </a:defRPr>
            </a:lvl1pPr>
            <a:lvl2pPr marL="643014" indent="0">
              <a:buNone/>
              <a:defRPr sz="2500">
                <a:solidFill>
                  <a:schemeClr val="tx1">
                    <a:tint val="75000"/>
                  </a:schemeClr>
                </a:solidFill>
              </a:defRPr>
            </a:lvl2pPr>
            <a:lvl3pPr marL="1286038" indent="0">
              <a:buNone/>
              <a:defRPr sz="2300">
                <a:solidFill>
                  <a:schemeClr val="tx1">
                    <a:tint val="75000"/>
                  </a:schemeClr>
                </a:solidFill>
              </a:defRPr>
            </a:lvl3pPr>
            <a:lvl4pPr marL="1929065" indent="0">
              <a:buNone/>
              <a:defRPr sz="2000">
                <a:solidFill>
                  <a:schemeClr val="tx1">
                    <a:tint val="75000"/>
                  </a:schemeClr>
                </a:solidFill>
              </a:defRPr>
            </a:lvl4pPr>
            <a:lvl5pPr marL="2572072" indent="0">
              <a:buNone/>
              <a:defRPr sz="2000">
                <a:solidFill>
                  <a:schemeClr val="tx1">
                    <a:tint val="75000"/>
                  </a:schemeClr>
                </a:solidFill>
              </a:defRPr>
            </a:lvl5pPr>
            <a:lvl6pPr marL="3215091" indent="0">
              <a:buNone/>
              <a:defRPr sz="2000">
                <a:solidFill>
                  <a:schemeClr val="tx1">
                    <a:tint val="75000"/>
                  </a:schemeClr>
                </a:solidFill>
              </a:defRPr>
            </a:lvl6pPr>
            <a:lvl7pPr marL="3858129" indent="0">
              <a:buNone/>
              <a:defRPr sz="2000">
                <a:solidFill>
                  <a:schemeClr val="tx1">
                    <a:tint val="75000"/>
                  </a:schemeClr>
                </a:solidFill>
              </a:defRPr>
            </a:lvl7pPr>
            <a:lvl8pPr marL="4501124" indent="0">
              <a:buNone/>
              <a:defRPr sz="2000">
                <a:solidFill>
                  <a:schemeClr val="tx1">
                    <a:tint val="75000"/>
                  </a:schemeClr>
                </a:solidFill>
              </a:defRPr>
            </a:lvl8pPr>
            <a:lvl9pPr marL="5144153"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4025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180"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4452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24" y="1535132"/>
            <a:ext cx="5385516" cy="639763"/>
          </a:xfrm>
        </p:spPr>
        <p:txBody>
          <a:bodyPr anchor="b"/>
          <a:lstStyle>
            <a:lvl1pPr marL="0" indent="0">
              <a:buNone/>
              <a:defRPr sz="3300" b="1"/>
            </a:lvl1pPr>
            <a:lvl2pPr marL="643014" indent="0">
              <a:buNone/>
              <a:defRPr sz="2800" b="1"/>
            </a:lvl2pPr>
            <a:lvl3pPr marL="1286038" indent="0">
              <a:buNone/>
              <a:defRPr sz="2500" b="1"/>
            </a:lvl3pPr>
            <a:lvl4pPr marL="1929065" indent="0">
              <a:buNone/>
              <a:defRPr sz="2300" b="1"/>
            </a:lvl4pPr>
            <a:lvl5pPr marL="2572072" indent="0">
              <a:buNone/>
              <a:defRPr sz="2300" b="1"/>
            </a:lvl5pPr>
            <a:lvl6pPr marL="3215091" indent="0">
              <a:buNone/>
              <a:defRPr sz="2300" b="1"/>
            </a:lvl6pPr>
            <a:lvl7pPr marL="3858129" indent="0">
              <a:buNone/>
              <a:defRPr sz="2300" b="1"/>
            </a:lvl7pPr>
            <a:lvl8pPr marL="4501124" indent="0">
              <a:buNone/>
              <a:defRPr sz="2300" b="1"/>
            </a:lvl8pPr>
            <a:lvl9pPr marL="5144153"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24"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933" y="1535132"/>
            <a:ext cx="5387630" cy="639763"/>
          </a:xfrm>
        </p:spPr>
        <p:txBody>
          <a:bodyPr anchor="b"/>
          <a:lstStyle>
            <a:lvl1pPr marL="0" indent="0">
              <a:buNone/>
              <a:defRPr sz="3300" b="1"/>
            </a:lvl1pPr>
            <a:lvl2pPr marL="643014" indent="0">
              <a:buNone/>
              <a:defRPr sz="2800" b="1"/>
            </a:lvl2pPr>
            <a:lvl3pPr marL="1286038" indent="0">
              <a:buNone/>
              <a:defRPr sz="2500" b="1"/>
            </a:lvl3pPr>
            <a:lvl4pPr marL="1929065" indent="0">
              <a:buNone/>
              <a:defRPr sz="2300" b="1"/>
            </a:lvl4pPr>
            <a:lvl5pPr marL="2572072" indent="0">
              <a:buNone/>
              <a:defRPr sz="2300" b="1"/>
            </a:lvl5pPr>
            <a:lvl6pPr marL="3215091" indent="0">
              <a:buNone/>
              <a:defRPr sz="2300" b="1"/>
            </a:lvl6pPr>
            <a:lvl7pPr marL="3858129" indent="0">
              <a:buNone/>
              <a:defRPr sz="2300" b="1"/>
            </a:lvl7pPr>
            <a:lvl8pPr marL="4501124" indent="0">
              <a:buNone/>
              <a:defRPr sz="2300" b="1"/>
            </a:lvl8pPr>
            <a:lvl9pPr marL="5144153"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1933"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3855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011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603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8" y="273481"/>
            <a:ext cx="4010039"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68" y="273485"/>
            <a:ext cx="6813892"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8" y="1435212"/>
            <a:ext cx="4010039" cy="4691063"/>
          </a:xfrm>
        </p:spPr>
        <p:txBody>
          <a:bodyPr/>
          <a:lstStyle>
            <a:lvl1pPr marL="0" indent="0">
              <a:buNone/>
              <a:defRPr sz="2000"/>
            </a:lvl1pPr>
            <a:lvl2pPr marL="643014" indent="0">
              <a:buNone/>
              <a:defRPr sz="1700"/>
            </a:lvl2pPr>
            <a:lvl3pPr marL="1286038" indent="0">
              <a:buNone/>
              <a:defRPr sz="1300"/>
            </a:lvl3pPr>
            <a:lvl4pPr marL="1929065" indent="0">
              <a:buNone/>
              <a:defRPr sz="1200"/>
            </a:lvl4pPr>
            <a:lvl5pPr marL="2572072" indent="0">
              <a:buNone/>
              <a:defRPr sz="1200"/>
            </a:lvl5pPr>
            <a:lvl6pPr marL="3215091" indent="0">
              <a:buNone/>
              <a:defRPr sz="1200"/>
            </a:lvl6pPr>
            <a:lvl7pPr marL="3858129" indent="0">
              <a:buNone/>
              <a:defRPr sz="1200"/>
            </a:lvl7pPr>
            <a:lvl8pPr marL="4501124" indent="0">
              <a:buNone/>
              <a:defRPr sz="1200"/>
            </a:lvl8pPr>
            <a:lvl9pPr marL="514415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8025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5" y="4801105"/>
            <a:ext cx="7313295"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5" y="612783"/>
            <a:ext cx="7313295" cy="4114800"/>
          </a:xfrm>
        </p:spPr>
        <p:txBody>
          <a:bodyPr/>
          <a:lstStyle>
            <a:lvl1pPr marL="0" indent="0">
              <a:buNone/>
              <a:defRPr sz="4500"/>
            </a:lvl1pPr>
            <a:lvl2pPr marL="643014" indent="0">
              <a:buNone/>
              <a:defRPr sz="3900"/>
            </a:lvl2pPr>
            <a:lvl3pPr marL="1286038" indent="0">
              <a:buNone/>
              <a:defRPr sz="3300"/>
            </a:lvl3pPr>
            <a:lvl4pPr marL="1929065" indent="0">
              <a:buNone/>
              <a:defRPr sz="2800"/>
            </a:lvl4pPr>
            <a:lvl5pPr marL="2572072" indent="0">
              <a:buNone/>
              <a:defRPr sz="2800"/>
            </a:lvl5pPr>
            <a:lvl6pPr marL="3215091" indent="0">
              <a:buNone/>
              <a:defRPr sz="2800"/>
            </a:lvl6pPr>
            <a:lvl7pPr marL="3858129" indent="0">
              <a:buNone/>
              <a:defRPr sz="2800"/>
            </a:lvl7pPr>
            <a:lvl8pPr marL="4501124" indent="0">
              <a:buNone/>
              <a:defRPr sz="2800"/>
            </a:lvl8pPr>
            <a:lvl9pPr marL="5144153" indent="0">
              <a:buNone/>
              <a:defRPr sz="2800"/>
            </a:lvl9pPr>
          </a:lstStyle>
          <a:p>
            <a:endParaRPr lang="en-US"/>
          </a:p>
        </p:txBody>
      </p:sp>
      <p:sp>
        <p:nvSpPr>
          <p:cNvPr id="4" name="Text Placeholder 3"/>
          <p:cNvSpPr>
            <a:spLocks noGrp="1"/>
          </p:cNvSpPr>
          <p:nvPr>
            <p:ph type="body" sz="half" idx="2"/>
          </p:nvPr>
        </p:nvSpPr>
        <p:spPr>
          <a:xfrm>
            <a:off x="2389175" y="5367728"/>
            <a:ext cx="7313295" cy="804861"/>
          </a:xfrm>
        </p:spPr>
        <p:txBody>
          <a:bodyPr/>
          <a:lstStyle>
            <a:lvl1pPr marL="0" indent="0">
              <a:buNone/>
              <a:defRPr sz="2000"/>
            </a:lvl1pPr>
            <a:lvl2pPr marL="643014" indent="0">
              <a:buNone/>
              <a:defRPr sz="1700"/>
            </a:lvl2pPr>
            <a:lvl3pPr marL="1286038" indent="0">
              <a:buNone/>
              <a:defRPr sz="1300"/>
            </a:lvl3pPr>
            <a:lvl4pPr marL="1929065" indent="0">
              <a:buNone/>
              <a:defRPr sz="1200"/>
            </a:lvl4pPr>
            <a:lvl5pPr marL="2572072" indent="0">
              <a:buNone/>
              <a:defRPr sz="1200"/>
            </a:lvl5pPr>
            <a:lvl6pPr marL="3215091" indent="0">
              <a:buNone/>
              <a:defRPr sz="1200"/>
            </a:lvl6pPr>
            <a:lvl7pPr marL="3858129" indent="0">
              <a:buNone/>
              <a:defRPr sz="1200"/>
            </a:lvl7pPr>
            <a:lvl8pPr marL="4501124" indent="0">
              <a:buNone/>
              <a:defRPr sz="1200"/>
            </a:lvl8pPr>
            <a:lvl9pPr marL="514415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1348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1521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32" y="275020"/>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69" y="27502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2040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763" y="1619402"/>
            <a:ext cx="7872888" cy="1116999"/>
          </a:xfrm>
        </p:spPr>
        <p:txBody>
          <a:bodyPr/>
          <a:lstStyle/>
          <a:p>
            <a:r>
              <a:rPr lang="en-US"/>
              <a:t>Click to edit Master title style</a:t>
            </a:r>
          </a:p>
        </p:txBody>
      </p:sp>
      <p:sp>
        <p:nvSpPr>
          <p:cNvPr id="3" name="Subtitle 2"/>
          <p:cNvSpPr>
            <a:spLocks noGrp="1"/>
          </p:cNvSpPr>
          <p:nvPr>
            <p:ph type="subTitle" idx="1"/>
          </p:nvPr>
        </p:nvSpPr>
        <p:spPr>
          <a:xfrm>
            <a:off x="1389418" y="2952999"/>
            <a:ext cx="6483554" cy="1331713"/>
          </a:xfrm>
        </p:spPr>
        <p:txBody>
          <a:bodyPr/>
          <a:lstStyle>
            <a:lvl1pPr marL="0" indent="0" algn="ctr">
              <a:buNone/>
              <a:defRPr>
                <a:solidFill>
                  <a:schemeClr val="tx1">
                    <a:tint val="75000"/>
                  </a:schemeClr>
                </a:solidFill>
              </a:defRPr>
            </a:lvl1pPr>
            <a:lvl2pPr marL="453246" indent="0" algn="ctr">
              <a:buNone/>
              <a:defRPr>
                <a:solidFill>
                  <a:schemeClr val="tx1">
                    <a:tint val="75000"/>
                  </a:schemeClr>
                </a:solidFill>
              </a:defRPr>
            </a:lvl2pPr>
            <a:lvl3pPr marL="906457" indent="0" algn="ctr">
              <a:buNone/>
              <a:defRPr>
                <a:solidFill>
                  <a:schemeClr val="tx1">
                    <a:tint val="75000"/>
                  </a:schemeClr>
                </a:solidFill>
              </a:defRPr>
            </a:lvl3pPr>
            <a:lvl4pPr marL="1359693" indent="0" algn="ctr">
              <a:buNone/>
              <a:defRPr>
                <a:solidFill>
                  <a:schemeClr val="tx1">
                    <a:tint val="75000"/>
                  </a:schemeClr>
                </a:solidFill>
              </a:defRPr>
            </a:lvl4pPr>
            <a:lvl5pPr marL="1812904" indent="0" algn="ctr">
              <a:buNone/>
              <a:defRPr>
                <a:solidFill>
                  <a:schemeClr val="tx1">
                    <a:tint val="75000"/>
                  </a:schemeClr>
                </a:solidFill>
              </a:defRPr>
            </a:lvl5pPr>
            <a:lvl6pPr marL="2266153" indent="0" algn="ctr">
              <a:buNone/>
              <a:defRPr>
                <a:solidFill>
                  <a:schemeClr val="tx1">
                    <a:tint val="75000"/>
                  </a:schemeClr>
                </a:solidFill>
              </a:defRPr>
            </a:lvl6pPr>
            <a:lvl7pPr marL="2719359" indent="0" algn="ctr">
              <a:buNone/>
              <a:defRPr>
                <a:solidFill>
                  <a:schemeClr val="tx1">
                    <a:tint val="75000"/>
                  </a:schemeClr>
                </a:solidFill>
              </a:defRPr>
            </a:lvl7pPr>
            <a:lvl8pPr marL="3172579" indent="0" algn="ctr">
              <a:buNone/>
              <a:defRPr>
                <a:solidFill>
                  <a:schemeClr val="tx1">
                    <a:tint val="75000"/>
                  </a:schemeClr>
                </a:solidFill>
              </a:defRPr>
            </a:lvl8pPr>
            <a:lvl9pPr marL="36257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914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45" y="365295"/>
            <a:ext cx="2628217"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42" y="365295"/>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26311875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084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679" y="3348595"/>
            <a:ext cx="7872888"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679" y="2208964"/>
            <a:ext cx="7872888" cy="1139917"/>
          </a:xfrm>
        </p:spPr>
        <p:txBody>
          <a:bodyPr anchor="b"/>
          <a:lstStyle>
            <a:lvl1pPr marL="0" indent="0">
              <a:buNone/>
              <a:defRPr sz="2000">
                <a:solidFill>
                  <a:schemeClr val="tx1">
                    <a:tint val="75000"/>
                  </a:schemeClr>
                </a:solidFill>
              </a:defRPr>
            </a:lvl1pPr>
            <a:lvl2pPr marL="453246" indent="0">
              <a:buNone/>
              <a:defRPr sz="1900">
                <a:solidFill>
                  <a:schemeClr val="tx1">
                    <a:tint val="75000"/>
                  </a:schemeClr>
                </a:solidFill>
              </a:defRPr>
            </a:lvl2pPr>
            <a:lvl3pPr marL="906457" indent="0">
              <a:buNone/>
              <a:defRPr sz="1600">
                <a:solidFill>
                  <a:schemeClr val="tx1">
                    <a:tint val="75000"/>
                  </a:schemeClr>
                </a:solidFill>
              </a:defRPr>
            </a:lvl3pPr>
            <a:lvl4pPr marL="1359693" indent="0">
              <a:buNone/>
              <a:defRPr sz="1500">
                <a:solidFill>
                  <a:schemeClr val="tx1">
                    <a:tint val="75000"/>
                  </a:schemeClr>
                </a:solidFill>
              </a:defRPr>
            </a:lvl4pPr>
            <a:lvl5pPr marL="1812904" indent="0">
              <a:buNone/>
              <a:defRPr sz="1500">
                <a:solidFill>
                  <a:schemeClr val="tx1">
                    <a:tint val="75000"/>
                  </a:schemeClr>
                </a:solidFill>
              </a:defRPr>
            </a:lvl5pPr>
            <a:lvl6pPr marL="2266153" indent="0">
              <a:buNone/>
              <a:defRPr sz="1500">
                <a:solidFill>
                  <a:schemeClr val="tx1">
                    <a:tint val="75000"/>
                  </a:schemeClr>
                </a:solidFill>
              </a:defRPr>
            </a:lvl6pPr>
            <a:lvl7pPr marL="2719359" indent="0">
              <a:buNone/>
              <a:defRPr sz="1500">
                <a:solidFill>
                  <a:schemeClr val="tx1">
                    <a:tint val="75000"/>
                  </a:schemeClr>
                </a:solidFill>
              </a:defRPr>
            </a:lvl7pPr>
            <a:lvl8pPr marL="3172579" indent="0">
              <a:buNone/>
              <a:defRPr sz="1500">
                <a:solidFill>
                  <a:schemeClr val="tx1">
                    <a:tint val="75000"/>
                  </a:schemeClr>
                </a:solidFill>
              </a:defRPr>
            </a:lvl8pPr>
            <a:lvl9pPr marL="362579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3636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112"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8294"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182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131" y="1166463"/>
            <a:ext cx="4092422" cy="486124"/>
          </a:xfrm>
        </p:spPr>
        <p:txBody>
          <a:bodyPr anchor="b"/>
          <a:lstStyle>
            <a:lvl1pPr marL="0" indent="0">
              <a:buNone/>
              <a:defRPr sz="2400" b="1"/>
            </a:lvl1pPr>
            <a:lvl2pPr marL="453246" indent="0">
              <a:buNone/>
              <a:defRPr sz="2000" b="1"/>
            </a:lvl2pPr>
            <a:lvl3pPr marL="906457" indent="0">
              <a:buNone/>
              <a:defRPr sz="1900" b="1"/>
            </a:lvl3pPr>
            <a:lvl4pPr marL="1359693" indent="0">
              <a:buNone/>
              <a:defRPr sz="1600" b="1"/>
            </a:lvl4pPr>
            <a:lvl5pPr marL="1812904" indent="0">
              <a:buNone/>
              <a:defRPr sz="1600" b="1"/>
            </a:lvl5pPr>
            <a:lvl6pPr marL="2266153" indent="0">
              <a:buNone/>
              <a:defRPr sz="1600" b="1"/>
            </a:lvl6pPr>
            <a:lvl7pPr marL="2719359" indent="0">
              <a:buNone/>
              <a:defRPr sz="1600" b="1"/>
            </a:lvl7pPr>
            <a:lvl8pPr marL="3172579" indent="0">
              <a:buNone/>
              <a:defRPr sz="1600" b="1"/>
            </a:lvl8pPr>
            <a:lvl9pPr marL="3625797" indent="0">
              <a:buNone/>
              <a:defRPr sz="1600" b="1"/>
            </a:lvl9pPr>
          </a:lstStyle>
          <a:p>
            <a:pPr lvl="0"/>
            <a:r>
              <a:rPr lang="en-US"/>
              <a:t>Click to edit Master text styles</a:t>
            </a:r>
          </a:p>
        </p:txBody>
      </p:sp>
      <p:sp>
        <p:nvSpPr>
          <p:cNvPr id="4" name="Content Placeholder 3"/>
          <p:cNvSpPr>
            <a:spLocks noGrp="1"/>
          </p:cNvSpPr>
          <p:nvPr>
            <p:ph sz="half" idx="2"/>
          </p:nvPr>
        </p:nvSpPr>
        <p:spPr>
          <a:xfrm>
            <a:off x="463131" y="1652929"/>
            <a:ext cx="4092422"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5280" y="1166463"/>
            <a:ext cx="4094031" cy="486124"/>
          </a:xfrm>
        </p:spPr>
        <p:txBody>
          <a:bodyPr anchor="b"/>
          <a:lstStyle>
            <a:lvl1pPr marL="0" indent="0">
              <a:buNone/>
              <a:defRPr sz="2400" b="1"/>
            </a:lvl1pPr>
            <a:lvl2pPr marL="453246" indent="0">
              <a:buNone/>
              <a:defRPr sz="2000" b="1"/>
            </a:lvl2pPr>
            <a:lvl3pPr marL="906457" indent="0">
              <a:buNone/>
              <a:defRPr sz="1900" b="1"/>
            </a:lvl3pPr>
            <a:lvl4pPr marL="1359693" indent="0">
              <a:buNone/>
              <a:defRPr sz="1600" b="1"/>
            </a:lvl4pPr>
            <a:lvl5pPr marL="1812904" indent="0">
              <a:buNone/>
              <a:defRPr sz="1600" b="1"/>
            </a:lvl5pPr>
            <a:lvl6pPr marL="2266153" indent="0">
              <a:buNone/>
              <a:defRPr sz="1600" b="1"/>
            </a:lvl6pPr>
            <a:lvl7pPr marL="2719359" indent="0">
              <a:buNone/>
              <a:defRPr sz="1600" b="1"/>
            </a:lvl7pPr>
            <a:lvl8pPr marL="3172579" indent="0">
              <a:buNone/>
              <a:defRPr sz="1600" b="1"/>
            </a:lvl8pPr>
            <a:lvl9pPr marL="36257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280" y="1652929"/>
            <a:ext cx="4094031"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1652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8200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8122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15" y="207477"/>
            <a:ext cx="3047209"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1536" y="207491"/>
            <a:ext cx="5177839"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15" y="1090549"/>
            <a:ext cx="3047209" cy="3564504"/>
          </a:xfrm>
        </p:spPr>
        <p:txBody>
          <a:bodyPr/>
          <a:lstStyle>
            <a:lvl1pPr marL="0" indent="0">
              <a:buNone/>
              <a:defRPr sz="1500"/>
            </a:lvl1pPr>
            <a:lvl2pPr marL="453246" indent="0">
              <a:buNone/>
              <a:defRPr sz="1200"/>
            </a:lvl2pPr>
            <a:lvl3pPr marL="906457" indent="0">
              <a:buNone/>
              <a:defRPr sz="1100"/>
            </a:lvl3pPr>
            <a:lvl4pPr marL="1359693" indent="0">
              <a:buNone/>
              <a:defRPr sz="900"/>
            </a:lvl4pPr>
            <a:lvl5pPr marL="1812904" indent="0">
              <a:buNone/>
              <a:defRPr sz="900"/>
            </a:lvl5pPr>
            <a:lvl6pPr marL="2266153" indent="0">
              <a:buNone/>
              <a:defRPr sz="900"/>
            </a:lvl6pPr>
            <a:lvl7pPr marL="2719359" indent="0">
              <a:buNone/>
              <a:defRPr sz="900"/>
            </a:lvl7pPr>
            <a:lvl8pPr marL="3172579" indent="0">
              <a:buNone/>
              <a:defRPr sz="900"/>
            </a:lvl8pPr>
            <a:lvl9pPr marL="362579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9115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5485" y="3647743"/>
            <a:ext cx="5557332"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5485" y="465664"/>
            <a:ext cx="5557332" cy="3126631"/>
          </a:xfrm>
        </p:spPr>
        <p:txBody>
          <a:bodyPr/>
          <a:lstStyle>
            <a:lvl1pPr marL="0" indent="0">
              <a:buNone/>
              <a:defRPr sz="3200"/>
            </a:lvl1pPr>
            <a:lvl2pPr marL="453246" indent="0">
              <a:buNone/>
              <a:defRPr sz="2800"/>
            </a:lvl2pPr>
            <a:lvl3pPr marL="906457" indent="0">
              <a:buNone/>
              <a:defRPr sz="2400"/>
            </a:lvl3pPr>
            <a:lvl4pPr marL="1359693" indent="0">
              <a:buNone/>
              <a:defRPr sz="2000"/>
            </a:lvl4pPr>
            <a:lvl5pPr marL="1812904" indent="0">
              <a:buNone/>
              <a:defRPr sz="2000"/>
            </a:lvl5pPr>
            <a:lvl6pPr marL="2266153" indent="0">
              <a:buNone/>
              <a:defRPr sz="2000"/>
            </a:lvl6pPr>
            <a:lvl7pPr marL="2719359" indent="0">
              <a:buNone/>
              <a:defRPr sz="2000"/>
            </a:lvl7pPr>
            <a:lvl8pPr marL="3172579" indent="0">
              <a:buNone/>
              <a:defRPr sz="2000"/>
            </a:lvl8pPr>
            <a:lvl9pPr marL="3625797" indent="0">
              <a:buNone/>
              <a:defRPr sz="2000"/>
            </a:lvl9pPr>
          </a:lstStyle>
          <a:p>
            <a:endParaRPr lang="en-US"/>
          </a:p>
        </p:txBody>
      </p:sp>
      <p:sp>
        <p:nvSpPr>
          <p:cNvPr id="4" name="Text Placeholder 3"/>
          <p:cNvSpPr>
            <a:spLocks noGrp="1"/>
          </p:cNvSpPr>
          <p:nvPr>
            <p:ph type="body" sz="half" idx="2"/>
          </p:nvPr>
        </p:nvSpPr>
        <p:spPr>
          <a:xfrm>
            <a:off x="1815485" y="4078966"/>
            <a:ext cx="5557332" cy="611575"/>
          </a:xfrm>
        </p:spPr>
        <p:txBody>
          <a:bodyPr/>
          <a:lstStyle>
            <a:lvl1pPr marL="0" indent="0">
              <a:buNone/>
              <a:defRPr sz="1500"/>
            </a:lvl1pPr>
            <a:lvl2pPr marL="453246" indent="0">
              <a:buNone/>
              <a:defRPr sz="1200"/>
            </a:lvl2pPr>
            <a:lvl3pPr marL="906457" indent="0">
              <a:buNone/>
              <a:defRPr sz="1100"/>
            </a:lvl3pPr>
            <a:lvl4pPr marL="1359693" indent="0">
              <a:buNone/>
              <a:defRPr sz="900"/>
            </a:lvl4pPr>
            <a:lvl5pPr marL="1812904" indent="0">
              <a:buNone/>
              <a:defRPr sz="900"/>
            </a:lvl5pPr>
            <a:lvl6pPr marL="2266153" indent="0">
              <a:buNone/>
              <a:defRPr sz="900"/>
            </a:lvl6pPr>
            <a:lvl7pPr marL="2719359" indent="0">
              <a:buNone/>
              <a:defRPr sz="900"/>
            </a:lvl7pPr>
            <a:lvl8pPr marL="3172579" indent="0">
              <a:buNone/>
              <a:defRPr sz="900"/>
            </a:lvl8pPr>
            <a:lvl9pPr marL="362579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8667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2745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138" y="209032"/>
            <a:ext cx="2084002"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316" y="209032"/>
            <a:ext cx="6097629"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47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E1742A-08DC-4FC7-8E59-A75CC3F7A3FA}" type="datetime1">
              <a:rPr lang="en-US">
                <a:solidFill>
                  <a:srgbClr val="3F3F3F">
                    <a:tint val="75000"/>
                  </a:srgbClr>
                </a:solidFill>
              </a:rPr>
              <a:pPr>
                <a:defRPr/>
              </a:pPr>
              <a:t>2/24/2025</a:t>
            </a:fld>
            <a:endParaRPr lang="en-US">
              <a:solidFill>
                <a:srgbClr val="3F3F3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3F3F3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8083A-0C12-463C-BCCF-FF088200FA82}" type="slidenum">
              <a:rPr lang="en-US"/>
              <a:pPr>
                <a:defRPr/>
              </a:pPr>
              <a:t>‹#›</a:t>
            </a:fld>
            <a:endParaRPr lang="en-US"/>
          </a:p>
        </p:txBody>
      </p:sp>
    </p:spTree>
    <p:extLst>
      <p:ext uri="{BB962C8B-B14F-4D97-AF65-F5344CB8AC3E}">
        <p14:creationId xmlns:p14="http://schemas.microsoft.com/office/powerpoint/2010/main" val="31208102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02" y="1122363"/>
            <a:ext cx="10360503"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54" y="3602329"/>
            <a:ext cx="9141620" cy="1655763"/>
          </a:xfrm>
        </p:spPr>
        <p:txBody>
          <a:bodyPr/>
          <a:lstStyle>
            <a:lvl1pPr marL="0" indent="0" algn="ctr">
              <a:buNone/>
              <a:defRPr sz="2400"/>
            </a:lvl1pPr>
            <a:lvl2pPr marL="456337" indent="0" algn="ctr">
              <a:buNone/>
              <a:defRPr sz="2000"/>
            </a:lvl2pPr>
            <a:lvl3pPr marL="912734" indent="0" algn="ctr">
              <a:buNone/>
              <a:defRPr sz="1900"/>
            </a:lvl3pPr>
            <a:lvl4pPr marL="1369098" indent="0" algn="ctr">
              <a:buNone/>
              <a:defRPr sz="1600"/>
            </a:lvl4pPr>
            <a:lvl5pPr marL="1825468" indent="0" algn="ctr">
              <a:buNone/>
              <a:defRPr sz="1600"/>
            </a:lvl5pPr>
            <a:lvl6pPr marL="2281831" indent="0" algn="ctr">
              <a:buNone/>
              <a:defRPr sz="1600"/>
            </a:lvl6pPr>
            <a:lvl7pPr marL="2738197" indent="0" algn="ctr">
              <a:buNone/>
              <a:defRPr sz="1600"/>
            </a:lvl7pPr>
            <a:lvl8pPr marL="3194550" indent="0" algn="ctr">
              <a:buNone/>
              <a:defRPr sz="1600"/>
            </a:lvl8pPr>
            <a:lvl9pPr marL="365091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2290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7271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51" y="1710242"/>
            <a:ext cx="10512862"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51" y="4589913"/>
            <a:ext cx="10512862" cy="1500187"/>
          </a:xfrm>
        </p:spPr>
        <p:txBody>
          <a:bodyPr/>
          <a:lstStyle>
            <a:lvl1pPr marL="0" indent="0">
              <a:buNone/>
              <a:defRPr sz="2400">
                <a:solidFill>
                  <a:schemeClr val="tx1"/>
                </a:solidFill>
              </a:defRPr>
            </a:lvl1pPr>
            <a:lvl2pPr marL="456337" indent="0">
              <a:buNone/>
              <a:defRPr sz="2000">
                <a:solidFill>
                  <a:schemeClr val="tx1">
                    <a:tint val="75000"/>
                  </a:schemeClr>
                </a:solidFill>
              </a:defRPr>
            </a:lvl2pPr>
            <a:lvl3pPr marL="912734" indent="0">
              <a:buNone/>
              <a:defRPr sz="1900">
                <a:solidFill>
                  <a:schemeClr val="tx1">
                    <a:tint val="75000"/>
                  </a:schemeClr>
                </a:solidFill>
              </a:defRPr>
            </a:lvl3pPr>
            <a:lvl4pPr marL="1369098" indent="0">
              <a:buNone/>
              <a:defRPr sz="1600">
                <a:solidFill>
                  <a:schemeClr val="tx1">
                    <a:tint val="75000"/>
                  </a:schemeClr>
                </a:solidFill>
              </a:defRPr>
            </a:lvl4pPr>
            <a:lvl5pPr marL="1825468" indent="0">
              <a:buNone/>
              <a:defRPr sz="1600">
                <a:solidFill>
                  <a:schemeClr val="tx1">
                    <a:tint val="75000"/>
                  </a:schemeClr>
                </a:solidFill>
              </a:defRPr>
            </a:lvl5pPr>
            <a:lvl6pPr marL="2281831" indent="0">
              <a:buNone/>
              <a:defRPr sz="1600">
                <a:solidFill>
                  <a:schemeClr val="tx1">
                    <a:tint val="75000"/>
                  </a:schemeClr>
                </a:solidFill>
              </a:defRPr>
            </a:lvl6pPr>
            <a:lvl7pPr marL="2738197" indent="0">
              <a:buNone/>
              <a:defRPr sz="1600">
                <a:solidFill>
                  <a:schemeClr val="tx1">
                    <a:tint val="75000"/>
                  </a:schemeClr>
                </a:solidFill>
              </a:defRPr>
            </a:lvl7pPr>
            <a:lvl8pPr marL="3194550" indent="0">
              <a:buNone/>
              <a:defRPr sz="1600">
                <a:solidFill>
                  <a:schemeClr val="tx1">
                    <a:tint val="75000"/>
                  </a:schemeClr>
                </a:solidFill>
              </a:defRPr>
            </a:lvl8pPr>
            <a:lvl9pPr marL="365091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5042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104" y="1825634"/>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83" y="1825634"/>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6819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03" y="1681163"/>
            <a:ext cx="5156443" cy="823912"/>
          </a:xfrm>
        </p:spPr>
        <p:txBody>
          <a:bodyPr anchor="b"/>
          <a:lstStyle>
            <a:lvl1pPr marL="0" indent="0">
              <a:buNone/>
              <a:defRPr sz="2400" b="1"/>
            </a:lvl1pPr>
            <a:lvl2pPr marL="456337" indent="0">
              <a:buNone/>
              <a:defRPr sz="2000" b="1"/>
            </a:lvl2pPr>
            <a:lvl3pPr marL="912734" indent="0">
              <a:buNone/>
              <a:defRPr sz="1900" b="1"/>
            </a:lvl3pPr>
            <a:lvl4pPr marL="1369098" indent="0">
              <a:buNone/>
              <a:defRPr sz="1600" b="1"/>
            </a:lvl4pPr>
            <a:lvl5pPr marL="1825468" indent="0">
              <a:buNone/>
              <a:defRPr sz="1600" b="1"/>
            </a:lvl5pPr>
            <a:lvl6pPr marL="2281831" indent="0">
              <a:buNone/>
              <a:defRPr sz="1600" b="1"/>
            </a:lvl6pPr>
            <a:lvl7pPr marL="2738197" indent="0">
              <a:buNone/>
              <a:defRPr sz="1600" b="1"/>
            </a:lvl7pPr>
            <a:lvl8pPr marL="3194550" indent="0">
              <a:buNone/>
              <a:defRPr sz="1600" b="1"/>
            </a:lvl8pPr>
            <a:lvl9pPr marL="3650910" indent="0">
              <a:buNone/>
              <a:defRPr sz="1600" b="1"/>
            </a:lvl9pPr>
          </a:lstStyle>
          <a:p>
            <a:pPr lvl="0"/>
            <a:r>
              <a:rPr lang="en-US"/>
              <a:t>Edit Master text styles</a:t>
            </a:r>
          </a:p>
        </p:txBody>
      </p:sp>
      <p:sp>
        <p:nvSpPr>
          <p:cNvPr id="4" name="Content Placeholder 3"/>
          <p:cNvSpPr>
            <a:spLocks noGrp="1"/>
          </p:cNvSpPr>
          <p:nvPr>
            <p:ph sz="half" idx="2"/>
          </p:nvPr>
        </p:nvSpPr>
        <p:spPr>
          <a:xfrm>
            <a:off x="839703"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726" y="1681163"/>
            <a:ext cx="5181837" cy="823912"/>
          </a:xfrm>
        </p:spPr>
        <p:txBody>
          <a:bodyPr anchor="b"/>
          <a:lstStyle>
            <a:lvl1pPr marL="0" indent="0">
              <a:buNone/>
              <a:defRPr sz="2400" b="1"/>
            </a:lvl1pPr>
            <a:lvl2pPr marL="456337" indent="0">
              <a:buNone/>
              <a:defRPr sz="2000" b="1"/>
            </a:lvl2pPr>
            <a:lvl3pPr marL="912734" indent="0">
              <a:buNone/>
              <a:defRPr sz="1900" b="1"/>
            </a:lvl3pPr>
            <a:lvl4pPr marL="1369098" indent="0">
              <a:buNone/>
              <a:defRPr sz="1600" b="1"/>
            </a:lvl4pPr>
            <a:lvl5pPr marL="1825468" indent="0">
              <a:buNone/>
              <a:defRPr sz="1600" b="1"/>
            </a:lvl5pPr>
            <a:lvl6pPr marL="2281831" indent="0">
              <a:buNone/>
              <a:defRPr sz="1600" b="1"/>
            </a:lvl6pPr>
            <a:lvl7pPr marL="2738197" indent="0">
              <a:buNone/>
              <a:defRPr sz="1600" b="1"/>
            </a:lvl7pPr>
            <a:lvl8pPr marL="3194550" indent="0">
              <a:buNone/>
              <a:defRPr sz="1600" b="1"/>
            </a:lvl8pPr>
            <a:lvl9pPr marL="3650910" indent="0">
              <a:buNone/>
              <a:defRPr sz="1600" b="1"/>
            </a:lvl9pPr>
          </a:lstStyle>
          <a:p>
            <a:pPr lvl="0"/>
            <a:r>
              <a:rPr lang="en-US"/>
              <a:t>Edit Master text styles</a:t>
            </a:r>
          </a:p>
        </p:txBody>
      </p:sp>
      <p:sp>
        <p:nvSpPr>
          <p:cNvPr id="6" name="Content Placeholder 5"/>
          <p:cNvSpPr>
            <a:spLocks noGrp="1"/>
          </p:cNvSpPr>
          <p:nvPr>
            <p:ph sz="quarter" idx="4"/>
          </p:nvPr>
        </p:nvSpPr>
        <p:spPr>
          <a:xfrm>
            <a:off x="6170726" y="2505075"/>
            <a:ext cx="51818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3223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1987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6095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37"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2020" y="987926"/>
            <a:ext cx="61705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37" y="2057403"/>
            <a:ext cx="3931213" cy="3811588"/>
          </a:xfrm>
        </p:spPr>
        <p:txBody>
          <a:bodyPr/>
          <a:lstStyle>
            <a:lvl1pPr marL="0" indent="0">
              <a:buNone/>
              <a:defRPr sz="1600"/>
            </a:lvl1pPr>
            <a:lvl2pPr marL="456337" indent="0">
              <a:buNone/>
              <a:defRPr sz="1500"/>
            </a:lvl2pPr>
            <a:lvl3pPr marL="912734" indent="0">
              <a:buNone/>
              <a:defRPr sz="1200"/>
            </a:lvl3pPr>
            <a:lvl4pPr marL="1369098" indent="0">
              <a:buNone/>
              <a:defRPr sz="1100"/>
            </a:lvl4pPr>
            <a:lvl5pPr marL="1825468" indent="0">
              <a:buNone/>
              <a:defRPr sz="1100"/>
            </a:lvl5pPr>
            <a:lvl6pPr marL="2281831" indent="0">
              <a:buNone/>
              <a:defRPr sz="1100"/>
            </a:lvl6pPr>
            <a:lvl7pPr marL="2738197" indent="0">
              <a:buNone/>
              <a:defRPr sz="1100"/>
            </a:lvl7pPr>
            <a:lvl8pPr marL="3194550" indent="0">
              <a:buNone/>
              <a:defRPr sz="1100"/>
            </a:lvl8pPr>
            <a:lvl9pPr marL="365091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8229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37"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2020" y="987926"/>
            <a:ext cx="6170594" cy="4873625"/>
          </a:xfrm>
        </p:spPr>
        <p:txBody>
          <a:bodyPr anchor="t"/>
          <a:lstStyle>
            <a:lvl1pPr marL="0" indent="0">
              <a:buNone/>
              <a:defRPr sz="3200"/>
            </a:lvl1pPr>
            <a:lvl2pPr marL="456337" indent="0">
              <a:buNone/>
              <a:defRPr sz="2800"/>
            </a:lvl2pPr>
            <a:lvl3pPr marL="912734" indent="0">
              <a:buNone/>
              <a:defRPr sz="2400"/>
            </a:lvl3pPr>
            <a:lvl4pPr marL="1369098" indent="0">
              <a:buNone/>
              <a:defRPr sz="2000"/>
            </a:lvl4pPr>
            <a:lvl5pPr marL="1825468" indent="0">
              <a:buNone/>
              <a:defRPr sz="2000"/>
            </a:lvl5pPr>
            <a:lvl6pPr marL="2281831" indent="0">
              <a:buNone/>
              <a:defRPr sz="2000"/>
            </a:lvl6pPr>
            <a:lvl7pPr marL="2738197" indent="0">
              <a:buNone/>
              <a:defRPr sz="2000"/>
            </a:lvl7pPr>
            <a:lvl8pPr marL="3194550" indent="0">
              <a:buNone/>
              <a:defRPr sz="2000"/>
            </a:lvl8pPr>
            <a:lvl9pPr marL="365091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37" y="2057403"/>
            <a:ext cx="3931213" cy="3811588"/>
          </a:xfrm>
        </p:spPr>
        <p:txBody>
          <a:bodyPr/>
          <a:lstStyle>
            <a:lvl1pPr marL="0" indent="0">
              <a:buNone/>
              <a:defRPr sz="1600"/>
            </a:lvl1pPr>
            <a:lvl2pPr marL="456337" indent="0">
              <a:buNone/>
              <a:defRPr sz="1500"/>
            </a:lvl2pPr>
            <a:lvl3pPr marL="912734" indent="0">
              <a:buNone/>
              <a:defRPr sz="1200"/>
            </a:lvl3pPr>
            <a:lvl4pPr marL="1369098" indent="0">
              <a:buNone/>
              <a:defRPr sz="1100"/>
            </a:lvl4pPr>
            <a:lvl5pPr marL="1825468" indent="0">
              <a:buNone/>
              <a:defRPr sz="1100"/>
            </a:lvl5pPr>
            <a:lvl6pPr marL="2281831" indent="0">
              <a:buNone/>
              <a:defRPr sz="1100"/>
            </a:lvl6pPr>
            <a:lvl7pPr marL="2738197" indent="0">
              <a:buNone/>
              <a:defRPr sz="1100"/>
            </a:lvl7pPr>
            <a:lvl8pPr marL="3194550" indent="0">
              <a:buNone/>
              <a:defRPr sz="1100"/>
            </a:lvl8pPr>
            <a:lvl9pPr marL="365091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9350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1722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07FCEE-6560-45C4-A516-197D754854BA}" type="datetime1">
              <a:rPr lang="en-US">
                <a:solidFill>
                  <a:srgbClr val="3F3F3F">
                    <a:tint val="75000"/>
                  </a:srgbClr>
                </a:solidFill>
              </a:rPr>
              <a:pPr>
                <a:defRPr/>
              </a:pPr>
              <a:t>2/24/2025</a:t>
            </a:fld>
            <a:endParaRPr lang="en-US">
              <a:solidFill>
                <a:srgbClr val="3F3F3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3F3F3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00483A33-F7B1-4E70-8506-AF4DFFA13804}" type="slidenum">
              <a:rPr lang="en-US"/>
              <a:pPr>
                <a:defRPr/>
              </a:pPr>
              <a:t>‹#›</a:t>
            </a:fld>
            <a:endParaRPr lang="en-US"/>
          </a:p>
        </p:txBody>
      </p:sp>
    </p:spTree>
    <p:extLst>
      <p:ext uri="{BB962C8B-B14F-4D97-AF65-F5344CB8AC3E}">
        <p14:creationId xmlns:p14="http://schemas.microsoft.com/office/powerpoint/2010/main" val="13473493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49" y="365463"/>
            <a:ext cx="2628214"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067" y="365463"/>
            <a:ext cx="7732287"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33870C-E7D4-43C1-A33A-D92858003447}"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D44D24-C446-4FDA-9F61-7213A0BE9E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005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3603" y="3602037"/>
            <a:ext cx="9141619" cy="1655763"/>
          </a:xfrm>
        </p:spPr>
        <p:txBody>
          <a:bodyPr/>
          <a:lstStyle>
            <a:lvl1pPr marL="0" indent="0" algn="ctr">
              <a:buNone/>
              <a:defRPr sz="2400"/>
            </a:lvl1pPr>
            <a:lvl2pPr marL="457001" indent="0" algn="ctr">
              <a:buNone/>
              <a:defRPr sz="2000"/>
            </a:lvl2pPr>
            <a:lvl3pPr marL="914019" indent="0" algn="ctr">
              <a:buNone/>
              <a:defRPr sz="1900"/>
            </a:lvl3pPr>
            <a:lvl4pPr marL="1371027" indent="0" algn="ctr">
              <a:buNone/>
              <a:defRPr sz="1600"/>
            </a:lvl4pPr>
            <a:lvl5pPr marL="1828040" indent="0" algn="ctr">
              <a:buNone/>
              <a:defRPr sz="1600"/>
            </a:lvl5pPr>
            <a:lvl6pPr marL="2285041" indent="0" algn="ctr">
              <a:buNone/>
              <a:defRPr sz="1600"/>
            </a:lvl6pPr>
            <a:lvl7pPr marL="2742057" indent="0" algn="ctr">
              <a:buNone/>
              <a:defRPr sz="1600"/>
            </a:lvl7pPr>
            <a:lvl8pPr marL="3199067" indent="0" algn="ctr">
              <a:buNone/>
              <a:defRPr sz="1600"/>
            </a:lvl8pPr>
            <a:lvl9pPr marL="365608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4498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1054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2" y="1709753"/>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2" y="4589465"/>
            <a:ext cx="10512862" cy="1500187"/>
          </a:xfrm>
        </p:spPr>
        <p:txBody>
          <a:bodyPr/>
          <a:lstStyle>
            <a:lvl1pPr marL="0" indent="0">
              <a:buNone/>
              <a:defRPr sz="2400">
                <a:solidFill>
                  <a:schemeClr val="tx1">
                    <a:tint val="75000"/>
                  </a:schemeClr>
                </a:solidFill>
              </a:defRPr>
            </a:lvl1pPr>
            <a:lvl2pPr marL="457001" indent="0">
              <a:buNone/>
              <a:defRPr sz="2000">
                <a:solidFill>
                  <a:schemeClr val="tx1">
                    <a:tint val="75000"/>
                  </a:schemeClr>
                </a:solidFill>
              </a:defRPr>
            </a:lvl2pPr>
            <a:lvl3pPr marL="914019" indent="0">
              <a:buNone/>
              <a:defRPr sz="1900">
                <a:solidFill>
                  <a:schemeClr val="tx1">
                    <a:tint val="75000"/>
                  </a:schemeClr>
                </a:solidFill>
              </a:defRPr>
            </a:lvl3pPr>
            <a:lvl4pPr marL="1371027" indent="0">
              <a:buNone/>
              <a:defRPr sz="1600">
                <a:solidFill>
                  <a:schemeClr val="tx1">
                    <a:tint val="75000"/>
                  </a:schemeClr>
                </a:solidFill>
              </a:defRPr>
            </a:lvl4pPr>
            <a:lvl5pPr marL="1828040" indent="0">
              <a:buNone/>
              <a:defRPr sz="1600">
                <a:solidFill>
                  <a:schemeClr val="tx1">
                    <a:tint val="75000"/>
                  </a:schemeClr>
                </a:solidFill>
              </a:defRPr>
            </a:lvl5pPr>
            <a:lvl6pPr marL="2285041" indent="0">
              <a:buNone/>
              <a:defRPr sz="1600">
                <a:solidFill>
                  <a:schemeClr val="tx1">
                    <a:tint val="75000"/>
                  </a:schemeClr>
                </a:solidFill>
              </a:defRPr>
            </a:lvl6pPr>
            <a:lvl7pPr marL="2742057" indent="0">
              <a:buNone/>
              <a:defRPr sz="1600">
                <a:solidFill>
                  <a:schemeClr val="tx1">
                    <a:tint val="75000"/>
                  </a:schemeClr>
                </a:solidFill>
              </a:defRPr>
            </a:lvl7pPr>
            <a:lvl8pPr marL="3199067" indent="0">
              <a:buNone/>
              <a:defRPr sz="1600">
                <a:solidFill>
                  <a:schemeClr val="tx1">
                    <a:tint val="75000"/>
                  </a:schemeClr>
                </a:solidFill>
              </a:defRPr>
            </a:lvl8pPr>
            <a:lvl9pPr marL="365608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2507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3"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7310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1" y="1681163"/>
            <a:ext cx="5156443" cy="823912"/>
          </a:xfrm>
        </p:spPr>
        <p:txBody>
          <a:bodyPr anchor="b"/>
          <a:lstStyle>
            <a:lvl1pPr marL="0" indent="0">
              <a:buNone/>
              <a:defRPr sz="2400" b="1"/>
            </a:lvl1pPr>
            <a:lvl2pPr marL="457001" indent="0">
              <a:buNone/>
              <a:defRPr sz="2000" b="1"/>
            </a:lvl2pPr>
            <a:lvl3pPr marL="914019" indent="0">
              <a:buNone/>
              <a:defRPr sz="1900" b="1"/>
            </a:lvl3pPr>
            <a:lvl4pPr marL="1371027" indent="0">
              <a:buNone/>
              <a:defRPr sz="1600" b="1"/>
            </a:lvl4pPr>
            <a:lvl5pPr marL="1828040" indent="0">
              <a:buNone/>
              <a:defRPr sz="1600" b="1"/>
            </a:lvl5pPr>
            <a:lvl6pPr marL="2285041" indent="0">
              <a:buNone/>
              <a:defRPr sz="1600" b="1"/>
            </a:lvl6pPr>
            <a:lvl7pPr marL="2742057" indent="0">
              <a:buNone/>
              <a:defRPr sz="1600" b="1"/>
            </a:lvl7pPr>
            <a:lvl8pPr marL="3199067" indent="0">
              <a:buNone/>
              <a:defRPr sz="1600" b="1"/>
            </a:lvl8pPr>
            <a:lvl9pPr marL="3656080" indent="0">
              <a:buNone/>
              <a:defRPr sz="1600" b="1"/>
            </a:lvl9pPr>
          </a:lstStyle>
          <a:p>
            <a:pPr lvl="0"/>
            <a:r>
              <a:rPr lang="en-US"/>
              <a:t>Edit Master text styles</a:t>
            </a:r>
          </a:p>
        </p:txBody>
      </p:sp>
      <p:sp>
        <p:nvSpPr>
          <p:cNvPr id="4" name="Content Placeholder 3"/>
          <p:cNvSpPr>
            <a:spLocks noGrp="1"/>
          </p:cNvSpPr>
          <p:nvPr>
            <p:ph sz="half" idx="2"/>
          </p:nvPr>
        </p:nvSpPr>
        <p:spPr>
          <a:xfrm>
            <a:off x="839571" y="2505075"/>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400" b="1"/>
            </a:lvl1pPr>
            <a:lvl2pPr marL="457001" indent="0">
              <a:buNone/>
              <a:defRPr sz="2000" b="1"/>
            </a:lvl2pPr>
            <a:lvl3pPr marL="914019" indent="0">
              <a:buNone/>
              <a:defRPr sz="1900" b="1"/>
            </a:lvl3pPr>
            <a:lvl4pPr marL="1371027" indent="0">
              <a:buNone/>
              <a:defRPr sz="1600" b="1"/>
            </a:lvl4pPr>
            <a:lvl5pPr marL="1828040" indent="0">
              <a:buNone/>
              <a:defRPr sz="1600" b="1"/>
            </a:lvl5pPr>
            <a:lvl6pPr marL="2285041" indent="0">
              <a:buNone/>
              <a:defRPr sz="1600" b="1"/>
            </a:lvl6pPr>
            <a:lvl7pPr marL="2742057" indent="0">
              <a:buNone/>
              <a:defRPr sz="1600" b="1"/>
            </a:lvl7pPr>
            <a:lvl8pPr marL="3199067" indent="0">
              <a:buNone/>
              <a:defRPr sz="1600" b="1"/>
            </a:lvl8pPr>
            <a:lvl9pPr marL="365608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707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8840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2509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1838" y="987440"/>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001" indent="0">
              <a:buNone/>
              <a:defRPr sz="1500"/>
            </a:lvl2pPr>
            <a:lvl3pPr marL="914019" indent="0">
              <a:buNone/>
              <a:defRPr sz="1200"/>
            </a:lvl3pPr>
            <a:lvl4pPr marL="1371027" indent="0">
              <a:buNone/>
              <a:defRPr sz="1100"/>
            </a:lvl4pPr>
            <a:lvl5pPr marL="1828040" indent="0">
              <a:buNone/>
              <a:defRPr sz="1100"/>
            </a:lvl5pPr>
            <a:lvl6pPr marL="2285041" indent="0">
              <a:buNone/>
              <a:defRPr sz="1100"/>
            </a:lvl6pPr>
            <a:lvl7pPr marL="2742057" indent="0">
              <a:buNone/>
              <a:defRPr sz="1100"/>
            </a:lvl7pPr>
            <a:lvl8pPr marL="3199067" indent="0">
              <a:buNone/>
              <a:defRPr sz="1100"/>
            </a:lvl8pPr>
            <a:lvl9pPr marL="365608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8393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2" y="457200"/>
            <a:ext cx="393121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1838" y="987440"/>
            <a:ext cx="6170593" cy="4873625"/>
          </a:xfrm>
        </p:spPr>
        <p:txBody>
          <a:bodyPr/>
          <a:lstStyle>
            <a:lvl1pPr marL="0" indent="0">
              <a:buNone/>
              <a:defRPr sz="3200"/>
            </a:lvl1pPr>
            <a:lvl2pPr marL="457001" indent="0">
              <a:buNone/>
              <a:defRPr sz="2800"/>
            </a:lvl2pPr>
            <a:lvl3pPr marL="914019" indent="0">
              <a:buNone/>
              <a:defRPr sz="2400"/>
            </a:lvl3pPr>
            <a:lvl4pPr marL="1371027" indent="0">
              <a:buNone/>
              <a:defRPr sz="2000"/>
            </a:lvl4pPr>
            <a:lvl5pPr marL="1828040" indent="0">
              <a:buNone/>
              <a:defRPr sz="2000"/>
            </a:lvl5pPr>
            <a:lvl6pPr marL="2285041" indent="0">
              <a:buNone/>
              <a:defRPr sz="2000"/>
            </a:lvl6pPr>
            <a:lvl7pPr marL="2742057" indent="0">
              <a:buNone/>
              <a:defRPr sz="2000"/>
            </a:lvl7pPr>
            <a:lvl8pPr marL="3199067" indent="0">
              <a:buNone/>
              <a:defRPr sz="2000"/>
            </a:lvl8pPr>
            <a:lvl9pPr marL="3656080" indent="0">
              <a:buNone/>
              <a:defRPr sz="2000"/>
            </a:lvl9pPr>
          </a:lstStyle>
          <a:p>
            <a:endParaRPr lang="en-US"/>
          </a:p>
        </p:txBody>
      </p:sp>
      <p:sp>
        <p:nvSpPr>
          <p:cNvPr id="4" name="Text Placeholder 3"/>
          <p:cNvSpPr>
            <a:spLocks noGrp="1"/>
          </p:cNvSpPr>
          <p:nvPr>
            <p:ph type="body" sz="half" idx="2"/>
          </p:nvPr>
        </p:nvSpPr>
        <p:spPr>
          <a:xfrm>
            <a:off x="839572" y="2057403"/>
            <a:ext cx="3931213" cy="3811588"/>
          </a:xfrm>
        </p:spPr>
        <p:txBody>
          <a:bodyPr/>
          <a:lstStyle>
            <a:lvl1pPr marL="0" indent="0">
              <a:buNone/>
              <a:defRPr sz="1600"/>
            </a:lvl1pPr>
            <a:lvl2pPr marL="457001" indent="0">
              <a:buNone/>
              <a:defRPr sz="1500"/>
            </a:lvl2pPr>
            <a:lvl3pPr marL="914019" indent="0">
              <a:buNone/>
              <a:defRPr sz="1200"/>
            </a:lvl3pPr>
            <a:lvl4pPr marL="1371027" indent="0">
              <a:buNone/>
              <a:defRPr sz="1100"/>
            </a:lvl4pPr>
            <a:lvl5pPr marL="1828040" indent="0">
              <a:buNone/>
              <a:defRPr sz="1100"/>
            </a:lvl5pPr>
            <a:lvl6pPr marL="2285041" indent="0">
              <a:buNone/>
              <a:defRPr sz="1100"/>
            </a:lvl6pPr>
            <a:lvl7pPr marL="2742057" indent="0">
              <a:buNone/>
              <a:defRPr sz="1100"/>
            </a:lvl7pPr>
            <a:lvl8pPr marL="3199067" indent="0">
              <a:buNone/>
              <a:defRPr sz="1100"/>
            </a:lvl8pPr>
            <a:lvl9pPr marL="365608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856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2" y="2130642"/>
            <a:ext cx="10360501" cy="1470025"/>
          </a:xfrm>
        </p:spPr>
        <p:txBody>
          <a:bodyPr/>
          <a:lstStyle/>
          <a:p>
            <a:r>
              <a:rPr lang="zh-CN" altLang="en-US"/>
              <a:t>单击此处编辑母版标题样式</a:t>
            </a:r>
          </a:p>
        </p:txBody>
      </p:sp>
      <p:sp>
        <p:nvSpPr>
          <p:cNvPr id="3" name="副标题 2"/>
          <p:cNvSpPr>
            <a:spLocks noGrp="1"/>
          </p:cNvSpPr>
          <p:nvPr>
            <p:ph type="subTitle" idx="1"/>
          </p:nvPr>
        </p:nvSpPr>
        <p:spPr>
          <a:xfrm>
            <a:off x="1828345" y="3886200"/>
            <a:ext cx="8532178" cy="1752600"/>
          </a:xfrm>
        </p:spPr>
        <p:txBody>
          <a:bodyPr/>
          <a:lstStyle>
            <a:lvl1pPr marL="0" indent="0" algn="ctr">
              <a:buNone/>
              <a:defRPr>
                <a:solidFill>
                  <a:schemeClr val="tx1">
                    <a:tint val="75000"/>
                  </a:schemeClr>
                </a:solidFill>
              </a:defRPr>
            </a:lvl1pPr>
            <a:lvl2pPr marL="608760" indent="0" algn="ctr">
              <a:buNone/>
              <a:defRPr>
                <a:solidFill>
                  <a:schemeClr val="tx1">
                    <a:tint val="75000"/>
                  </a:schemeClr>
                </a:solidFill>
              </a:defRPr>
            </a:lvl2pPr>
            <a:lvl3pPr marL="1217556" indent="0" algn="ctr">
              <a:buNone/>
              <a:defRPr>
                <a:solidFill>
                  <a:schemeClr val="tx1">
                    <a:tint val="75000"/>
                  </a:schemeClr>
                </a:solidFill>
              </a:defRPr>
            </a:lvl3pPr>
            <a:lvl4pPr marL="1826328" indent="0" algn="ctr">
              <a:buNone/>
              <a:defRPr>
                <a:solidFill>
                  <a:schemeClr val="tx1">
                    <a:tint val="75000"/>
                  </a:schemeClr>
                </a:solidFill>
              </a:defRPr>
            </a:lvl4pPr>
            <a:lvl5pPr marL="2435110" indent="0" algn="ctr">
              <a:buNone/>
              <a:defRPr>
                <a:solidFill>
                  <a:schemeClr val="tx1">
                    <a:tint val="75000"/>
                  </a:schemeClr>
                </a:solidFill>
              </a:defRPr>
            </a:lvl5pPr>
            <a:lvl6pPr marL="3043863" indent="0" algn="ctr">
              <a:buNone/>
              <a:defRPr>
                <a:solidFill>
                  <a:schemeClr val="tx1">
                    <a:tint val="75000"/>
                  </a:schemeClr>
                </a:solidFill>
              </a:defRPr>
            </a:lvl6pPr>
            <a:lvl7pPr marL="3652631" indent="0" algn="ctr">
              <a:buNone/>
              <a:defRPr>
                <a:solidFill>
                  <a:schemeClr val="tx1">
                    <a:tint val="75000"/>
                  </a:schemeClr>
                </a:solidFill>
              </a:defRPr>
            </a:lvl7pPr>
            <a:lvl8pPr marL="4261403" indent="0" algn="ctr">
              <a:buNone/>
              <a:defRPr>
                <a:solidFill>
                  <a:schemeClr val="tx1">
                    <a:tint val="75000"/>
                  </a:schemeClr>
                </a:solidFill>
              </a:defRPr>
            </a:lvl8pPr>
            <a:lvl9pPr marL="4870166"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7806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5935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41" y="365138"/>
            <a:ext cx="262821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38"/>
            <a:ext cx="773228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A8B73A-0070-4600-ADAD-97C397554AC4}"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8A5DBB-7B49-491F-ABEF-3183AE6059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9414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112942"/>
      </p:ext>
    </p:extLst>
  </p:cSld>
  <p:clrMapOvr>
    <a:masterClrMapping/>
  </p:clrMapOvr>
  <p:transition spd="slow" advClick="0" advTm="0">
    <p:cove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66343"/>
            <a:ext cx="12189882" cy="6990685"/>
          </a:xfrm>
          <a:prstGeom prst="rect">
            <a:avLst/>
          </a:prstGeom>
        </p:spPr>
      </p:pic>
      <p:sp>
        <p:nvSpPr>
          <p:cNvPr id="3" name="矩形 2"/>
          <p:cNvSpPr/>
          <p:nvPr userDrawn="1"/>
        </p:nvSpPr>
        <p:spPr>
          <a:xfrm>
            <a:off x="0" y="812811"/>
            <a:ext cx="12188825" cy="574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endParaRPr lang="zh-CN" altLang="en-US" sz="2400" kern="1200">
              <a:solidFill>
                <a:prstClr val="white"/>
              </a:solidFill>
            </a:endParaRPr>
          </a:p>
        </p:txBody>
      </p:sp>
    </p:spTree>
    <p:extLst>
      <p:ext uri="{BB962C8B-B14F-4D97-AF65-F5344CB8AC3E}">
        <p14:creationId xmlns:p14="http://schemas.microsoft.com/office/powerpoint/2010/main" val="22742763"/>
      </p:ext>
    </p:extLst>
  </p:cSld>
  <p:clrMapOvr>
    <a:masterClrMapping/>
  </p:clrMapOvr>
  <p:transition spd="slow" advClick="0" advTm="0">
    <p:cove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xmlns="" id="{7343F8A5-C415-40A3-B1B5-4A16C085ABF1}"/>
              </a:ext>
            </a:extLst>
          </p:cNvPr>
          <p:cNvPicPr>
            <a:picLocks noChangeAspect="1"/>
          </p:cNvPicPr>
          <p:nvPr userDrawn="1"/>
        </p:nvPicPr>
        <p:blipFill rotWithShape="1">
          <a:blip r:embed="rId2"/>
          <a:srcRect l="24398" t="34293" r="24399" b="34292"/>
          <a:stretch/>
        </p:blipFill>
        <p:spPr>
          <a:xfrm>
            <a:off x="0" y="0"/>
            <a:ext cx="12188825" cy="6858000"/>
          </a:xfrm>
          <a:prstGeom prst="rect">
            <a:avLst/>
          </a:prstGeom>
        </p:spPr>
      </p:pic>
      <p:sp>
        <p:nvSpPr>
          <p:cNvPr id="58" name="矩形 57">
            <a:extLst>
              <a:ext uri="{FF2B5EF4-FFF2-40B4-BE49-F238E27FC236}">
                <a16:creationId xmlns:a16="http://schemas.microsoft.com/office/drawing/2014/main" xmlns="" id="{1299D2AA-F554-4986-A488-32A0B49CEB21}"/>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Tree>
    <p:extLst>
      <p:ext uri="{BB962C8B-B14F-4D97-AF65-F5344CB8AC3E}">
        <p14:creationId xmlns:p14="http://schemas.microsoft.com/office/powerpoint/2010/main" val="21846234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3290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1927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xmlns="" id="{7343F8A5-C415-40A3-B1B5-4A16C085ABF1}"/>
              </a:ext>
            </a:extLst>
          </p:cNvPr>
          <p:cNvPicPr>
            <a:picLocks noChangeAspect="1"/>
          </p:cNvPicPr>
          <p:nvPr userDrawn="1"/>
        </p:nvPicPr>
        <p:blipFill rotWithShape="1">
          <a:blip r:embed="rId2"/>
          <a:srcRect l="24398" t="34293" r="24399" b="34292"/>
          <a:stretch/>
        </p:blipFill>
        <p:spPr>
          <a:xfrm>
            <a:off x="0" y="0"/>
            <a:ext cx="12188825" cy="6858000"/>
          </a:xfrm>
          <a:prstGeom prst="rect">
            <a:avLst/>
          </a:prstGeom>
        </p:spPr>
      </p:pic>
      <p:sp>
        <p:nvSpPr>
          <p:cNvPr id="58" name="矩形 57">
            <a:extLst>
              <a:ext uri="{FF2B5EF4-FFF2-40B4-BE49-F238E27FC236}">
                <a16:creationId xmlns:a16="http://schemas.microsoft.com/office/drawing/2014/main" xmlns="" id="{1299D2AA-F554-4986-A488-32A0B49CEB21}"/>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Tree>
    <p:extLst>
      <p:ext uri="{BB962C8B-B14F-4D97-AF65-F5344CB8AC3E}">
        <p14:creationId xmlns:p14="http://schemas.microsoft.com/office/powerpoint/2010/main" val="38027996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4800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00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3716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73" y="2130941"/>
            <a:ext cx="10360500" cy="1470025"/>
          </a:xfrm>
        </p:spPr>
        <p:txBody>
          <a:bodyPr/>
          <a:lstStyle/>
          <a:p>
            <a:r>
              <a:rPr lang="en-US"/>
              <a:t>Click to edit Master title style</a:t>
            </a:r>
          </a:p>
        </p:txBody>
      </p:sp>
      <p:sp>
        <p:nvSpPr>
          <p:cNvPr id="3" name="Subtitle 2"/>
          <p:cNvSpPr>
            <a:spLocks noGrp="1"/>
          </p:cNvSpPr>
          <p:nvPr>
            <p:ph type="subTitle" idx="1"/>
          </p:nvPr>
        </p:nvSpPr>
        <p:spPr>
          <a:xfrm>
            <a:off x="1828471" y="3886204"/>
            <a:ext cx="8532178" cy="1752600"/>
          </a:xfrm>
        </p:spPr>
        <p:txBody>
          <a:bodyPr/>
          <a:lstStyle>
            <a:lvl1pPr marL="0" indent="0" algn="ctr">
              <a:buNone/>
              <a:defRPr>
                <a:solidFill>
                  <a:schemeClr val="tx1">
                    <a:tint val="75000"/>
                  </a:schemeClr>
                </a:solidFill>
              </a:defRPr>
            </a:lvl1pPr>
            <a:lvl2pPr marL="642252" indent="0" algn="ctr">
              <a:buNone/>
              <a:defRPr>
                <a:solidFill>
                  <a:schemeClr val="tx1">
                    <a:tint val="75000"/>
                  </a:schemeClr>
                </a:solidFill>
              </a:defRPr>
            </a:lvl2pPr>
            <a:lvl3pPr marL="1284506" indent="0" algn="ctr">
              <a:buNone/>
              <a:defRPr>
                <a:solidFill>
                  <a:schemeClr val="tx1">
                    <a:tint val="75000"/>
                  </a:schemeClr>
                </a:solidFill>
              </a:defRPr>
            </a:lvl3pPr>
            <a:lvl4pPr marL="1926752" indent="0" algn="ctr">
              <a:buNone/>
              <a:defRPr>
                <a:solidFill>
                  <a:schemeClr val="tx1">
                    <a:tint val="75000"/>
                  </a:schemeClr>
                </a:solidFill>
              </a:defRPr>
            </a:lvl4pPr>
            <a:lvl5pPr marL="2568994" indent="0" algn="ctr">
              <a:buNone/>
              <a:defRPr>
                <a:solidFill>
                  <a:schemeClr val="tx1">
                    <a:tint val="75000"/>
                  </a:schemeClr>
                </a:solidFill>
              </a:defRPr>
            </a:lvl5pPr>
            <a:lvl6pPr marL="3211235" indent="0" algn="ctr">
              <a:buNone/>
              <a:defRPr>
                <a:solidFill>
                  <a:schemeClr val="tx1">
                    <a:tint val="75000"/>
                  </a:schemeClr>
                </a:solidFill>
              </a:defRPr>
            </a:lvl6pPr>
            <a:lvl7pPr marL="3853503" indent="0" algn="ctr">
              <a:buNone/>
              <a:defRPr>
                <a:solidFill>
                  <a:schemeClr val="tx1">
                    <a:tint val="75000"/>
                  </a:schemeClr>
                </a:solidFill>
              </a:defRPr>
            </a:lvl7pPr>
            <a:lvl8pPr marL="4495730" indent="0" algn="ctr">
              <a:buNone/>
              <a:defRPr>
                <a:solidFill>
                  <a:schemeClr val="tx1">
                    <a:tint val="75000"/>
                  </a:schemeClr>
                </a:solidFill>
              </a:defRPr>
            </a:lvl8pPr>
            <a:lvl9pPr marL="5137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6211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3160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9" y="4406943"/>
            <a:ext cx="10360500"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9" y="2906741"/>
            <a:ext cx="10360500" cy="1500187"/>
          </a:xfrm>
        </p:spPr>
        <p:txBody>
          <a:bodyPr anchor="b"/>
          <a:lstStyle>
            <a:lvl1pPr marL="0" indent="0">
              <a:buNone/>
              <a:defRPr sz="2800">
                <a:solidFill>
                  <a:schemeClr val="tx1">
                    <a:tint val="75000"/>
                  </a:schemeClr>
                </a:solidFill>
              </a:defRPr>
            </a:lvl1pPr>
            <a:lvl2pPr marL="642252" indent="0">
              <a:buNone/>
              <a:defRPr sz="2500">
                <a:solidFill>
                  <a:schemeClr val="tx1">
                    <a:tint val="75000"/>
                  </a:schemeClr>
                </a:solidFill>
              </a:defRPr>
            </a:lvl2pPr>
            <a:lvl3pPr marL="1284506" indent="0">
              <a:buNone/>
              <a:defRPr sz="2300">
                <a:solidFill>
                  <a:schemeClr val="tx1">
                    <a:tint val="75000"/>
                  </a:schemeClr>
                </a:solidFill>
              </a:defRPr>
            </a:lvl3pPr>
            <a:lvl4pPr marL="1926752" indent="0">
              <a:buNone/>
              <a:defRPr sz="2000">
                <a:solidFill>
                  <a:schemeClr val="tx1">
                    <a:tint val="75000"/>
                  </a:schemeClr>
                </a:solidFill>
              </a:defRPr>
            </a:lvl4pPr>
            <a:lvl5pPr marL="2568994" indent="0">
              <a:buNone/>
              <a:defRPr sz="2000">
                <a:solidFill>
                  <a:schemeClr val="tx1">
                    <a:tint val="75000"/>
                  </a:schemeClr>
                </a:solidFill>
              </a:defRPr>
            </a:lvl5pPr>
            <a:lvl6pPr marL="3211235" indent="0">
              <a:buNone/>
              <a:defRPr sz="2000">
                <a:solidFill>
                  <a:schemeClr val="tx1">
                    <a:tint val="75000"/>
                  </a:schemeClr>
                </a:solidFill>
              </a:defRPr>
            </a:lvl6pPr>
            <a:lvl7pPr marL="3853503" indent="0">
              <a:buNone/>
              <a:defRPr sz="2000">
                <a:solidFill>
                  <a:schemeClr val="tx1">
                    <a:tint val="75000"/>
                  </a:schemeClr>
                </a:solidFill>
              </a:defRPr>
            </a:lvl7pPr>
            <a:lvl8pPr marL="4495730" indent="0">
              <a:buNone/>
              <a:defRPr sz="2000">
                <a:solidFill>
                  <a:schemeClr val="tx1">
                    <a:tint val="75000"/>
                  </a:schemeClr>
                </a:solidFill>
              </a:defRPr>
            </a:lvl8pPr>
            <a:lvl9pPr marL="5137991"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6466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6"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200"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22189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95" y="1535132"/>
            <a:ext cx="5385516"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95"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09" y="1535132"/>
            <a:ext cx="5387630"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2009"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2116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742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669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3529"/>
            <a:ext cx="4010039"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48" y="273525"/>
            <a:ext cx="6813892"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4" y="1435232"/>
            <a:ext cx="4010039" cy="4691063"/>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3587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1109"/>
            <a:ext cx="7313295"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9" y="612783"/>
            <a:ext cx="7313295" cy="4114800"/>
          </a:xfrm>
        </p:spPr>
        <p:txBody>
          <a:bodyPr/>
          <a:lstStyle>
            <a:lvl1pPr marL="0" indent="0">
              <a:buNone/>
              <a:defRPr sz="4500"/>
            </a:lvl1pPr>
            <a:lvl2pPr marL="642252" indent="0">
              <a:buNone/>
              <a:defRPr sz="3900"/>
            </a:lvl2pPr>
            <a:lvl3pPr marL="1284506" indent="0">
              <a:buNone/>
              <a:defRPr sz="3300"/>
            </a:lvl3pPr>
            <a:lvl4pPr marL="1926752" indent="0">
              <a:buNone/>
              <a:defRPr sz="2800"/>
            </a:lvl4pPr>
            <a:lvl5pPr marL="2568994" indent="0">
              <a:buNone/>
              <a:defRPr sz="2800"/>
            </a:lvl5pPr>
            <a:lvl6pPr marL="3211235" indent="0">
              <a:buNone/>
              <a:defRPr sz="2800"/>
            </a:lvl6pPr>
            <a:lvl7pPr marL="3853503" indent="0">
              <a:buNone/>
              <a:defRPr sz="2800"/>
            </a:lvl7pPr>
            <a:lvl8pPr marL="4495730" indent="0">
              <a:buNone/>
              <a:defRPr sz="2800"/>
            </a:lvl8pPr>
            <a:lvl9pPr marL="5137991" indent="0">
              <a:buNone/>
              <a:defRPr sz="2800"/>
            </a:lvl9pPr>
          </a:lstStyle>
          <a:p>
            <a:endParaRPr lang="en-US"/>
          </a:p>
        </p:txBody>
      </p:sp>
      <p:sp>
        <p:nvSpPr>
          <p:cNvPr id="4" name="Text Placeholder 3"/>
          <p:cNvSpPr>
            <a:spLocks noGrp="1"/>
          </p:cNvSpPr>
          <p:nvPr>
            <p:ph type="body" sz="half" idx="2"/>
          </p:nvPr>
        </p:nvSpPr>
        <p:spPr>
          <a:xfrm>
            <a:off x="2389179" y="5367696"/>
            <a:ext cx="7313295" cy="804861"/>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03873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402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833" y="4407065"/>
            <a:ext cx="103605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8760" indent="0">
              <a:buNone/>
              <a:defRPr sz="2400">
                <a:solidFill>
                  <a:schemeClr val="tx1">
                    <a:tint val="75000"/>
                  </a:schemeClr>
                </a:solidFill>
              </a:defRPr>
            </a:lvl2pPr>
            <a:lvl3pPr marL="1217556" indent="0">
              <a:buNone/>
              <a:defRPr sz="2100">
                <a:solidFill>
                  <a:schemeClr val="tx1">
                    <a:tint val="75000"/>
                  </a:schemeClr>
                </a:solidFill>
              </a:defRPr>
            </a:lvl3pPr>
            <a:lvl4pPr marL="1826328" indent="0">
              <a:buNone/>
              <a:defRPr sz="1900">
                <a:solidFill>
                  <a:schemeClr val="tx1">
                    <a:tint val="75000"/>
                  </a:schemeClr>
                </a:solidFill>
              </a:defRPr>
            </a:lvl4pPr>
            <a:lvl5pPr marL="2435110" indent="0">
              <a:buNone/>
              <a:defRPr sz="1900">
                <a:solidFill>
                  <a:schemeClr val="tx1">
                    <a:tint val="75000"/>
                  </a:schemeClr>
                </a:solidFill>
              </a:defRPr>
            </a:lvl5pPr>
            <a:lvl6pPr marL="3043863" indent="0">
              <a:buNone/>
              <a:defRPr sz="1900">
                <a:solidFill>
                  <a:schemeClr val="tx1">
                    <a:tint val="75000"/>
                  </a:schemeClr>
                </a:solidFill>
              </a:defRPr>
            </a:lvl6pPr>
            <a:lvl7pPr marL="3652631" indent="0">
              <a:buNone/>
              <a:defRPr sz="1900">
                <a:solidFill>
                  <a:schemeClr val="tx1">
                    <a:tint val="75000"/>
                  </a:schemeClr>
                </a:solidFill>
              </a:defRPr>
            </a:lvl7pPr>
            <a:lvl8pPr marL="4261403" indent="0">
              <a:buNone/>
              <a:defRPr sz="1900">
                <a:solidFill>
                  <a:schemeClr val="tx1">
                    <a:tint val="75000"/>
                  </a:schemeClr>
                </a:solidFill>
              </a:defRPr>
            </a:lvl8pPr>
            <a:lvl9pPr marL="4870166"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79796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68" y="274988"/>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72" y="274988"/>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90356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370" y="-46891"/>
            <a:ext cx="12282586"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492" y="-50780"/>
            <a:ext cx="12204452" cy="6942667"/>
          </a:xfrm>
          <a:prstGeom prst="rect">
            <a:avLst/>
          </a:prstGeom>
        </p:spPr>
      </p:pic>
      <p:pic>
        <p:nvPicPr>
          <p:cNvPr id="20" name="图片 19"/>
          <p:cNvPicPr>
            <a:picLocks noChangeAspect="1"/>
          </p:cNvPicPr>
          <p:nvPr userDrawn="1"/>
        </p:nvPicPr>
        <p:blipFill rotWithShape="1">
          <a:blip r:embed="rId4"/>
          <a:srcRect t="1" b="9717"/>
          <a:stretch/>
        </p:blipFill>
        <p:spPr>
          <a:xfrm>
            <a:off x="270984" y="287879"/>
            <a:ext cx="11748673" cy="6587068"/>
          </a:xfrm>
          <a:prstGeom prst="rect">
            <a:avLst/>
          </a:prstGeom>
        </p:spPr>
      </p:pic>
    </p:spTree>
    <p:extLst>
      <p:ext uri="{BB962C8B-B14F-4D97-AF65-F5344CB8AC3E}">
        <p14:creationId xmlns:p14="http://schemas.microsoft.com/office/powerpoint/2010/main" val="36452755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51" y="1122363"/>
            <a:ext cx="9141619"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3651" y="3602137"/>
            <a:ext cx="9141619" cy="1655763"/>
          </a:xfrm>
        </p:spPr>
        <p:txBody>
          <a:bodyPr/>
          <a:lstStyle>
            <a:lvl1pPr marL="0" indent="0" algn="ctr">
              <a:buNone/>
              <a:defRPr sz="2400"/>
            </a:lvl1pPr>
            <a:lvl2pPr marL="456757" indent="0" algn="ctr">
              <a:buNone/>
              <a:defRPr sz="2000"/>
            </a:lvl2pPr>
            <a:lvl3pPr marL="913553" indent="0" algn="ctr">
              <a:buNone/>
              <a:defRPr sz="1900"/>
            </a:lvl3pPr>
            <a:lvl4pPr marL="1370325" indent="0" algn="ctr">
              <a:buNone/>
              <a:defRPr sz="1600"/>
            </a:lvl4pPr>
            <a:lvl5pPr marL="1827108" indent="0" algn="ctr">
              <a:buNone/>
              <a:defRPr sz="1600"/>
            </a:lvl5pPr>
            <a:lvl6pPr marL="2283872" indent="0" algn="ctr">
              <a:buNone/>
              <a:defRPr sz="1600"/>
            </a:lvl6pPr>
            <a:lvl7pPr marL="2740656" indent="0" algn="ctr">
              <a:buNone/>
              <a:defRPr sz="1600"/>
            </a:lvl7pPr>
            <a:lvl8pPr marL="3197435" indent="0" algn="ctr">
              <a:buNone/>
              <a:defRPr sz="1600"/>
            </a:lvl8pPr>
            <a:lvl9pPr marL="365421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163086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00702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866"/>
            <a:ext cx="10512862"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34" y="4589561"/>
            <a:ext cx="10512862" cy="1500187"/>
          </a:xfrm>
        </p:spPr>
        <p:txBody>
          <a:bodyPr/>
          <a:lstStyle>
            <a:lvl1pPr marL="0" indent="0">
              <a:buNone/>
              <a:defRPr sz="2400">
                <a:solidFill>
                  <a:schemeClr val="tx1">
                    <a:tint val="75000"/>
                  </a:schemeClr>
                </a:solidFill>
              </a:defRPr>
            </a:lvl1pPr>
            <a:lvl2pPr marL="456757" indent="0">
              <a:buNone/>
              <a:defRPr sz="2000">
                <a:solidFill>
                  <a:schemeClr val="tx1">
                    <a:tint val="75000"/>
                  </a:schemeClr>
                </a:solidFill>
              </a:defRPr>
            </a:lvl2pPr>
            <a:lvl3pPr marL="913553" indent="0">
              <a:buNone/>
              <a:defRPr sz="1900">
                <a:solidFill>
                  <a:schemeClr val="tx1">
                    <a:tint val="75000"/>
                  </a:schemeClr>
                </a:solidFill>
              </a:defRPr>
            </a:lvl3pPr>
            <a:lvl4pPr marL="1370325" indent="0">
              <a:buNone/>
              <a:defRPr sz="1600">
                <a:solidFill>
                  <a:schemeClr val="tx1">
                    <a:tint val="75000"/>
                  </a:schemeClr>
                </a:solidFill>
              </a:defRPr>
            </a:lvl4pPr>
            <a:lvl5pPr marL="1827108" indent="0">
              <a:buNone/>
              <a:defRPr sz="1600">
                <a:solidFill>
                  <a:schemeClr val="tx1">
                    <a:tint val="75000"/>
                  </a:schemeClr>
                </a:solidFill>
              </a:defRPr>
            </a:lvl5pPr>
            <a:lvl6pPr marL="2283872" indent="0">
              <a:buNone/>
              <a:defRPr sz="1600">
                <a:solidFill>
                  <a:schemeClr val="tx1">
                    <a:tint val="75000"/>
                  </a:schemeClr>
                </a:solidFill>
              </a:defRPr>
            </a:lvl6pPr>
            <a:lvl7pPr marL="2740656" indent="0">
              <a:buNone/>
              <a:defRPr sz="1600">
                <a:solidFill>
                  <a:schemeClr val="tx1">
                    <a:tint val="75000"/>
                  </a:schemeClr>
                </a:solidFill>
              </a:defRPr>
            </a:lvl7pPr>
            <a:lvl8pPr marL="3197435" indent="0">
              <a:buNone/>
              <a:defRPr sz="1600">
                <a:solidFill>
                  <a:schemeClr val="tx1">
                    <a:tint val="75000"/>
                  </a:schemeClr>
                </a:solidFill>
              </a:defRPr>
            </a:lvl8pPr>
            <a:lvl9pPr marL="365421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448421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031"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811453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9"/>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99" y="1681163"/>
            <a:ext cx="5156443"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99" y="2505079"/>
            <a:ext cx="515644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6" y="1681163"/>
            <a:ext cx="5181838" cy="823912"/>
          </a:xfrm>
        </p:spPr>
        <p:txBody>
          <a:bodyPr anchor="b"/>
          <a:lstStyle>
            <a:lvl1pPr marL="0" indent="0">
              <a:buNone/>
              <a:defRPr sz="2400" b="1"/>
            </a:lvl1pPr>
            <a:lvl2pPr marL="456757" indent="0">
              <a:buNone/>
              <a:defRPr sz="2000" b="1"/>
            </a:lvl2pPr>
            <a:lvl3pPr marL="913553" indent="0">
              <a:buNone/>
              <a:defRPr sz="1900" b="1"/>
            </a:lvl3pPr>
            <a:lvl4pPr marL="1370325" indent="0">
              <a:buNone/>
              <a:defRPr sz="1600" b="1"/>
            </a:lvl4pPr>
            <a:lvl5pPr marL="1827108" indent="0">
              <a:buNone/>
              <a:defRPr sz="1600" b="1"/>
            </a:lvl5pPr>
            <a:lvl6pPr marL="2283872" indent="0">
              <a:buNone/>
              <a:defRPr sz="1600" b="1"/>
            </a:lvl6pPr>
            <a:lvl7pPr marL="2740656" indent="0">
              <a:buNone/>
              <a:defRPr sz="1600" b="1"/>
            </a:lvl7pPr>
            <a:lvl8pPr marL="3197435" indent="0">
              <a:buNone/>
              <a:defRPr sz="1600" b="1"/>
            </a:lvl8pPr>
            <a:lvl9pPr marL="36542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6" y="2505079"/>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06786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256451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331391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838" y="987553"/>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33520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441" y="1200317"/>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5986" y="1200317"/>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110561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0"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553"/>
            <a:ext cx="6170593" cy="4873625"/>
          </a:xfrm>
        </p:spPr>
        <p:txBody>
          <a:bodyPr anchor="t"/>
          <a:lstStyle>
            <a:lvl1pPr marL="0" indent="0">
              <a:buNone/>
              <a:defRPr sz="3200"/>
            </a:lvl1pPr>
            <a:lvl2pPr marL="456757" indent="0">
              <a:buNone/>
              <a:defRPr sz="2800"/>
            </a:lvl2pPr>
            <a:lvl3pPr marL="913553" indent="0">
              <a:buNone/>
              <a:defRPr sz="2400"/>
            </a:lvl3pPr>
            <a:lvl4pPr marL="1370325" indent="0">
              <a:buNone/>
              <a:defRPr sz="2000"/>
            </a:lvl4pPr>
            <a:lvl5pPr marL="1827108" indent="0">
              <a:buNone/>
              <a:defRPr sz="2000"/>
            </a:lvl5pPr>
            <a:lvl6pPr marL="2283872" indent="0">
              <a:buNone/>
              <a:defRPr sz="2000"/>
            </a:lvl6pPr>
            <a:lvl7pPr marL="2740656" indent="0">
              <a:buNone/>
              <a:defRPr sz="2000"/>
            </a:lvl7pPr>
            <a:lvl8pPr marL="3197435" indent="0">
              <a:buNone/>
              <a:defRPr sz="2000"/>
            </a:lvl8pPr>
            <a:lvl9pPr marL="365421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20" y="2057403"/>
            <a:ext cx="3931213" cy="3811588"/>
          </a:xfrm>
        </p:spPr>
        <p:txBody>
          <a:bodyPr/>
          <a:lstStyle>
            <a:lvl1pPr marL="0" indent="0">
              <a:buNone/>
              <a:defRPr sz="1600"/>
            </a:lvl1pPr>
            <a:lvl2pPr marL="456757" indent="0">
              <a:buNone/>
              <a:defRPr sz="1500"/>
            </a:lvl2pPr>
            <a:lvl3pPr marL="913553" indent="0">
              <a:buNone/>
              <a:defRPr sz="1200"/>
            </a:lvl3pPr>
            <a:lvl4pPr marL="1370325" indent="0">
              <a:buNone/>
              <a:defRPr sz="1100"/>
            </a:lvl4pPr>
            <a:lvl5pPr marL="1827108" indent="0">
              <a:buNone/>
              <a:defRPr sz="1100"/>
            </a:lvl5pPr>
            <a:lvl6pPr marL="2283872" indent="0">
              <a:buNone/>
              <a:defRPr sz="1100"/>
            </a:lvl6pPr>
            <a:lvl7pPr marL="2740656" indent="0">
              <a:buNone/>
              <a:defRPr sz="1100"/>
            </a:lvl7pPr>
            <a:lvl8pPr marL="3197435" indent="0">
              <a:buNone/>
              <a:defRPr sz="1100"/>
            </a:lvl8pPr>
            <a:lvl9pPr marL="3654215"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269742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800587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55" y="365253"/>
            <a:ext cx="262821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6" y="365253"/>
            <a:ext cx="773228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D8280A-06B4-4BFE-BB56-FC6649CD8609}" type="datetimeFigureOut">
              <a:rPr lang="vi-VN" smtClean="0">
                <a:solidFill>
                  <a:prstClr val="black">
                    <a:tint val="75000"/>
                  </a:prstClr>
                </a:solidFill>
              </a:rPr>
              <a:pPr/>
              <a:t>24/02/2025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BBD9714-5D4A-422B-9477-494A4170309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625651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1843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169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4995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4598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7596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9555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055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42" y="274639"/>
            <a:ext cx="1096994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5" y="1535117"/>
            <a:ext cx="5385514" cy="639763"/>
          </a:xfrm>
        </p:spPr>
        <p:txBody>
          <a:bodyPr anchor="b"/>
          <a:lstStyle>
            <a:lvl1pPr marL="0" indent="0">
              <a:buNone/>
              <a:defRPr sz="3200" b="1"/>
            </a:lvl1pPr>
            <a:lvl2pPr marL="608760" indent="0">
              <a:buNone/>
              <a:defRPr sz="2700" b="1"/>
            </a:lvl2pPr>
            <a:lvl3pPr marL="1217556" indent="0">
              <a:buNone/>
              <a:defRPr sz="2400" b="1"/>
            </a:lvl3pPr>
            <a:lvl4pPr marL="1826328" indent="0">
              <a:buNone/>
              <a:defRPr sz="2100" b="1"/>
            </a:lvl4pPr>
            <a:lvl5pPr marL="2435110" indent="0">
              <a:buNone/>
              <a:defRPr sz="2100" b="1"/>
            </a:lvl5pPr>
            <a:lvl6pPr marL="3043863" indent="0">
              <a:buNone/>
              <a:defRPr sz="2100" b="1"/>
            </a:lvl6pPr>
            <a:lvl7pPr marL="3652631" indent="0">
              <a:buNone/>
              <a:defRPr sz="2100" b="1"/>
            </a:lvl7pPr>
            <a:lvl8pPr marL="4261403" indent="0">
              <a:buNone/>
              <a:defRPr sz="2100" b="1"/>
            </a:lvl8pPr>
            <a:lvl9pPr marL="4870166"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25"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785" y="1535117"/>
            <a:ext cx="5387630" cy="639763"/>
          </a:xfrm>
        </p:spPr>
        <p:txBody>
          <a:bodyPr anchor="b"/>
          <a:lstStyle>
            <a:lvl1pPr marL="0" indent="0">
              <a:buNone/>
              <a:defRPr sz="3200" b="1"/>
            </a:lvl1pPr>
            <a:lvl2pPr marL="608760" indent="0">
              <a:buNone/>
              <a:defRPr sz="2700" b="1"/>
            </a:lvl2pPr>
            <a:lvl3pPr marL="1217556" indent="0">
              <a:buNone/>
              <a:defRPr sz="2400" b="1"/>
            </a:lvl3pPr>
            <a:lvl4pPr marL="1826328" indent="0">
              <a:buNone/>
              <a:defRPr sz="2100" b="1"/>
            </a:lvl4pPr>
            <a:lvl5pPr marL="2435110" indent="0">
              <a:buNone/>
              <a:defRPr sz="2100" b="1"/>
            </a:lvl5pPr>
            <a:lvl6pPr marL="3043863" indent="0">
              <a:buNone/>
              <a:defRPr sz="2100" b="1"/>
            </a:lvl6pPr>
            <a:lvl7pPr marL="3652631" indent="0">
              <a:buNone/>
              <a:defRPr sz="2100" b="1"/>
            </a:lvl7pPr>
            <a:lvl8pPr marL="4261403" indent="0">
              <a:buNone/>
              <a:defRPr sz="2100" b="1"/>
            </a:lvl8pPr>
            <a:lvl9pPr marL="4870166"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1785"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64450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4258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3387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6663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867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773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628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7954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229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251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19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21630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693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9848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209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058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725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773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6284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7954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229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25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2207573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71793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196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693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9848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209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05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725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773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2628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7954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522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70" y="273213"/>
            <a:ext cx="4010039"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492" y="273266"/>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70" y="1435104"/>
            <a:ext cx="4010039" cy="4691063"/>
          </a:xfrm>
        </p:spPr>
        <p:txBody>
          <a:bodyPr/>
          <a:lstStyle>
            <a:lvl1pPr marL="0" indent="0">
              <a:buNone/>
              <a:defRPr sz="1900"/>
            </a:lvl1pPr>
            <a:lvl2pPr marL="608760" indent="0">
              <a:buNone/>
              <a:defRPr sz="1600"/>
            </a:lvl2pPr>
            <a:lvl3pPr marL="1217556" indent="0">
              <a:buNone/>
              <a:defRPr sz="1300"/>
            </a:lvl3pPr>
            <a:lvl4pPr marL="1826328" indent="0">
              <a:buNone/>
              <a:defRPr sz="1200"/>
            </a:lvl4pPr>
            <a:lvl5pPr marL="2435110" indent="0">
              <a:buNone/>
              <a:defRPr sz="1200"/>
            </a:lvl5pPr>
            <a:lvl6pPr marL="3043863" indent="0">
              <a:buNone/>
              <a:defRPr sz="1200"/>
            </a:lvl6pPr>
            <a:lvl7pPr marL="3652631" indent="0">
              <a:buNone/>
              <a:defRPr sz="1200"/>
            </a:lvl7pPr>
            <a:lvl8pPr marL="4261403" indent="0">
              <a:buNone/>
              <a:defRPr sz="1200"/>
            </a:lvl8pPr>
            <a:lvl9pPr marL="4870166"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6161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3251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45196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693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9848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5209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0589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072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76" y="4800765"/>
            <a:ext cx="7313295"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176" y="612775"/>
            <a:ext cx="7313295" cy="4114800"/>
          </a:xfrm>
        </p:spPr>
        <p:txBody>
          <a:bodyPr/>
          <a:lstStyle>
            <a:lvl1pPr marL="0" indent="0">
              <a:buNone/>
              <a:defRPr sz="4300"/>
            </a:lvl1pPr>
            <a:lvl2pPr marL="608760" indent="0">
              <a:buNone/>
              <a:defRPr sz="3700"/>
            </a:lvl2pPr>
            <a:lvl3pPr marL="1217556" indent="0">
              <a:buNone/>
              <a:defRPr sz="3200"/>
            </a:lvl3pPr>
            <a:lvl4pPr marL="1826328" indent="0">
              <a:buNone/>
              <a:defRPr sz="2700"/>
            </a:lvl4pPr>
            <a:lvl5pPr marL="2435110" indent="0">
              <a:buNone/>
              <a:defRPr sz="2700"/>
            </a:lvl5pPr>
            <a:lvl6pPr marL="3043863" indent="0">
              <a:buNone/>
              <a:defRPr sz="2700"/>
            </a:lvl6pPr>
            <a:lvl7pPr marL="3652631" indent="0">
              <a:buNone/>
              <a:defRPr sz="2700"/>
            </a:lvl7pPr>
            <a:lvl8pPr marL="4261403" indent="0">
              <a:buNone/>
              <a:defRPr sz="2700"/>
            </a:lvl8pPr>
            <a:lvl9pPr marL="4870166" indent="0">
              <a:buNone/>
              <a:defRPr sz="2700"/>
            </a:lvl9pPr>
          </a:lstStyle>
          <a:p>
            <a:endParaRPr lang="zh-CN" altLang="en-US"/>
          </a:p>
        </p:txBody>
      </p:sp>
      <p:sp>
        <p:nvSpPr>
          <p:cNvPr id="4" name="文本占位符 3"/>
          <p:cNvSpPr>
            <a:spLocks noGrp="1"/>
          </p:cNvSpPr>
          <p:nvPr>
            <p:ph type="body" sz="half" idx="2"/>
          </p:nvPr>
        </p:nvSpPr>
        <p:spPr>
          <a:xfrm>
            <a:off x="2389176" y="5367551"/>
            <a:ext cx="7313295" cy="804863"/>
          </a:xfrm>
        </p:spPr>
        <p:txBody>
          <a:bodyPr/>
          <a:lstStyle>
            <a:lvl1pPr marL="0" indent="0">
              <a:buNone/>
              <a:defRPr sz="1900"/>
            </a:lvl1pPr>
            <a:lvl2pPr marL="608760" indent="0">
              <a:buNone/>
              <a:defRPr sz="1600"/>
            </a:lvl2pPr>
            <a:lvl3pPr marL="1217556" indent="0">
              <a:buNone/>
              <a:defRPr sz="1300"/>
            </a:lvl3pPr>
            <a:lvl4pPr marL="1826328" indent="0">
              <a:buNone/>
              <a:defRPr sz="1200"/>
            </a:lvl4pPr>
            <a:lvl5pPr marL="2435110" indent="0">
              <a:buNone/>
              <a:defRPr sz="1200"/>
            </a:lvl5pPr>
            <a:lvl6pPr marL="3043863" indent="0">
              <a:buNone/>
              <a:defRPr sz="1200"/>
            </a:lvl6pPr>
            <a:lvl7pPr marL="3652631" indent="0">
              <a:buNone/>
              <a:defRPr sz="1200"/>
            </a:lvl7pPr>
            <a:lvl8pPr marL="4261403" indent="0">
              <a:buNone/>
              <a:defRPr sz="1200"/>
            </a:lvl8pPr>
            <a:lvl9pPr marL="4870166"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0376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3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06541"/>
            <a:ext cx="2742486"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41" y="206541"/>
            <a:ext cx="802431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1415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804" y="1619423"/>
            <a:ext cx="7872888" cy="1116999"/>
          </a:xfrm>
        </p:spPr>
        <p:txBody>
          <a:bodyPr/>
          <a:lstStyle/>
          <a:p>
            <a:r>
              <a:rPr lang="en-US"/>
              <a:t>Click to edit Master title style</a:t>
            </a:r>
          </a:p>
        </p:txBody>
      </p:sp>
      <p:sp>
        <p:nvSpPr>
          <p:cNvPr id="3" name="Subtitle 2"/>
          <p:cNvSpPr>
            <a:spLocks noGrp="1"/>
          </p:cNvSpPr>
          <p:nvPr>
            <p:ph type="subTitle" idx="1"/>
          </p:nvPr>
        </p:nvSpPr>
        <p:spPr>
          <a:xfrm>
            <a:off x="1389475" y="2953019"/>
            <a:ext cx="6483554" cy="1331713"/>
          </a:xfrm>
        </p:spPr>
        <p:txBody>
          <a:bodyPr/>
          <a:lstStyle>
            <a:lvl1pPr marL="0" indent="0" algn="ctr">
              <a:buNone/>
              <a:defRPr>
                <a:solidFill>
                  <a:schemeClr val="tx1">
                    <a:tint val="75000"/>
                  </a:schemeClr>
                </a:solidFill>
              </a:defRPr>
            </a:lvl1pPr>
            <a:lvl2pPr marL="454956" indent="0" algn="ctr">
              <a:buNone/>
              <a:defRPr>
                <a:solidFill>
                  <a:schemeClr val="tx1">
                    <a:tint val="75000"/>
                  </a:schemeClr>
                </a:solidFill>
              </a:defRPr>
            </a:lvl2pPr>
            <a:lvl3pPr marL="909941" indent="0" algn="ctr">
              <a:buNone/>
              <a:defRPr>
                <a:solidFill>
                  <a:schemeClr val="tx1">
                    <a:tint val="75000"/>
                  </a:schemeClr>
                </a:solidFill>
              </a:defRPr>
            </a:lvl3pPr>
            <a:lvl4pPr marL="1364934" indent="0" algn="ctr">
              <a:buNone/>
              <a:defRPr>
                <a:solidFill>
                  <a:schemeClr val="tx1">
                    <a:tint val="75000"/>
                  </a:schemeClr>
                </a:solidFill>
              </a:defRPr>
            </a:lvl4pPr>
            <a:lvl5pPr marL="1819881" indent="0" algn="ctr">
              <a:buNone/>
              <a:defRPr>
                <a:solidFill>
                  <a:schemeClr val="tx1">
                    <a:tint val="75000"/>
                  </a:schemeClr>
                </a:solidFill>
              </a:defRPr>
            </a:lvl5pPr>
            <a:lvl6pPr marL="2274876" indent="0" algn="ctr">
              <a:buNone/>
              <a:defRPr>
                <a:solidFill>
                  <a:schemeClr val="tx1">
                    <a:tint val="75000"/>
                  </a:schemeClr>
                </a:solidFill>
              </a:defRPr>
            </a:lvl6pPr>
            <a:lvl7pPr marL="2729810" indent="0" algn="ctr">
              <a:buNone/>
              <a:defRPr>
                <a:solidFill>
                  <a:schemeClr val="tx1">
                    <a:tint val="75000"/>
                  </a:schemeClr>
                </a:solidFill>
              </a:defRPr>
            </a:lvl7pPr>
            <a:lvl8pPr marL="3184767" indent="0" algn="ctr">
              <a:buNone/>
              <a:defRPr>
                <a:solidFill>
                  <a:schemeClr val="tx1">
                    <a:tint val="75000"/>
                  </a:schemeClr>
                </a:solidFill>
              </a:defRPr>
            </a:lvl8pPr>
            <a:lvl9pPr marL="36397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40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179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691" y="3348595"/>
            <a:ext cx="7872888"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691" y="2209008"/>
            <a:ext cx="7872888" cy="1139917"/>
          </a:xfrm>
        </p:spPr>
        <p:txBody>
          <a:bodyPr anchor="b"/>
          <a:lstStyle>
            <a:lvl1pPr marL="0" indent="0">
              <a:buNone/>
              <a:defRPr sz="2000">
                <a:solidFill>
                  <a:schemeClr val="tx1">
                    <a:tint val="75000"/>
                  </a:schemeClr>
                </a:solidFill>
              </a:defRPr>
            </a:lvl1pPr>
            <a:lvl2pPr marL="454956" indent="0">
              <a:buNone/>
              <a:defRPr sz="1900">
                <a:solidFill>
                  <a:schemeClr val="tx1">
                    <a:tint val="75000"/>
                  </a:schemeClr>
                </a:solidFill>
              </a:defRPr>
            </a:lvl2pPr>
            <a:lvl3pPr marL="909941" indent="0">
              <a:buNone/>
              <a:defRPr sz="1600">
                <a:solidFill>
                  <a:schemeClr val="tx1">
                    <a:tint val="75000"/>
                  </a:schemeClr>
                </a:solidFill>
              </a:defRPr>
            </a:lvl3pPr>
            <a:lvl4pPr marL="1364934" indent="0">
              <a:buNone/>
              <a:defRPr sz="1500">
                <a:solidFill>
                  <a:schemeClr val="tx1">
                    <a:tint val="75000"/>
                  </a:schemeClr>
                </a:solidFill>
              </a:defRPr>
            </a:lvl4pPr>
            <a:lvl5pPr marL="1819881" indent="0">
              <a:buNone/>
              <a:defRPr sz="1500">
                <a:solidFill>
                  <a:schemeClr val="tx1">
                    <a:tint val="75000"/>
                  </a:schemeClr>
                </a:solidFill>
              </a:defRPr>
            </a:lvl5pPr>
            <a:lvl6pPr marL="2274876" indent="0">
              <a:buNone/>
              <a:defRPr sz="1500">
                <a:solidFill>
                  <a:schemeClr val="tx1">
                    <a:tint val="75000"/>
                  </a:schemeClr>
                </a:solidFill>
              </a:defRPr>
            </a:lvl6pPr>
            <a:lvl7pPr marL="2729810" indent="0">
              <a:buNone/>
              <a:defRPr sz="1500">
                <a:solidFill>
                  <a:schemeClr val="tx1">
                    <a:tint val="75000"/>
                  </a:schemeClr>
                </a:solidFill>
              </a:defRPr>
            </a:lvl7pPr>
            <a:lvl8pPr marL="3184767" indent="0">
              <a:buNone/>
              <a:defRPr sz="1500">
                <a:solidFill>
                  <a:schemeClr val="tx1">
                    <a:tint val="75000"/>
                  </a:schemeClr>
                </a:solidFill>
              </a:defRPr>
            </a:lvl8pPr>
            <a:lvl9pPr marL="3639715"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23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112"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8295" y="1215915"/>
            <a:ext cx="4090814"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934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163" y="1166459"/>
            <a:ext cx="4092422" cy="486124"/>
          </a:xfrm>
        </p:spPr>
        <p:txBody>
          <a:bodyPr anchor="b"/>
          <a:lstStyle>
            <a:lvl1pPr marL="0" indent="0">
              <a:buNone/>
              <a:defRPr sz="2400" b="1"/>
            </a:lvl1pPr>
            <a:lvl2pPr marL="454956" indent="0">
              <a:buNone/>
              <a:defRPr sz="2000" b="1"/>
            </a:lvl2pPr>
            <a:lvl3pPr marL="909941" indent="0">
              <a:buNone/>
              <a:defRPr sz="1900" b="1"/>
            </a:lvl3pPr>
            <a:lvl4pPr marL="1364934" indent="0">
              <a:buNone/>
              <a:defRPr sz="1600" b="1"/>
            </a:lvl4pPr>
            <a:lvl5pPr marL="1819881" indent="0">
              <a:buNone/>
              <a:defRPr sz="1600" b="1"/>
            </a:lvl5pPr>
            <a:lvl6pPr marL="2274876" indent="0">
              <a:buNone/>
              <a:defRPr sz="1600" b="1"/>
            </a:lvl6pPr>
            <a:lvl7pPr marL="2729810" indent="0">
              <a:buNone/>
              <a:defRPr sz="1600" b="1"/>
            </a:lvl7pPr>
            <a:lvl8pPr marL="3184767" indent="0">
              <a:buNone/>
              <a:defRPr sz="1600" b="1"/>
            </a:lvl8pPr>
            <a:lvl9pPr marL="3639715" indent="0">
              <a:buNone/>
              <a:defRPr sz="1600" b="1"/>
            </a:lvl9pPr>
          </a:lstStyle>
          <a:p>
            <a:pPr lvl="0"/>
            <a:r>
              <a:rPr lang="en-US"/>
              <a:t>Click to edit Master text styles</a:t>
            </a:r>
          </a:p>
        </p:txBody>
      </p:sp>
      <p:sp>
        <p:nvSpPr>
          <p:cNvPr id="4" name="Content Placeholder 3"/>
          <p:cNvSpPr>
            <a:spLocks noGrp="1"/>
          </p:cNvSpPr>
          <p:nvPr>
            <p:ph sz="half" idx="2"/>
          </p:nvPr>
        </p:nvSpPr>
        <p:spPr>
          <a:xfrm>
            <a:off x="463163" y="1653062"/>
            <a:ext cx="4092422"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5092" y="1166459"/>
            <a:ext cx="4094030" cy="486124"/>
          </a:xfrm>
        </p:spPr>
        <p:txBody>
          <a:bodyPr anchor="b"/>
          <a:lstStyle>
            <a:lvl1pPr marL="0" indent="0">
              <a:buNone/>
              <a:defRPr sz="2400" b="1"/>
            </a:lvl1pPr>
            <a:lvl2pPr marL="454956" indent="0">
              <a:buNone/>
              <a:defRPr sz="2000" b="1"/>
            </a:lvl2pPr>
            <a:lvl3pPr marL="909941" indent="0">
              <a:buNone/>
              <a:defRPr sz="1900" b="1"/>
            </a:lvl3pPr>
            <a:lvl4pPr marL="1364934" indent="0">
              <a:buNone/>
              <a:defRPr sz="1600" b="1"/>
            </a:lvl4pPr>
            <a:lvl5pPr marL="1819881" indent="0">
              <a:buNone/>
              <a:defRPr sz="1600" b="1"/>
            </a:lvl5pPr>
            <a:lvl6pPr marL="2274876" indent="0">
              <a:buNone/>
              <a:defRPr sz="1600" b="1"/>
            </a:lvl6pPr>
            <a:lvl7pPr marL="2729810" indent="0">
              <a:buNone/>
              <a:defRPr sz="1600" b="1"/>
            </a:lvl7pPr>
            <a:lvl8pPr marL="3184767" indent="0">
              <a:buNone/>
              <a:defRPr sz="1600" b="1"/>
            </a:lvl8pPr>
            <a:lvl9pPr marL="363971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092" y="1653062"/>
            <a:ext cx="4094030"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67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64" y="1709977"/>
            <a:ext cx="1051286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664" y="4589593"/>
            <a:ext cx="10512860" cy="1500187"/>
          </a:xfrm>
        </p:spPr>
        <p:txBody>
          <a:bodyPr/>
          <a:lstStyle>
            <a:lvl1pPr marL="0" indent="0">
              <a:buNone/>
              <a:defRPr sz="2400">
                <a:solidFill>
                  <a:schemeClr val="tx1"/>
                </a:solidFill>
              </a:defRPr>
            </a:lvl1pPr>
            <a:lvl2pPr marL="454170" indent="0">
              <a:buNone/>
              <a:defRPr sz="2000">
                <a:solidFill>
                  <a:schemeClr val="tx1">
                    <a:tint val="75000"/>
                  </a:schemeClr>
                </a:solidFill>
              </a:defRPr>
            </a:lvl2pPr>
            <a:lvl3pPr marL="908372" indent="0">
              <a:buNone/>
              <a:defRPr sz="1900">
                <a:solidFill>
                  <a:schemeClr val="tx1">
                    <a:tint val="75000"/>
                  </a:schemeClr>
                </a:solidFill>
              </a:defRPr>
            </a:lvl3pPr>
            <a:lvl4pPr marL="1362579" indent="0">
              <a:buNone/>
              <a:defRPr sz="1600">
                <a:solidFill>
                  <a:schemeClr val="tx1">
                    <a:tint val="75000"/>
                  </a:schemeClr>
                </a:solidFill>
              </a:defRPr>
            </a:lvl4pPr>
            <a:lvl5pPr marL="1816746" indent="0">
              <a:buNone/>
              <a:defRPr sz="1600">
                <a:solidFill>
                  <a:schemeClr val="tx1">
                    <a:tint val="75000"/>
                  </a:schemeClr>
                </a:solidFill>
              </a:defRPr>
            </a:lvl5pPr>
            <a:lvl6pPr marL="2270941" indent="0">
              <a:buNone/>
              <a:defRPr sz="1600">
                <a:solidFill>
                  <a:schemeClr val="tx1">
                    <a:tint val="75000"/>
                  </a:schemeClr>
                </a:solidFill>
              </a:defRPr>
            </a:lvl6pPr>
            <a:lvl7pPr marL="2725115" indent="0">
              <a:buNone/>
              <a:defRPr sz="1600">
                <a:solidFill>
                  <a:schemeClr val="tx1">
                    <a:tint val="75000"/>
                  </a:schemeClr>
                </a:solidFill>
              </a:defRPr>
            </a:lvl7pPr>
            <a:lvl8pPr marL="3179313" indent="0">
              <a:buNone/>
              <a:defRPr sz="1600">
                <a:solidFill>
                  <a:schemeClr val="tx1">
                    <a:tint val="75000"/>
                  </a:schemeClr>
                </a:solidFill>
              </a:defRPr>
            </a:lvl8pPr>
            <a:lvl9pPr marL="363348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877427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150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160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69" y="207477"/>
            <a:ext cx="3047208"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1457" y="207491"/>
            <a:ext cx="5177839"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269" y="1090551"/>
            <a:ext cx="3047208" cy="3564504"/>
          </a:xfrm>
        </p:spPr>
        <p:txBody>
          <a:bodyPr/>
          <a:lstStyle>
            <a:lvl1pPr marL="0" indent="0">
              <a:buNone/>
              <a:defRPr sz="1500"/>
            </a:lvl1pPr>
            <a:lvl2pPr marL="454956" indent="0">
              <a:buNone/>
              <a:defRPr sz="1200"/>
            </a:lvl2pPr>
            <a:lvl3pPr marL="909941" indent="0">
              <a:buNone/>
              <a:defRPr sz="1100"/>
            </a:lvl3pPr>
            <a:lvl4pPr marL="1364934" indent="0">
              <a:buNone/>
              <a:defRPr sz="900"/>
            </a:lvl4pPr>
            <a:lvl5pPr marL="1819881" indent="0">
              <a:buNone/>
              <a:defRPr sz="900"/>
            </a:lvl5pPr>
            <a:lvl6pPr marL="2274876" indent="0">
              <a:buNone/>
              <a:defRPr sz="900"/>
            </a:lvl6pPr>
            <a:lvl7pPr marL="2729810" indent="0">
              <a:buNone/>
              <a:defRPr sz="900"/>
            </a:lvl7pPr>
            <a:lvl8pPr marL="3184767" indent="0">
              <a:buNone/>
              <a:defRPr sz="900"/>
            </a:lvl8pPr>
            <a:lvl9pPr marL="36397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456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5533" y="3647739"/>
            <a:ext cx="5557332"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5533" y="465664"/>
            <a:ext cx="5557332" cy="3126631"/>
          </a:xfrm>
        </p:spPr>
        <p:txBody>
          <a:bodyPr/>
          <a:lstStyle>
            <a:lvl1pPr marL="0" indent="0">
              <a:buNone/>
              <a:defRPr sz="3200"/>
            </a:lvl1pPr>
            <a:lvl2pPr marL="454956" indent="0">
              <a:buNone/>
              <a:defRPr sz="2800"/>
            </a:lvl2pPr>
            <a:lvl3pPr marL="909941" indent="0">
              <a:buNone/>
              <a:defRPr sz="2400"/>
            </a:lvl3pPr>
            <a:lvl4pPr marL="1364934" indent="0">
              <a:buNone/>
              <a:defRPr sz="2000"/>
            </a:lvl4pPr>
            <a:lvl5pPr marL="1819881" indent="0">
              <a:buNone/>
              <a:defRPr sz="2000"/>
            </a:lvl5pPr>
            <a:lvl6pPr marL="2274876" indent="0">
              <a:buNone/>
              <a:defRPr sz="2000"/>
            </a:lvl6pPr>
            <a:lvl7pPr marL="2729810" indent="0">
              <a:buNone/>
              <a:defRPr sz="2000"/>
            </a:lvl7pPr>
            <a:lvl8pPr marL="3184767" indent="0">
              <a:buNone/>
              <a:defRPr sz="2000"/>
            </a:lvl8pPr>
            <a:lvl9pPr marL="3639715" indent="0">
              <a:buNone/>
              <a:defRPr sz="2000"/>
            </a:lvl9pPr>
          </a:lstStyle>
          <a:p>
            <a:endParaRPr lang="en-US"/>
          </a:p>
        </p:txBody>
      </p:sp>
      <p:sp>
        <p:nvSpPr>
          <p:cNvPr id="4" name="Text Placeholder 3"/>
          <p:cNvSpPr>
            <a:spLocks noGrp="1"/>
          </p:cNvSpPr>
          <p:nvPr>
            <p:ph type="body" sz="half" idx="2"/>
          </p:nvPr>
        </p:nvSpPr>
        <p:spPr>
          <a:xfrm>
            <a:off x="1815533" y="4078991"/>
            <a:ext cx="5557332" cy="611575"/>
          </a:xfrm>
        </p:spPr>
        <p:txBody>
          <a:bodyPr/>
          <a:lstStyle>
            <a:lvl1pPr marL="0" indent="0">
              <a:buNone/>
              <a:defRPr sz="1500"/>
            </a:lvl1pPr>
            <a:lvl2pPr marL="454956" indent="0">
              <a:buNone/>
              <a:defRPr sz="1200"/>
            </a:lvl2pPr>
            <a:lvl3pPr marL="909941" indent="0">
              <a:buNone/>
              <a:defRPr sz="1100"/>
            </a:lvl3pPr>
            <a:lvl4pPr marL="1364934" indent="0">
              <a:buNone/>
              <a:defRPr sz="900"/>
            </a:lvl4pPr>
            <a:lvl5pPr marL="1819881" indent="0">
              <a:buNone/>
              <a:defRPr sz="900"/>
            </a:lvl5pPr>
            <a:lvl6pPr marL="2274876" indent="0">
              <a:buNone/>
              <a:defRPr sz="900"/>
            </a:lvl6pPr>
            <a:lvl7pPr marL="2729810" indent="0">
              <a:buNone/>
              <a:defRPr sz="900"/>
            </a:lvl7pPr>
            <a:lvl8pPr marL="3184767" indent="0">
              <a:buNone/>
              <a:defRPr sz="900"/>
            </a:lvl8pPr>
            <a:lvl9pPr marL="363971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056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204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5274" y="209162"/>
            <a:ext cx="2084000"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375" y="209162"/>
            <a:ext cx="6097629"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64987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914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841" y="1122364"/>
            <a:ext cx="9141620" cy="2387600"/>
          </a:xfrm>
          <a:prstGeom prst="rect">
            <a:avLst/>
          </a:prstGeom>
        </p:spPr>
        <p:txBody>
          <a:bodyPr lIns="91743" tIns="45915" rIns="91743" bIns="45915"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841" y="3602484"/>
            <a:ext cx="9141620" cy="1655761"/>
          </a:xfrm>
          <a:prstGeom prst="rect">
            <a:avLst/>
          </a:prstGeom>
        </p:spPr>
        <p:txBody>
          <a:bodyPr lIns="91743" tIns="45915" rIns="91743" bIns="45915"/>
          <a:lstStyle>
            <a:lvl1pPr marL="0" indent="0" algn="ctr">
              <a:buNone/>
              <a:defRPr sz="2400"/>
            </a:lvl1pPr>
            <a:lvl2pPr marL="452694" indent="0" algn="ctr">
              <a:buNone/>
              <a:defRPr sz="2000"/>
            </a:lvl2pPr>
            <a:lvl3pPr marL="905423" indent="0" algn="ctr">
              <a:buNone/>
              <a:defRPr sz="1900"/>
            </a:lvl3pPr>
            <a:lvl4pPr marL="1358141" indent="0" algn="ctr">
              <a:buNone/>
              <a:defRPr sz="1600"/>
            </a:lvl4pPr>
            <a:lvl5pPr marL="1810844" indent="0" algn="ctr">
              <a:buNone/>
              <a:defRPr sz="1600"/>
            </a:lvl5pPr>
            <a:lvl6pPr marL="2263582" indent="0" algn="ctr">
              <a:buNone/>
              <a:defRPr sz="1600"/>
            </a:lvl6pPr>
            <a:lvl7pPr marL="2716274" indent="0" algn="ctr">
              <a:buNone/>
              <a:defRPr sz="1600"/>
            </a:lvl7pPr>
            <a:lvl8pPr marL="3168955" indent="0" algn="ctr">
              <a:buNone/>
              <a:defRPr sz="1600"/>
            </a:lvl8pPr>
            <a:lvl9pPr marL="3621691"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7982"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C764DE79-268F-4C1A-8933-263129D2AF90}" type="datetimeFigureOut">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2/24/2025</a:t>
            </a:fld>
            <a:endParaRPr lang="en-US" sz="1900" kern="1200" dirty="0">
              <a:solidFill>
                <a:prstClr val="black"/>
              </a:solidFill>
              <a:latin typeface="Calibri" pitchFamily="34" charset="0"/>
              <a:ea typeface="宋体" pitchFamily="2" charset="-122"/>
              <a:cs typeface="+mn-cs"/>
            </a:endParaRPr>
          </a:p>
        </p:txBody>
      </p:sp>
      <p:sp>
        <p:nvSpPr>
          <p:cNvPr id="5" name="Footer Placeholder 4"/>
          <p:cNvSpPr>
            <a:spLocks noGrp="1"/>
          </p:cNvSpPr>
          <p:nvPr>
            <p:ph type="ftr" sz="quarter" idx="11"/>
          </p:nvPr>
        </p:nvSpPr>
        <p:spPr>
          <a:xfrm>
            <a:off x="4037549" y="6356656"/>
            <a:ext cx="4113728" cy="365125"/>
          </a:xfrm>
          <a:prstGeom prst="rect">
            <a:avLst/>
          </a:prstGeom>
        </p:spPr>
        <p:txBody>
          <a:bodyPr lIns="91743" tIns="45915" rIns="91743" bIns="45915"/>
          <a:lstStyle/>
          <a:p>
            <a:pPr defTabSz="905423" eaLnBrk="0" fontAlgn="base" hangingPunct="0">
              <a:spcBef>
                <a:spcPct val="0"/>
              </a:spcBef>
              <a:spcAft>
                <a:spcPct val="0"/>
              </a:spcAft>
              <a:buClrTx/>
            </a:pPr>
            <a:endParaRPr lang="en-US" sz="1900" kern="1200" dirty="0">
              <a:solidFill>
                <a:prstClr val="black"/>
              </a:solidFill>
              <a:latin typeface="Calibri" pitchFamily="34" charset="0"/>
              <a:ea typeface="宋体" pitchFamily="2" charset="-122"/>
              <a:cs typeface="+mn-cs"/>
            </a:endParaRPr>
          </a:p>
        </p:txBody>
      </p:sp>
      <p:sp>
        <p:nvSpPr>
          <p:cNvPr id="6" name="Slide Number Placeholder 5"/>
          <p:cNvSpPr>
            <a:spLocks noGrp="1"/>
          </p:cNvSpPr>
          <p:nvPr>
            <p:ph type="sldNum" sz="quarter" idx="12"/>
          </p:nvPr>
        </p:nvSpPr>
        <p:spPr>
          <a:xfrm>
            <a:off x="8608381"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48F63A3B-78C7-47BE-AE5E-E10140E04643}" type="slidenum">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a:t>
            </a:fld>
            <a:endParaRPr lang="en-US" sz="1900" kern="1200" dirty="0">
              <a:solidFill>
                <a:prstClr val="black"/>
              </a:solidFill>
              <a:latin typeface="Calibri" pitchFamily="34" charset="0"/>
              <a:ea typeface="宋体" pitchFamily="2" charset="-122"/>
              <a:cs typeface="+mn-cs"/>
            </a:endParaRPr>
          </a:p>
        </p:txBody>
      </p:sp>
    </p:spTree>
    <p:extLst>
      <p:ext uri="{BB962C8B-B14F-4D97-AF65-F5344CB8AC3E}">
        <p14:creationId xmlns:p14="http://schemas.microsoft.com/office/powerpoint/2010/main" val="3268290604"/>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
            <a:ext cx="12188826" cy="6858000"/>
          </a:xfrm>
          <a:prstGeom prst="rect">
            <a:avLst/>
          </a:prstGeom>
        </p:spPr>
      </p:pic>
    </p:spTree>
    <p:extLst>
      <p:ext uri="{BB962C8B-B14F-4D97-AF65-F5344CB8AC3E}">
        <p14:creationId xmlns:p14="http://schemas.microsoft.com/office/powerpoint/2010/main" val="319230955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5" y="-9083"/>
            <a:ext cx="12172691" cy="6867101"/>
          </a:xfrm>
          <a:prstGeom prst="rect">
            <a:avLst/>
          </a:prstGeom>
        </p:spPr>
      </p:pic>
    </p:spTree>
    <p:extLst>
      <p:ext uri="{BB962C8B-B14F-4D97-AF65-F5344CB8AC3E}">
        <p14:creationId xmlns:p14="http://schemas.microsoft.com/office/powerpoint/2010/main" val="400480849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116" y="1825625"/>
            <a:ext cx="5180249"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55" y="1825625"/>
            <a:ext cx="5180249"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2719150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13" y="0"/>
            <a:ext cx="12176707" cy="6864832"/>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3978" y="5418868"/>
            <a:ext cx="2850215" cy="1439593"/>
          </a:xfrm>
          <a:prstGeom prst="rect">
            <a:avLst/>
          </a:prstGeom>
        </p:spPr>
      </p:pic>
      <p:pic>
        <p:nvPicPr>
          <p:cNvPr id="9" name="图片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 y="2991031"/>
            <a:ext cx="2990072" cy="3873804"/>
          </a:xfrm>
          <a:prstGeom prst="rect">
            <a:avLst/>
          </a:prstGeom>
        </p:spPr>
      </p:pic>
      <p:pic>
        <p:nvPicPr>
          <p:cNvPr id="10"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7774094" y="1943103"/>
            <a:ext cx="4414738" cy="4921732"/>
          </a:xfrm>
          <a:prstGeom prst="rect">
            <a:avLst/>
          </a:prstGeom>
        </p:spPr>
      </p:pic>
      <p:pic>
        <p:nvPicPr>
          <p:cNvPr id="12" name="图片 1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rot="10800000">
            <a:off x="83" y="11"/>
            <a:ext cx="1494069" cy="1333500"/>
          </a:xfrm>
          <a:prstGeom prst="rect">
            <a:avLst/>
          </a:prstGeom>
        </p:spPr>
      </p:pic>
    </p:spTree>
    <p:extLst>
      <p:ext uri="{BB962C8B-B14F-4D97-AF65-F5344CB8AC3E}">
        <p14:creationId xmlns:p14="http://schemas.microsoft.com/office/powerpoint/2010/main" val="94065476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3"/>
            <a:ext cx="12188826" cy="6896100"/>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4317" y="2410285"/>
            <a:ext cx="5161205" cy="4448011"/>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64" y="3"/>
            <a:ext cx="2493340" cy="1257300"/>
          </a:xfrm>
          <a:prstGeom prst="rect">
            <a:avLst/>
          </a:prstGeom>
        </p:spPr>
      </p:pic>
    </p:spTree>
    <p:extLst>
      <p:ext uri="{BB962C8B-B14F-4D97-AF65-F5344CB8AC3E}">
        <p14:creationId xmlns:p14="http://schemas.microsoft.com/office/powerpoint/2010/main" val="98586479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5" y="7"/>
            <a:ext cx="12166627" cy="6858000"/>
          </a:xfrm>
          <a:prstGeom prst="rect">
            <a:avLst/>
          </a:prstGeom>
        </p:spPr>
      </p:pic>
    </p:spTree>
    <p:extLst>
      <p:ext uri="{BB962C8B-B14F-4D97-AF65-F5344CB8AC3E}">
        <p14:creationId xmlns:p14="http://schemas.microsoft.com/office/powerpoint/2010/main" val="109448748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 y="1"/>
            <a:ext cx="12188825" cy="6829032"/>
          </a:xfrm>
          <a:prstGeom prst="rect">
            <a:avLst/>
          </a:prstGeom>
        </p:spPr>
      </p:pic>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0893" y="4899009"/>
            <a:ext cx="3828054" cy="1930347"/>
          </a:xfrm>
          <a:prstGeom prst="rect">
            <a:avLst/>
          </a:prstGeom>
        </p:spPr>
      </p:pic>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 y="3278862"/>
            <a:ext cx="3180521" cy="3550615"/>
          </a:xfrm>
          <a:prstGeom prst="rect">
            <a:avLst/>
          </a:prstGeom>
        </p:spPr>
      </p:pic>
      <p:pic>
        <p:nvPicPr>
          <p:cNvPr id="9" name="图片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rot="10800000">
            <a:off x="127" y="0"/>
            <a:ext cx="1504557" cy="1473016"/>
          </a:xfrm>
          <a:prstGeom prst="rect">
            <a:avLst/>
          </a:prstGeom>
        </p:spPr>
      </p:pic>
    </p:spTree>
    <p:extLst>
      <p:ext uri="{BB962C8B-B14F-4D97-AF65-F5344CB8AC3E}">
        <p14:creationId xmlns:p14="http://schemas.microsoft.com/office/powerpoint/2010/main" val="418399832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7"/>
            <a:ext cx="12139678"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4402053"/>
            <a:ext cx="2437766" cy="2456433"/>
          </a:xfrm>
          <a:prstGeom prst="rect">
            <a:avLst/>
          </a:prstGeom>
        </p:spPr>
      </p:pic>
      <p:pic>
        <p:nvPicPr>
          <p:cNvPr id="10" name="图片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5890" y="5100081"/>
            <a:ext cx="5523061" cy="1793571"/>
          </a:xfrm>
          <a:prstGeom prst="rect">
            <a:avLst/>
          </a:prstGeom>
        </p:spPr>
      </p:pic>
      <p:pic>
        <p:nvPicPr>
          <p:cNvPr id="11" name="图片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57" y="19"/>
            <a:ext cx="1582453" cy="990600"/>
          </a:xfrm>
          <a:prstGeom prst="rect">
            <a:avLst/>
          </a:prstGeom>
        </p:spPr>
      </p:pic>
    </p:spTree>
    <p:extLst>
      <p:ext uri="{BB962C8B-B14F-4D97-AF65-F5344CB8AC3E}">
        <p14:creationId xmlns:p14="http://schemas.microsoft.com/office/powerpoint/2010/main" val="4264678299"/>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4" y="25"/>
            <a:ext cx="12177724" cy="6864256"/>
          </a:xfrm>
          <a:prstGeom prst="rect">
            <a:avLst/>
          </a:prstGeom>
        </p:spPr>
      </p:pic>
    </p:spTree>
    <p:extLst>
      <p:ext uri="{BB962C8B-B14F-4D97-AF65-F5344CB8AC3E}">
        <p14:creationId xmlns:p14="http://schemas.microsoft.com/office/powerpoint/2010/main" val="3903478820"/>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522237"/>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710" y="365432"/>
            <a:ext cx="2628215" cy="5811837"/>
          </a:xfrm>
          <a:prstGeom prst="rect">
            <a:avLst/>
          </a:prstGeom>
        </p:spPr>
        <p:txBody>
          <a:bodyPr vert="eaVert" lIns="91743" tIns="45915" rIns="91743" bIns="45915"/>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046" y="365432"/>
            <a:ext cx="7732286" cy="5811837"/>
          </a:xfrm>
          <a:prstGeom prst="rect">
            <a:avLst/>
          </a:prstGeom>
        </p:spPr>
        <p:txBody>
          <a:bodyPr vert="eaVert" lIns="91743" tIns="45915" rIns="91743" bIns="459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7982"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C764DE79-268F-4C1A-8933-263129D2AF90}" type="datetimeFigureOut">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2/24/2025</a:t>
            </a:fld>
            <a:endParaRPr lang="en-US" sz="1900" kern="1200" dirty="0">
              <a:solidFill>
                <a:prstClr val="black"/>
              </a:solidFill>
              <a:latin typeface="Calibri" pitchFamily="34" charset="0"/>
              <a:ea typeface="宋体" pitchFamily="2" charset="-122"/>
              <a:cs typeface="+mn-cs"/>
            </a:endParaRPr>
          </a:p>
        </p:txBody>
      </p:sp>
      <p:sp>
        <p:nvSpPr>
          <p:cNvPr id="5" name="Footer Placeholder 4"/>
          <p:cNvSpPr>
            <a:spLocks noGrp="1"/>
          </p:cNvSpPr>
          <p:nvPr>
            <p:ph type="ftr" sz="quarter" idx="11"/>
          </p:nvPr>
        </p:nvSpPr>
        <p:spPr>
          <a:xfrm>
            <a:off x="4037549" y="6356656"/>
            <a:ext cx="4113728" cy="365125"/>
          </a:xfrm>
          <a:prstGeom prst="rect">
            <a:avLst/>
          </a:prstGeom>
        </p:spPr>
        <p:txBody>
          <a:bodyPr lIns="91743" tIns="45915" rIns="91743" bIns="45915"/>
          <a:lstStyle/>
          <a:p>
            <a:pPr defTabSz="905423" eaLnBrk="0" fontAlgn="base" hangingPunct="0">
              <a:spcBef>
                <a:spcPct val="0"/>
              </a:spcBef>
              <a:spcAft>
                <a:spcPct val="0"/>
              </a:spcAft>
              <a:buClrTx/>
            </a:pPr>
            <a:endParaRPr lang="en-US" sz="1900" kern="1200" dirty="0">
              <a:solidFill>
                <a:prstClr val="black"/>
              </a:solidFill>
              <a:latin typeface="Calibri" pitchFamily="34" charset="0"/>
              <a:ea typeface="宋体" pitchFamily="2" charset="-122"/>
              <a:cs typeface="+mn-cs"/>
            </a:endParaRPr>
          </a:p>
        </p:txBody>
      </p:sp>
      <p:sp>
        <p:nvSpPr>
          <p:cNvPr id="6" name="Slide Number Placeholder 5"/>
          <p:cNvSpPr>
            <a:spLocks noGrp="1"/>
          </p:cNvSpPr>
          <p:nvPr>
            <p:ph type="sldNum" sz="quarter" idx="12"/>
          </p:nvPr>
        </p:nvSpPr>
        <p:spPr>
          <a:xfrm>
            <a:off x="8608381" y="6356656"/>
            <a:ext cx="2742486" cy="365125"/>
          </a:xfrm>
          <a:prstGeom prst="rect">
            <a:avLst/>
          </a:prstGeom>
        </p:spPr>
        <p:txBody>
          <a:bodyPr lIns="91743" tIns="45915" rIns="91743" bIns="45915"/>
          <a:lstStyle/>
          <a:p>
            <a:pPr defTabSz="905423" eaLnBrk="0" fontAlgn="base" hangingPunct="0">
              <a:spcBef>
                <a:spcPct val="0"/>
              </a:spcBef>
              <a:spcAft>
                <a:spcPct val="0"/>
              </a:spcAft>
              <a:buClrTx/>
            </a:pPr>
            <a:fld id="{48F63A3B-78C7-47BE-AE5E-E10140E04643}" type="slidenum">
              <a:rPr lang="en-US" sz="1900" kern="1200" smtClean="0">
                <a:solidFill>
                  <a:prstClr val="black"/>
                </a:solidFill>
                <a:latin typeface="Calibri" pitchFamily="34" charset="0"/>
                <a:ea typeface="宋体" pitchFamily="2" charset="-122"/>
                <a:cs typeface="+mn-cs"/>
              </a:rPr>
              <a:pPr defTabSz="905423" eaLnBrk="0" fontAlgn="base" hangingPunct="0">
                <a:spcBef>
                  <a:spcPct val="0"/>
                </a:spcBef>
                <a:spcAft>
                  <a:spcPct val="0"/>
                </a:spcAft>
                <a:buClrTx/>
              </a:pPr>
              <a:t>‹#›</a:t>
            </a:fld>
            <a:endParaRPr lang="en-US" sz="1900" kern="1200" dirty="0">
              <a:solidFill>
                <a:prstClr val="black"/>
              </a:solidFill>
              <a:latin typeface="Calibri" pitchFamily="34" charset="0"/>
              <a:ea typeface="宋体" pitchFamily="2" charset="-122"/>
              <a:cs typeface="+mn-cs"/>
            </a:endParaRPr>
          </a:p>
        </p:txBody>
      </p:sp>
    </p:spTree>
    <p:extLst>
      <p:ext uri="{BB962C8B-B14F-4D97-AF65-F5344CB8AC3E}">
        <p14:creationId xmlns:p14="http://schemas.microsoft.com/office/powerpoint/2010/main" val="65976752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4382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66756"/>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82" y="365156"/>
            <a:ext cx="1051286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83" y="1681163"/>
            <a:ext cx="5156443" cy="823912"/>
          </a:xfrm>
        </p:spPr>
        <p:txBody>
          <a:bodyPr anchor="b"/>
          <a:lstStyle>
            <a:lvl1pPr marL="0" indent="0">
              <a:buNone/>
              <a:defRPr sz="2400" b="1"/>
            </a:lvl1pPr>
            <a:lvl2pPr marL="454170" indent="0">
              <a:buNone/>
              <a:defRPr sz="2000" b="1"/>
            </a:lvl2pPr>
            <a:lvl3pPr marL="908372" indent="0">
              <a:buNone/>
              <a:defRPr sz="1900" b="1"/>
            </a:lvl3pPr>
            <a:lvl4pPr marL="1362579" indent="0">
              <a:buNone/>
              <a:defRPr sz="1600" b="1"/>
            </a:lvl4pPr>
            <a:lvl5pPr marL="1816746" indent="0">
              <a:buNone/>
              <a:defRPr sz="1600" b="1"/>
            </a:lvl5pPr>
            <a:lvl6pPr marL="2270941" indent="0">
              <a:buNone/>
              <a:defRPr sz="1600" b="1"/>
            </a:lvl6pPr>
            <a:lvl7pPr marL="2725115" indent="0">
              <a:buNone/>
              <a:defRPr sz="1600" b="1"/>
            </a:lvl7pPr>
            <a:lvl8pPr marL="3179313" indent="0">
              <a:buNone/>
              <a:defRPr sz="1600" b="1"/>
            </a:lvl8pPr>
            <a:lvl9pPr marL="3633489" indent="0">
              <a:buNone/>
              <a:defRPr sz="1600" b="1"/>
            </a:lvl9pPr>
          </a:lstStyle>
          <a:p>
            <a:pPr lvl="0"/>
            <a:r>
              <a:rPr lang="en-US"/>
              <a:t>Edit Master text styles</a:t>
            </a:r>
          </a:p>
        </p:txBody>
      </p:sp>
      <p:sp>
        <p:nvSpPr>
          <p:cNvPr id="4" name="Content Placeholder 3"/>
          <p:cNvSpPr>
            <a:spLocks noGrp="1"/>
          </p:cNvSpPr>
          <p:nvPr>
            <p:ph sz="half" idx="2"/>
          </p:nvPr>
        </p:nvSpPr>
        <p:spPr>
          <a:xfrm>
            <a:off x="839583" y="2505123"/>
            <a:ext cx="515644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652" y="1681163"/>
            <a:ext cx="5181840" cy="823912"/>
          </a:xfrm>
        </p:spPr>
        <p:txBody>
          <a:bodyPr anchor="b"/>
          <a:lstStyle>
            <a:lvl1pPr marL="0" indent="0">
              <a:buNone/>
              <a:defRPr sz="2400" b="1"/>
            </a:lvl1pPr>
            <a:lvl2pPr marL="454170" indent="0">
              <a:buNone/>
              <a:defRPr sz="2000" b="1"/>
            </a:lvl2pPr>
            <a:lvl3pPr marL="908372" indent="0">
              <a:buNone/>
              <a:defRPr sz="1900" b="1"/>
            </a:lvl3pPr>
            <a:lvl4pPr marL="1362579" indent="0">
              <a:buNone/>
              <a:defRPr sz="1600" b="1"/>
            </a:lvl4pPr>
            <a:lvl5pPr marL="1816746" indent="0">
              <a:buNone/>
              <a:defRPr sz="1600" b="1"/>
            </a:lvl5pPr>
            <a:lvl6pPr marL="2270941" indent="0">
              <a:buNone/>
              <a:defRPr sz="1600" b="1"/>
            </a:lvl6pPr>
            <a:lvl7pPr marL="2725115" indent="0">
              <a:buNone/>
              <a:defRPr sz="1600" b="1"/>
            </a:lvl7pPr>
            <a:lvl8pPr marL="3179313" indent="0">
              <a:buNone/>
              <a:defRPr sz="1600" b="1"/>
            </a:lvl8pPr>
            <a:lvl9pPr marL="3633489" indent="0">
              <a:buNone/>
              <a:defRPr sz="1600" b="1"/>
            </a:lvl9pPr>
          </a:lstStyle>
          <a:p>
            <a:pPr lvl="0"/>
            <a:r>
              <a:rPr lang="en-US"/>
              <a:t>Edit Master text styles</a:t>
            </a:r>
          </a:p>
        </p:txBody>
      </p:sp>
      <p:sp>
        <p:nvSpPr>
          <p:cNvPr id="6" name="Content Placeholder 5"/>
          <p:cNvSpPr>
            <a:spLocks noGrp="1"/>
          </p:cNvSpPr>
          <p:nvPr>
            <p:ph sz="quarter" idx="4"/>
          </p:nvPr>
        </p:nvSpPr>
        <p:spPr>
          <a:xfrm>
            <a:off x="6170652" y="2505123"/>
            <a:ext cx="51818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569326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55852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10" name="矩形 9"/>
          <p:cNvSpPr/>
          <p:nvPr userDrawn="1"/>
        </p:nvSpPr>
        <p:spPr>
          <a:xfrm>
            <a:off x="81" y="7"/>
            <a:ext cx="12188825" cy="6858000"/>
          </a:xfrm>
          <a:prstGeom prst="rect">
            <a:avLst/>
          </a:pr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743" tIns="45915" rIns="91743" bIns="45915" rtlCol="0" anchor="ctr"/>
          <a:lstStyle/>
          <a:p>
            <a:pPr algn="ctr" defTabSz="905423" eaLnBrk="0" fontAlgn="base" hangingPunct="0">
              <a:spcBef>
                <a:spcPct val="0"/>
              </a:spcBef>
              <a:spcAft>
                <a:spcPct val="0"/>
              </a:spcAft>
              <a:buClrTx/>
              <a:buFontTx/>
              <a:buNone/>
              <a:defRPr/>
            </a:pPr>
            <a:endParaRPr lang="zh-CN" altLang="en-US" sz="1900" kern="1200">
              <a:solidFill>
                <a:prstClr val="white"/>
              </a:solidFill>
            </a:endParaRPr>
          </a:p>
        </p:txBody>
      </p:sp>
      <p:pic>
        <p:nvPicPr>
          <p:cNvPr id="7"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061" y="246369"/>
            <a:ext cx="148339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 y="-82516"/>
            <a:ext cx="134373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028211"/>
      </p:ext>
    </p:extLst>
  </p:cSld>
  <p:clrMapOvr>
    <a:masterClrMapping/>
  </p:clrMapOvr>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73" y="2130941"/>
            <a:ext cx="10360500" cy="1470025"/>
          </a:xfrm>
        </p:spPr>
        <p:txBody>
          <a:bodyPr/>
          <a:lstStyle/>
          <a:p>
            <a:r>
              <a:rPr lang="en-US"/>
              <a:t>Click to edit Master title style</a:t>
            </a:r>
          </a:p>
        </p:txBody>
      </p:sp>
      <p:sp>
        <p:nvSpPr>
          <p:cNvPr id="3" name="Subtitle 2"/>
          <p:cNvSpPr>
            <a:spLocks noGrp="1"/>
          </p:cNvSpPr>
          <p:nvPr>
            <p:ph type="subTitle" idx="1"/>
          </p:nvPr>
        </p:nvSpPr>
        <p:spPr>
          <a:xfrm>
            <a:off x="1828471" y="3886204"/>
            <a:ext cx="8532178" cy="1752600"/>
          </a:xfrm>
        </p:spPr>
        <p:txBody>
          <a:bodyPr/>
          <a:lstStyle>
            <a:lvl1pPr marL="0" indent="0" algn="ctr">
              <a:buNone/>
              <a:defRPr>
                <a:solidFill>
                  <a:schemeClr val="tx1">
                    <a:tint val="75000"/>
                  </a:schemeClr>
                </a:solidFill>
              </a:defRPr>
            </a:lvl1pPr>
            <a:lvl2pPr marL="642252" indent="0" algn="ctr">
              <a:buNone/>
              <a:defRPr>
                <a:solidFill>
                  <a:schemeClr val="tx1">
                    <a:tint val="75000"/>
                  </a:schemeClr>
                </a:solidFill>
              </a:defRPr>
            </a:lvl2pPr>
            <a:lvl3pPr marL="1284506" indent="0" algn="ctr">
              <a:buNone/>
              <a:defRPr>
                <a:solidFill>
                  <a:schemeClr val="tx1">
                    <a:tint val="75000"/>
                  </a:schemeClr>
                </a:solidFill>
              </a:defRPr>
            </a:lvl3pPr>
            <a:lvl4pPr marL="1926752" indent="0" algn="ctr">
              <a:buNone/>
              <a:defRPr>
                <a:solidFill>
                  <a:schemeClr val="tx1">
                    <a:tint val="75000"/>
                  </a:schemeClr>
                </a:solidFill>
              </a:defRPr>
            </a:lvl4pPr>
            <a:lvl5pPr marL="2568994" indent="0" algn="ctr">
              <a:buNone/>
              <a:defRPr>
                <a:solidFill>
                  <a:schemeClr val="tx1">
                    <a:tint val="75000"/>
                  </a:schemeClr>
                </a:solidFill>
              </a:defRPr>
            </a:lvl5pPr>
            <a:lvl6pPr marL="3211235" indent="0" algn="ctr">
              <a:buNone/>
              <a:defRPr>
                <a:solidFill>
                  <a:schemeClr val="tx1">
                    <a:tint val="75000"/>
                  </a:schemeClr>
                </a:solidFill>
              </a:defRPr>
            </a:lvl6pPr>
            <a:lvl7pPr marL="3853503" indent="0" algn="ctr">
              <a:buNone/>
              <a:defRPr>
                <a:solidFill>
                  <a:schemeClr val="tx1">
                    <a:tint val="75000"/>
                  </a:schemeClr>
                </a:solidFill>
              </a:defRPr>
            </a:lvl7pPr>
            <a:lvl8pPr marL="4495730" indent="0" algn="ctr">
              <a:buNone/>
              <a:defRPr>
                <a:solidFill>
                  <a:schemeClr val="tx1">
                    <a:tint val="75000"/>
                  </a:schemeClr>
                </a:solidFill>
              </a:defRPr>
            </a:lvl8pPr>
            <a:lvl9pPr marL="51379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630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3423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19" y="4406943"/>
            <a:ext cx="10360500"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19" y="2906741"/>
            <a:ext cx="10360500" cy="1500187"/>
          </a:xfrm>
        </p:spPr>
        <p:txBody>
          <a:bodyPr anchor="b"/>
          <a:lstStyle>
            <a:lvl1pPr marL="0" indent="0">
              <a:buNone/>
              <a:defRPr sz="2800">
                <a:solidFill>
                  <a:schemeClr val="tx1">
                    <a:tint val="75000"/>
                  </a:schemeClr>
                </a:solidFill>
              </a:defRPr>
            </a:lvl1pPr>
            <a:lvl2pPr marL="642252" indent="0">
              <a:buNone/>
              <a:defRPr sz="2500">
                <a:solidFill>
                  <a:schemeClr val="tx1">
                    <a:tint val="75000"/>
                  </a:schemeClr>
                </a:solidFill>
              </a:defRPr>
            </a:lvl2pPr>
            <a:lvl3pPr marL="1284506" indent="0">
              <a:buNone/>
              <a:defRPr sz="2300">
                <a:solidFill>
                  <a:schemeClr val="tx1">
                    <a:tint val="75000"/>
                  </a:schemeClr>
                </a:solidFill>
              </a:defRPr>
            </a:lvl3pPr>
            <a:lvl4pPr marL="1926752" indent="0">
              <a:buNone/>
              <a:defRPr sz="2000">
                <a:solidFill>
                  <a:schemeClr val="tx1">
                    <a:tint val="75000"/>
                  </a:schemeClr>
                </a:solidFill>
              </a:defRPr>
            </a:lvl4pPr>
            <a:lvl5pPr marL="2568994" indent="0">
              <a:buNone/>
              <a:defRPr sz="2000">
                <a:solidFill>
                  <a:schemeClr val="tx1">
                    <a:tint val="75000"/>
                  </a:schemeClr>
                </a:solidFill>
              </a:defRPr>
            </a:lvl5pPr>
            <a:lvl6pPr marL="3211235" indent="0">
              <a:buNone/>
              <a:defRPr sz="2000">
                <a:solidFill>
                  <a:schemeClr val="tx1">
                    <a:tint val="75000"/>
                  </a:schemeClr>
                </a:solidFill>
              </a:defRPr>
            </a:lvl6pPr>
            <a:lvl7pPr marL="3853503" indent="0">
              <a:buNone/>
              <a:defRPr sz="2000">
                <a:solidFill>
                  <a:schemeClr val="tx1">
                    <a:tint val="75000"/>
                  </a:schemeClr>
                </a:solidFill>
              </a:defRPr>
            </a:lvl7pPr>
            <a:lvl8pPr marL="4495730" indent="0">
              <a:buNone/>
              <a:defRPr sz="2000">
                <a:solidFill>
                  <a:schemeClr val="tx1">
                    <a:tint val="75000"/>
                  </a:schemeClr>
                </a:solidFill>
              </a:defRPr>
            </a:lvl8pPr>
            <a:lvl9pPr marL="5137991"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608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6"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200" y="1600236"/>
            <a:ext cx="5383396" cy="4525963"/>
          </a:xfrm>
        </p:spPr>
        <p:txBody>
          <a:bodyPr/>
          <a:lstStyle>
            <a:lvl1pPr>
              <a:defRPr sz="39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798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95" y="1535132"/>
            <a:ext cx="5385516"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95"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009" y="1535132"/>
            <a:ext cx="5387630" cy="639763"/>
          </a:xfrm>
        </p:spPr>
        <p:txBody>
          <a:bodyPr anchor="b"/>
          <a:lstStyle>
            <a:lvl1pPr marL="0" indent="0">
              <a:buNone/>
              <a:defRPr sz="3300" b="1"/>
            </a:lvl1pPr>
            <a:lvl2pPr marL="642252" indent="0">
              <a:buNone/>
              <a:defRPr sz="2800" b="1"/>
            </a:lvl2pPr>
            <a:lvl3pPr marL="1284506" indent="0">
              <a:buNone/>
              <a:defRPr sz="2500" b="1"/>
            </a:lvl3pPr>
            <a:lvl4pPr marL="1926752" indent="0">
              <a:buNone/>
              <a:defRPr sz="2300" b="1"/>
            </a:lvl4pPr>
            <a:lvl5pPr marL="2568994" indent="0">
              <a:buNone/>
              <a:defRPr sz="2300" b="1"/>
            </a:lvl5pPr>
            <a:lvl6pPr marL="3211235" indent="0">
              <a:buNone/>
              <a:defRPr sz="2300" b="1"/>
            </a:lvl6pPr>
            <a:lvl7pPr marL="3853503" indent="0">
              <a:buNone/>
              <a:defRPr sz="2300" b="1"/>
            </a:lvl7pPr>
            <a:lvl8pPr marL="4495730" indent="0">
              <a:buNone/>
              <a:defRPr sz="2300" b="1"/>
            </a:lvl8pPr>
            <a:lvl9pPr marL="5137991"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2009"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769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23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4317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3529"/>
            <a:ext cx="4010039" cy="1162049"/>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48" y="273525"/>
            <a:ext cx="6813892" cy="5853113"/>
          </a:xfrm>
        </p:spPr>
        <p:txBody>
          <a:bodyPr/>
          <a:lstStyle>
            <a:lvl1pPr>
              <a:defRPr sz="4500"/>
            </a:lvl1pPr>
            <a:lvl2pPr>
              <a:defRPr sz="39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4" y="1435232"/>
            <a:ext cx="4010039" cy="4691063"/>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244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36648623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1109"/>
            <a:ext cx="7313295" cy="566737"/>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9" y="612783"/>
            <a:ext cx="7313295" cy="4114800"/>
          </a:xfrm>
        </p:spPr>
        <p:txBody>
          <a:bodyPr/>
          <a:lstStyle>
            <a:lvl1pPr marL="0" indent="0">
              <a:buNone/>
              <a:defRPr sz="4500"/>
            </a:lvl1pPr>
            <a:lvl2pPr marL="642252" indent="0">
              <a:buNone/>
              <a:defRPr sz="3900"/>
            </a:lvl2pPr>
            <a:lvl3pPr marL="1284506" indent="0">
              <a:buNone/>
              <a:defRPr sz="3300"/>
            </a:lvl3pPr>
            <a:lvl4pPr marL="1926752" indent="0">
              <a:buNone/>
              <a:defRPr sz="2800"/>
            </a:lvl4pPr>
            <a:lvl5pPr marL="2568994" indent="0">
              <a:buNone/>
              <a:defRPr sz="2800"/>
            </a:lvl5pPr>
            <a:lvl6pPr marL="3211235" indent="0">
              <a:buNone/>
              <a:defRPr sz="2800"/>
            </a:lvl6pPr>
            <a:lvl7pPr marL="3853503" indent="0">
              <a:buNone/>
              <a:defRPr sz="2800"/>
            </a:lvl7pPr>
            <a:lvl8pPr marL="4495730" indent="0">
              <a:buNone/>
              <a:defRPr sz="2800"/>
            </a:lvl8pPr>
            <a:lvl9pPr marL="5137991" indent="0">
              <a:buNone/>
              <a:defRPr sz="2800"/>
            </a:lvl9pPr>
          </a:lstStyle>
          <a:p>
            <a:endParaRPr lang="en-US"/>
          </a:p>
        </p:txBody>
      </p:sp>
      <p:sp>
        <p:nvSpPr>
          <p:cNvPr id="4" name="Text Placeholder 3"/>
          <p:cNvSpPr>
            <a:spLocks noGrp="1"/>
          </p:cNvSpPr>
          <p:nvPr>
            <p:ph type="body" sz="half" idx="2"/>
          </p:nvPr>
        </p:nvSpPr>
        <p:spPr>
          <a:xfrm>
            <a:off x="2389179" y="5367696"/>
            <a:ext cx="7313295" cy="804861"/>
          </a:xfrm>
        </p:spPr>
        <p:txBody>
          <a:bodyPr/>
          <a:lstStyle>
            <a:lvl1pPr marL="0" indent="0">
              <a:buNone/>
              <a:defRPr sz="2000"/>
            </a:lvl1pPr>
            <a:lvl2pPr marL="642252" indent="0">
              <a:buNone/>
              <a:defRPr sz="1700"/>
            </a:lvl2pPr>
            <a:lvl3pPr marL="1284506" indent="0">
              <a:buNone/>
              <a:defRPr sz="1300"/>
            </a:lvl3pPr>
            <a:lvl4pPr marL="1926752" indent="0">
              <a:buNone/>
              <a:defRPr sz="1200"/>
            </a:lvl4pPr>
            <a:lvl5pPr marL="2568994" indent="0">
              <a:buNone/>
              <a:defRPr sz="1200"/>
            </a:lvl5pPr>
            <a:lvl6pPr marL="3211235" indent="0">
              <a:buNone/>
              <a:defRPr sz="1200"/>
            </a:lvl6pPr>
            <a:lvl7pPr marL="3853503" indent="0">
              <a:buNone/>
              <a:defRPr sz="1200"/>
            </a:lvl7pPr>
            <a:lvl8pPr marL="4495730" indent="0">
              <a:buNone/>
              <a:defRPr sz="1200"/>
            </a:lvl8pPr>
            <a:lvl9pPr marL="5137991"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8022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865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68" y="274988"/>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72" y="274988"/>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982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370" y="-46891"/>
            <a:ext cx="12282586"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492" y="-50780"/>
            <a:ext cx="12204452" cy="6942667"/>
          </a:xfrm>
          <a:prstGeom prst="rect">
            <a:avLst/>
          </a:prstGeom>
        </p:spPr>
      </p:pic>
      <p:pic>
        <p:nvPicPr>
          <p:cNvPr id="20" name="图片 19"/>
          <p:cNvPicPr>
            <a:picLocks noChangeAspect="1"/>
          </p:cNvPicPr>
          <p:nvPr userDrawn="1"/>
        </p:nvPicPr>
        <p:blipFill rotWithShape="1">
          <a:blip r:embed="rId4"/>
          <a:srcRect t="1" b="9717"/>
          <a:stretch/>
        </p:blipFill>
        <p:spPr>
          <a:xfrm>
            <a:off x="270984" y="287879"/>
            <a:ext cx="11748673" cy="6587068"/>
          </a:xfrm>
          <a:prstGeom prst="rect">
            <a:avLst/>
          </a:prstGeom>
        </p:spPr>
      </p:pic>
    </p:spTree>
    <p:extLst>
      <p:ext uri="{BB962C8B-B14F-4D97-AF65-F5344CB8AC3E}">
        <p14:creationId xmlns:p14="http://schemas.microsoft.com/office/powerpoint/2010/main" val="37763715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23" y="2130902"/>
            <a:ext cx="10360499" cy="1470025"/>
          </a:xfrm>
        </p:spPr>
        <p:txBody>
          <a:bodyPr/>
          <a:lstStyle/>
          <a:p>
            <a:r>
              <a:rPr lang="en-US"/>
              <a:t>Click to edit Master title style</a:t>
            </a:r>
          </a:p>
        </p:txBody>
      </p:sp>
      <p:sp>
        <p:nvSpPr>
          <p:cNvPr id="3" name="Subtitle 2"/>
          <p:cNvSpPr>
            <a:spLocks noGrp="1"/>
          </p:cNvSpPr>
          <p:nvPr>
            <p:ph type="subTitle" idx="1"/>
          </p:nvPr>
        </p:nvSpPr>
        <p:spPr>
          <a:xfrm>
            <a:off x="1828471" y="3886207"/>
            <a:ext cx="8532178" cy="1752600"/>
          </a:xfrm>
        </p:spPr>
        <p:txBody>
          <a:bodyPr/>
          <a:lstStyle>
            <a:lvl1pPr marL="0" indent="0" algn="ctr">
              <a:buNone/>
              <a:defRPr>
                <a:solidFill>
                  <a:schemeClr val="tx1">
                    <a:tint val="75000"/>
                  </a:schemeClr>
                </a:solidFill>
              </a:defRPr>
            </a:lvl1pPr>
            <a:lvl2pPr marL="643342" indent="0" algn="ctr">
              <a:buNone/>
              <a:defRPr>
                <a:solidFill>
                  <a:schemeClr val="tx1">
                    <a:tint val="75000"/>
                  </a:schemeClr>
                </a:solidFill>
              </a:defRPr>
            </a:lvl2pPr>
            <a:lvl3pPr marL="1286667" indent="0" algn="ctr">
              <a:buNone/>
              <a:defRPr>
                <a:solidFill>
                  <a:schemeClr val="tx1">
                    <a:tint val="75000"/>
                  </a:schemeClr>
                </a:solidFill>
              </a:defRPr>
            </a:lvl3pPr>
            <a:lvl4pPr marL="1930014" indent="0" algn="ctr">
              <a:buNone/>
              <a:defRPr>
                <a:solidFill>
                  <a:schemeClr val="tx1">
                    <a:tint val="75000"/>
                  </a:schemeClr>
                </a:solidFill>
              </a:defRPr>
            </a:lvl4pPr>
            <a:lvl5pPr marL="2573332" indent="0" algn="ctr">
              <a:buNone/>
              <a:defRPr>
                <a:solidFill>
                  <a:schemeClr val="tx1">
                    <a:tint val="75000"/>
                  </a:schemeClr>
                </a:solidFill>
              </a:defRPr>
            </a:lvl5pPr>
            <a:lvl6pPr marL="3216660" indent="0" algn="ctr">
              <a:buNone/>
              <a:defRPr>
                <a:solidFill>
                  <a:schemeClr val="tx1">
                    <a:tint val="75000"/>
                  </a:schemeClr>
                </a:solidFill>
              </a:defRPr>
            </a:lvl6pPr>
            <a:lvl7pPr marL="3860002" indent="0" algn="ctr">
              <a:buNone/>
              <a:defRPr>
                <a:solidFill>
                  <a:schemeClr val="tx1">
                    <a:tint val="75000"/>
                  </a:schemeClr>
                </a:solidFill>
              </a:defRPr>
            </a:lvl7pPr>
            <a:lvl8pPr marL="4503330" indent="0" algn="ctr">
              <a:buNone/>
              <a:defRPr>
                <a:solidFill>
                  <a:schemeClr val="tx1">
                    <a:tint val="75000"/>
                  </a:schemeClr>
                </a:solidFill>
              </a:defRPr>
            </a:lvl8pPr>
            <a:lvl9pPr marL="51466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484477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2181009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45" y="4406915"/>
            <a:ext cx="103604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2945" y="2906741"/>
            <a:ext cx="10360499" cy="1500187"/>
          </a:xfrm>
        </p:spPr>
        <p:txBody>
          <a:bodyPr anchor="b"/>
          <a:lstStyle>
            <a:lvl1pPr marL="0" indent="0">
              <a:buNone/>
              <a:defRPr sz="2800">
                <a:solidFill>
                  <a:schemeClr val="tx1">
                    <a:tint val="75000"/>
                  </a:schemeClr>
                </a:solidFill>
              </a:defRPr>
            </a:lvl1pPr>
            <a:lvl2pPr marL="643342" indent="0">
              <a:buNone/>
              <a:defRPr sz="2500">
                <a:solidFill>
                  <a:schemeClr val="tx1">
                    <a:tint val="75000"/>
                  </a:schemeClr>
                </a:solidFill>
              </a:defRPr>
            </a:lvl2pPr>
            <a:lvl3pPr marL="1286667" indent="0">
              <a:buNone/>
              <a:defRPr sz="2300">
                <a:solidFill>
                  <a:schemeClr val="tx1">
                    <a:tint val="75000"/>
                  </a:schemeClr>
                </a:solidFill>
              </a:defRPr>
            </a:lvl3pPr>
            <a:lvl4pPr marL="1930014" indent="0">
              <a:buNone/>
              <a:defRPr sz="2000">
                <a:solidFill>
                  <a:schemeClr val="tx1">
                    <a:tint val="75000"/>
                  </a:schemeClr>
                </a:solidFill>
              </a:defRPr>
            </a:lvl4pPr>
            <a:lvl5pPr marL="2573332" indent="0">
              <a:buNone/>
              <a:defRPr sz="2000">
                <a:solidFill>
                  <a:schemeClr val="tx1">
                    <a:tint val="75000"/>
                  </a:schemeClr>
                </a:solidFill>
              </a:defRPr>
            </a:lvl5pPr>
            <a:lvl6pPr marL="3216660" indent="0">
              <a:buNone/>
              <a:defRPr sz="2000">
                <a:solidFill>
                  <a:schemeClr val="tx1">
                    <a:tint val="75000"/>
                  </a:schemeClr>
                </a:solidFill>
              </a:defRPr>
            </a:lvl6pPr>
            <a:lvl7pPr marL="3860002" indent="0">
              <a:buNone/>
              <a:defRPr sz="2000">
                <a:solidFill>
                  <a:schemeClr val="tx1">
                    <a:tint val="75000"/>
                  </a:schemeClr>
                </a:solidFill>
              </a:defRPr>
            </a:lvl7pPr>
            <a:lvl8pPr marL="4503330" indent="0">
              <a:buNone/>
              <a:defRPr sz="2000">
                <a:solidFill>
                  <a:schemeClr val="tx1">
                    <a:tint val="75000"/>
                  </a:schemeClr>
                </a:solidFill>
              </a:defRPr>
            </a:lvl8pPr>
            <a:lvl9pPr marL="5146662"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1882185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6" y="1600225"/>
            <a:ext cx="5383396"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232" y="1600225"/>
            <a:ext cx="5383396"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24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19235816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95" y="1535132"/>
            <a:ext cx="5385516" cy="639763"/>
          </a:xfrm>
        </p:spPr>
        <p:txBody>
          <a:bodyPr anchor="b"/>
          <a:lstStyle>
            <a:lvl1pPr marL="0" indent="0">
              <a:buNone/>
              <a:defRPr sz="3300" b="1"/>
            </a:lvl1pPr>
            <a:lvl2pPr marL="643342" indent="0">
              <a:buNone/>
              <a:defRPr sz="2800" b="1"/>
            </a:lvl2pPr>
            <a:lvl3pPr marL="1286667" indent="0">
              <a:buNone/>
              <a:defRPr sz="2500" b="1"/>
            </a:lvl3pPr>
            <a:lvl4pPr marL="1930014" indent="0">
              <a:buNone/>
              <a:defRPr sz="2300" b="1"/>
            </a:lvl4pPr>
            <a:lvl5pPr marL="2573332" indent="0">
              <a:buNone/>
              <a:defRPr sz="2300" b="1"/>
            </a:lvl5pPr>
            <a:lvl6pPr marL="3216660" indent="0">
              <a:buNone/>
              <a:defRPr sz="2300" b="1"/>
            </a:lvl6pPr>
            <a:lvl7pPr marL="3860002" indent="0">
              <a:buNone/>
              <a:defRPr sz="2300" b="1"/>
            </a:lvl7pPr>
            <a:lvl8pPr marL="4503330" indent="0">
              <a:buNone/>
              <a:defRPr sz="2300" b="1"/>
            </a:lvl8pPr>
            <a:lvl9pPr marL="5146662"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95" y="2174875"/>
            <a:ext cx="5385516"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969" y="1535132"/>
            <a:ext cx="5387630" cy="639763"/>
          </a:xfrm>
        </p:spPr>
        <p:txBody>
          <a:bodyPr anchor="b"/>
          <a:lstStyle>
            <a:lvl1pPr marL="0" indent="0">
              <a:buNone/>
              <a:defRPr sz="3300" b="1"/>
            </a:lvl1pPr>
            <a:lvl2pPr marL="643342" indent="0">
              <a:buNone/>
              <a:defRPr sz="2800" b="1"/>
            </a:lvl2pPr>
            <a:lvl3pPr marL="1286667" indent="0">
              <a:buNone/>
              <a:defRPr sz="2500" b="1"/>
            </a:lvl3pPr>
            <a:lvl4pPr marL="1930014" indent="0">
              <a:buNone/>
              <a:defRPr sz="2300" b="1"/>
            </a:lvl4pPr>
            <a:lvl5pPr marL="2573332" indent="0">
              <a:buNone/>
              <a:defRPr sz="2300" b="1"/>
            </a:lvl5pPr>
            <a:lvl6pPr marL="3216660" indent="0">
              <a:buNone/>
              <a:defRPr sz="2300" b="1"/>
            </a:lvl6pPr>
            <a:lvl7pPr marL="3860002" indent="0">
              <a:buNone/>
              <a:defRPr sz="2300" b="1"/>
            </a:lvl7pPr>
            <a:lvl8pPr marL="4503330" indent="0">
              <a:buNone/>
              <a:defRPr sz="2300" b="1"/>
            </a:lvl8pPr>
            <a:lvl9pPr marL="514666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1969" y="2174875"/>
            <a:ext cx="5387630"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2424"/>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34310945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2424"/>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1906832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1293814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2424"/>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631657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94" y="273389"/>
            <a:ext cx="4010039"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5548" y="273522"/>
            <a:ext cx="6813892"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94" y="1435195"/>
            <a:ext cx="4010039" cy="4691063"/>
          </a:xfrm>
        </p:spPr>
        <p:txBody>
          <a:bodyPr/>
          <a:lstStyle>
            <a:lvl1pPr marL="0" indent="0">
              <a:buNone/>
              <a:defRPr sz="2000"/>
            </a:lvl1pPr>
            <a:lvl2pPr marL="643342" indent="0">
              <a:buNone/>
              <a:defRPr sz="1700"/>
            </a:lvl2pPr>
            <a:lvl3pPr marL="1286667" indent="0">
              <a:buNone/>
              <a:defRPr sz="1300"/>
            </a:lvl3pPr>
            <a:lvl4pPr marL="1930014" indent="0">
              <a:buNone/>
              <a:defRPr sz="1200"/>
            </a:lvl4pPr>
            <a:lvl5pPr marL="2573332" indent="0">
              <a:buNone/>
              <a:defRPr sz="1200"/>
            </a:lvl5pPr>
            <a:lvl6pPr marL="3216660" indent="0">
              <a:buNone/>
              <a:defRPr sz="1200"/>
            </a:lvl6pPr>
            <a:lvl7pPr marL="3860002" indent="0">
              <a:buNone/>
              <a:defRPr sz="1200"/>
            </a:lvl7pPr>
            <a:lvl8pPr marL="4503330" indent="0">
              <a:buNone/>
              <a:defRPr sz="1200"/>
            </a:lvl8pPr>
            <a:lvl9pPr marL="514666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24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750423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0937"/>
            <a:ext cx="7313295"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179" y="612781"/>
            <a:ext cx="7313295" cy="4114800"/>
          </a:xfrm>
        </p:spPr>
        <p:txBody>
          <a:bodyPr/>
          <a:lstStyle>
            <a:lvl1pPr marL="0" indent="0">
              <a:buNone/>
              <a:defRPr sz="4500"/>
            </a:lvl1pPr>
            <a:lvl2pPr marL="643342" indent="0">
              <a:buNone/>
              <a:defRPr sz="3700"/>
            </a:lvl2pPr>
            <a:lvl3pPr marL="1286667" indent="0">
              <a:buNone/>
              <a:defRPr sz="3300"/>
            </a:lvl3pPr>
            <a:lvl4pPr marL="1930014" indent="0">
              <a:buNone/>
              <a:defRPr sz="2800"/>
            </a:lvl4pPr>
            <a:lvl5pPr marL="2573332" indent="0">
              <a:buNone/>
              <a:defRPr sz="2800"/>
            </a:lvl5pPr>
            <a:lvl6pPr marL="3216660" indent="0">
              <a:buNone/>
              <a:defRPr sz="2800"/>
            </a:lvl6pPr>
            <a:lvl7pPr marL="3860002" indent="0">
              <a:buNone/>
              <a:defRPr sz="2800"/>
            </a:lvl7pPr>
            <a:lvl8pPr marL="4503330" indent="0">
              <a:buNone/>
              <a:defRPr sz="2800"/>
            </a:lvl8pPr>
            <a:lvl9pPr marL="5146662" indent="0">
              <a:buNone/>
              <a:defRPr sz="2800"/>
            </a:lvl9pPr>
          </a:lstStyle>
          <a:p>
            <a:endParaRPr lang="en-US"/>
          </a:p>
        </p:txBody>
      </p:sp>
      <p:sp>
        <p:nvSpPr>
          <p:cNvPr id="4" name="Text Placeholder 3"/>
          <p:cNvSpPr>
            <a:spLocks noGrp="1"/>
          </p:cNvSpPr>
          <p:nvPr>
            <p:ph type="body" sz="half" idx="2"/>
          </p:nvPr>
        </p:nvSpPr>
        <p:spPr>
          <a:xfrm>
            <a:off x="2389179" y="5367692"/>
            <a:ext cx="7313295" cy="804861"/>
          </a:xfrm>
        </p:spPr>
        <p:txBody>
          <a:bodyPr/>
          <a:lstStyle>
            <a:lvl1pPr marL="0" indent="0">
              <a:buNone/>
              <a:defRPr sz="2000"/>
            </a:lvl1pPr>
            <a:lvl2pPr marL="643342" indent="0">
              <a:buNone/>
              <a:defRPr sz="1700"/>
            </a:lvl2pPr>
            <a:lvl3pPr marL="1286667" indent="0">
              <a:buNone/>
              <a:defRPr sz="1300"/>
            </a:lvl3pPr>
            <a:lvl4pPr marL="1930014" indent="0">
              <a:buNone/>
              <a:defRPr sz="1200"/>
            </a:lvl4pPr>
            <a:lvl5pPr marL="2573332" indent="0">
              <a:buNone/>
              <a:defRPr sz="1200"/>
            </a:lvl5pPr>
            <a:lvl6pPr marL="3216660" indent="0">
              <a:buNone/>
              <a:defRPr sz="1200"/>
            </a:lvl6pPr>
            <a:lvl7pPr marL="3860002" indent="0">
              <a:buNone/>
              <a:defRPr sz="1200"/>
            </a:lvl7pPr>
            <a:lvl8pPr marL="4503330" indent="0">
              <a:buNone/>
              <a:defRPr sz="1200"/>
            </a:lvl8pPr>
            <a:lvl9pPr marL="5146662"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2424"/>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5475008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4021015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228" y="274984"/>
            <a:ext cx="27424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55" y="274984"/>
            <a:ext cx="802430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2424"/>
            <a:fld id="{057B077D-680E-4F7B-B169-2CB385BA6FD9}" type="datetimeFigureOut">
              <a:rPr lang="en-US" smtClean="0">
                <a:solidFill>
                  <a:prstClr val="black">
                    <a:tint val="75000"/>
                  </a:prstClr>
                </a:solidFill>
              </a:rPr>
              <a:pPr defTabSz="962424"/>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2424"/>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2424"/>
            <a:fld id="{CE0FCA04-DE5B-49D2-BA5F-4F38980E4C56}" type="slidenum">
              <a:rPr lang="en-US" smtClean="0">
                <a:solidFill>
                  <a:prstClr val="black">
                    <a:tint val="75000"/>
                  </a:prstClr>
                </a:solidFill>
              </a:rPr>
              <a:pPr defTabSz="962424"/>
              <a:t>‹#›</a:t>
            </a:fld>
            <a:endParaRPr lang="en-US">
              <a:solidFill>
                <a:prstClr val="black">
                  <a:tint val="75000"/>
                </a:prstClr>
              </a:solidFill>
            </a:endParaRPr>
          </a:p>
        </p:txBody>
      </p:sp>
    </p:spTree>
    <p:extLst>
      <p:ext uri="{BB962C8B-B14F-4D97-AF65-F5344CB8AC3E}">
        <p14:creationId xmlns:p14="http://schemas.microsoft.com/office/powerpoint/2010/main" val="25737598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58" y="2130756"/>
            <a:ext cx="10360503" cy="1470025"/>
          </a:xfrm>
        </p:spPr>
        <p:txBody>
          <a:bodyPr/>
          <a:lstStyle/>
          <a:p>
            <a:r>
              <a:rPr lang="en-US"/>
              <a:t>Click to edit Master title style</a:t>
            </a:r>
          </a:p>
        </p:txBody>
      </p:sp>
      <p:sp>
        <p:nvSpPr>
          <p:cNvPr id="3" name="Subtitle 2"/>
          <p:cNvSpPr>
            <a:spLocks noGrp="1"/>
          </p:cNvSpPr>
          <p:nvPr>
            <p:ph type="subTitle" idx="1"/>
          </p:nvPr>
        </p:nvSpPr>
        <p:spPr>
          <a:xfrm>
            <a:off x="1828345" y="3886200"/>
            <a:ext cx="8532178" cy="1752600"/>
          </a:xfrm>
        </p:spPr>
        <p:txBody>
          <a:bodyPr/>
          <a:lstStyle>
            <a:lvl1pPr marL="0" indent="0" algn="ctr">
              <a:buNone/>
              <a:defRPr/>
            </a:lvl1pPr>
            <a:lvl2pPr marL="456357" indent="0" algn="ctr">
              <a:buNone/>
              <a:defRPr/>
            </a:lvl2pPr>
            <a:lvl3pPr marL="912772" indent="0" algn="ctr">
              <a:buNone/>
              <a:defRPr/>
            </a:lvl3pPr>
            <a:lvl4pPr marL="1369155" indent="0" algn="ctr">
              <a:buNone/>
              <a:defRPr/>
            </a:lvl4pPr>
            <a:lvl5pPr marL="1825544" indent="0" algn="ctr">
              <a:buNone/>
              <a:defRPr/>
            </a:lvl5pPr>
            <a:lvl6pPr marL="2281927" indent="0" algn="ctr">
              <a:buNone/>
              <a:defRPr/>
            </a:lvl6pPr>
            <a:lvl7pPr marL="2738311" indent="0" algn="ctr">
              <a:buNone/>
              <a:defRPr/>
            </a:lvl7pPr>
            <a:lvl8pPr marL="3194682" indent="0" algn="ctr">
              <a:buNone/>
              <a:defRPr/>
            </a:lvl8pPr>
            <a:lvl9pPr marL="365106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5220634"/>
      </p:ext>
    </p:extLst>
  </p:cSld>
  <p:clrMapOvr>
    <a:masterClrMapping/>
  </p:clrMapOvr>
  <p:transition advTm="6645"/>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379004"/>
      </p:ext>
    </p:extLst>
  </p:cSld>
  <p:clrMapOvr>
    <a:masterClrMapping/>
  </p:clrMapOvr>
  <p:transition advTm="6645"/>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72" y="4407181"/>
            <a:ext cx="1036050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72" y="2906722"/>
            <a:ext cx="10360503" cy="1500187"/>
          </a:xfrm>
        </p:spPr>
        <p:txBody>
          <a:bodyPr anchor="b"/>
          <a:lstStyle>
            <a:lvl1pPr marL="0" indent="0">
              <a:buNone/>
              <a:defRPr sz="2000"/>
            </a:lvl1pPr>
            <a:lvl2pPr marL="456357" indent="0">
              <a:buNone/>
              <a:defRPr sz="1900"/>
            </a:lvl2pPr>
            <a:lvl3pPr marL="912772" indent="0">
              <a:buNone/>
              <a:defRPr sz="1600"/>
            </a:lvl3pPr>
            <a:lvl4pPr marL="1369155" indent="0">
              <a:buNone/>
              <a:defRPr sz="1500"/>
            </a:lvl4pPr>
            <a:lvl5pPr marL="1825544" indent="0">
              <a:buNone/>
              <a:defRPr sz="1500"/>
            </a:lvl5pPr>
            <a:lvl6pPr marL="2281927" indent="0">
              <a:buNone/>
              <a:defRPr sz="1500"/>
            </a:lvl6pPr>
            <a:lvl7pPr marL="2738311" indent="0">
              <a:buNone/>
              <a:defRPr sz="1500"/>
            </a:lvl7pPr>
            <a:lvl8pPr marL="3194682" indent="0">
              <a:buNone/>
              <a:defRPr sz="1500"/>
            </a:lvl8pPr>
            <a:lvl9pPr marL="3651062" indent="0">
              <a:buNone/>
              <a:defRPr sz="15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7266182"/>
      </p:ext>
    </p:extLst>
  </p:cSld>
  <p:clrMapOvr>
    <a:masterClrMapping/>
  </p:clrMapOvr>
  <p:transition advTm="6645"/>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8" y="1600206"/>
            <a:ext cx="538339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0790777"/>
      </p:ext>
    </p:extLst>
  </p:cSld>
  <p:clrMapOvr>
    <a:masterClrMapping/>
  </p:clrMapOvr>
  <p:transition advTm="6645"/>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33" y="1535117"/>
            <a:ext cx="5385514" cy="639763"/>
          </a:xfrm>
        </p:spPr>
        <p:txBody>
          <a:bodyPr anchor="b"/>
          <a:lstStyle>
            <a:lvl1pPr marL="0" indent="0">
              <a:buNone/>
              <a:defRPr sz="2400" b="1"/>
            </a:lvl1pPr>
            <a:lvl2pPr marL="456357" indent="0">
              <a:buNone/>
              <a:defRPr sz="2000" b="1"/>
            </a:lvl2pPr>
            <a:lvl3pPr marL="912772" indent="0">
              <a:buNone/>
              <a:defRPr sz="1900" b="1"/>
            </a:lvl3pPr>
            <a:lvl4pPr marL="1369155" indent="0">
              <a:buNone/>
              <a:defRPr sz="1600" b="1"/>
            </a:lvl4pPr>
            <a:lvl5pPr marL="1825544" indent="0">
              <a:buNone/>
              <a:defRPr sz="1600" b="1"/>
            </a:lvl5pPr>
            <a:lvl6pPr marL="2281927" indent="0">
              <a:buNone/>
              <a:defRPr sz="1600" b="1"/>
            </a:lvl6pPr>
            <a:lvl7pPr marL="2738311" indent="0">
              <a:buNone/>
              <a:defRPr sz="1600" b="1"/>
            </a:lvl7pPr>
            <a:lvl8pPr marL="3194682" indent="0">
              <a:buNone/>
              <a:defRPr sz="1600" b="1"/>
            </a:lvl8pPr>
            <a:lvl9pPr marL="365106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33" y="2174875"/>
            <a:ext cx="5385514"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857" y="1535117"/>
            <a:ext cx="5387630" cy="639763"/>
          </a:xfrm>
        </p:spPr>
        <p:txBody>
          <a:bodyPr anchor="b"/>
          <a:lstStyle>
            <a:lvl1pPr marL="0" indent="0">
              <a:buNone/>
              <a:defRPr sz="2400" b="1"/>
            </a:lvl1pPr>
            <a:lvl2pPr marL="456357" indent="0">
              <a:buNone/>
              <a:defRPr sz="2000" b="1"/>
            </a:lvl2pPr>
            <a:lvl3pPr marL="912772" indent="0">
              <a:buNone/>
              <a:defRPr sz="1900" b="1"/>
            </a:lvl3pPr>
            <a:lvl4pPr marL="1369155" indent="0">
              <a:buNone/>
              <a:defRPr sz="1600" b="1"/>
            </a:lvl4pPr>
            <a:lvl5pPr marL="1825544" indent="0">
              <a:buNone/>
              <a:defRPr sz="1600" b="1"/>
            </a:lvl5pPr>
            <a:lvl6pPr marL="2281927" indent="0">
              <a:buNone/>
              <a:defRPr sz="1600" b="1"/>
            </a:lvl6pPr>
            <a:lvl7pPr marL="2738311" indent="0">
              <a:buNone/>
              <a:defRPr sz="1600" b="1"/>
            </a:lvl7pPr>
            <a:lvl8pPr marL="3194682" indent="0">
              <a:buNone/>
              <a:defRPr sz="1600" b="1"/>
            </a:lvl8pPr>
            <a:lvl9pPr marL="36510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857" y="2174875"/>
            <a:ext cx="5387630"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7856738"/>
      </p:ext>
    </p:extLst>
  </p:cSld>
  <p:clrMapOvr>
    <a:masterClrMapping/>
  </p:clrMapOvr>
  <p:transition advTm="6645"/>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9" y="457200"/>
            <a:ext cx="393121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1850" y="987427"/>
            <a:ext cx="6170593" cy="4873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629" y="2057455"/>
            <a:ext cx="3931213" cy="3811588"/>
          </a:xfrm>
        </p:spPr>
        <p:txBody>
          <a:bodyPr/>
          <a:lstStyle>
            <a:lvl1pPr marL="0" indent="0">
              <a:buNone/>
              <a:defRPr sz="1600"/>
            </a:lvl1pPr>
            <a:lvl2pPr marL="454170" indent="0">
              <a:buNone/>
              <a:defRPr sz="1500"/>
            </a:lvl2pPr>
            <a:lvl3pPr marL="908372" indent="0">
              <a:buNone/>
              <a:defRPr sz="1200"/>
            </a:lvl3pPr>
            <a:lvl4pPr marL="1362579" indent="0">
              <a:buNone/>
              <a:defRPr sz="900"/>
            </a:lvl4pPr>
            <a:lvl5pPr marL="1816746" indent="0">
              <a:buNone/>
              <a:defRPr sz="900"/>
            </a:lvl5pPr>
            <a:lvl6pPr marL="2270941" indent="0">
              <a:buNone/>
              <a:defRPr sz="900"/>
            </a:lvl6pPr>
            <a:lvl7pPr marL="2725115" indent="0">
              <a:buNone/>
              <a:defRPr sz="900"/>
            </a:lvl7pPr>
            <a:lvl8pPr marL="3179313" indent="0">
              <a:buNone/>
              <a:defRPr sz="900"/>
            </a:lvl8pPr>
            <a:lvl9pPr marL="363348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37043905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983189"/>
      </p:ext>
    </p:extLst>
  </p:cSld>
  <p:clrMapOvr>
    <a:masterClrMapping/>
  </p:clrMapOvr>
  <p:transition advTm="6645"/>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9034643"/>
      </p:ext>
    </p:extLst>
  </p:cSld>
  <p:clrMapOvr>
    <a:masterClrMapping/>
  </p:clrMapOvr>
  <p:transition advTm="6645"/>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70" y="273217"/>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500" y="273373"/>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70" y="1435124"/>
            <a:ext cx="4010039" cy="4691063"/>
          </a:xfrm>
        </p:spPr>
        <p:txBody>
          <a:bodyPr/>
          <a:lstStyle>
            <a:lvl1pPr marL="0" indent="0">
              <a:buNone/>
              <a:defRPr sz="1500"/>
            </a:lvl1pPr>
            <a:lvl2pPr marL="456357" indent="0">
              <a:buNone/>
              <a:defRPr sz="1200"/>
            </a:lvl2pPr>
            <a:lvl3pPr marL="912772" indent="0">
              <a:buNone/>
              <a:defRPr sz="1100"/>
            </a:lvl3pPr>
            <a:lvl4pPr marL="1369155" indent="0">
              <a:buNone/>
              <a:defRPr sz="900"/>
            </a:lvl4pPr>
            <a:lvl5pPr marL="1825544" indent="0">
              <a:buNone/>
              <a:defRPr sz="900"/>
            </a:lvl5pPr>
            <a:lvl6pPr marL="2281927" indent="0">
              <a:buNone/>
              <a:defRPr sz="900"/>
            </a:lvl6pPr>
            <a:lvl7pPr marL="2738311" indent="0">
              <a:buNone/>
              <a:defRPr sz="900"/>
            </a:lvl7pPr>
            <a:lvl8pPr marL="3194682" indent="0">
              <a:buNone/>
              <a:defRPr sz="900"/>
            </a:lvl8pPr>
            <a:lvl9pPr marL="36510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1509535"/>
      </p:ext>
    </p:extLst>
  </p:cSld>
  <p:clrMapOvr>
    <a:masterClrMapping/>
  </p:clrMapOvr>
  <p:transition advTm="6645"/>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79" y="4800769"/>
            <a:ext cx="7313295"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79" y="612781"/>
            <a:ext cx="7313295" cy="4114800"/>
          </a:xfrm>
        </p:spPr>
        <p:txBody>
          <a:bodyPr/>
          <a:lstStyle>
            <a:lvl1pPr marL="0" indent="0">
              <a:buNone/>
              <a:defRPr sz="3200"/>
            </a:lvl1pPr>
            <a:lvl2pPr marL="456357" indent="0">
              <a:buNone/>
              <a:defRPr sz="2800"/>
            </a:lvl2pPr>
            <a:lvl3pPr marL="912772" indent="0">
              <a:buNone/>
              <a:defRPr sz="2400"/>
            </a:lvl3pPr>
            <a:lvl4pPr marL="1369155" indent="0">
              <a:buNone/>
              <a:defRPr sz="2000"/>
            </a:lvl4pPr>
            <a:lvl5pPr marL="1825544" indent="0">
              <a:buNone/>
              <a:defRPr sz="2000"/>
            </a:lvl5pPr>
            <a:lvl6pPr marL="2281927" indent="0">
              <a:buNone/>
              <a:defRPr sz="2000"/>
            </a:lvl6pPr>
            <a:lvl7pPr marL="2738311" indent="0">
              <a:buNone/>
              <a:defRPr sz="2000"/>
            </a:lvl7pPr>
            <a:lvl8pPr marL="3194682" indent="0">
              <a:buNone/>
              <a:defRPr sz="2000"/>
            </a:lvl8pPr>
            <a:lvl9pPr marL="3651062" indent="0">
              <a:buNone/>
              <a:defRPr sz="2000"/>
            </a:lvl9pPr>
          </a:lstStyle>
          <a:p>
            <a:endParaRPr lang="en-US"/>
          </a:p>
        </p:txBody>
      </p:sp>
      <p:sp>
        <p:nvSpPr>
          <p:cNvPr id="4" name="Text Placeholder 3"/>
          <p:cNvSpPr>
            <a:spLocks noGrp="1"/>
          </p:cNvSpPr>
          <p:nvPr>
            <p:ph type="body" sz="half" idx="2"/>
          </p:nvPr>
        </p:nvSpPr>
        <p:spPr>
          <a:xfrm>
            <a:off x="2389179" y="5367554"/>
            <a:ext cx="7313295" cy="804863"/>
          </a:xfrm>
        </p:spPr>
        <p:txBody>
          <a:bodyPr/>
          <a:lstStyle>
            <a:lvl1pPr marL="0" indent="0">
              <a:buNone/>
              <a:defRPr sz="1500"/>
            </a:lvl1pPr>
            <a:lvl2pPr marL="456357" indent="0">
              <a:buNone/>
              <a:defRPr sz="1200"/>
            </a:lvl2pPr>
            <a:lvl3pPr marL="912772" indent="0">
              <a:buNone/>
              <a:defRPr sz="1100"/>
            </a:lvl3pPr>
            <a:lvl4pPr marL="1369155" indent="0">
              <a:buNone/>
              <a:defRPr sz="900"/>
            </a:lvl4pPr>
            <a:lvl5pPr marL="1825544" indent="0">
              <a:buNone/>
              <a:defRPr sz="900"/>
            </a:lvl5pPr>
            <a:lvl6pPr marL="2281927" indent="0">
              <a:buNone/>
              <a:defRPr sz="900"/>
            </a:lvl6pPr>
            <a:lvl7pPr marL="2738311" indent="0">
              <a:buNone/>
              <a:defRPr sz="900"/>
            </a:lvl7pPr>
            <a:lvl8pPr marL="3194682" indent="0">
              <a:buNone/>
              <a:defRPr sz="900"/>
            </a:lvl8pPr>
            <a:lvl9pPr marL="365106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7744120"/>
      </p:ext>
    </p:extLst>
  </p:cSld>
  <p:clrMapOvr>
    <a:masterClrMapping/>
  </p:clrMapOvr>
  <p:transition advTm="6645"/>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182329"/>
      </p:ext>
    </p:extLst>
  </p:cSld>
  <p:clrMapOvr>
    <a:masterClrMapping/>
  </p:clrMapOvr>
  <p:transition advTm="6645"/>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92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92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0662174"/>
      </p:ext>
    </p:extLst>
  </p:cSld>
  <p:clrMapOvr>
    <a:masterClrMapping/>
  </p:clrMapOvr>
  <p:transition advTm="6645"/>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45" y="274920"/>
            <a:ext cx="10969943"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441" y="6245393"/>
            <a:ext cx="2844059" cy="476251"/>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4599" y="6245393"/>
            <a:ext cx="3859795" cy="476251"/>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5406" y="6245393"/>
            <a:ext cx="2844059" cy="476251"/>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7338892"/>
      </p:ext>
    </p:extLst>
  </p:cSld>
  <p:clrMapOvr>
    <a:masterClrMapping/>
  </p:clrMapOvr>
  <p:transition advTm="6645"/>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42" y="2130634"/>
            <a:ext cx="10360501" cy="1470025"/>
          </a:xfrm>
        </p:spPr>
        <p:txBody>
          <a:bodyPr/>
          <a:lstStyle/>
          <a:p>
            <a:r>
              <a:rPr lang="zh-CN" altLang="en-US"/>
              <a:t>单击此处编辑母版标题样式</a:t>
            </a:r>
          </a:p>
        </p:txBody>
      </p:sp>
      <p:sp>
        <p:nvSpPr>
          <p:cNvPr id="3" name="副标题 2"/>
          <p:cNvSpPr>
            <a:spLocks noGrp="1"/>
          </p:cNvSpPr>
          <p:nvPr>
            <p:ph type="subTitle" idx="1"/>
          </p:nvPr>
        </p:nvSpPr>
        <p:spPr>
          <a:xfrm>
            <a:off x="1828345" y="3886200"/>
            <a:ext cx="8532178" cy="1752600"/>
          </a:xfrm>
        </p:spPr>
        <p:txBody>
          <a:bodyPr/>
          <a:lstStyle>
            <a:lvl1pPr marL="0" indent="0" algn="ctr">
              <a:buNone/>
              <a:defRPr>
                <a:solidFill>
                  <a:schemeClr val="tx1">
                    <a:tint val="75000"/>
                  </a:schemeClr>
                </a:solidFill>
              </a:defRPr>
            </a:lvl1pPr>
            <a:lvl2pPr marL="608824" indent="0" algn="ctr">
              <a:buNone/>
              <a:defRPr>
                <a:solidFill>
                  <a:schemeClr val="tx1">
                    <a:tint val="75000"/>
                  </a:schemeClr>
                </a:solidFill>
              </a:defRPr>
            </a:lvl2pPr>
            <a:lvl3pPr marL="1217676" indent="0" algn="ctr">
              <a:buNone/>
              <a:defRPr>
                <a:solidFill>
                  <a:schemeClr val="tx1">
                    <a:tint val="75000"/>
                  </a:schemeClr>
                </a:solidFill>
              </a:defRPr>
            </a:lvl3pPr>
            <a:lvl4pPr marL="1826508" indent="0" algn="ctr">
              <a:buNone/>
              <a:defRPr>
                <a:solidFill>
                  <a:schemeClr val="tx1">
                    <a:tint val="75000"/>
                  </a:schemeClr>
                </a:solidFill>
              </a:defRPr>
            </a:lvl4pPr>
            <a:lvl5pPr marL="2435348" indent="0" algn="ctr">
              <a:buNone/>
              <a:defRPr>
                <a:solidFill>
                  <a:schemeClr val="tx1">
                    <a:tint val="75000"/>
                  </a:schemeClr>
                </a:solidFill>
              </a:defRPr>
            </a:lvl5pPr>
            <a:lvl6pPr marL="3044165" indent="0" algn="ctr">
              <a:buNone/>
              <a:defRPr>
                <a:solidFill>
                  <a:schemeClr val="tx1">
                    <a:tint val="75000"/>
                  </a:schemeClr>
                </a:solidFill>
              </a:defRPr>
            </a:lvl6pPr>
            <a:lvl7pPr marL="3652999" indent="0" algn="ctr">
              <a:buNone/>
              <a:defRPr>
                <a:solidFill>
                  <a:schemeClr val="tx1">
                    <a:tint val="75000"/>
                  </a:schemeClr>
                </a:solidFill>
              </a:defRPr>
            </a:lvl7pPr>
            <a:lvl8pPr marL="4261831" indent="0" algn="ctr">
              <a:buNone/>
              <a:defRPr>
                <a:solidFill>
                  <a:schemeClr val="tx1">
                    <a:tint val="75000"/>
                  </a:schemeClr>
                </a:solidFill>
              </a:defRPr>
            </a:lvl8pPr>
            <a:lvl9pPr marL="4870651"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071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671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833" y="4407065"/>
            <a:ext cx="10360501"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8824" indent="0">
              <a:buNone/>
              <a:defRPr sz="2400">
                <a:solidFill>
                  <a:schemeClr val="tx1">
                    <a:tint val="75000"/>
                  </a:schemeClr>
                </a:solidFill>
              </a:defRPr>
            </a:lvl2pPr>
            <a:lvl3pPr marL="1217676" indent="0">
              <a:buNone/>
              <a:defRPr sz="2100">
                <a:solidFill>
                  <a:schemeClr val="tx1">
                    <a:tint val="75000"/>
                  </a:schemeClr>
                </a:solidFill>
              </a:defRPr>
            </a:lvl3pPr>
            <a:lvl4pPr marL="1826508" indent="0">
              <a:buNone/>
              <a:defRPr sz="1900">
                <a:solidFill>
                  <a:schemeClr val="tx1">
                    <a:tint val="75000"/>
                  </a:schemeClr>
                </a:solidFill>
              </a:defRPr>
            </a:lvl4pPr>
            <a:lvl5pPr marL="2435348" indent="0">
              <a:buNone/>
              <a:defRPr sz="1900">
                <a:solidFill>
                  <a:schemeClr val="tx1">
                    <a:tint val="75000"/>
                  </a:schemeClr>
                </a:solidFill>
              </a:defRPr>
            </a:lvl5pPr>
            <a:lvl6pPr marL="3044165" indent="0">
              <a:buNone/>
              <a:defRPr sz="1900">
                <a:solidFill>
                  <a:schemeClr val="tx1">
                    <a:tint val="75000"/>
                  </a:schemeClr>
                </a:solidFill>
              </a:defRPr>
            </a:lvl6pPr>
            <a:lvl7pPr marL="3652999" indent="0">
              <a:buNone/>
              <a:defRPr sz="1900">
                <a:solidFill>
                  <a:schemeClr val="tx1">
                    <a:tint val="75000"/>
                  </a:schemeClr>
                </a:solidFill>
              </a:defRPr>
            </a:lvl7pPr>
            <a:lvl8pPr marL="4261831" indent="0">
              <a:buNone/>
              <a:defRPr sz="1900">
                <a:solidFill>
                  <a:schemeClr val="tx1">
                    <a:tint val="75000"/>
                  </a:schemeClr>
                </a:solidFill>
              </a:defRPr>
            </a:lvl8pPr>
            <a:lvl9pPr marL="4870651"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945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29" y="457200"/>
            <a:ext cx="393121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50" y="987427"/>
            <a:ext cx="6170593" cy="4873624"/>
          </a:xfrm>
        </p:spPr>
        <p:txBody>
          <a:bodyPr anchor="t"/>
          <a:lstStyle>
            <a:lvl1pPr marL="0" indent="0">
              <a:buNone/>
              <a:defRPr sz="3200"/>
            </a:lvl1pPr>
            <a:lvl2pPr marL="454170" indent="0">
              <a:buNone/>
              <a:defRPr sz="2800"/>
            </a:lvl2pPr>
            <a:lvl3pPr marL="908372" indent="0">
              <a:buNone/>
              <a:defRPr sz="2400"/>
            </a:lvl3pPr>
            <a:lvl4pPr marL="1362579" indent="0">
              <a:buNone/>
              <a:defRPr sz="2000"/>
            </a:lvl4pPr>
            <a:lvl5pPr marL="1816746" indent="0">
              <a:buNone/>
              <a:defRPr sz="2000"/>
            </a:lvl5pPr>
            <a:lvl6pPr marL="2270941" indent="0">
              <a:buNone/>
              <a:defRPr sz="2000"/>
            </a:lvl6pPr>
            <a:lvl7pPr marL="2725115" indent="0">
              <a:buNone/>
              <a:defRPr sz="2000"/>
            </a:lvl7pPr>
            <a:lvl8pPr marL="3179313" indent="0">
              <a:buNone/>
              <a:defRPr sz="2000"/>
            </a:lvl8pPr>
            <a:lvl9pPr marL="363348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629" y="2057455"/>
            <a:ext cx="3931213" cy="3811588"/>
          </a:xfrm>
        </p:spPr>
        <p:txBody>
          <a:bodyPr/>
          <a:lstStyle>
            <a:lvl1pPr marL="0" indent="0">
              <a:buNone/>
              <a:defRPr sz="1600"/>
            </a:lvl1pPr>
            <a:lvl2pPr marL="454170" indent="0">
              <a:buNone/>
              <a:defRPr sz="1500"/>
            </a:lvl2pPr>
            <a:lvl3pPr marL="908372" indent="0">
              <a:buNone/>
              <a:defRPr sz="1200"/>
            </a:lvl3pPr>
            <a:lvl4pPr marL="1362579" indent="0">
              <a:buNone/>
              <a:defRPr sz="900"/>
            </a:lvl4pPr>
            <a:lvl5pPr marL="1816746" indent="0">
              <a:buNone/>
              <a:defRPr sz="900"/>
            </a:lvl5pPr>
            <a:lvl6pPr marL="2270941" indent="0">
              <a:buNone/>
              <a:defRPr sz="900"/>
            </a:lvl6pPr>
            <a:lvl7pPr marL="2725115" indent="0">
              <a:buNone/>
              <a:defRPr sz="900"/>
            </a:lvl7pPr>
            <a:lvl8pPr marL="3179313" indent="0">
              <a:buNone/>
              <a:defRPr sz="900"/>
            </a:lvl8pPr>
            <a:lvl9pPr marL="363348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08372"/>
            <a:fld id="{0DA2CC75-8280-4D50-8556-C2874ADEF926}" type="datetimeFigureOut">
              <a:rPr lang="zh-CN" altLang="en-US" smtClean="0">
                <a:solidFill>
                  <a:prstClr val="black">
                    <a:tint val="75000"/>
                  </a:prstClr>
                </a:solidFill>
              </a:rPr>
              <a:pPr defTabSz="908372"/>
              <a:t>2025/2/24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0837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08372"/>
            <a:fld id="{6E190E77-D57C-49F8-ADC2-FB99C50EBC2E}" type="slidenum">
              <a:rPr lang="zh-CN" altLang="en-US" smtClean="0">
                <a:solidFill>
                  <a:prstClr val="black">
                    <a:tint val="75000"/>
                  </a:prstClr>
                </a:solidFill>
              </a:rPr>
              <a:pPr defTabSz="908372"/>
              <a:t>‹#›</a:t>
            </a:fld>
            <a:endParaRPr lang="zh-CN" altLang="en-US">
              <a:solidFill>
                <a:prstClr val="black">
                  <a:tint val="75000"/>
                </a:prstClr>
              </a:solidFill>
            </a:endParaRPr>
          </a:p>
        </p:txBody>
      </p:sp>
    </p:spTree>
    <p:extLst>
      <p:ext uri="{BB962C8B-B14F-4D97-AF65-F5344CB8AC3E}">
        <p14:creationId xmlns:p14="http://schemas.microsoft.com/office/powerpoint/2010/main" val="5908444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441" y="1200313"/>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5986" y="1200313"/>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4214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42" y="274639"/>
            <a:ext cx="1096994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5" y="1535117"/>
            <a:ext cx="5385514" cy="639763"/>
          </a:xfrm>
        </p:spPr>
        <p:txBody>
          <a:bodyPr anchor="b"/>
          <a:lstStyle>
            <a:lvl1pPr marL="0" indent="0">
              <a:buNone/>
              <a:defRPr sz="3200" b="1"/>
            </a:lvl1pPr>
            <a:lvl2pPr marL="608824" indent="0">
              <a:buNone/>
              <a:defRPr sz="2700" b="1"/>
            </a:lvl2pPr>
            <a:lvl3pPr marL="1217676" indent="0">
              <a:buNone/>
              <a:defRPr sz="2400" b="1"/>
            </a:lvl3pPr>
            <a:lvl4pPr marL="1826508" indent="0">
              <a:buNone/>
              <a:defRPr sz="2100" b="1"/>
            </a:lvl4pPr>
            <a:lvl5pPr marL="2435348" indent="0">
              <a:buNone/>
              <a:defRPr sz="2100" b="1"/>
            </a:lvl5pPr>
            <a:lvl6pPr marL="3044165" indent="0">
              <a:buNone/>
              <a:defRPr sz="2100" b="1"/>
            </a:lvl6pPr>
            <a:lvl7pPr marL="3652999" indent="0">
              <a:buNone/>
              <a:defRPr sz="2100" b="1"/>
            </a:lvl7pPr>
            <a:lvl8pPr marL="4261831" indent="0">
              <a:buNone/>
              <a:defRPr sz="2100" b="1"/>
            </a:lvl8pPr>
            <a:lvl9pPr marL="4870651"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25"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1777" y="1535117"/>
            <a:ext cx="5387630" cy="639763"/>
          </a:xfrm>
        </p:spPr>
        <p:txBody>
          <a:bodyPr anchor="b"/>
          <a:lstStyle>
            <a:lvl1pPr marL="0" indent="0">
              <a:buNone/>
              <a:defRPr sz="3200" b="1"/>
            </a:lvl1pPr>
            <a:lvl2pPr marL="608824" indent="0">
              <a:buNone/>
              <a:defRPr sz="2700" b="1"/>
            </a:lvl2pPr>
            <a:lvl3pPr marL="1217676" indent="0">
              <a:buNone/>
              <a:defRPr sz="2400" b="1"/>
            </a:lvl3pPr>
            <a:lvl4pPr marL="1826508" indent="0">
              <a:buNone/>
              <a:defRPr sz="2100" b="1"/>
            </a:lvl4pPr>
            <a:lvl5pPr marL="2435348" indent="0">
              <a:buNone/>
              <a:defRPr sz="2100" b="1"/>
            </a:lvl5pPr>
            <a:lvl6pPr marL="3044165" indent="0">
              <a:buNone/>
              <a:defRPr sz="2100" b="1"/>
            </a:lvl6pPr>
            <a:lvl7pPr marL="3652999" indent="0">
              <a:buNone/>
              <a:defRPr sz="2100" b="1"/>
            </a:lvl7pPr>
            <a:lvl8pPr marL="4261831" indent="0">
              <a:buNone/>
              <a:defRPr sz="2100" b="1"/>
            </a:lvl8pPr>
            <a:lvl9pPr marL="4870651"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1777"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484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92242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9465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70" y="273213"/>
            <a:ext cx="4010039"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492" y="27326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70" y="1435104"/>
            <a:ext cx="4010039" cy="4691063"/>
          </a:xfrm>
        </p:spPr>
        <p:txBody>
          <a:bodyPr/>
          <a:lstStyle>
            <a:lvl1pPr marL="0" indent="0">
              <a:buNone/>
              <a:defRPr sz="1900"/>
            </a:lvl1pPr>
            <a:lvl2pPr marL="608824" indent="0">
              <a:buNone/>
              <a:defRPr sz="1600"/>
            </a:lvl2pPr>
            <a:lvl3pPr marL="1217676" indent="0">
              <a:buNone/>
              <a:defRPr sz="1300"/>
            </a:lvl3pPr>
            <a:lvl4pPr marL="1826508" indent="0">
              <a:buNone/>
              <a:defRPr sz="1200"/>
            </a:lvl4pPr>
            <a:lvl5pPr marL="2435348" indent="0">
              <a:buNone/>
              <a:defRPr sz="1200"/>
            </a:lvl5pPr>
            <a:lvl6pPr marL="3044165" indent="0">
              <a:buNone/>
              <a:defRPr sz="1200"/>
            </a:lvl6pPr>
            <a:lvl7pPr marL="3652999" indent="0">
              <a:buNone/>
              <a:defRPr sz="1200"/>
            </a:lvl7pPr>
            <a:lvl8pPr marL="4261831" indent="0">
              <a:buNone/>
              <a:defRPr sz="1200"/>
            </a:lvl8pPr>
            <a:lvl9pPr marL="4870651"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17382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76" y="4800765"/>
            <a:ext cx="7313295"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176" y="612775"/>
            <a:ext cx="7313295" cy="4114800"/>
          </a:xfrm>
        </p:spPr>
        <p:txBody>
          <a:bodyPr/>
          <a:lstStyle>
            <a:lvl1pPr marL="0" indent="0">
              <a:buNone/>
              <a:defRPr sz="4300"/>
            </a:lvl1pPr>
            <a:lvl2pPr marL="608824" indent="0">
              <a:buNone/>
              <a:defRPr sz="3700"/>
            </a:lvl2pPr>
            <a:lvl3pPr marL="1217676" indent="0">
              <a:buNone/>
              <a:defRPr sz="3200"/>
            </a:lvl3pPr>
            <a:lvl4pPr marL="1826508" indent="0">
              <a:buNone/>
              <a:defRPr sz="2700"/>
            </a:lvl4pPr>
            <a:lvl5pPr marL="2435348" indent="0">
              <a:buNone/>
              <a:defRPr sz="2700"/>
            </a:lvl5pPr>
            <a:lvl6pPr marL="3044165" indent="0">
              <a:buNone/>
              <a:defRPr sz="2700"/>
            </a:lvl6pPr>
            <a:lvl7pPr marL="3652999" indent="0">
              <a:buNone/>
              <a:defRPr sz="2700"/>
            </a:lvl7pPr>
            <a:lvl8pPr marL="4261831" indent="0">
              <a:buNone/>
              <a:defRPr sz="2700"/>
            </a:lvl8pPr>
            <a:lvl9pPr marL="4870651" indent="0">
              <a:buNone/>
              <a:defRPr sz="2700"/>
            </a:lvl9pPr>
          </a:lstStyle>
          <a:p>
            <a:endParaRPr lang="zh-CN" altLang="en-US"/>
          </a:p>
        </p:txBody>
      </p:sp>
      <p:sp>
        <p:nvSpPr>
          <p:cNvPr id="4" name="文本占位符 3"/>
          <p:cNvSpPr>
            <a:spLocks noGrp="1"/>
          </p:cNvSpPr>
          <p:nvPr>
            <p:ph type="body" sz="half" idx="2"/>
          </p:nvPr>
        </p:nvSpPr>
        <p:spPr>
          <a:xfrm>
            <a:off x="2389176" y="5367547"/>
            <a:ext cx="7313295" cy="804863"/>
          </a:xfrm>
        </p:spPr>
        <p:txBody>
          <a:bodyPr/>
          <a:lstStyle>
            <a:lvl1pPr marL="0" indent="0">
              <a:buNone/>
              <a:defRPr sz="1900"/>
            </a:lvl1pPr>
            <a:lvl2pPr marL="608824" indent="0">
              <a:buNone/>
              <a:defRPr sz="1600"/>
            </a:lvl2pPr>
            <a:lvl3pPr marL="1217676" indent="0">
              <a:buNone/>
              <a:defRPr sz="1300"/>
            </a:lvl3pPr>
            <a:lvl4pPr marL="1826508" indent="0">
              <a:buNone/>
              <a:defRPr sz="1200"/>
            </a:lvl4pPr>
            <a:lvl5pPr marL="2435348" indent="0">
              <a:buNone/>
              <a:defRPr sz="1200"/>
            </a:lvl5pPr>
            <a:lvl6pPr marL="3044165" indent="0">
              <a:buNone/>
              <a:defRPr sz="1200"/>
            </a:lvl6pPr>
            <a:lvl7pPr marL="3652999" indent="0">
              <a:buNone/>
              <a:defRPr sz="1200"/>
            </a:lvl7pPr>
            <a:lvl8pPr marL="4261831" indent="0">
              <a:buNone/>
              <a:defRPr sz="1200"/>
            </a:lvl8pPr>
            <a:lvl9pPr marL="4870651"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3153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74993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06537"/>
            <a:ext cx="2742486"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41" y="206537"/>
            <a:ext cx="802431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65153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81" y="2130937"/>
            <a:ext cx="10360500" cy="1470025"/>
          </a:xfrm>
        </p:spPr>
        <p:txBody>
          <a:bodyPr/>
          <a:lstStyle/>
          <a:p>
            <a:r>
              <a:rPr lang="en-US"/>
              <a:t>Click to edit Master title style</a:t>
            </a:r>
          </a:p>
        </p:txBody>
      </p:sp>
      <p:sp>
        <p:nvSpPr>
          <p:cNvPr id="3" name="Subtitle 2"/>
          <p:cNvSpPr>
            <a:spLocks noGrp="1"/>
          </p:cNvSpPr>
          <p:nvPr>
            <p:ph type="subTitle" idx="1"/>
          </p:nvPr>
        </p:nvSpPr>
        <p:spPr>
          <a:xfrm>
            <a:off x="1828375" y="3886204"/>
            <a:ext cx="8532178" cy="1752600"/>
          </a:xfrm>
        </p:spPr>
        <p:txBody>
          <a:bodyPr/>
          <a:lstStyle>
            <a:lvl1pPr marL="0" indent="0" algn="ctr">
              <a:buNone/>
              <a:defRPr>
                <a:solidFill>
                  <a:schemeClr val="tx1">
                    <a:tint val="75000"/>
                  </a:schemeClr>
                </a:solidFill>
              </a:defRPr>
            </a:lvl1pPr>
            <a:lvl2pPr marL="643014" indent="0" algn="ctr">
              <a:buNone/>
              <a:defRPr>
                <a:solidFill>
                  <a:schemeClr val="tx1">
                    <a:tint val="75000"/>
                  </a:schemeClr>
                </a:solidFill>
              </a:defRPr>
            </a:lvl2pPr>
            <a:lvl3pPr marL="1286038" indent="0" algn="ctr">
              <a:buNone/>
              <a:defRPr>
                <a:solidFill>
                  <a:schemeClr val="tx1">
                    <a:tint val="75000"/>
                  </a:schemeClr>
                </a:solidFill>
              </a:defRPr>
            </a:lvl3pPr>
            <a:lvl4pPr marL="1929065" indent="0" algn="ctr">
              <a:buNone/>
              <a:defRPr>
                <a:solidFill>
                  <a:schemeClr val="tx1">
                    <a:tint val="75000"/>
                  </a:schemeClr>
                </a:solidFill>
              </a:defRPr>
            </a:lvl4pPr>
            <a:lvl5pPr marL="2572072" indent="0" algn="ctr">
              <a:buNone/>
              <a:defRPr>
                <a:solidFill>
                  <a:schemeClr val="tx1">
                    <a:tint val="75000"/>
                  </a:schemeClr>
                </a:solidFill>
              </a:defRPr>
            </a:lvl5pPr>
            <a:lvl6pPr marL="3215091" indent="0" algn="ctr">
              <a:buNone/>
              <a:defRPr>
                <a:solidFill>
                  <a:schemeClr val="tx1">
                    <a:tint val="75000"/>
                  </a:schemeClr>
                </a:solidFill>
              </a:defRPr>
            </a:lvl6pPr>
            <a:lvl7pPr marL="3858129" indent="0" algn="ctr">
              <a:buNone/>
              <a:defRPr>
                <a:solidFill>
                  <a:schemeClr val="tx1">
                    <a:tint val="75000"/>
                  </a:schemeClr>
                </a:solidFill>
              </a:defRPr>
            </a:lvl7pPr>
            <a:lvl8pPr marL="4501124" indent="0" algn="ctr">
              <a:buNone/>
              <a:defRPr>
                <a:solidFill>
                  <a:schemeClr val="tx1">
                    <a:tint val="75000"/>
                  </a:schemeClr>
                </a:solidFill>
              </a:defRPr>
            </a:lvl8pPr>
            <a:lvl9pPr marL="514415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6162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7B077D-680E-4F7B-B169-2CB385BA6FD9}" type="datetimeFigureOut">
              <a:rPr lang="en-US" smtClean="0">
                <a:solidFill>
                  <a:prstClr val="black">
                    <a:tint val="75000"/>
                  </a:prstClr>
                </a:solidFill>
              </a:rPr>
              <a:pPr/>
              <a:t>2/24/2025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43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46.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theme" Target="../theme/theme14.xml"/><Relationship Id="rId9" Type="http://schemas.openxmlformats.org/officeDocument/2006/relationships/image" Target="../media/image29.pn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49.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theme" Target="../theme/theme15.xml"/><Relationship Id="rId9" Type="http://schemas.openxmlformats.org/officeDocument/2006/relationships/image" Target="../media/image29.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6.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7.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8.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9.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0.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theme" Target="../theme/theme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05" y="365156"/>
            <a:ext cx="10512860" cy="1325563"/>
          </a:xfrm>
          <a:prstGeom prst="rect">
            <a:avLst/>
          </a:prstGeom>
        </p:spPr>
        <p:txBody>
          <a:bodyPr vert="horz" lIns="92039" tIns="46047" rIns="92039" bIns="4604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005" y="1825625"/>
            <a:ext cx="10512860" cy="4351339"/>
          </a:xfrm>
          <a:prstGeom prst="rect">
            <a:avLst/>
          </a:prstGeom>
        </p:spPr>
        <p:txBody>
          <a:bodyPr vert="horz" lIns="92039" tIns="46047" rIns="92039" bIns="4604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029" y="6356476"/>
            <a:ext cx="2742484" cy="365125"/>
          </a:xfrm>
          <a:prstGeom prst="rect">
            <a:avLst/>
          </a:prstGeom>
        </p:spPr>
        <p:txBody>
          <a:bodyPr vert="horz" lIns="92039" tIns="46047" rIns="92039" bIns="46047" rtlCol="0" anchor="ctr"/>
          <a:lstStyle>
            <a:lvl1pPr algn="l">
              <a:defRPr sz="1200">
                <a:solidFill>
                  <a:schemeClr val="tx1">
                    <a:tint val="75000"/>
                  </a:schemeClr>
                </a:solidFill>
              </a:defRPr>
            </a:lvl1pPr>
          </a:lstStyle>
          <a:p>
            <a:pPr defTabSz="908372">
              <a:buClrTx/>
            </a:pPr>
            <a:fld id="{0DA2CC75-8280-4D50-8556-C2874ADEF926}" type="datetimeFigureOut">
              <a:rPr lang="zh-CN" altLang="en-US" kern="1200" smtClean="0">
                <a:solidFill>
                  <a:prstClr val="black">
                    <a:tint val="75000"/>
                  </a:prstClr>
                </a:solidFill>
                <a:latin typeface="Calibri"/>
                <a:cs typeface="+mn-cs"/>
              </a:rPr>
              <a:pPr defTabSz="908372">
                <a:buClrTx/>
              </a:pPr>
              <a:t>2025/2/24</a:t>
            </a:fld>
            <a:endParaRPr lang="zh-CN" altLang="en-US" kern="120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7570" y="6356476"/>
            <a:ext cx="4113730" cy="365125"/>
          </a:xfrm>
          <a:prstGeom prst="rect">
            <a:avLst/>
          </a:prstGeom>
        </p:spPr>
        <p:txBody>
          <a:bodyPr vert="horz" lIns="92039" tIns="46047" rIns="92039" bIns="46047" rtlCol="0" anchor="ctr"/>
          <a:lstStyle>
            <a:lvl1pPr algn="ctr">
              <a:defRPr sz="1200">
                <a:solidFill>
                  <a:schemeClr val="tx1">
                    <a:tint val="75000"/>
                  </a:schemeClr>
                </a:solidFill>
              </a:defRPr>
            </a:lvl1pPr>
          </a:lstStyle>
          <a:p>
            <a:pPr defTabSz="908372">
              <a:buClrTx/>
            </a:pPr>
            <a:endParaRPr lang="zh-CN" altLang="en-US" kern="120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08393" y="6356476"/>
            <a:ext cx="2742484" cy="365125"/>
          </a:xfrm>
          <a:prstGeom prst="rect">
            <a:avLst/>
          </a:prstGeom>
        </p:spPr>
        <p:txBody>
          <a:bodyPr vert="horz" lIns="92039" tIns="46047" rIns="92039" bIns="46047" rtlCol="0" anchor="ctr"/>
          <a:lstStyle>
            <a:lvl1pPr algn="r">
              <a:defRPr sz="1200">
                <a:solidFill>
                  <a:schemeClr val="tx1">
                    <a:tint val="75000"/>
                  </a:schemeClr>
                </a:solidFill>
              </a:defRPr>
            </a:lvl1pPr>
          </a:lstStyle>
          <a:p>
            <a:pPr defTabSz="908372">
              <a:buClrTx/>
            </a:pPr>
            <a:fld id="{6E190E77-D57C-49F8-ADC2-FB99C50EBC2E}" type="slidenum">
              <a:rPr lang="zh-CN" altLang="en-US" kern="1200" smtClean="0">
                <a:solidFill>
                  <a:prstClr val="black">
                    <a:tint val="75000"/>
                  </a:prstClr>
                </a:solidFill>
                <a:latin typeface="Calibri"/>
                <a:cs typeface="+mn-cs"/>
              </a:rPr>
              <a:pPr defTabSz="908372">
                <a:buClrTx/>
              </a:pPr>
              <a:t>‹#›</a:t>
            </a:fld>
            <a:endParaRPr lang="zh-CN" altLang="en-US" kern="1200">
              <a:solidFill>
                <a:prstClr val="black">
                  <a:tint val="75000"/>
                </a:prstClr>
              </a:solidFill>
              <a:latin typeface="Calibri"/>
              <a:cs typeface="+mn-cs"/>
            </a:endParaRPr>
          </a:p>
        </p:txBody>
      </p:sp>
    </p:spTree>
    <p:extLst>
      <p:ext uri="{BB962C8B-B14F-4D97-AF65-F5344CB8AC3E}">
        <p14:creationId xmlns:p14="http://schemas.microsoft.com/office/powerpoint/2010/main" val="1248277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08372"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7103" indent="-227103" algn="l" defTabSz="90837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1302" indent="-227103" algn="l" defTabSz="908372" rtl="0" eaLnBrk="1" latinLnBrk="0" hangingPunct="1">
        <a:lnSpc>
          <a:spcPct val="90000"/>
        </a:lnSpc>
        <a:spcBef>
          <a:spcPts val="499"/>
        </a:spcBef>
        <a:buFont typeface="Arial" panose="020B0604020202020204" pitchFamily="34" charset="0"/>
        <a:buChar char="•"/>
        <a:defRPr sz="2400" b="0" i="0" u="none" kern="1200">
          <a:solidFill>
            <a:schemeClr val="tx1"/>
          </a:solidFill>
          <a:latin typeface="+mn-lt"/>
          <a:ea typeface="+mn-ea"/>
          <a:cs typeface="+mn-cs"/>
        </a:defRPr>
      </a:lvl2pPr>
      <a:lvl3pPr marL="1135457" indent="-227103" algn="l" defTabSz="90837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89655"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43854"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498028"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52203"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06398"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60594" indent="-227103" algn="l" defTabSz="90837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8372" rtl="0" eaLnBrk="1" latinLnBrk="0" hangingPunct="1">
        <a:defRPr sz="1900" kern="1200">
          <a:solidFill>
            <a:schemeClr val="tx1"/>
          </a:solidFill>
          <a:latin typeface="+mn-lt"/>
          <a:ea typeface="+mn-ea"/>
          <a:cs typeface="+mn-cs"/>
        </a:defRPr>
      </a:lvl1pPr>
      <a:lvl2pPr marL="454170" algn="l" defTabSz="908372" rtl="0" eaLnBrk="1" latinLnBrk="0" hangingPunct="1">
        <a:defRPr sz="1900" kern="1200">
          <a:solidFill>
            <a:schemeClr val="tx1"/>
          </a:solidFill>
          <a:latin typeface="+mn-lt"/>
          <a:ea typeface="+mn-ea"/>
          <a:cs typeface="+mn-cs"/>
        </a:defRPr>
      </a:lvl2pPr>
      <a:lvl3pPr marL="908372" algn="l" defTabSz="908372" rtl="0" eaLnBrk="1" latinLnBrk="0" hangingPunct="1">
        <a:defRPr sz="1900" kern="1200">
          <a:solidFill>
            <a:schemeClr val="tx1"/>
          </a:solidFill>
          <a:latin typeface="+mn-lt"/>
          <a:ea typeface="+mn-ea"/>
          <a:cs typeface="+mn-cs"/>
        </a:defRPr>
      </a:lvl3pPr>
      <a:lvl4pPr marL="1362579" algn="l" defTabSz="908372" rtl="0" eaLnBrk="1" latinLnBrk="0" hangingPunct="1">
        <a:defRPr sz="1900" kern="1200">
          <a:solidFill>
            <a:schemeClr val="tx1"/>
          </a:solidFill>
          <a:latin typeface="+mn-lt"/>
          <a:ea typeface="+mn-ea"/>
          <a:cs typeface="+mn-cs"/>
        </a:defRPr>
      </a:lvl4pPr>
      <a:lvl5pPr marL="1816746" algn="l" defTabSz="908372" rtl="0" eaLnBrk="1" latinLnBrk="0" hangingPunct="1">
        <a:defRPr sz="1900" kern="1200">
          <a:solidFill>
            <a:schemeClr val="tx1"/>
          </a:solidFill>
          <a:latin typeface="+mn-lt"/>
          <a:ea typeface="+mn-ea"/>
          <a:cs typeface="+mn-cs"/>
        </a:defRPr>
      </a:lvl5pPr>
      <a:lvl6pPr marL="2270941" algn="l" defTabSz="908372" rtl="0" eaLnBrk="1" latinLnBrk="0" hangingPunct="1">
        <a:defRPr sz="1900" kern="1200">
          <a:solidFill>
            <a:schemeClr val="tx1"/>
          </a:solidFill>
          <a:latin typeface="+mn-lt"/>
          <a:ea typeface="+mn-ea"/>
          <a:cs typeface="+mn-cs"/>
        </a:defRPr>
      </a:lvl6pPr>
      <a:lvl7pPr marL="2725115" algn="l" defTabSz="908372" rtl="0" eaLnBrk="1" latinLnBrk="0" hangingPunct="1">
        <a:defRPr sz="1900" kern="1200">
          <a:solidFill>
            <a:schemeClr val="tx1"/>
          </a:solidFill>
          <a:latin typeface="+mn-lt"/>
          <a:ea typeface="+mn-ea"/>
          <a:cs typeface="+mn-cs"/>
        </a:defRPr>
      </a:lvl7pPr>
      <a:lvl8pPr marL="3179313" algn="l" defTabSz="908372" rtl="0" eaLnBrk="1" latinLnBrk="0" hangingPunct="1">
        <a:defRPr sz="1900" kern="1200">
          <a:solidFill>
            <a:schemeClr val="tx1"/>
          </a:solidFill>
          <a:latin typeface="+mn-lt"/>
          <a:ea typeface="+mn-ea"/>
          <a:cs typeface="+mn-cs"/>
        </a:defRPr>
      </a:lvl8pPr>
      <a:lvl9pPr marL="3633489" algn="l" defTabSz="908372"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9" y="274652"/>
            <a:ext cx="10969943" cy="1143000"/>
          </a:xfrm>
          <a:prstGeom prst="rect">
            <a:avLst/>
          </a:prstGeom>
        </p:spPr>
        <p:txBody>
          <a:bodyPr vert="horz" lIns="96216" tIns="48092" rIns="96216" bIns="48092" rtlCol="0" anchor="ctr">
            <a:normAutofit/>
          </a:bodyPr>
          <a:lstStyle/>
          <a:p>
            <a:r>
              <a:rPr lang="en-US"/>
              <a:t>Click to edit Master title style</a:t>
            </a:r>
          </a:p>
        </p:txBody>
      </p:sp>
      <p:sp>
        <p:nvSpPr>
          <p:cNvPr id="3" name="Text Placeholder 2"/>
          <p:cNvSpPr>
            <a:spLocks noGrp="1"/>
          </p:cNvSpPr>
          <p:nvPr>
            <p:ph type="body" idx="1"/>
          </p:nvPr>
        </p:nvSpPr>
        <p:spPr>
          <a:xfrm>
            <a:off x="609669" y="1600236"/>
            <a:ext cx="10969943" cy="4525963"/>
          </a:xfrm>
          <a:prstGeom prst="rect">
            <a:avLst/>
          </a:prstGeom>
        </p:spPr>
        <p:txBody>
          <a:bodyPr vert="horz" lIns="96216" tIns="48092" rIns="96216" bIns="4809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30" y="6356732"/>
            <a:ext cx="2844062" cy="365125"/>
          </a:xfrm>
          <a:prstGeom prst="rect">
            <a:avLst/>
          </a:prstGeom>
        </p:spPr>
        <p:txBody>
          <a:bodyPr vert="horz" lIns="96216" tIns="48092" rIns="96216" bIns="48092" rtlCol="0" anchor="ctr"/>
          <a:lstStyle>
            <a:lvl1pPr algn="l">
              <a:defRPr sz="1700">
                <a:solidFill>
                  <a:schemeClr val="tx1">
                    <a:tint val="75000"/>
                  </a:schemeClr>
                </a:solidFill>
              </a:defRPr>
            </a:lvl1pPr>
          </a:lstStyle>
          <a:p>
            <a:pPr defTabSz="961956">
              <a:buClrTx/>
            </a:pPr>
            <a:fld id="{057B077D-680E-4F7B-B169-2CB385BA6FD9}" type="datetimeFigureOut">
              <a:rPr lang="en-US" kern="1200" smtClean="0">
                <a:solidFill>
                  <a:prstClr val="black">
                    <a:tint val="75000"/>
                  </a:prstClr>
                </a:solidFill>
                <a:latin typeface="Calibri"/>
                <a:ea typeface="+mn-ea"/>
                <a:cs typeface="+mn-cs"/>
              </a:rPr>
              <a:pPr defTabSz="961956">
                <a:buClrTx/>
              </a:pPr>
              <a:t>2/24/2025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566" y="6356732"/>
            <a:ext cx="3859796" cy="365125"/>
          </a:xfrm>
          <a:prstGeom prst="rect">
            <a:avLst/>
          </a:prstGeom>
        </p:spPr>
        <p:txBody>
          <a:bodyPr vert="horz" lIns="96216" tIns="48092" rIns="96216" bIns="48092" rtlCol="0" anchor="ctr"/>
          <a:lstStyle>
            <a:lvl1pPr algn="ctr">
              <a:defRPr sz="1700">
                <a:solidFill>
                  <a:schemeClr val="tx1">
                    <a:tint val="75000"/>
                  </a:schemeClr>
                </a:solidFill>
              </a:defRPr>
            </a:lvl1pPr>
          </a:lstStyle>
          <a:p>
            <a:pPr defTabSz="961956">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338" y="6356732"/>
            <a:ext cx="2844062" cy="365125"/>
          </a:xfrm>
          <a:prstGeom prst="rect">
            <a:avLst/>
          </a:prstGeom>
        </p:spPr>
        <p:txBody>
          <a:bodyPr vert="horz" lIns="96216" tIns="48092" rIns="96216" bIns="48092" rtlCol="0" anchor="ctr"/>
          <a:lstStyle>
            <a:lvl1pPr algn="r">
              <a:defRPr sz="1700">
                <a:solidFill>
                  <a:schemeClr val="tx1">
                    <a:tint val="75000"/>
                  </a:schemeClr>
                </a:solidFill>
              </a:defRPr>
            </a:lvl1pPr>
          </a:lstStyle>
          <a:p>
            <a:pPr defTabSz="961956">
              <a:buClrTx/>
            </a:pPr>
            <a:fld id="{CE0FCA04-DE5B-49D2-BA5F-4F38980E4C56}" type="slidenum">
              <a:rPr lang="en-US" kern="1200" smtClean="0">
                <a:solidFill>
                  <a:prstClr val="black">
                    <a:tint val="75000"/>
                  </a:prstClr>
                </a:solidFill>
                <a:latin typeface="Calibri"/>
                <a:ea typeface="+mn-ea"/>
                <a:cs typeface="+mn-cs"/>
              </a:rPr>
              <a:pPr defTabSz="961956">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149786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1286038" rtl="0" eaLnBrk="1" latinLnBrk="0" hangingPunct="1">
        <a:spcBef>
          <a:spcPct val="0"/>
        </a:spcBef>
        <a:buNone/>
        <a:defRPr sz="6300" b="0" i="0" u="none" kern="1200">
          <a:solidFill>
            <a:schemeClr val="tx1"/>
          </a:solidFill>
          <a:latin typeface="+mj-lt"/>
          <a:ea typeface="+mj-ea"/>
          <a:cs typeface="+mj-cs"/>
        </a:defRPr>
      </a:lvl1pPr>
    </p:titleStyle>
    <p:bodyStyle>
      <a:lvl1pPr marL="482236" indent="-482236" algn="l" defTabSz="1286038"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4901" indent="-401906" algn="l" defTabSz="1286038"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7537" indent="-321509" algn="l" defTabSz="1286038"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0585"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3599"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6594"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9619"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2640"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5663" indent="-321509" algn="l" defTabSz="1286038"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038" rtl="0" eaLnBrk="1" latinLnBrk="0" hangingPunct="1">
        <a:defRPr sz="2500" kern="1200">
          <a:solidFill>
            <a:schemeClr val="tx1"/>
          </a:solidFill>
          <a:latin typeface="+mn-lt"/>
          <a:ea typeface="+mn-ea"/>
          <a:cs typeface="+mn-cs"/>
        </a:defRPr>
      </a:lvl1pPr>
      <a:lvl2pPr marL="643014" algn="l" defTabSz="1286038" rtl="0" eaLnBrk="1" latinLnBrk="0" hangingPunct="1">
        <a:defRPr sz="2500" kern="1200">
          <a:solidFill>
            <a:schemeClr val="tx1"/>
          </a:solidFill>
          <a:latin typeface="+mn-lt"/>
          <a:ea typeface="+mn-ea"/>
          <a:cs typeface="+mn-cs"/>
        </a:defRPr>
      </a:lvl2pPr>
      <a:lvl3pPr marL="1286038" algn="l" defTabSz="1286038" rtl="0" eaLnBrk="1" latinLnBrk="0" hangingPunct="1">
        <a:defRPr sz="2500" kern="1200">
          <a:solidFill>
            <a:schemeClr val="tx1"/>
          </a:solidFill>
          <a:latin typeface="+mn-lt"/>
          <a:ea typeface="+mn-ea"/>
          <a:cs typeface="+mn-cs"/>
        </a:defRPr>
      </a:lvl3pPr>
      <a:lvl4pPr marL="1929065" algn="l" defTabSz="1286038" rtl="0" eaLnBrk="1" latinLnBrk="0" hangingPunct="1">
        <a:defRPr sz="2500" kern="1200">
          <a:solidFill>
            <a:schemeClr val="tx1"/>
          </a:solidFill>
          <a:latin typeface="+mn-lt"/>
          <a:ea typeface="+mn-ea"/>
          <a:cs typeface="+mn-cs"/>
        </a:defRPr>
      </a:lvl4pPr>
      <a:lvl5pPr marL="2572072" algn="l" defTabSz="1286038" rtl="0" eaLnBrk="1" latinLnBrk="0" hangingPunct="1">
        <a:defRPr sz="2500" kern="1200">
          <a:solidFill>
            <a:schemeClr val="tx1"/>
          </a:solidFill>
          <a:latin typeface="+mn-lt"/>
          <a:ea typeface="+mn-ea"/>
          <a:cs typeface="+mn-cs"/>
        </a:defRPr>
      </a:lvl5pPr>
      <a:lvl6pPr marL="3215091" algn="l" defTabSz="1286038" rtl="0" eaLnBrk="1" latinLnBrk="0" hangingPunct="1">
        <a:defRPr sz="2500" kern="1200">
          <a:solidFill>
            <a:schemeClr val="tx1"/>
          </a:solidFill>
          <a:latin typeface="+mn-lt"/>
          <a:ea typeface="+mn-ea"/>
          <a:cs typeface="+mn-cs"/>
        </a:defRPr>
      </a:lvl6pPr>
      <a:lvl7pPr marL="3858129" algn="l" defTabSz="1286038" rtl="0" eaLnBrk="1" latinLnBrk="0" hangingPunct="1">
        <a:defRPr sz="2500" kern="1200">
          <a:solidFill>
            <a:schemeClr val="tx1"/>
          </a:solidFill>
          <a:latin typeface="+mn-lt"/>
          <a:ea typeface="+mn-ea"/>
          <a:cs typeface="+mn-cs"/>
        </a:defRPr>
      </a:lvl7pPr>
      <a:lvl8pPr marL="4501124" algn="l" defTabSz="1286038" rtl="0" eaLnBrk="1" latinLnBrk="0" hangingPunct="1">
        <a:defRPr sz="2500" kern="1200">
          <a:solidFill>
            <a:schemeClr val="tx1"/>
          </a:solidFill>
          <a:latin typeface="+mn-lt"/>
          <a:ea typeface="+mn-ea"/>
          <a:cs typeface="+mn-cs"/>
        </a:defRPr>
      </a:lvl8pPr>
      <a:lvl9pPr marL="5144153" algn="l" defTabSz="1286038" rtl="0" eaLnBrk="1" latinLnBrk="0" hangingPunct="1">
        <a:defRPr sz="2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85" y="208695"/>
            <a:ext cx="8335998" cy="868508"/>
          </a:xfrm>
          <a:prstGeom prst="rect">
            <a:avLst/>
          </a:prstGeom>
        </p:spPr>
        <p:txBody>
          <a:bodyPr vert="horz" lIns="90656" tIns="45399" rIns="90656" bIns="45399" rtlCol="0" anchor="ctr">
            <a:normAutofit/>
          </a:bodyPr>
          <a:lstStyle/>
          <a:p>
            <a:r>
              <a:rPr lang="en-US"/>
              <a:t>Click to edit Master title style</a:t>
            </a:r>
          </a:p>
        </p:txBody>
      </p:sp>
      <p:sp>
        <p:nvSpPr>
          <p:cNvPr id="3" name="Text Placeholder 2"/>
          <p:cNvSpPr>
            <a:spLocks noGrp="1"/>
          </p:cNvSpPr>
          <p:nvPr>
            <p:ph type="body" idx="1"/>
          </p:nvPr>
        </p:nvSpPr>
        <p:spPr>
          <a:xfrm>
            <a:off x="463485" y="1215915"/>
            <a:ext cx="8335998" cy="3439052"/>
          </a:xfrm>
          <a:prstGeom prst="rect">
            <a:avLst/>
          </a:prstGeom>
        </p:spPr>
        <p:txBody>
          <a:bodyPr vert="horz" lIns="90656" tIns="45399" rIns="90656" bIns="4539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148" y="4829876"/>
            <a:ext cx="2161185" cy="277440"/>
          </a:xfrm>
          <a:prstGeom prst="rect">
            <a:avLst/>
          </a:prstGeom>
        </p:spPr>
        <p:txBody>
          <a:bodyPr vert="horz" lIns="90656" tIns="45399" rIns="90656" bIns="45399" rtlCol="0" anchor="ctr"/>
          <a:lstStyle>
            <a:lvl1pPr algn="l">
              <a:defRPr sz="1200">
                <a:solidFill>
                  <a:schemeClr val="tx1">
                    <a:tint val="75000"/>
                  </a:schemeClr>
                </a:solidFill>
              </a:defRPr>
            </a:lvl1pPr>
          </a:lstStyle>
          <a:p>
            <a:pPr defTabSz="906457">
              <a:buClrTx/>
            </a:pPr>
            <a:fld id="{7446D2C4-F5B2-4BAF-AAAA-E5719FEE0C0C}" type="datetimeFigureOut">
              <a:rPr lang="en-US" kern="1200" smtClean="0">
                <a:solidFill>
                  <a:prstClr val="black">
                    <a:tint val="75000"/>
                  </a:prstClr>
                </a:solidFill>
                <a:latin typeface="Calibri"/>
                <a:ea typeface="+mn-ea"/>
                <a:cs typeface="+mn-cs"/>
              </a:rPr>
              <a:pPr defTabSz="906457">
                <a:buClrTx/>
              </a:pPr>
              <a:t>2/24/2025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64608" y="4829876"/>
            <a:ext cx="2933036" cy="277440"/>
          </a:xfrm>
          <a:prstGeom prst="rect">
            <a:avLst/>
          </a:prstGeom>
        </p:spPr>
        <p:txBody>
          <a:bodyPr vert="horz" lIns="90656" tIns="45399" rIns="90656" bIns="45399" rtlCol="0" anchor="ctr"/>
          <a:lstStyle>
            <a:lvl1pPr algn="ctr">
              <a:defRPr sz="1200">
                <a:solidFill>
                  <a:schemeClr val="tx1">
                    <a:tint val="75000"/>
                  </a:schemeClr>
                </a:solidFill>
              </a:defRPr>
            </a:lvl1pPr>
          </a:lstStyle>
          <a:p>
            <a:pPr defTabSz="906457">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638026" y="4829876"/>
            <a:ext cx="2161185" cy="277440"/>
          </a:xfrm>
          <a:prstGeom prst="rect">
            <a:avLst/>
          </a:prstGeom>
        </p:spPr>
        <p:txBody>
          <a:bodyPr vert="horz" lIns="90656" tIns="45399" rIns="90656" bIns="45399" rtlCol="0" anchor="ctr"/>
          <a:lstStyle>
            <a:lvl1pPr algn="r">
              <a:defRPr sz="1200">
                <a:solidFill>
                  <a:schemeClr val="tx1">
                    <a:tint val="75000"/>
                  </a:schemeClr>
                </a:solidFill>
              </a:defRPr>
            </a:lvl1pPr>
          </a:lstStyle>
          <a:p>
            <a:pPr defTabSz="906457">
              <a:buClrTx/>
            </a:pPr>
            <a:fld id="{866DD3FD-8217-4768-8ED4-6898380C4537}" type="slidenum">
              <a:rPr lang="en-US" kern="1200" smtClean="0">
                <a:solidFill>
                  <a:prstClr val="black">
                    <a:tint val="75000"/>
                  </a:prstClr>
                </a:solidFill>
                <a:latin typeface="Calibri"/>
                <a:ea typeface="+mn-ea"/>
                <a:cs typeface="+mn-cs"/>
              </a:rPr>
              <a:pPr defTabSz="906457">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714674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06457" rtl="0" eaLnBrk="1" latinLnBrk="0" hangingPunct="1">
        <a:spcBef>
          <a:spcPct val="0"/>
        </a:spcBef>
        <a:buNone/>
        <a:defRPr sz="4400" b="0" i="0" u="none" kern="1200">
          <a:solidFill>
            <a:schemeClr val="tx1"/>
          </a:solidFill>
          <a:latin typeface="+mj-lt"/>
          <a:ea typeface="+mj-ea"/>
          <a:cs typeface="+mj-cs"/>
        </a:defRPr>
      </a:lvl1pPr>
    </p:titleStyle>
    <p:bodyStyle>
      <a:lvl1pPr marL="339964" indent="-339964" algn="l" defTabSz="90645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6579" indent="-283289" algn="l" defTabSz="906457"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3072" indent="-226630" algn="l" defTabSz="90645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6302"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9539"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2764"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5974"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9222"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2439" indent="-226630" algn="l" defTabSz="90645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6457" rtl="0" eaLnBrk="1" latinLnBrk="0" hangingPunct="1">
        <a:defRPr sz="1900" kern="1200">
          <a:solidFill>
            <a:schemeClr val="tx1"/>
          </a:solidFill>
          <a:latin typeface="+mn-lt"/>
          <a:ea typeface="+mn-ea"/>
          <a:cs typeface="+mn-cs"/>
        </a:defRPr>
      </a:lvl1pPr>
      <a:lvl2pPr marL="453246" algn="l" defTabSz="906457" rtl="0" eaLnBrk="1" latinLnBrk="0" hangingPunct="1">
        <a:defRPr sz="1900" kern="1200">
          <a:solidFill>
            <a:schemeClr val="tx1"/>
          </a:solidFill>
          <a:latin typeface="+mn-lt"/>
          <a:ea typeface="+mn-ea"/>
          <a:cs typeface="+mn-cs"/>
        </a:defRPr>
      </a:lvl2pPr>
      <a:lvl3pPr marL="906457" algn="l" defTabSz="906457" rtl="0" eaLnBrk="1" latinLnBrk="0" hangingPunct="1">
        <a:defRPr sz="1900" kern="1200">
          <a:solidFill>
            <a:schemeClr val="tx1"/>
          </a:solidFill>
          <a:latin typeface="+mn-lt"/>
          <a:ea typeface="+mn-ea"/>
          <a:cs typeface="+mn-cs"/>
        </a:defRPr>
      </a:lvl3pPr>
      <a:lvl4pPr marL="1359693" algn="l" defTabSz="906457" rtl="0" eaLnBrk="1" latinLnBrk="0" hangingPunct="1">
        <a:defRPr sz="1900" kern="1200">
          <a:solidFill>
            <a:schemeClr val="tx1"/>
          </a:solidFill>
          <a:latin typeface="+mn-lt"/>
          <a:ea typeface="+mn-ea"/>
          <a:cs typeface="+mn-cs"/>
        </a:defRPr>
      </a:lvl4pPr>
      <a:lvl5pPr marL="1812904" algn="l" defTabSz="906457" rtl="0" eaLnBrk="1" latinLnBrk="0" hangingPunct="1">
        <a:defRPr sz="1900" kern="1200">
          <a:solidFill>
            <a:schemeClr val="tx1"/>
          </a:solidFill>
          <a:latin typeface="+mn-lt"/>
          <a:ea typeface="+mn-ea"/>
          <a:cs typeface="+mn-cs"/>
        </a:defRPr>
      </a:lvl5pPr>
      <a:lvl6pPr marL="2266153" algn="l" defTabSz="906457" rtl="0" eaLnBrk="1" latinLnBrk="0" hangingPunct="1">
        <a:defRPr sz="1900" kern="1200">
          <a:solidFill>
            <a:schemeClr val="tx1"/>
          </a:solidFill>
          <a:latin typeface="+mn-lt"/>
          <a:ea typeface="+mn-ea"/>
          <a:cs typeface="+mn-cs"/>
        </a:defRPr>
      </a:lvl6pPr>
      <a:lvl7pPr marL="2719359" algn="l" defTabSz="906457" rtl="0" eaLnBrk="1" latinLnBrk="0" hangingPunct="1">
        <a:defRPr sz="1900" kern="1200">
          <a:solidFill>
            <a:schemeClr val="tx1"/>
          </a:solidFill>
          <a:latin typeface="+mn-lt"/>
          <a:ea typeface="+mn-ea"/>
          <a:cs typeface="+mn-cs"/>
        </a:defRPr>
      </a:lvl7pPr>
      <a:lvl8pPr marL="3172579" algn="l" defTabSz="906457" rtl="0" eaLnBrk="1" latinLnBrk="0" hangingPunct="1">
        <a:defRPr sz="1900" kern="1200">
          <a:solidFill>
            <a:schemeClr val="tx1"/>
          </a:solidFill>
          <a:latin typeface="+mn-lt"/>
          <a:ea typeface="+mn-ea"/>
          <a:cs typeface="+mn-cs"/>
        </a:defRPr>
      </a:lvl8pPr>
      <a:lvl9pPr marL="3625797" algn="l" defTabSz="906457"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64" y="365129"/>
            <a:ext cx="10512862" cy="1325563"/>
          </a:xfrm>
          <a:prstGeom prst="rect">
            <a:avLst/>
          </a:prstGeom>
        </p:spPr>
        <p:txBody>
          <a:bodyPr vert="horz" lIns="91275" tIns="45659" rIns="91275" bIns="4565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064" y="1825634"/>
            <a:ext cx="10512862" cy="4351339"/>
          </a:xfrm>
          <a:prstGeom prst="rect">
            <a:avLst/>
          </a:prstGeom>
        </p:spPr>
        <p:txBody>
          <a:bodyPr vert="horz" lIns="91275" tIns="45659" rIns="91275" bIns="4565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3" y="6356804"/>
            <a:ext cx="2742486" cy="365125"/>
          </a:xfrm>
          <a:prstGeom prst="rect">
            <a:avLst/>
          </a:prstGeom>
        </p:spPr>
        <p:txBody>
          <a:bodyPr vert="horz" lIns="91275" tIns="45659" rIns="91275" bIns="45659" rtlCol="0" anchor="ctr"/>
          <a:lstStyle>
            <a:lvl1pPr algn="l">
              <a:defRPr sz="1200">
                <a:solidFill>
                  <a:schemeClr val="tx1">
                    <a:tint val="75000"/>
                  </a:schemeClr>
                </a:solidFill>
              </a:defRPr>
            </a:lvl1pPr>
          </a:lstStyle>
          <a:p>
            <a:pPr defTabSz="456337">
              <a:buClrTx/>
            </a:pPr>
            <a:fld id="{FB33870C-E7D4-43C1-A33A-D92858003447}" type="datetimeFigureOut">
              <a:rPr lang="en-US" kern="1200" smtClean="0">
                <a:solidFill>
                  <a:prstClr val="black">
                    <a:tint val="75000"/>
                  </a:prstClr>
                </a:solidFill>
                <a:latin typeface="Calibri"/>
                <a:ea typeface="+mn-ea"/>
                <a:cs typeface="+mn-cs"/>
              </a:rPr>
              <a:pPr defTabSz="456337">
                <a:buClrTx/>
              </a:pPr>
              <a:t>2/24/2025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7737" y="6356804"/>
            <a:ext cx="4113727" cy="365125"/>
          </a:xfrm>
          <a:prstGeom prst="rect">
            <a:avLst/>
          </a:prstGeom>
        </p:spPr>
        <p:txBody>
          <a:bodyPr vert="horz" lIns="91275" tIns="45659" rIns="91275" bIns="45659" rtlCol="0" anchor="ctr"/>
          <a:lstStyle>
            <a:lvl1pPr algn="ctr">
              <a:defRPr sz="1200">
                <a:solidFill>
                  <a:schemeClr val="tx1">
                    <a:tint val="75000"/>
                  </a:schemeClr>
                </a:solidFill>
              </a:defRPr>
            </a:lvl1pPr>
          </a:lstStyle>
          <a:p>
            <a:pPr defTabSz="456337">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08361" y="6356804"/>
            <a:ext cx="2742486" cy="365125"/>
          </a:xfrm>
          <a:prstGeom prst="rect">
            <a:avLst/>
          </a:prstGeom>
        </p:spPr>
        <p:txBody>
          <a:bodyPr vert="horz" lIns="91275" tIns="45659" rIns="91275" bIns="45659" rtlCol="0" anchor="ctr"/>
          <a:lstStyle>
            <a:lvl1pPr algn="r">
              <a:defRPr sz="1200">
                <a:solidFill>
                  <a:schemeClr val="tx1">
                    <a:tint val="75000"/>
                  </a:schemeClr>
                </a:solidFill>
              </a:defRPr>
            </a:lvl1pPr>
          </a:lstStyle>
          <a:p>
            <a:pPr defTabSz="456337">
              <a:buClrTx/>
            </a:pPr>
            <a:fld id="{A8D44D24-C446-4FDA-9F61-7213A0BE9E7F}" type="slidenum">
              <a:rPr lang="en-US" kern="1200" smtClean="0">
                <a:solidFill>
                  <a:prstClr val="black">
                    <a:tint val="75000"/>
                  </a:prstClr>
                </a:solidFill>
                <a:latin typeface="Calibri"/>
                <a:ea typeface="+mn-ea"/>
                <a:cs typeface="+mn-cs"/>
              </a:rPr>
              <a:pPr defTabSz="456337">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4849190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2734"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195" indent="-228195" algn="l" defTabSz="91273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575" indent="-228195" algn="l" defTabSz="912734"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0915" indent="-228195" algn="l" defTabSz="91273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275"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3633"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018"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374"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744"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116" indent="-228195" algn="l" defTabSz="91273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734" rtl="0" eaLnBrk="1" latinLnBrk="0" hangingPunct="1">
        <a:defRPr sz="1900" kern="1200">
          <a:solidFill>
            <a:schemeClr val="tx1"/>
          </a:solidFill>
          <a:latin typeface="+mn-lt"/>
          <a:ea typeface="+mn-ea"/>
          <a:cs typeface="+mn-cs"/>
        </a:defRPr>
      </a:lvl1pPr>
      <a:lvl2pPr marL="456337" algn="l" defTabSz="912734" rtl="0" eaLnBrk="1" latinLnBrk="0" hangingPunct="1">
        <a:defRPr sz="1900" kern="1200">
          <a:solidFill>
            <a:schemeClr val="tx1"/>
          </a:solidFill>
          <a:latin typeface="+mn-lt"/>
          <a:ea typeface="+mn-ea"/>
          <a:cs typeface="+mn-cs"/>
        </a:defRPr>
      </a:lvl2pPr>
      <a:lvl3pPr marL="912734" algn="l" defTabSz="912734" rtl="0" eaLnBrk="1" latinLnBrk="0" hangingPunct="1">
        <a:defRPr sz="1900" kern="1200">
          <a:solidFill>
            <a:schemeClr val="tx1"/>
          </a:solidFill>
          <a:latin typeface="+mn-lt"/>
          <a:ea typeface="+mn-ea"/>
          <a:cs typeface="+mn-cs"/>
        </a:defRPr>
      </a:lvl3pPr>
      <a:lvl4pPr marL="1369098" algn="l" defTabSz="912734" rtl="0" eaLnBrk="1" latinLnBrk="0" hangingPunct="1">
        <a:defRPr sz="1900" kern="1200">
          <a:solidFill>
            <a:schemeClr val="tx1"/>
          </a:solidFill>
          <a:latin typeface="+mn-lt"/>
          <a:ea typeface="+mn-ea"/>
          <a:cs typeface="+mn-cs"/>
        </a:defRPr>
      </a:lvl4pPr>
      <a:lvl5pPr marL="1825468" algn="l" defTabSz="912734" rtl="0" eaLnBrk="1" latinLnBrk="0" hangingPunct="1">
        <a:defRPr sz="1900" kern="1200">
          <a:solidFill>
            <a:schemeClr val="tx1"/>
          </a:solidFill>
          <a:latin typeface="+mn-lt"/>
          <a:ea typeface="+mn-ea"/>
          <a:cs typeface="+mn-cs"/>
        </a:defRPr>
      </a:lvl5pPr>
      <a:lvl6pPr marL="2281831" algn="l" defTabSz="912734" rtl="0" eaLnBrk="1" latinLnBrk="0" hangingPunct="1">
        <a:defRPr sz="1900" kern="1200">
          <a:solidFill>
            <a:schemeClr val="tx1"/>
          </a:solidFill>
          <a:latin typeface="+mn-lt"/>
          <a:ea typeface="+mn-ea"/>
          <a:cs typeface="+mn-cs"/>
        </a:defRPr>
      </a:lvl6pPr>
      <a:lvl7pPr marL="2738197" algn="l" defTabSz="912734" rtl="0" eaLnBrk="1" latinLnBrk="0" hangingPunct="1">
        <a:defRPr sz="1900" kern="1200">
          <a:solidFill>
            <a:schemeClr val="tx1"/>
          </a:solidFill>
          <a:latin typeface="+mn-lt"/>
          <a:ea typeface="+mn-ea"/>
          <a:cs typeface="+mn-cs"/>
        </a:defRPr>
      </a:lvl7pPr>
      <a:lvl8pPr marL="3194550" algn="l" defTabSz="912734" rtl="0" eaLnBrk="1" latinLnBrk="0" hangingPunct="1">
        <a:defRPr sz="1900" kern="1200">
          <a:solidFill>
            <a:schemeClr val="tx1"/>
          </a:solidFill>
          <a:latin typeface="+mn-lt"/>
          <a:ea typeface="+mn-ea"/>
          <a:cs typeface="+mn-cs"/>
        </a:defRPr>
      </a:lvl8pPr>
      <a:lvl9pPr marL="3650910" algn="l" defTabSz="91273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91400" tIns="45701" rIns="91400" bIns="45701"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4351339"/>
          </a:xfrm>
          <a:prstGeom prst="rect">
            <a:avLst/>
          </a:prstGeom>
        </p:spPr>
        <p:txBody>
          <a:bodyPr vert="horz" lIns="91400" tIns="45701" rIns="91400" bIns="4570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352"/>
            <a:ext cx="2742486" cy="365125"/>
          </a:xfrm>
          <a:prstGeom prst="rect">
            <a:avLst/>
          </a:prstGeom>
        </p:spPr>
        <p:txBody>
          <a:bodyPr vert="horz" lIns="91400" tIns="45701" rIns="91400" bIns="45701" rtlCol="0" anchor="ctr"/>
          <a:lstStyle>
            <a:lvl1pPr algn="l">
              <a:defRPr sz="1200">
                <a:solidFill>
                  <a:schemeClr val="tx1">
                    <a:tint val="75000"/>
                  </a:schemeClr>
                </a:solidFill>
              </a:defRPr>
            </a:lvl1pPr>
          </a:lstStyle>
          <a:p>
            <a:pPr>
              <a:buClrTx/>
              <a:buFontTx/>
              <a:buNone/>
            </a:pPr>
            <a:fld id="{A5A8B73A-0070-4600-ADAD-97C397554AC4}" type="datetimeFigureOut">
              <a:rPr lang="en-US" kern="1200" smtClean="0">
                <a:solidFill>
                  <a:prstClr val="black">
                    <a:tint val="75000"/>
                  </a:prstClr>
                </a:solidFill>
                <a:latin typeface="Calibri"/>
                <a:ea typeface="+mn-ea"/>
                <a:cs typeface="+mn-cs"/>
              </a:rPr>
              <a:pPr>
                <a:buClrTx/>
                <a:buFontTx/>
                <a:buNone/>
              </a:pPr>
              <a:t>2/24/2025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037549" y="6356352"/>
            <a:ext cx="4113728"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608357" y="6356352"/>
            <a:ext cx="2742486" cy="365125"/>
          </a:xfrm>
          <a:prstGeom prst="rect">
            <a:avLst/>
          </a:prstGeom>
        </p:spPr>
        <p:txBody>
          <a:bodyPr vert="horz" lIns="91400" tIns="45701" rIns="91400" bIns="45701" rtlCol="0" anchor="ctr"/>
          <a:lstStyle>
            <a:lvl1pPr algn="r">
              <a:defRPr sz="1200">
                <a:solidFill>
                  <a:schemeClr val="tx1">
                    <a:tint val="75000"/>
                  </a:schemeClr>
                </a:solidFill>
              </a:defRPr>
            </a:lvl1pPr>
          </a:lstStyle>
          <a:p>
            <a:pPr>
              <a:buClrTx/>
              <a:buFontTx/>
              <a:buNone/>
            </a:pPr>
            <a:fld id="{7E8A5DBB-7B49-491F-ABEF-3183AE605911}"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026449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9" r:id="rId13"/>
  </p:sldLayoutIdLst>
  <p:txStyles>
    <p:titleStyle>
      <a:lvl1pPr algn="l" defTabSz="9140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7" indent="-228507" algn="l" defTabSz="9140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7" algn="l" defTabSz="9140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0" indent="-228507" algn="l" defTabSz="9140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4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59"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60"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7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8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48C3D58-D6AC-4AEE-87B3-C3749A634C2C}"/>
              </a:ext>
            </a:extLst>
          </p:cNvPr>
          <p:cNvPicPr>
            <a:picLocks noChangeAspect="1"/>
          </p:cNvPicPr>
          <p:nvPr userDrawn="1"/>
        </p:nvPicPr>
        <p:blipFill>
          <a:blip r:embed="rId5"/>
          <a:stretch>
            <a:fillRect/>
          </a:stretch>
        </p:blipFill>
        <p:spPr>
          <a:xfrm>
            <a:off x="0" y="14"/>
            <a:ext cx="12188825" cy="6857999"/>
          </a:xfrm>
          <a:prstGeom prst="rect">
            <a:avLst/>
          </a:prstGeom>
        </p:spPr>
      </p:pic>
      <p:sp>
        <p:nvSpPr>
          <p:cNvPr id="12" name="矩形 11">
            <a:extLst>
              <a:ext uri="{FF2B5EF4-FFF2-40B4-BE49-F238E27FC236}">
                <a16:creationId xmlns:a16="http://schemas.microsoft.com/office/drawing/2014/main" xmlns="" id="{7A2949BC-1927-4A0B-A47A-5AB7F74D9DE5}"/>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
        <p:nvSpPr>
          <p:cNvPr id="2" name="文本框 1"/>
          <p:cNvSpPr txBox="1"/>
          <p:nvPr userDrawn="1"/>
        </p:nvSpPr>
        <p:spPr>
          <a:xfrm>
            <a:off x="4316876" y="2971811"/>
            <a:ext cx="3555074" cy="246183"/>
          </a:xfrm>
          <a:prstGeom prst="rect">
            <a:avLst/>
          </a:prstGeom>
          <a:noFill/>
        </p:spPr>
        <p:txBody>
          <a:bodyPr wrap="square" lIns="91400" tIns="45701" rIns="91400" bIns="45701" rtlCol="0">
            <a:spAutoFit/>
          </a:bodyPr>
          <a:lstStyle/>
          <a:p>
            <a:pPr defTabSz="457001">
              <a:buClrTx/>
              <a:buFontTx/>
              <a:buNone/>
            </a:pPr>
            <a:r>
              <a:rPr lang="zh-CN" altLang="en-US" sz="3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PPT</a:t>
            </a:r>
            <a:r>
              <a:rPr lang="zh-CN" altLang="en-US" sz="3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defTabSz="457001">
              <a:buClrTx/>
              <a:buFontTx/>
              <a:buNone/>
            </a:pPr>
            <a:r>
              <a:rPr lang="en-US" altLang="zh-CN" sz="700" kern="1200" dirty="0">
                <a:solidFill>
                  <a:srgbClr val="FFFFFF">
                    <a:alpha val="0"/>
                  </a:srgbClr>
                </a:solidFill>
                <a:latin typeface="微软雅黑" panose="020B0503020204020204" pitchFamily="34" charset="-122"/>
                <a:ea typeface="微软雅黑" panose="020B0503020204020204" pitchFamily="34" charset="-122"/>
                <a:cs typeface="+mn-cs"/>
                <a:sym typeface="+mn-ea"/>
              </a:rPr>
              <a:t>ibaotu.com</a:t>
            </a:r>
          </a:p>
        </p:txBody>
      </p:sp>
      <p:pic>
        <p:nvPicPr>
          <p:cNvPr id="4" name="图片 3">
            <a:extLst>
              <a:ext uri="{FF2B5EF4-FFF2-40B4-BE49-F238E27FC236}">
                <a16:creationId xmlns:a16="http://schemas.microsoft.com/office/drawing/2014/main" xmlns=""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04" y="5342769"/>
            <a:ext cx="2824856" cy="1313099"/>
          </a:xfrm>
          <a:prstGeom prst="rect">
            <a:avLst/>
          </a:prstGeom>
        </p:spPr>
      </p:pic>
      <p:pic>
        <p:nvPicPr>
          <p:cNvPr id="5" name="图片 4">
            <a:extLst>
              <a:ext uri="{FF2B5EF4-FFF2-40B4-BE49-F238E27FC236}">
                <a16:creationId xmlns:a16="http://schemas.microsoft.com/office/drawing/2014/main" xmlns=""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55863" y="5967961"/>
            <a:ext cx="1001225" cy="850776"/>
          </a:xfrm>
          <a:prstGeom prst="rect">
            <a:avLst/>
          </a:prstGeom>
        </p:spPr>
      </p:pic>
      <p:pic>
        <p:nvPicPr>
          <p:cNvPr id="6" name="图片 5">
            <a:extLst>
              <a:ext uri="{FF2B5EF4-FFF2-40B4-BE49-F238E27FC236}">
                <a16:creationId xmlns:a16="http://schemas.microsoft.com/office/drawing/2014/main" xmlns=""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56839" y="6206026"/>
            <a:ext cx="681717" cy="579279"/>
          </a:xfrm>
          <a:prstGeom prst="rect">
            <a:avLst/>
          </a:prstGeom>
        </p:spPr>
      </p:pic>
      <p:pic>
        <p:nvPicPr>
          <p:cNvPr id="7" name="图片 6">
            <a:extLst>
              <a:ext uri="{FF2B5EF4-FFF2-40B4-BE49-F238E27FC236}">
                <a16:creationId xmlns:a16="http://schemas.microsoft.com/office/drawing/2014/main" xmlns=""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05985" y="5059143"/>
            <a:ext cx="1882842" cy="1801448"/>
          </a:xfrm>
          <a:prstGeom prst="rect">
            <a:avLst/>
          </a:prstGeom>
        </p:spPr>
      </p:pic>
      <p:pic>
        <p:nvPicPr>
          <p:cNvPr id="8" name="图片 7">
            <a:extLst>
              <a:ext uri="{FF2B5EF4-FFF2-40B4-BE49-F238E27FC236}">
                <a16:creationId xmlns:a16="http://schemas.microsoft.com/office/drawing/2014/main" xmlns=""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4158" y="368669"/>
            <a:ext cx="1056310" cy="1053731"/>
          </a:xfrm>
          <a:prstGeom prst="rect">
            <a:avLst/>
          </a:prstGeom>
        </p:spPr>
      </p:pic>
      <p:pic>
        <p:nvPicPr>
          <p:cNvPr id="9" name="图片 8">
            <a:extLst>
              <a:ext uri="{FF2B5EF4-FFF2-40B4-BE49-F238E27FC236}">
                <a16:creationId xmlns:a16="http://schemas.microsoft.com/office/drawing/2014/main" xmlns=""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3"/>
            <a:ext cx="1625177" cy="1633172"/>
          </a:xfrm>
          <a:prstGeom prst="rect">
            <a:avLst/>
          </a:prstGeom>
        </p:spPr>
      </p:pic>
      <p:pic>
        <p:nvPicPr>
          <p:cNvPr id="10" name="图片 9">
            <a:extLst>
              <a:ext uri="{FF2B5EF4-FFF2-40B4-BE49-F238E27FC236}">
                <a16:creationId xmlns:a16="http://schemas.microsoft.com/office/drawing/2014/main" xmlns=""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42"/>
            <a:ext cx="12188825" cy="229871"/>
          </a:xfrm>
          <a:prstGeom prst="rect">
            <a:avLst/>
          </a:prstGeom>
        </p:spPr>
      </p:pic>
    </p:spTree>
    <p:extLst>
      <p:ext uri="{BB962C8B-B14F-4D97-AF65-F5344CB8AC3E}">
        <p14:creationId xmlns:p14="http://schemas.microsoft.com/office/powerpoint/2010/main" val="80593737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Lst>
  <p:txStyles>
    <p:titleStyle>
      <a:lvl1pPr algn="l" defTabSz="9140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7" indent="-228507" algn="l" defTabSz="9140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7" algn="l" defTabSz="9140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0" indent="-228507" algn="l" defTabSz="9140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4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59"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60"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7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8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48C3D58-D6AC-4AEE-87B3-C3749A634C2C}"/>
              </a:ext>
            </a:extLst>
          </p:cNvPr>
          <p:cNvPicPr>
            <a:picLocks noChangeAspect="1"/>
          </p:cNvPicPr>
          <p:nvPr userDrawn="1"/>
        </p:nvPicPr>
        <p:blipFill>
          <a:blip r:embed="rId5"/>
          <a:stretch>
            <a:fillRect/>
          </a:stretch>
        </p:blipFill>
        <p:spPr>
          <a:xfrm>
            <a:off x="0" y="14"/>
            <a:ext cx="12188825" cy="6857999"/>
          </a:xfrm>
          <a:prstGeom prst="rect">
            <a:avLst/>
          </a:prstGeom>
        </p:spPr>
      </p:pic>
      <p:sp>
        <p:nvSpPr>
          <p:cNvPr id="12" name="矩形 11">
            <a:extLst>
              <a:ext uri="{FF2B5EF4-FFF2-40B4-BE49-F238E27FC236}">
                <a16:creationId xmlns:a16="http://schemas.microsoft.com/office/drawing/2014/main" xmlns="" id="{7A2949BC-1927-4A0B-A47A-5AB7F74D9DE5}"/>
              </a:ext>
            </a:extLst>
          </p:cNvPr>
          <p:cNvSpPr/>
          <p:nvPr userDrawn="1"/>
        </p:nvSpPr>
        <p:spPr>
          <a:xfrm>
            <a:off x="0" y="0"/>
            <a:ext cx="12188825"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defTabSz="457001">
              <a:buClrTx/>
              <a:buFontTx/>
              <a:buNone/>
            </a:pPr>
            <a:endParaRPr lang="zh-CN" altLang="en-US" sz="1900" kern="1200">
              <a:solidFill>
                <a:srgbClr val="FFFFFF"/>
              </a:solidFill>
            </a:endParaRPr>
          </a:p>
        </p:txBody>
      </p:sp>
      <p:sp>
        <p:nvSpPr>
          <p:cNvPr id="2" name="文本框 1"/>
          <p:cNvSpPr txBox="1"/>
          <p:nvPr userDrawn="1"/>
        </p:nvSpPr>
        <p:spPr>
          <a:xfrm>
            <a:off x="4316876" y="2971811"/>
            <a:ext cx="3555074" cy="246183"/>
          </a:xfrm>
          <a:prstGeom prst="rect">
            <a:avLst/>
          </a:prstGeom>
          <a:noFill/>
        </p:spPr>
        <p:txBody>
          <a:bodyPr wrap="square" lIns="91400" tIns="45701" rIns="91400" bIns="45701" rtlCol="0">
            <a:spAutoFit/>
          </a:bodyPr>
          <a:lstStyle/>
          <a:p>
            <a:pPr defTabSz="457001">
              <a:buClrTx/>
              <a:buFontTx/>
              <a:buNone/>
            </a:pPr>
            <a:r>
              <a:rPr lang="zh-CN" altLang="en-US" sz="300" kern="1200" dirty="0">
                <a:solidFill>
                  <a:srgbClr val="FFFFFF">
                    <a:alpha val="0"/>
                  </a:srgb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kern="1200" dirty="0">
                <a:solidFill>
                  <a:srgbClr val="FFFFFF">
                    <a:alpha val="0"/>
                  </a:srgbClr>
                </a:solidFill>
                <a:latin typeface="微软雅黑" panose="020B0503020204020204" pitchFamily="34" charset="-122"/>
                <a:ea typeface="微软雅黑" panose="020B0503020204020204" pitchFamily="34" charset="-122"/>
                <a:sym typeface="+mn-ea"/>
              </a:rPr>
              <a:t>PPT</a:t>
            </a:r>
            <a:r>
              <a:rPr lang="zh-CN" altLang="en-US" sz="300" kern="1200" dirty="0">
                <a:solidFill>
                  <a:srgbClr val="FFFFFF">
                    <a:alpha val="0"/>
                  </a:srgb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001">
              <a:buClrTx/>
              <a:buFontTx/>
              <a:buNone/>
            </a:pPr>
            <a:r>
              <a:rPr lang="en-US" altLang="zh-CN" sz="700" kern="1200" dirty="0">
                <a:solidFill>
                  <a:srgbClr val="FFFFFF">
                    <a:alpha val="0"/>
                  </a:srgbClr>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xmlns=""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04" y="5342769"/>
            <a:ext cx="2824856" cy="1313099"/>
          </a:xfrm>
          <a:prstGeom prst="rect">
            <a:avLst/>
          </a:prstGeom>
        </p:spPr>
      </p:pic>
      <p:pic>
        <p:nvPicPr>
          <p:cNvPr id="5" name="图片 4">
            <a:extLst>
              <a:ext uri="{FF2B5EF4-FFF2-40B4-BE49-F238E27FC236}">
                <a16:creationId xmlns:a16="http://schemas.microsoft.com/office/drawing/2014/main" xmlns=""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55863" y="5967961"/>
            <a:ext cx="1001225" cy="850776"/>
          </a:xfrm>
          <a:prstGeom prst="rect">
            <a:avLst/>
          </a:prstGeom>
        </p:spPr>
      </p:pic>
      <p:pic>
        <p:nvPicPr>
          <p:cNvPr id="6" name="图片 5">
            <a:extLst>
              <a:ext uri="{FF2B5EF4-FFF2-40B4-BE49-F238E27FC236}">
                <a16:creationId xmlns:a16="http://schemas.microsoft.com/office/drawing/2014/main" xmlns=""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56839" y="6206026"/>
            <a:ext cx="681717" cy="579279"/>
          </a:xfrm>
          <a:prstGeom prst="rect">
            <a:avLst/>
          </a:prstGeom>
        </p:spPr>
      </p:pic>
      <p:pic>
        <p:nvPicPr>
          <p:cNvPr id="7" name="图片 6">
            <a:extLst>
              <a:ext uri="{FF2B5EF4-FFF2-40B4-BE49-F238E27FC236}">
                <a16:creationId xmlns:a16="http://schemas.microsoft.com/office/drawing/2014/main" xmlns=""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05985" y="5059143"/>
            <a:ext cx="1882842" cy="1801448"/>
          </a:xfrm>
          <a:prstGeom prst="rect">
            <a:avLst/>
          </a:prstGeom>
        </p:spPr>
      </p:pic>
      <p:pic>
        <p:nvPicPr>
          <p:cNvPr id="8" name="图片 7">
            <a:extLst>
              <a:ext uri="{FF2B5EF4-FFF2-40B4-BE49-F238E27FC236}">
                <a16:creationId xmlns:a16="http://schemas.microsoft.com/office/drawing/2014/main" xmlns=""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4158" y="368669"/>
            <a:ext cx="1056310" cy="1053731"/>
          </a:xfrm>
          <a:prstGeom prst="rect">
            <a:avLst/>
          </a:prstGeom>
        </p:spPr>
      </p:pic>
      <p:pic>
        <p:nvPicPr>
          <p:cNvPr id="9" name="图片 8">
            <a:extLst>
              <a:ext uri="{FF2B5EF4-FFF2-40B4-BE49-F238E27FC236}">
                <a16:creationId xmlns:a16="http://schemas.microsoft.com/office/drawing/2014/main" xmlns=""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3"/>
            <a:ext cx="1625177" cy="1633172"/>
          </a:xfrm>
          <a:prstGeom prst="rect">
            <a:avLst/>
          </a:prstGeom>
        </p:spPr>
      </p:pic>
      <p:pic>
        <p:nvPicPr>
          <p:cNvPr id="10" name="图片 9">
            <a:extLst>
              <a:ext uri="{FF2B5EF4-FFF2-40B4-BE49-F238E27FC236}">
                <a16:creationId xmlns:a16="http://schemas.microsoft.com/office/drawing/2014/main" xmlns=""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42"/>
            <a:ext cx="12188825" cy="229871"/>
          </a:xfrm>
          <a:prstGeom prst="rect">
            <a:avLst/>
          </a:prstGeom>
        </p:spPr>
      </p:pic>
    </p:spTree>
    <p:extLst>
      <p:ext uri="{BB962C8B-B14F-4D97-AF65-F5344CB8AC3E}">
        <p14:creationId xmlns:p14="http://schemas.microsoft.com/office/powerpoint/2010/main" val="252615784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Lst>
  <p:txStyles>
    <p:titleStyle>
      <a:lvl1pPr algn="l" defTabSz="91401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7" indent="-228507" algn="l" defTabSz="91401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0" indent="-228507" algn="l" defTabSz="91401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0" indent="-228507" algn="l" defTabSz="91401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3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54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559"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60"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573"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581" indent="-228507" algn="l" defTabSz="91401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019" rtl="0" eaLnBrk="1" latinLnBrk="0" hangingPunct="1">
        <a:defRPr sz="1900" kern="1200">
          <a:solidFill>
            <a:schemeClr val="tx1"/>
          </a:solidFill>
          <a:latin typeface="+mn-lt"/>
          <a:ea typeface="+mn-ea"/>
          <a:cs typeface="+mn-cs"/>
        </a:defRPr>
      </a:lvl1pPr>
      <a:lvl2pPr marL="457001" algn="l" defTabSz="914019" rtl="0" eaLnBrk="1" latinLnBrk="0" hangingPunct="1">
        <a:defRPr sz="1900" kern="1200">
          <a:solidFill>
            <a:schemeClr val="tx1"/>
          </a:solidFill>
          <a:latin typeface="+mn-lt"/>
          <a:ea typeface="+mn-ea"/>
          <a:cs typeface="+mn-cs"/>
        </a:defRPr>
      </a:lvl2pPr>
      <a:lvl3pPr marL="914019" algn="l" defTabSz="914019" rtl="0" eaLnBrk="1" latinLnBrk="0" hangingPunct="1">
        <a:defRPr sz="1900" kern="1200">
          <a:solidFill>
            <a:schemeClr val="tx1"/>
          </a:solidFill>
          <a:latin typeface="+mn-lt"/>
          <a:ea typeface="+mn-ea"/>
          <a:cs typeface="+mn-cs"/>
        </a:defRPr>
      </a:lvl3pPr>
      <a:lvl4pPr marL="1371027" algn="l" defTabSz="914019" rtl="0" eaLnBrk="1" latinLnBrk="0" hangingPunct="1">
        <a:defRPr sz="1900" kern="1200">
          <a:solidFill>
            <a:schemeClr val="tx1"/>
          </a:solidFill>
          <a:latin typeface="+mn-lt"/>
          <a:ea typeface="+mn-ea"/>
          <a:cs typeface="+mn-cs"/>
        </a:defRPr>
      </a:lvl4pPr>
      <a:lvl5pPr marL="1828040" algn="l" defTabSz="914019" rtl="0" eaLnBrk="1" latinLnBrk="0" hangingPunct="1">
        <a:defRPr sz="1900" kern="1200">
          <a:solidFill>
            <a:schemeClr val="tx1"/>
          </a:solidFill>
          <a:latin typeface="+mn-lt"/>
          <a:ea typeface="+mn-ea"/>
          <a:cs typeface="+mn-cs"/>
        </a:defRPr>
      </a:lvl5pPr>
      <a:lvl6pPr marL="2285041" algn="l" defTabSz="914019" rtl="0" eaLnBrk="1" latinLnBrk="0" hangingPunct="1">
        <a:defRPr sz="1900" kern="1200">
          <a:solidFill>
            <a:schemeClr val="tx1"/>
          </a:solidFill>
          <a:latin typeface="+mn-lt"/>
          <a:ea typeface="+mn-ea"/>
          <a:cs typeface="+mn-cs"/>
        </a:defRPr>
      </a:lvl6pPr>
      <a:lvl7pPr marL="2742057" algn="l" defTabSz="914019" rtl="0" eaLnBrk="1" latinLnBrk="0" hangingPunct="1">
        <a:defRPr sz="1900" kern="1200">
          <a:solidFill>
            <a:schemeClr val="tx1"/>
          </a:solidFill>
          <a:latin typeface="+mn-lt"/>
          <a:ea typeface="+mn-ea"/>
          <a:cs typeface="+mn-cs"/>
        </a:defRPr>
      </a:lvl7pPr>
      <a:lvl8pPr marL="3199067" algn="l" defTabSz="914019" rtl="0" eaLnBrk="1" latinLnBrk="0" hangingPunct="1">
        <a:defRPr sz="1900" kern="1200">
          <a:solidFill>
            <a:schemeClr val="tx1"/>
          </a:solidFill>
          <a:latin typeface="+mn-lt"/>
          <a:ea typeface="+mn-ea"/>
          <a:cs typeface="+mn-cs"/>
        </a:defRPr>
      </a:lvl8pPr>
      <a:lvl9pPr marL="3656080" algn="l" defTabSz="914019" rtl="0" eaLnBrk="1" latinLnBrk="0" hangingPunct="1">
        <a:defRPr sz="19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8" y="274652"/>
            <a:ext cx="10969943" cy="1143000"/>
          </a:xfrm>
          <a:prstGeom prst="rect">
            <a:avLst/>
          </a:prstGeom>
        </p:spPr>
        <p:txBody>
          <a:bodyPr vert="horz" lIns="96105" tIns="48040" rIns="96105" bIns="48040" rtlCol="0" anchor="ctr">
            <a:normAutofit/>
          </a:bodyPr>
          <a:lstStyle/>
          <a:p>
            <a:r>
              <a:rPr lang="en-US"/>
              <a:t>Click to edit Master title style</a:t>
            </a:r>
          </a:p>
        </p:txBody>
      </p:sp>
      <p:sp>
        <p:nvSpPr>
          <p:cNvPr id="3" name="Text Placeholder 2"/>
          <p:cNvSpPr>
            <a:spLocks noGrp="1"/>
          </p:cNvSpPr>
          <p:nvPr>
            <p:ph type="body" idx="1"/>
          </p:nvPr>
        </p:nvSpPr>
        <p:spPr>
          <a:xfrm>
            <a:off x="609738" y="1600236"/>
            <a:ext cx="10969943" cy="4525963"/>
          </a:xfrm>
          <a:prstGeom prst="rect">
            <a:avLst/>
          </a:prstGeom>
        </p:spPr>
        <p:txBody>
          <a:bodyPr vert="horz" lIns="96105" tIns="48040" rIns="96105" bIns="480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82" y="6356700"/>
            <a:ext cx="2844060" cy="365125"/>
          </a:xfrm>
          <a:prstGeom prst="rect">
            <a:avLst/>
          </a:prstGeom>
        </p:spPr>
        <p:txBody>
          <a:bodyPr vert="horz" lIns="96105" tIns="48040" rIns="96105" bIns="48040" rtlCol="0" anchor="ctr"/>
          <a:lstStyle>
            <a:lvl1pPr algn="l">
              <a:defRPr sz="1700">
                <a:solidFill>
                  <a:schemeClr val="tx1">
                    <a:tint val="75000"/>
                  </a:schemeClr>
                </a:solidFill>
              </a:defRPr>
            </a:lvl1pPr>
          </a:lstStyle>
          <a:p>
            <a:pPr defTabSz="960797">
              <a:buClrTx/>
            </a:pPr>
            <a:fld id="{057B077D-680E-4F7B-B169-2CB385BA6FD9}" type="datetimeFigureOut">
              <a:rPr lang="en-US" kern="1200" smtClean="0">
                <a:solidFill>
                  <a:prstClr val="black">
                    <a:tint val="75000"/>
                  </a:prstClr>
                </a:solidFill>
                <a:latin typeface="Calibri"/>
                <a:ea typeface="+mn-ea"/>
              </a:rPr>
              <a:pPr defTabSz="960797">
                <a:buClrTx/>
              </a:pPr>
              <a:t>2/24/2025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665" y="6356700"/>
            <a:ext cx="3859796" cy="365125"/>
          </a:xfrm>
          <a:prstGeom prst="rect">
            <a:avLst/>
          </a:prstGeom>
        </p:spPr>
        <p:txBody>
          <a:bodyPr vert="horz" lIns="96105" tIns="48040" rIns="96105" bIns="48040" rtlCol="0" anchor="ctr"/>
          <a:lstStyle>
            <a:lvl1pPr algn="ctr">
              <a:defRPr sz="1700">
                <a:solidFill>
                  <a:schemeClr val="tx1">
                    <a:tint val="75000"/>
                  </a:schemeClr>
                </a:solidFill>
              </a:defRPr>
            </a:lvl1pPr>
          </a:lstStyle>
          <a:p>
            <a:pPr defTabSz="960797">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504" y="6356700"/>
            <a:ext cx="2844060" cy="365125"/>
          </a:xfrm>
          <a:prstGeom prst="rect">
            <a:avLst/>
          </a:prstGeom>
        </p:spPr>
        <p:txBody>
          <a:bodyPr vert="horz" lIns="96105" tIns="48040" rIns="96105" bIns="48040" rtlCol="0" anchor="ctr"/>
          <a:lstStyle>
            <a:lvl1pPr algn="r">
              <a:defRPr sz="1700">
                <a:solidFill>
                  <a:schemeClr val="tx1">
                    <a:tint val="75000"/>
                  </a:schemeClr>
                </a:solidFill>
              </a:defRPr>
            </a:lvl1pPr>
          </a:lstStyle>
          <a:p>
            <a:pPr defTabSz="960797">
              <a:buClrTx/>
            </a:pPr>
            <a:fld id="{CE0FCA04-DE5B-49D2-BA5F-4F38980E4C56}" type="slidenum">
              <a:rPr lang="en-US" kern="1200" smtClean="0">
                <a:solidFill>
                  <a:prstClr val="black">
                    <a:tint val="75000"/>
                  </a:prstClr>
                </a:solidFill>
                <a:latin typeface="Calibri"/>
                <a:ea typeface="+mn-ea"/>
              </a:rPr>
              <a:pPr defTabSz="960797">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406640464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ctr" defTabSz="1284506" rtl="0" eaLnBrk="1" latinLnBrk="0" hangingPunct="1">
        <a:spcBef>
          <a:spcPct val="0"/>
        </a:spcBef>
        <a:buNone/>
        <a:defRPr sz="6300" b="0" i="0" u="none" kern="1200">
          <a:solidFill>
            <a:schemeClr val="tx1"/>
          </a:solidFill>
          <a:latin typeface="+mj-lt"/>
          <a:ea typeface="+mj-ea"/>
          <a:cs typeface="+mj-cs"/>
        </a:defRPr>
      </a:lvl1pPr>
    </p:titleStyle>
    <p:bodyStyle>
      <a:lvl1pPr marL="481680" indent="-481680" algn="l" defTabSz="128450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644" indent="-401418" algn="l" defTabSz="1284506"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5612" indent="-321112" algn="l" defTabSz="1284506"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868"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0130"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2364"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61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87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9112"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506" rtl="0" eaLnBrk="1" latinLnBrk="0" hangingPunct="1">
        <a:defRPr sz="2500" kern="1200">
          <a:solidFill>
            <a:schemeClr val="tx1"/>
          </a:solidFill>
          <a:latin typeface="+mn-lt"/>
          <a:ea typeface="+mn-ea"/>
          <a:cs typeface="+mn-cs"/>
        </a:defRPr>
      </a:lvl1pPr>
      <a:lvl2pPr marL="642252" algn="l" defTabSz="1284506" rtl="0" eaLnBrk="1" latinLnBrk="0" hangingPunct="1">
        <a:defRPr sz="2500" kern="1200">
          <a:solidFill>
            <a:schemeClr val="tx1"/>
          </a:solidFill>
          <a:latin typeface="+mn-lt"/>
          <a:ea typeface="+mn-ea"/>
          <a:cs typeface="+mn-cs"/>
        </a:defRPr>
      </a:lvl2pPr>
      <a:lvl3pPr marL="1284506" algn="l" defTabSz="1284506" rtl="0" eaLnBrk="1" latinLnBrk="0" hangingPunct="1">
        <a:defRPr sz="2500" kern="1200">
          <a:solidFill>
            <a:schemeClr val="tx1"/>
          </a:solidFill>
          <a:latin typeface="+mn-lt"/>
          <a:ea typeface="+mn-ea"/>
          <a:cs typeface="+mn-cs"/>
        </a:defRPr>
      </a:lvl3pPr>
      <a:lvl4pPr marL="1926752" algn="l" defTabSz="1284506" rtl="0" eaLnBrk="1" latinLnBrk="0" hangingPunct="1">
        <a:defRPr sz="2500" kern="1200">
          <a:solidFill>
            <a:schemeClr val="tx1"/>
          </a:solidFill>
          <a:latin typeface="+mn-lt"/>
          <a:ea typeface="+mn-ea"/>
          <a:cs typeface="+mn-cs"/>
        </a:defRPr>
      </a:lvl4pPr>
      <a:lvl5pPr marL="2568994" algn="l" defTabSz="1284506" rtl="0" eaLnBrk="1" latinLnBrk="0" hangingPunct="1">
        <a:defRPr sz="2500" kern="1200">
          <a:solidFill>
            <a:schemeClr val="tx1"/>
          </a:solidFill>
          <a:latin typeface="+mn-lt"/>
          <a:ea typeface="+mn-ea"/>
          <a:cs typeface="+mn-cs"/>
        </a:defRPr>
      </a:lvl5pPr>
      <a:lvl6pPr marL="3211235" algn="l" defTabSz="1284506" rtl="0" eaLnBrk="1" latinLnBrk="0" hangingPunct="1">
        <a:defRPr sz="2500" kern="1200">
          <a:solidFill>
            <a:schemeClr val="tx1"/>
          </a:solidFill>
          <a:latin typeface="+mn-lt"/>
          <a:ea typeface="+mn-ea"/>
          <a:cs typeface="+mn-cs"/>
        </a:defRPr>
      </a:lvl6pPr>
      <a:lvl7pPr marL="3853503" algn="l" defTabSz="1284506" rtl="0" eaLnBrk="1" latinLnBrk="0" hangingPunct="1">
        <a:defRPr sz="2500" kern="1200">
          <a:solidFill>
            <a:schemeClr val="tx1"/>
          </a:solidFill>
          <a:latin typeface="+mn-lt"/>
          <a:ea typeface="+mn-ea"/>
          <a:cs typeface="+mn-cs"/>
        </a:defRPr>
      </a:lvl7pPr>
      <a:lvl8pPr marL="4495730" algn="l" defTabSz="1284506" rtl="0" eaLnBrk="1" latinLnBrk="0" hangingPunct="1">
        <a:defRPr sz="2500" kern="1200">
          <a:solidFill>
            <a:schemeClr val="tx1"/>
          </a:solidFill>
          <a:latin typeface="+mn-lt"/>
          <a:ea typeface="+mn-ea"/>
          <a:cs typeface="+mn-cs"/>
        </a:defRPr>
      </a:lvl8pPr>
      <a:lvl9pPr marL="5137991" algn="l" defTabSz="1284506" rtl="0" eaLnBrk="1" latinLnBrk="0" hangingPunct="1">
        <a:defRPr sz="25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9"/>
            <a:ext cx="10512862" cy="1325563"/>
          </a:xfrm>
          <a:prstGeom prst="rect">
            <a:avLst/>
          </a:prstGeom>
        </p:spPr>
        <p:txBody>
          <a:bodyPr vert="horz" lIns="121811" tIns="60905" rIns="121811" bIns="6090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9"/>
          </a:xfrm>
          <a:prstGeom prst="rect">
            <a:avLst/>
          </a:prstGeom>
        </p:spPr>
        <p:txBody>
          <a:bodyPr vert="horz" lIns="121811" tIns="60905" rIns="121811" bIns="6090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448"/>
            <a:ext cx="2742486" cy="365125"/>
          </a:xfrm>
          <a:prstGeom prst="rect">
            <a:avLst/>
          </a:prstGeom>
        </p:spPr>
        <p:txBody>
          <a:bodyPr vert="horz" lIns="121811" tIns="60905" rIns="121811" bIns="60905" rtlCol="0" anchor="ctr"/>
          <a:lstStyle>
            <a:lvl1pPr algn="l">
              <a:defRPr sz="1200">
                <a:solidFill>
                  <a:schemeClr val="tx1">
                    <a:tint val="75000"/>
                  </a:schemeClr>
                </a:solidFill>
              </a:defRPr>
            </a:lvl1pPr>
          </a:lstStyle>
          <a:p>
            <a:pPr defTabSz="913617">
              <a:buClrTx/>
            </a:pPr>
            <a:fld id="{BAD8280A-06B4-4BFE-BB56-FC6649CD8609}" type="datetimeFigureOut">
              <a:rPr lang="vi-VN" kern="1200" smtClean="0">
                <a:solidFill>
                  <a:prstClr val="black">
                    <a:tint val="75000"/>
                  </a:prstClr>
                </a:solidFill>
                <a:ea typeface="+mn-ea"/>
              </a:rPr>
              <a:pPr defTabSz="913617">
                <a:buClrTx/>
              </a:pPr>
              <a:t>24/02/2025</a:t>
            </a:fld>
            <a:endParaRPr lang="vi-VN" kern="1200">
              <a:solidFill>
                <a:prstClr val="black">
                  <a:tint val="75000"/>
                </a:prstClr>
              </a:solidFill>
              <a:ea typeface="+mn-ea"/>
            </a:endParaRPr>
          </a:p>
        </p:txBody>
      </p:sp>
      <p:sp>
        <p:nvSpPr>
          <p:cNvPr id="5" name="Footer Placeholder 4"/>
          <p:cNvSpPr>
            <a:spLocks noGrp="1"/>
          </p:cNvSpPr>
          <p:nvPr>
            <p:ph type="ftr" sz="quarter" idx="3"/>
          </p:nvPr>
        </p:nvSpPr>
        <p:spPr>
          <a:xfrm>
            <a:off x="4037549" y="6356448"/>
            <a:ext cx="4113728" cy="365125"/>
          </a:xfrm>
          <a:prstGeom prst="rect">
            <a:avLst/>
          </a:prstGeom>
        </p:spPr>
        <p:txBody>
          <a:bodyPr vert="horz" lIns="121811" tIns="60905" rIns="121811" bIns="60905" rtlCol="0" anchor="ctr"/>
          <a:lstStyle>
            <a:lvl1pPr algn="ctr">
              <a:defRPr sz="1200">
                <a:solidFill>
                  <a:schemeClr val="tx1">
                    <a:tint val="75000"/>
                  </a:schemeClr>
                </a:solidFill>
              </a:defRPr>
            </a:lvl1pPr>
          </a:lstStyle>
          <a:p>
            <a:pPr defTabSz="913617">
              <a:buClrTx/>
            </a:pPr>
            <a:endParaRPr lang="vi-VN" kern="1200">
              <a:solidFill>
                <a:prstClr val="black">
                  <a:tint val="75000"/>
                </a:prstClr>
              </a:solidFill>
              <a:ea typeface="+mn-ea"/>
            </a:endParaRPr>
          </a:p>
        </p:txBody>
      </p:sp>
      <p:sp>
        <p:nvSpPr>
          <p:cNvPr id="6" name="Slide Number Placeholder 5"/>
          <p:cNvSpPr>
            <a:spLocks noGrp="1"/>
          </p:cNvSpPr>
          <p:nvPr>
            <p:ph type="sldNum" sz="quarter" idx="4"/>
          </p:nvPr>
        </p:nvSpPr>
        <p:spPr>
          <a:xfrm>
            <a:off x="8608357" y="6356448"/>
            <a:ext cx="2742486" cy="365125"/>
          </a:xfrm>
          <a:prstGeom prst="rect">
            <a:avLst/>
          </a:prstGeom>
        </p:spPr>
        <p:txBody>
          <a:bodyPr vert="horz" lIns="121811" tIns="60905" rIns="121811" bIns="60905" rtlCol="0" anchor="ctr"/>
          <a:lstStyle>
            <a:lvl1pPr algn="r">
              <a:defRPr sz="1200">
                <a:solidFill>
                  <a:schemeClr val="tx1">
                    <a:tint val="75000"/>
                  </a:schemeClr>
                </a:solidFill>
              </a:defRPr>
            </a:lvl1pPr>
          </a:lstStyle>
          <a:p>
            <a:pPr defTabSz="913617">
              <a:buClrTx/>
            </a:pPr>
            <a:fld id="{9BBD9714-5D4A-422B-9477-494A41703090}" type="slidenum">
              <a:rPr lang="vi-VN" kern="1200" smtClean="0">
                <a:solidFill>
                  <a:prstClr val="black">
                    <a:tint val="75000"/>
                  </a:prstClr>
                </a:solidFill>
                <a:ea typeface="+mn-ea"/>
              </a:rPr>
              <a:pPr defTabSz="913617">
                <a:buClrTx/>
              </a:pPr>
              <a:t>‹#›</a:t>
            </a:fld>
            <a:endParaRPr lang="vi-VN" kern="1200">
              <a:solidFill>
                <a:prstClr val="black">
                  <a:tint val="75000"/>
                </a:prstClr>
              </a:solidFill>
              <a:ea typeface="+mn-ea"/>
            </a:endParaRPr>
          </a:p>
        </p:txBody>
      </p:sp>
    </p:spTree>
    <p:extLst>
      <p:ext uri="{BB962C8B-B14F-4D97-AF65-F5344CB8AC3E}">
        <p14:creationId xmlns:p14="http://schemas.microsoft.com/office/powerpoint/2010/main" val="371106349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defTabSz="91355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91" indent="-228391" algn="l" defTabSz="91355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76" indent="-228391" algn="l" defTabSz="91355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33" indent="-228391" algn="l" defTabSz="91355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71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490"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282"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043"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824"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598" indent="-228391" algn="l" defTabSz="913553"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53" rtl="0" eaLnBrk="1" latinLnBrk="0" hangingPunct="1">
        <a:defRPr sz="1900" kern="1200">
          <a:solidFill>
            <a:schemeClr val="tx1"/>
          </a:solidFill>
          <a:latin typeface="+mn-lt"/>
          <a:ea typeface="+mn-ea"/>
          <a:cs typeface="+mn-cs"/>
        </a:defRPr>
      </a:lvl1pPr>
      <a:lvl2pPr marL="456757" algn="l" defTabSz="913553" rtl="0" eaLnBrk="1" latinLnBrk="0" hangingPunct="1">
        <a:defRPr sz="1900" kern="1200">
          <a:solidFill>
            <a:schemeClr val="tx1"/>
          </a:solidFill>
          <a:latin typeface="+mn-lt"/>
          <a:ea typeface="+mn-ea"/>
          <a:cs typeface="+mn-cs"/>
        </a:defRPr>
      </a:lvl2pPr>
      <a:lvl3pPr marL="913553" algn="l" defTabSz="913553" rtl="0" eaLnBrk="1" latinLnBrk="0" hangingPunct="1">
        <a:defRPr sz="1900" kern="1200">
          <a:solidFill>
            <a:schemeClr val="tx1"/>
          </a:solidFill>
          <a:latin typeface="+mn-lt"/>
          <a:ea typeface="+mn-ea"/>
          <a:cs typeface="+mn-cs"/>
        </a:defRPr>
      </a:lvl3pPr>
      <a:lvl4pPr marL="1370325" algn="l" defTabSz="913553" rtl="0" eaLnBrk="1" latinLnBrk="0" hangingPunct="1">
        <a:defRPr sz="1900" kern="1200">
          <a:solidFill>
            <a:schemeClr val="tx1"/>
          </a:solidFill>
          <a:latin typeface="+mn-lt"/>
          <a:ea typeface="+mn-ea"/>
          <a:cs typeface="+mn-cs"/>
        </a:defRPr>
      </a:lvl4pPr>
      <a:lvl5pPr marL="1827108" algn="l" defTabSz="913553" rtl="0" eaLnBrk="1" latinLnBrk="0" hangingPunct="1">
        <a:defRPr sz="1900" kern="1200">
          <a:solidFill>
            <a:schemeClr val="tx1"/>
          </a:solidFill>
          <a:latin typeface="+mn-lt"/>
          <a:ea typeface="+mn-ea"/>
          <a:cs typeface="+mn-cs"/>
        </a:defRPr>
      </a:lvl5pPr>
      <a:lvl6pPr marL="2283872" algn="l" defTabSz="913553" rtl="0" eaLnBrk="1" latinLnBrk="0" hangingPunct="1">
        <a:defRPr sz="1900" kern="1200">
          <a:solidFill>
            <a:schemeClr val="tx1"/>
          </a:solidFill>
          <a:latin typeface="+mn-lt"/>
          <a:ea typeface="+mn-ea"/>
          <a:cs typeface="+mn-cs"/>
        </a:defRPr>
      </a:lvl6pPr>
      <a:lvl7pPr marL="2740656" algn="l" defTabSz="913553" rtl="0" eaLnBrk="1" latinLnBrk="0" hangingPunct="1">
        <a:defRPr sz="1900" kern="1200">
          <a:solidFill>
            <a:schemeClr val="tx1"/>
          </a:solidFill>
          <a:latin typeface="+mn-lt"/>
          <a:ea typeface="+mn-ea"/>
          <a:cs typeface="+mn-cs"/>
        </a:defRPr>
      </a:lvl7pPr>
      <a:lvl8pPr marL="3197435" algn="l" defTabSz="913553" rtl="0" eaLnBrk="1" latinLnBrk="0" hangingPunct="1">
        <a:defRPr sz="1900" kern="1200">
          <a:solidFill>
            <a:schemeClr val="tx1"/>
          </a:solidFill>
          <a:latin typeface="+mn-lt"/>
          <a:ea typeface="+mn-ea"/>
          <a:cs typeface="+mn-cs"/>
        </a:defRPr>
      </a:lvl8pPr>
      <a:lvl9pPr marL="3654215" algn="l" defTabSz="913553"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cs typeface="+mn-cs"/>
              </a:rPr>
              <a:pPr defTabSz="1218987">
                <a:buClrTx/>
                <a:buFontTx/>
                <a:buNone/>
              </a:pPr>
              <a:t>2/24/2025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cs typeface="+mn-cs"/>
              </a:rPr>
              <a:pPr defTabSz="1218987">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05017616"/>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rPr>
              <a:pPr defTabSz="1218987">
                <a:buClrTx/>
                <a:buFontTx/>
                <a:buNone/>
              </a:pPr>
              <a:t>2/24/2025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rPr>
              <a:pPr defTabSz="1218987">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429753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7983" y="365129"/>
            <a:ext cx="10512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9" tIns="45659" rIns="91279" bIns="45659" numCol="1" anchor="ctr" anchorCtr="0" compatLnSpc="1">
            <a:prstTxWarp prst="textNoShape">
              <a:avLst/>
            </a:prstTxWarp>
          </a:bodyPr>
          <a:lstStyle/>
          <a:p>
            <a:pPr lvl="0"/>
            <a:r>
              <a:rPr lang="en-US"/>
              <a:t>Click to edit Master title style</a:t>
            </a:r>
          </a:p>
        </p:txBody>
      </p:sp>
      <p:sp>
        <p:nvSpPr>
          <p:cNvPr id="1027" name="Text Placeholder 2"/>
          <p:cNvSpPr>
            <a:spLocks noGrp="1" noChangeArrowheads="1"/>
          </p:cNvSpPr>
          <p:nvPr>
            <p:ph type="body" idx="1"/>
          </p:nvPr>
        </p:nvSpPr>
        <p:spPr bwMode="auto">
          <a:xfrm>
            <a:off x="837983" y="1825625"/>
            <a:ext cx="10512862"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9" tIns="45659" rIns="91279" bIns="456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7982" y="6356592"/>
            <a:ext cx="2742486" cy="365125"/>
          </a:xfrm>
          <a:prstGeom prst="rect">
            <a:avLst/>
          </a:prstGeom>
        </p:spPr>
        <p:txBody>
          <a:bodyPr vert="horz" lIns="91279" tIns="45659" rIns="91279" bIns="45659"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912772">
              <a:buClrTx/>
              <a:defRPr/>
            </a:pPr>
            <a:fld id="{8A2F59D4-D1EB-451D-AAE2-05B23AB94E73}" type="datetime1">
              <a:rPr lang="en-US" kern="1200" smtClean="0">
                <a:solidFill>
                  <a:srgbClr val="3F3F3F">
                    <a:tint val="75000"/>
                  </a:srgbClr>
                </a:solidFill>
                <a:ea typeface="+mn-ea"/>
                <a:cs typeface="+mn-cs"/>
              </a:rPr>
              <a:pPr defTabSz="912772">
                <a:buClrTx/>
                <a:defRPr/>
              </a:pPr>
              <a:t>2/24/2025</a:t>
            </a:fld>
            <a:endParaRPr lang="en-US" kern="1200">
              <a:solidFill>
                <a:srgbClr val="3F3F3F">
                  <a:tint val="75000"/>
                </a:srgbClr>
              </a:solidFill>
              <a:ea typeface="+mn-ea"/>
              <a:cs typeface="+mn-cs"/>
            </a:endParaRPr>
          </a:p>
        </p:txBody>
      </p:sp>
      <p:sp>
        <p:nvSpPr>
          <p:cNvPr id="5" name="Footer Placeholder 4"/>
          <p:cNvSpPr>
            <a:spLocks noGrp="1"/>
          </p:cNvSpPr>
          <p:nvPr>
            <p:ph type="ftr" sz="quarter" idx="3"/>
          </p:nvPr>
        </p:nvSpPr>
        <p:spPr>
          <a:xfrm>
            <a:off x="4037550" y="6356592"/>
            <a:ext cx="4113728" cy="365125"/>
          </a:xfrm>
          <a:prstGeom prst="rect">
            <a:avLst/>
          </a:prstGeom>
        </p:spPr>
        <p:txBody>
          <a:bodyPr vert="horz" lIns="91279" tIns="45659" rIns="91279" bIns="45659"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912772">
              <a:buClrTx/>
              <a:defRPr/>
            </a:pPr>
            <a:endParaRPr lang="en-US" kern="1200">
              <a:solidFill>
                <a:srgbClr val="3F3F3F">
                  <a:tint val="75000"/>
                </a:srgbClr>
              </a:solidFill>
              <a:ea typeface="+mn-ea"/>
              <a:cs typeface="+mn-cs"/>
            </a:endParaRPr>
          </a:p>
        </p:txBody>
      </p:sp>
      <p:sp>
        <p:nvSpPr>
          <p:cNvPr id="6" name="Slide Number Placeholder 5"/>
          <p:cNvSpPr>
            <a:spLocks noGrp="1"/>
          </p:cNvSpPr>
          <p:nvPr>
            <p:ph type="sldNum" sz="quarter" idx="4"/>
          </p:nvPr>
        </p:nvSpPr>
        <p:spPr>
          <a:xfrm>
            <a:off x="8608364" y="6356592"/>
            <a:ext cx="2742486" cy="365125"/>
          </a:xfrm>
          <a:prstGeom prst="rect">
            <a:avLst/>
          </a:prstGeom>
        </p:spPr>
        <p:txBody>
          <a:bodyPr vert="horz" wrap="square" lIns="91279" tIns="45659" rIns="91279" bIns="45659" numCol="1" anchor="ctr" anchorCtr="0" compatLnSpc="1">
            <a:prstTxWarp prst="textNoShape">
              <a:avLst/>
            </a:prstTxWarp>
          </a:bodyPr>
          <a:lstStyle>
            <a:lvl1pPr algn="r" eaLnBrk="1" hangingPunct="1">
              <a:defRPr sz="1200">
                <a:solidFill>
                  <a:srgbClr val="929292"/>
                </a:solidFill>
              </a:defRPr>
            </a:lvl1pPr>
          </a:lstStyle>
          <a:p>
            <a:pPr defTabSz="912772" fontAlgn="base">
              <a:spcBef>
                <a:spcPct val="0"/>
              </a:spcBef>
              <a:spcAft>
                <a:spcPct val="0"/>
              </a:spcAft>
              <a:buClrTx/>
              <a:defRPr/>
            </a:pPr>
            <a:fld id="{699C11A5-FF93-4FA2-A718-A4967B9A8BD5}" type="slidenum">
              <a:rPr lang="en-US" kern="1200" smtClean="0">
                <a:latin typeface="A3.OpenSans-San"/>
                <a:ea typeface="+mn-ea"/>
                <a:cs typeface="+mn-cs"/>
              </a:rPr>
              <a:pPr defTabSz="912772" fontAlgn="base">
                <a:spcBef>
                  <a:spcPct val="0"/>
                </a:spcBef>
                <a:spcAft>
                  <a:spcPct val="0"/>
                </a:spcAft>
                <a:buClrTx/>
                <a:defRPr/>
              </a:pPr>
              <a:t>‹#›</a:t>
            </a:fld>
            <a:endParaRPr lang="en-US" kern="1200">
              <a:latin typeface="A3.OpenSans-San"/>
              <a:ea typeface="+mn-ea"/>
              <a:cs typeface="+mn-cs"/>
            </a:endParaRPr>
          </a:p>
        </p:txBody>
      </p:sp>
    </p:spTree>
    <p:extLst>
      <p:ext uri="{BB962C8B-B14F-4D97-AF65-F5344CB8AC3E}">
        <p14:creationId xmlns:p14="http://schemas.microsoft.com/office/powerpoint/2010/main" val="784704107"/>
      </p:ext>
    </p:extLst>
  </p:cSld>
  <p:clrMap bg1="lt1" tx1="dk1" bg2="lt2" tx2="dk2" accent1="accent1" accent2="accent2" accent3="accent3" accent4="accent4" accent5="accent5" accent6="accent6" hlink="hlink" folHlink="folHlink"/>
  <p:sldLayoutIdLst>
    <p:sldLayoutId id="2147483673" r:id="rId1"/>
    <p:sldLayoutId id="2147483674" r:id="rId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3.OpenSansBold-San"/>
        </a:defRPr>
      </a:lvl2pPr>
      <a:lvl3pPr algn="l" rtl="0" eaLnBrk="0" fontAlgn="base" hangingPunct="0">
        <a:lnSpc>
          <a:spcPct val="90000"/>
        </a:lnSpc>
        <a:spcBef>
          <a:spcPct val="0"/>
        </a:spcBef>
        <a:spcAft>
          <a:spcPct val="0"/>
        </a:spcAft>
        <a:defRPr sz="4400">
          <a:solidFill>
            <a:schemeClr val="tx1"/>
          </a:solidFill>
          <a:latin typeface="A3.OpenSansBold-San"/>
        </a:defRPr>
      </a:lvl3pPr>
      <a:lvl4pPr algn="l" rtl="0" eaLnBrk="0" fontAlgn="base" hangingPunct="0">
        <a:lnSpc>
          <a:spcPct val="90000"/>
        </a:lnSpc>
        <a:spcBef>
          <a:spcPct val="0"/>
        </a:spcBef>
        <a:spcAft>
          <a:spcPct val="0"/>
        </a:spcAft>
        <a:defRPr sz="4400">
          <a:solidFill>
            <a:schemeClr val="tx1"/>
          </a:solidFill>
          <a:latin typeface="A3.OpenSansBold-San"/>
        </a:defRPr>
      </a:lvl4pPr>
      <a:lvl5pPr algn="l" rtl="0" eaLnBrk="0" fontAlgn="base" hangingPunct="0">
        <a:lnSpc>
          <a:spcPct val="90000"/>
        </a:lnSpc>
        <a:spcBef>
          <a:spcPct val="0"/>
        </a:spcBef>
        <a:spcAft>
          <a:spcPct val="0"/>
        </a:spcAft>
        <a:defRPr sz="4400">
          <a:solidFill>
            <a:schemeClr val="tx1"/>
          </a:solidFill>
          <a:latin typeface="A3.OpenSansBold-San"/>
        </a:defRPr>
      </a:lvl5pPr>
      <a:lvl6pPr marL="456357" algn="l" rtl="0" fontAlgn="base">
        <a:lnSpc>
          <a:spcPct val="90000"/>
        </a:lnSpc>
        <a:spcBef>
          <a:spcPct val="0"/>
        </a:spcBef>
        <a:spcAft>
          <a:spcPct val="0"/>
        </a:spcAft>
        <a:defRPr sz="4400">
          <a:solidFill>
            <a:schemeClr val="tx1"/>
          </a:solidFill>
          <a:latin typeface="A3.OpenSansBold-San"/>
        </a:defRPr>
      </a:lvl6pPr>
      <a:lvl7pPr marL="912772" algn="l" rtl="0" fontAlgn="base">
        <a:lnSpc>
          <a:spcPct val="90000"/>
        </a:lnSpc>
        <a:spcBef>
          <a:spcPct val="0"/>
        </a:spcBef>
        <a:spcAft>
          <a:spcPct val="0"/>
        </a:spcAft>
        <a:defRPr sz="4400">
          <a:solidFill>
            <a:schemeClr val="tx1"/>
          </a:solidFill>
          <a:latin typeface="A3.OpenSansBold-San"/>
        </a:defRPr>
      </a:lvl7pPr>
      <a:lvl8pPr marL="1369155" algn="l" rtl="0" fontAlgn="base">
        <a:lnSpc>
          <a:spcPct val="90000"/>
        </a:lnSpc>
        <a:spcBef>
          <a:spcPct val="0"/>
        </a:spcBef>
        <a:spcAft>
          <a:spcPct val="0"/>
        </a:spcAft>
        <a:defRPr sz="4400">
          <a:solidFill>
            <a:schemeClr val="tx1"/>
          </a:solidFill>
          <a:latin typeface="A3.OpenSansBold-San"/>
        </a:defRPr>
      </a:lvl8pPr>
      <a:lvl9pPr marL="1825544" algn="l" rtl="0" fontAlgn="base">
        <a:lnSpc>
          <a:spcPct val="90000"/>
        </a:lnSpc>
        <a:spcBef>
          <a:spcPct val="0"/>
        </a:spcBef>
        <a:spcAft>
          <a:spcPct val="0"/>
        </a:spcAft>
        <a:defRPr sz="4400">
          <a:solidFill>
            <a:schemeClr val="tx1"/>
          </a:solidFill>
          <a:latin typeface="A3.OpenSansBold-San"/>
        </a:defRPr>
      </a:lvl9pPr>
    </p:titleStyle>
    <p:bodyStyle>
      <a:lvl1pPr marL="228203" indent="-228203"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603" indent="-228203"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0963" indent="-228203"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7342" indent="-22820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3714" indent="-22820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0126"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490"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2888"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282" indent="-228203" algn="l" defTabSz="91277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772" rtl="0" eaLnBrk="1" latinLnBrk="0" hangingPunct="1">
        <a:defRPr sz="1900" kern="1200">
          <a:solidFill>
            <a:schemeClr val="tx1"/>
          </a:solidFill>
          <a:latin typeface="+mn-lt"/>
          <a:ea typeface="+mn-ea"/>
          <a:cs typeface="+mn-cs"/>
        </a:defRPr>
      </a:lvl1pPr>
      <a:lvl2pPr marL="456357" algn="l" defTabSz="912772" rtl="0" eaLnBrk="1" latinLnBrk="0" hangingPunct="1">
        <a:defRPr sz="1900" kern="1200">
          <a:solidFill>
            <a:schemeClr val="tx1"/>
          </a:solidFill>
          <a:latin typeface="+mn-lt"/>
          <a:ea typeface="+mn-ea"/>
          <a:cs typeface="+mn-cs"/>
        </a:defRPr>
      </a:lvl2pPr>
      <a:lvl3pPr marL="912772" algn="l" defTabSz="912772" rtl="0" eaLnBrk="1" latinLnBrk="0" hangingPunct="1">
        <a:defRPr sz="1900" kern="1200">
          <a:solidFill>
            <a:schemeClr val="tx1"/>
          </a:solidFill>
          <a:latin typeface="+mn-lt"/>
          <a:ea typeface="+mn-ea"/>
          <a:cs typeface="+mn-cs"/>
        </a:defRPr>
      </a:lvl3pPr>
      <a:lvl4pPr marL="1369155" algn="l" defTabSz="912772" rtl="0" eaLnBrk="1" latinLnBrk="0" hangingPunct="1">
        <a:defRPr sz="1900" kern="1200">
          <a:solidFill>
            <a:schemeClr val="tx1"/>
          </a:solidFill>
          <a:latin typeface="+mn-lt"/>
          <a:ea typeface="+mn-ea"/>
          <a:cs typeface="+mn-cs"/>
        </a:defRPr>
      </a:lvl4pPr>
      <a:lvl5pPr marL="1825544" algn="l" defTabSz="912772" rtl="0" eaLnBrk="1" latinLnBrk="0" hangingPunct="1">
        <a:defRPr sz="1900" kern="1200">
          <a:solidFill>
            <a:schemeClr val="tx1"/>
          </a:solidFill>
          <a:latin typeface="+mn-lt"/>
          <a:ea typeface="+mn-ea"/>
          <a:cs typeface="+mn-cs"/>
        </a:defRPr>
      </a:lvl5pPr>
      <a:lvl6pPr marL="2281927" algn="l" defTabSz="912772" rtl="0" eaLnBrk="1" latinLnBrk="0" hangingPunct="1">
        <a:defRPr sz="1900" kern="1200">
          <a:solidFill>
            <a:schemeClr val="tx1"/>
          </a:solidFill>
          <a:latin typeface="+mn-lt"/>
          <a:ea typeface="+mn-ea"/>
          <a:cs typeface="+mn-cs"/>
        </a:defRPr>
      </a:lvl6pPr>
      <a:lvl7pPr marL="2738311" algn="l" defTabSz="912772" rtl="0" eaLnBrk="1" latinLnBrk="0" hangingPunct="1">
        <a:defRPr sz="1900" kern="1200">
          <a:solidFill>
            <a:schemeClr val="tx1"/>
          </a:solidFill>
          <a:latin typeface="+mn-lt"/>
          <a:ea typeface="+mn-ea"/>
          <a:cs typeface="+mn-cs"/>
        </a:defRPr>
      </a:lvl7pPr>
      <a:lvl8pPr marL="3194682" algn="l" defTabSz="912772" rtl="0" eaLnBrk="1" latinLnBrk="0" hangingPunct="1">
        <a:defRPr sz="1900" kern="1200">
          <a:solidFill>
            <a:schemeClr val="tx1"/>
          </a:solidFill>
          <a:latin typeface="+mn-lt"/>
          <a:ea typeface="+mn-ea"/>
          <a:cs typeface="+mn-cs"/>
        </a:defRPr>
      </a:lvl8pPr>
      <a:lvl9pPr marL="3651062" algn="l" defTabSz="912772"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rPr>
              <a:pPr defTabSz="1218987">
                <a:buClrTx/>
                <a:buFontTx/>
                <a:buNone/>
              </a:pPr>
              <a:t>2/24/2025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rPr>
              <a:pPr defTabSz="1218987">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429753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pPr defTabSz="1218987">
              <a:buClrTx/>
              <a:buFontTx/>
              <a:buNone/>
            </a:pPr>
            <a:fld id="{BA150170-5DFD-450A-BE45-E205F09B2ABE}" type="datetimeFigureOut">
              <a:rPr lang="en-US" kern="1200" smtClean="0">
                <a:solidFill>
                  <a:prstClr val="black">
                    <a:tint val="75000"/>
                  </a:prstClr>
                </a:solidFill>
                <a:latin typeface="Calibri"/>
                <a:ea typeface="+mn-ea"/>
              </a:rPr>
              <a:pPr defTabSz="1218987">
                <a:buClrTx/>
                <a:buFontTx/>
                <a:buNone/>
              </a:pPr>
              <a:t>2/24/2025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pPr defTabSz="1218987">
              <a:buClrTx/>
              <a:buFontTx/>
              <a:buNone/>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pPr defTabSz="1218987">
              <a:buClrTx/>
              <a:buFontTx/>
              <a:buNone/>
            </a:pPr>
            <a:fld id="{A0BDCDB8-050D-412A-BE3A-8CF446AB3699}" type="slidenum">
              <a:rPr lang="en-US" kern="1200" smtClean="0">
                <a:solidFill>
                  <a:prstClr val="black">
                    <a:tint val="75000"/>
                  </a:prstClr>
                </a:solidFill>
                <a:latin typeface="Calibri"/>
                <a:ea typeface="+mn-ea"/>
              </a:rPr>
              <a:pPr defTabSz="1218987">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38429753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1218987" rtl="0" eaLnBrk="1" latinLnBrk="0" hangingPunct="1">
        <a:spcBef>
          <a:spcPct val="0"/>
        </a:spcBef>
        <a:buNone/>
        <a:defRPr sz="5900" b="0" i="0" u="none"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42" y="274639"/>
            <a:ext cx="10969943" cy="1143000"/>
          </a:xfrm>
          <a:prstGeom prst="rect">
            <a:avLst/>
          </a:prstGeom>
        </p:spPr>
        <p:txBody>
          <a:bodyPr vert="horz" lIns="121757" tIns="60879" rIns="121757" bIns="60879"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42" y="1600206"/>
            <a:ext cx="10969943" cy="4525963"/>
          </a:xfrm>
          <a:prstGeom prst="rect">
            <a:avLst/>
          </a:prstGeom>
        </p:spPr>
        <p:txBody>
          <a:bodyPr vert="horz" lIns="121757" tIns="60879" rIns="121757" bIns="6087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441" y="6356516"/>
            <a:ext cx="2844059" cy="365125"/>
          </a:xfrm>
          <a:prstGeom prst="rect">
            <a:avLst/>
          </a:prstGeom>
        </p:spPr>
        <p:txBody>
          <a:bodyPr vert="horz" lIns="121757" tIns="60879" rIns="121757" bIns="60879" rtlCol="0" anchor="ctr"/>
          <a:lstStyle>
            <a:lvl1pPr algn="l">
              <a:defRPr sz="1600">
                <a:solidFill>
                  <a:schemeClr val="tx1">
                    <a:tint val="75000"/>
                  </a:schemeClr>
                </a:solidFill>
              </a:defRPr>
            </a:lvl1pPr>
          </a:lstStyle>
          <a:p>
            <a:pPr defTabSz="1217556">
              <a:buClrTx/>
            </a:pPr>
            <a:fld id="{5B7FB242-887E-4FBD-BBF2-BE5F9D1D0288}" type="datetimeFigureOut">
              <a:rPr lang="zh-CN" altLang="en-US" kern="1200" smtClean="0">
                <a:solidFill>
                  <a:prstClr val="black">
                    <a:tint val="75000"/>
                  </a:prstClr>
                </a:solidFill>
                <a:latin typeface="Calibri"/>
                <a:ea typeface="宋体"/>
                <a:cs typeface="+mn-cs"/>
              </a:rPr>
              <a:pPr defTabSz="1217556">
                <a:buClrTx/>
              </a:pPr>
              <a:t>2025/2/24</a:t>
            </a:fld>
            <a:endParaRPr lang="zh-CN" altLang="en-US" kern="1200">
              <a:solidFill>
                <a:prstClr val="black">
                  <a:tint val="75000"/>
                </a:prstClr>
              </a:solidFill>
              <a:latin typeface="Calibri"/>
              <a:ea typeface="宋体"/>
              <a:cs typeface="+mn-cs"/>
            </a:endParaRPr>
          </a:p>
        </p:txBody>
      </p:sp>
      <p:sp>
        <p:nvSpPr>
          <p:cNvPr id="5" name="页脚占位符 4"/>
          <p:cNvSpPr>
            <a:spLocks noGrp="1"/>
          </p:cNvSpPr>
          <p:nvPr>
            <p:ph type="ftr" sz="quarter" idx="3"/>
          </p:nvPr>
        </p:nvSpPr>
        <p:spPr>
          <a:xfrm>
            <a:off x="4164595" y="6356516"/>
            <a:ext cx="3859795" cy="365125"/>
          </a:xfrm>
          <a:prstGeom prst="rect">
            <a:avLst/>
          </a:prstGeom>
        </p:spPr>
        <p:txBody>
          <a:bodyPr vert="horz" lIns="121757" tIns="60879" rIns="121757" bIns="60879" rtlCol="0" anchor="ctr"/>
          <a:lstStyle>
            <a:lvl1pPr algn="ctr">
              <a:defRPr sz="1600">
                <a:solidFill>
                  <a:schemeClr val="tx1">
                    <a:tint val="75000"/>
                  </a:schemeClr>
                </a:solidFill>
              </a:defRPr>
            </a:lvl1pPr>
          </a:lstStyle>
          <a:p>
            <a:pPr defTabSz="1217556">
              <a:buClrTx/>
            </a:pPr>
            <a:endParaRPr lang="zh-CN" altLang="en-US" kern="1200">
              <a:solidFill>
                <a:prstClr val="black">
                  <a:tint val="75000"/>
                </a:prstClr>
              </a:solidFill>
              <a:latin typeface="Calibri"/>
              <a:ea typeface="宋体"/>
              <a:cs typeface="+mn-cs"/>
            </a:endParaRPr>
          </a:p>
        </p:txBody>
      </p:sp>
      <p:sp>
        <p:nvSpPr>
          <p:cNvPr id="6" name="灯片编号占位符 5"/>
          <p:cNvSpPr>
            <a:spLocks noGrp="1"/>
          </p:cNvSpPr>
          <p:nvPr>
            <p:ph type="sldNum" sz="quarter" idx="4"/>
          </p:nvPr>
        </p:nvSpPr>
        <p:spPr>
          <a:xfrm>
            <a:off x="8735406" y="6356516"/>
            <a:ext cx="2844059" cy="365125"/>
          </a:xfrm>
          <a:prstGeom prst="rect">
            <a:avLst/>
          </a:prstGeom>
        </p:spPr>
        <p:txBody>
          <a:bodyPr vert="horz" lIns="121757" tIns="60879" rIns="121757" bIns="60879" rtlCol="0" anchor="ctr"/>
          <a:lstStyle>
            <a:lvl1pPr algn="r">
              <a:defRPr sz="1600">
                <a:solidFill>
                  <a:schemeClr val="tx1">
                    <a:tint val="75000"/>
                  </a:schemeClr>
                </a:solidFill>
              </a:defRPr>
            </a:lvl1pPr>
          </a:lstStyle>
          <a:p>
            <a:pPr defTabSz="1217556">
              <a:buClrTx/>
            </a:pPr>
            <a:fld id="{A2FDD889-5730-4C0B-93DE-013744909241}" type="slidenum">
              <a:rPr lang="zh-CN" altLang="en-US" kern="1200" smtClean="0">
                <a:solidFill>
                  <a:prstClr val="black">
                    <a:tint val="75000"/>
                  </a:prstClr>
                </a:solidFill>
                <a:latin typeface="Calibri"/>
                <a:ea typeface="宋体"/>
                <a:cs typeface="+mn-cs"/>
              </a:rPr>
              <a:pPr defTabSz="1217556">
                <a:buClrTx/>
              </a:pPr>
              <a:t>‹#›</a:t>
            </a:fld>
            <a:endParaRPr lang="zh-CN" altLang="en-US" kern="1200">
              <a:solidFill>
                <a:prstClr val="black">
                  <a:tint val="75000"/>
                </a:prstClr>
              </a:solidFill>
              <a:latin typeface="Calibri"/>
              <a:ea typeface="宋体"/>
              <a:cs typeface="+mn-cs"/>
            </a:endParaRPr>
          </a:p>
        </p:txBody>
      </p:sp>
    </p:spTree>
    <p:extLst>
      <p:ext uri="{BB962C8B-B14F-4D97-AF65-F5344CB8AC3E}">
        <p14:creationId xmlns:p14="http://schemas.microsoft.com/office/powerpoint/2010/main" val="41657052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1217556" rtl="0" eaLnBrk="1" latinLnBrk="0" hangingPunct="1">
        <a:spcBef>
          <a:spcPct val="0"/>
        </a:spcBef>
        <a:buNone/>
        <a:defRPr sz="5900" b="0" i="0" u="none" kern="1200">
          <a:solidFill>
            <a:schemeClr val="tx1"/>
          </a:solidFill>
          <a:latin typeface="+mj-lt"/>
          <a:ea typeface="+mj-ea"/>
          <a:cs typeface="+mj-cs"/>
        </a:defRPr>
      </a:lvl1pPr>
    </p:titleStyle>
    <p:bodyStyle>
      <a:lvl1pPr marL="456553" indent="-456553" algn="l" defTabSz="12175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268" indent="-380484" algn="l" defTabSz="1217556"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1924" indent="-304391" algn="l" defTabSz="12175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710"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486"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8238"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030"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794"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565" indent="-304391" algn="l" defTabSz="12175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7556" rtl="0" eaLnBrk="1" latinLnBrk="0" hangingPunct="1">
        <a:defRPr sz="2400" kern="1200">
          <a:solidFill>
            <a:schemeClr val="tx1"/>
          </a:solidFill>
          <a:latin typeface="+mn-lt"/>
          <a:ea typeface="+mn-ea"/>
          <a:cs typeface="+mn-cs"/>
        </a:defRPr>
      </a:lvl1pPr>
      <a:lvl2pPr marL="608760" algn="l" defTabSz="1217556" rtl="0" eaLnBrk="1" latinLnBrk="0" hangingPunct="1">
        <a:defRPr sz="2400" kern="1200">
          <a:solidFill>
            <a:schemeClr val="tx1"/>
          </a:solidFill>
          <a:latin typeface="+mn-lt"/>
          <a:ea typeface="+mn-ea"/>
          <a:cs typeface="+mn-cs"/>
        </a:defRPr>
      </a:lvl2pPr>
      <a:lvl3pPr marL="1217556" algn="l" defTabSz="1217556" rtl="0" eaLnBrk="1" latinLnBrk="0" hangingPunct="1">
        <a:defRPr sz="2400" kern="1200">
          <a:solidFill>
            <a:schemeClr val="tx1"/>
          </a:solidFill>
          <a:latin typeface="+mn-lt"/>
          <a:ea typeface="+mn-ea"/>
          <a:cs typeface="+mn-cs"/>
        </a:defRPr>
      </a:lvl3pPr>
      <a:lvl4pPr marL="1826328" algn="l" defTabSz="1217556" rtl="0" eaLnBrk="1" latinLnBrk="0" hangingPunct="1">
        <a:defRPr sz="2400" kern="1200">
          <a:solidFill>
            <a:schemeClr val="tx1"/>
          </a:solidFill>
          <a:latin typeface="+mn-lt"/>
          <a:ea typeface="+mn-ea"/>
          <a:cs typeface="+mn-cs"/>
        </a:defRPr>
      </a:lvl4pPr>
      <a:lvl5pPr marL="2435110" algn="l" defTabSz="1217556" rtl="0" eaLnBrk="1" latinLnBrk="0" hangingPunct="1">
        <a:defRPr sz="2400" kern="1200">
          <a:solidFill>
            <a:schemeClr val="tx1"/>
          </a:solidFill>
          <a:latin typeface="+mn-lt"/>
          <a:ea typeface="+mn-ea"/>
          <a:cs typeface="+mn-cs"/>
        </a:defRPr>
      </a:lvl5pPr>
      <a:lvl6pPr marL="3043863" algn="l" defTabSz="1217556" rtl="0" eaLnBrk="1" latinLnBrk="0" hangingPunct="1">
        <a:defRPr sz="2400" kern="1200">
          <a:solidFill>
            <a:schemeClr val="tx1"/>
          </a:solidFill>
          <a:latin typeface="+mn-lt"/>
          <a:ea typeface="+mn-ea"/>
          <a:cs typeface="+mn-cs"/>
        </a:defRPr>
      </a:lvl6pPr>
      <a:lvl7pPr marL="3652631" algn="l" defTabSz="1217556" rtl="0" eaLnBrk="1" latinLnBrk="0" hangingPunct="1">
        <a:defRPr sz="2400" kern="1200">
          <a:solidFill>
            <a:schemeClr val="tx1"/>
          </a:solidFill>
          <a:latin typeface="+mn-lt"/>
          <a:ea typeface="+mn-ea"/>
          <a:cs typeface="+mn-cs"/>
        </a:defRPr>
      </a:lvl7pPr>
      <a:lvl8pPr marL="4261403" algn="l" defTabSz="1217556" rtl="0" eaLnBrk="1" latinLnBrk="0" hangingPunct="1">
        <a:defRPr sz="2400" kern="1200">
          <a:solidFill>
            <a:schemeClr val="tx1"/>
          </a:solidFill>
          <a:latin typeface="+mn-lt"/>
          <a:ea typeface="+mn-ea"/>
          <a:cs typeface="+mn-cs"/>
        </a:defRPr>
      </a:lvl8pPr>
      <a:lvl9pPr marL="4870166" algn="l" defTabSz="121755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469" y="208691"/>
            <a:ext cx="8335998" cy="868508"/>
          </a:xfrm>
          <a:prstGeom prst="rect">
            <a:avLst/>
          </a:prstGeom>
        </p:spPr>
        <p:txBody>
          <a:bodyPr vert="horz" lIns="90995" tIns="45555" rIns="90995" bIns="45555" rtlCol="0" anchor="ctr">
            <a:normAutofit/>
          </a:bodyPr>
          <a:lstStyle/>
          <a:p>
            <a:r>
              <a:rPr lang="en-US"/>
              <a:t>Click to edit Master title style</a:t>
            </a:r>
          </a:p>
        </p:txBody>
      </p:sp>
      <p:sp>
        <p:nvSpPr>
          <p:cNvPr id="3" name="Text Placeholder 2"/>
          <p:cNvSpPr>
            <a:spLocks noGrp="1"/>
          </p:cNvSpPr>
          <p:nvPr>
            <p:ph type="body" idx="1"/>
          </p:nvPr>
        </p:nvSpPr>
        <p:spPr>
          <a:xfrm>
            <a:off x="463469" y="1215915"/>
            <a:ext cx="8335998" cy="3439052"/>
          </a:xfrm>
          <a:prstGeom prst="rect">
            <a:avLst/>
          </a:prstGeom>
        </p:spPr>
        <p:txBody>
          <a:bodyPr vert="horz" lIns="90995" tIns="45555" rIns="90995" bIns="4555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156" y="4829876"/>
            <a:ext cx="2161185" cy="277440"/>
          </a:xfrm>
          <a:prstGeom prst="rect">
            <a:avLst/>
          </a:prstGeom>
        </p:spPr>
        <p:txBody>
          <a:bodyPr vert="horz" lIns="90995" tIns="45555" rIns="90995" bIns="45555" rtlCol="0" anchor="ctr"/>
          <a:lstStyle>
            <a:lvl1pPr algn="l">
              <a:defRPr sz="1200">
                <a:solidFill>
                  <a:schemeClr val="tx1">
                    <a:tint val="75000"/>
                  </a:schemeClr>
                </a:solidFill>
              </a:defRPr>
            </a:lvl1pPr>
          </a:lstStyle>
          <a:p>
            <a:pPr defTabSz="909941">
              <a:buClrTx/>
            </a:pPr>
            <a:fld id="{7446D2C4-F5B2-4BAF-AAAA-E5719FEE0C0C}" type="datetimeFigureOut">
              <a:rPr lang="en-US" kern="1200" smtClean="0">
                <a:solidFill>
                  <a:prstClr val="black">
                    <a:tint val="75000"/>
                  </a:prstClr>
                </a:solidFill>
                <a:latin typeface="Calibri"/>
                <a:ea typeface="+mn-ea"/>
                <a:cs typeface="+mn-cs"/>
              </a:rPr>
              <a:pPr defTabSz="909941">
                <a:buClrTx/>
              </a:pPr>
              <a:t>2/24/2025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64604" y="4829876"/>
            <a:ext cx="2933036" cy="277440"/>
          </a:xfrm>
          <a:prstGeom prst="rect">
            <a:avLst/>
          </a:prstGeom>
        </p:spPr>
        <p:txBody>
          <a:bodyPr vert="horz" lIns="90995" tIns="45555" rIns="90995" bIns="45555" rtlCol="0" anchor="ctr"/>
          <a:lstStyle>
            <a:lvl1pPr algn="ctr">
              <a:defRPr sz="1200">
                <a:solidFill>
                  <a:schemeClr val="tx1">
                    <a:tint val="75000"/>
                  </a:schemeClr>
                </a:solidFill>
              </a:defRPr>
            </a:lvl1pPr>
          </a:lstStyle>
          <a:p>
            <a:pPr defTabSz="909941">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638056" y="4829876"/>
            <a:ext cx="2161185" cy="277440"/>
          </a:xfrm>
          <a:prstGeom prst="rect">
            <a:avLst/>
          </a:prstGeom>
        </p:spPr>
        <p:txBody>
          <a:bodyPr vert="horz" lIns="90995" tIns="45555" rIns="90995" bIns="45555" rtlCol="0" anchor="ctr"/>
          <a:lstStyle>
            <a:lvl1pPr algn="r">
              <a:defRPr sz="1200">
                <a:solidFill>
                  <a:schemeClr val="tx1">
                    <a:tint val="75000"/>
                  </a:schemeClr>
                </a:solidFill>
              </a:defRPr>
            </a:lvl1pPr>
          </a:lstStyle>
          <a:p>
            <a:pPr defTabSz="909941">
              <a:buClrTx/>
            </a:pPr>
            <a:fld id="{866DD3FD-8217-4768-8ED4-6898380C4537}" type="slidenum">
              <a:rPr lang="en-US" kern="1200" smtClean="0">
                <a:solidFill>
                  <a:prstClr val="black">
                    <a:tint val="75000"/>
                  </a:prstClr>
                </a:solidFill>
                <a:latin typeface="Calibri"/>
                <a:ea typeface="+mn-ea"/>
                <a:cs typeface="+mn-cs"/>
              </a:rPr>
              <a:pPr defTabSz="909941">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001911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ctr" defTabSz="909941" rtl="0" eaLnBrk="1" latinLnBrk="0" hangingPunct="1">
        <a:spcBef>
          <a:spcPct val="0"/>
        </a:spcBef>
        <a:buNone/>
        <a:defRPr sz="4400" b="0" i="0" u="none" kern="1200">
          <a:solidFill>
            <a:schemeClr val="tx1"/>
          </a:solidFill>
          <a:latin typeface="+mj-lt"/>
          <a:ea typeface="+mj-ea"/>
          <a:cs typeface="+mj-cs"/>
        </a:defRPr>
      </a:lvl1pPr>
    </p:titleStyle>
    <p:bodyStyle>
      <a:lvl1pPr marL="341264" indent="-341264" algn="l" defTabSz="90994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345" indent="-284389" algn="l" defTabSz="909941"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7438" indent="-227486" algn="l" defTabSz="90994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379"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7316"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2306"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262"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267"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236" indent="-227486" algn="l" defTabSz="9099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41" rtl="0" eaLnBrk="1" latinLnBrk="0" hangingPunct="1">
        <a:defRPr sz="1900" kern="1200">
          <a:solidFill>
            <a:schemeClr val="tx1"/>
          </a:solidFill>
          <a:latin typeface="+mn-lt"/>
          <a:ea typeface="+mn-ea"/>
          <a:cs typeface="+mn-cs"/>
        </a:defRPr>
      </a:lvl1pPr>
      <a:lvl2pPr marL="454956" algn="l" defTabSz="909941" rtl="0" eaLnBrk="1" latinLnBrk="0" hangingPunct="1">
        <a:defRPr sz="1900" kern="1200">
          <a:solidFill>
            <a:schemeClr val="tx1"/>
          </a:solidFill>
          <a:latin typeface="+mn-lt"/>
          <a:ea typeface="+mn-ea"/>
          <a:cs typeface="+mn-cs"/>
        </a:defRPr>
      </a:lvl2pPr>
      <a:lvl3pPr marL="909941" algn="l" defTabSz="909941" rtl="0" eaLnBrk="1" latinLnBrk="0" hangingPunct="1">
        <a:defRPr sz="1900" kern="1200">
          <a:solidFill>
            <a:schemeClr val="tx1"/>
          </a:solidFill>
          <a:latin typeface="+mn-lt"/>
          <a:ea typeface="+mn-ea"/>
          <a:cs typeface="+mn-cs"/>
        </a:defRPr>
      </a:lvl3pPr>
      <a:lvl4pPr marL="1364934" algn="l" defTabSz="909941" rtl="0" eaLnBrk="1" latinLnBrk="0" hangingPunct="1">
        <a:defRPr sz="1900" kern="1200">
          <a:solidFill>
            <a:schemeClr val="tx1"/>
          </a:solidFill>
          <a:latin typeface="+mn-lt"/>
          <a:ea typeface="+mn-ea"/>
          <a:cs typeface="+mn-cs"/>
        </a:defRPr>
      </a:lvl4pPr>
      <a:lvl5pPr marL="1819881" algn="l" defTabSz="909941" rtl="0" eaLnBrk="1" latinLnBrk="0" hangingPunct="1">
        <a:defRPr sz="1900" kern="1200">
          <a:solidFill>
            <a:schemeClr val="tx1"/>
          </a:solidFill>
          <a:latin typeface="+mn-lt"/>
          <a:ea typeface="+mn-ea"/>
          <a:cs typeface="+mn-cs"/>
        </a:defRPr>
      </a:lvl5pPr>
      <a:lvl6pPr marL="2274876" algn="l" defTabSz="909941" rtl="0" eaLnBrk="1" latinLnBrk="0" hangingPunct="1">
        <a:defRPr sz="1900" kern="1200">
          <a:solidFill>
            <a:schemeClr val="tx1"/>
          </a:solidFill>
          <a:latin typeface="+mn-lt"/>
          <a:ea typeface="+mn-ea"/>
          <a:cs typeface="+mn-cs"/>
        </a:defRPr>
      </a:lvl6pPr>
      <a:lvl7pPr marL="2729810" algn="l" defTabSz="909941" rtl="0" eaLnBrk="1" latinLnBrk="0" hangingPunct="1">
        <a:defRPr sz="1900" kern="1200">
          <a:solidFill>
            <a:schemeClr val="tx1"/>
          </a:solidFill>
          <a:latin typeface="+mn-lt"/>
          <a:ea typeface="+mn-ea"/>
          <a:cs typeface="+mn-cs"/>
        </a:defRPr>
      </a:lvl7pPr>
      <a:lvl8pPr marL="3184767" algn="l" defTabSz="909941" rtl="0" eaLnBrk="1" latinLnBrk="0" hangingPunct="1">
        <a:defRPr sz="1900" kern="1200">
          <a:solidFill>
            <a:schemeClr val="tx1"/>
          </a:solidFill>
          <a:latin typeface="+mn-lt"/>
          <a:ea typeface="+mn-ea"/>
          <a:cs typeface="+mn-cs"/>
        </a:defRPr>
      </a:lvl8pPr>
      <a:lvl9pPr marL="3639715" algn="l" defTabSz="909941"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73516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mc:AlternateContent xmlns:mc="http://schemas.openxmlformats.org/markup-compatibility/2006" xmlns:p14="http://schemas.microsoft.com/office/powerpoint/2010/main">
    <mc:Choice Requires="p14">
      <p:transition spd="slow" p14:dur="1500" advTm="0">
        <p:wipe/>
      </p:transition>
    </mc:Choice>
    <mc:Fallback xmlns="">
      <p:transition spd="slow" advTm="0">
        <p:wipe/>
      </p:transition>
    </mc:Fallback>
  </mc:AlternateContent>
  <p:txStyles>
    <p:titleStyle>
      <a:lvl1pPr algn="l" defTabSz="905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351" indent="-226351" algn="l" defTabSz="905423"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79101" indent="-226351" algn="l" defTabSz="905423"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1795" indent="-226351" algn="l" defTabSz="905423"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84483"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37233"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489931"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42660"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395375"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48081" indent="-226351" algn="l" defTabSz="905423"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5423" rtl="0" eaLnBrk="1" latinLnBrk="0" hangingPunct="1">
        <a:defRPr sz="1900" kern="1200">
          <a:solidFill>
            <a:schemeClr val="tx1"/>
          </a:solidFill>
          <a:latin typeface="+mn-lt"/>
          <a:ea typeface="+mn-ea"/>
          <a:cs typeface="+mn-cs"/>
        </a:defRPr>
      </a:lvl1pPr>
      <a:lvl2pPr marL="452694" algn="l" defTabSz="905423" rtl="0" eaLnBrk="1" latinLnBrk="0" hangingPunct="1">
        <a:defRPr sz="1900" kern="1200">
          <a:solidFill>
            <a:schemeClr val="tx1"/>
          </a:solidFill>
          <a:latin typeface="+mn-lt"/>
          <a:ea typeface="+mn-ea"/>
          <a:cs typeface="+mn-cs"/>
        </a:defRPr>
      </a:lvl2pPr>
      <a:lvl3pPr marL="905423" algn="l" defTabSz="905423" rtl="0" eaLnBrk="1" latinLnBrk="0" hangingPunct="1">
        <a:defRPr sz="1900" kern="1200">
          <a:solidFill>
            <a:schemeClr val="tx1"/>
          </a:solidFill>
          <a:latin typeface="+mn-lt"/>
          <a:ea typeface="+mn-ea"/>
          <a:cs typeface="+mn-cs"/>
        </a:defRPr>
      </a:lvl3pPr>
      <a:lvl4pPr marL="1358141" algn="l" defTabSz="905423" rtl="0" eaLnBrk="1" latinLnBrk="0" hangingPunct="1">
        <a:defRPr sz="1900" kern="1200">
          <a:solidFill>
            <a:schemeClr val="tx1"/>
          </a:solidFill>
          <a:latin typeface="+mn-lt"/>
          <a:ea typeface="+mn-ea"/>
          <a:cs typeface="+mn-cs"/>
        </a:defRPr>
      </a:lvl4pPr>
      <a:lvl5pPr marL="1810844" algn="l" defTabSz="905423" rtl="0" eaLnBrk="1" latinLnBrk="0" hangingPunct="1">
        <a:defRPr sz="1900" kern="1200">
          <a:solidFill>
            <a:schemeClr val="tx1"/>
          </a:solidFill>
          <a:latin typeface="+mn-lt"/>
          <a:ea typeface="+mn-ea"/>
          <a:cs typeface="+mn-cs"/>
        </a:defRPr>
      </a:lvl5pPr>
      <a:lvl6pPr marL="2263582" algn="l" defTabSz="905423" rtl="0" eaLnBrk="1" latinLnBrk="0" hangingPunct="1">
        <a:defRPr sz="1900" kern="1200">
          <a:solidFill>
            <a:schemeClr val="tx1"/>
          </a:solidFill>
          <a:latin typeface="+mn-lt"/>
          <a:ea typeface="+mn-ea"/>
          <a:cs typeface="+mn-cs"/>
        </a:defRPr>
      </a:lvl6pPr>
      <a:lvl7pPr marL="2716274" algn="l" defTabSz="905423" rtl="0" eaLnBrk="1" latinLnBrk="0" hangingPunct="1">
        <a:defRPr sz="1900" kern="1200">
          <a:solidFill>
            <a:schemeClr val="tx1"/>
          </a:solidFill>
          <a:latin typeface="+mn-lt"/>
          <a:ea typeface="+mn-ea"/>
          <a:cs typeface="+mn-cs"/>
        </a:defRPr>
      </a:lvl7pPr>
      <a:lvl8pPr marL="3168955" algn="l" defTabSz="905423" rtl="0" eaLnBrk="1" latinLnBrk="0" hangingPunct="1">
        <a:defRPr sz="1900" kern="1200">
          <a:solidFill>
            <a:schemeClr val="tx1"/>
          </a:solidFill>
          <a:latin typeface="+mn-lt"/>
          <a:ea typeface="+mn-ea"/>
          <a:cs typeface="+mn-cs"/>
        </a:defRPr>
      </a:lvl8pPr>
      <a:lvl9pPr marL="3621691" algn="l" defTabSz="905423"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8" y="274652"/>
            <a:ext cx="10969943" cy="1143000"/>
          </a:xfrm>
          <a:prstGeom prst="rect">
            <a:avLst/>
          </a:prstGeom>
        </p:spPr>
        <p:txBody>
          <a:bodyPr vert="horz" lIns="96105" tIns="48040" rIns="96105" bIns="48040" rtlCol="0" anchor="ctr">
            <a:normAutofit/>
          </a:bodyPr>
          <a:lstStyle/>
          <a:p>
            <a:r>
              <a:rPr lang="en-US"/>
              <a:t>Click to edit Master title style</a:t>
            </a:r>
          </a:p>
        </p:txBody>
      </p:sp>
      <p:sp>
        <p:nvSpPr>
          <p:cNvPr id="3" name="Text Placeholder 2"/>
          <p:cNvSpPr>
            <a:spLocks noGrp="1"/>
          </p:cNvSpPr>
          <p:nvPr>
            <p:ph type="body" idx="1"/>
          </p:nvPr>
        </p:nvSpPr>
        <p:spPr>
          <a:xfrm>
            <a:off x="609738" y="1600236"/>
            <a:ext cx="10969943" cy="4525963"/>
          </a:xfrm>
          <a:prstGeom prst="rect">
            <a:avLst/>
          </a:prstGeom>
        </p:spPr>
        <p:txBody>
          <a:bodyPr vert="horz" lIns="96105" tIns="48040" rIns="96105" bIns="480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82" y="6356700"/>
            <a:ext cx="2844060" cy="365125"/>
          </a:xfrm>
          <a:prstGeom prst="rect">
            <a:avLst/>
          </a:prstGeom>
        </p:spPr>
        <p:txBody>
          <a:bodyPr vert="horz" lIns="96105" tIns="48040" rIns="96105" bIns="48040" rtlCol="0" anchor="ctr"/>
          <a:lstStyle>
            <a:lvl1pPr algn="l">
              <a:defRPr sz="1700">
                <a:solidFill>
                  <a:schemeClr val="tx1">
                    <a:tint val="75000"/>
                  </a:schemeClr>
                </a:solidFill>
              </a:defRPr>
            </a:lvl1pPr>
          </a:lstStyle>
          <a:p>
            <a:pPr defTabSz="960797">
              <a:buClrTx/>
            </a:pPr>
            <a:fld id="{057B077D-680E-4F7B-B169-2CB385BA6FD9}" type="datetimeFigureOut">
              <a:rPr lang="en-US" kern="1200" smtClean="0">
                <a:solidFill>
                  <a:prstClr val="black">
                    <a:tint val="75000"/>
                  </a:prstClr>
                </a:solidFill>
                <a:latin typeface="Calibri"/>
                <a:ea typeface="+mn-ea"/>
                <a:cs typeface="+mn-cs"/>
              </a:rPr>
              <a:pPr defTabSz="960797">
                <a:buClrTx/>
              </a:pPr>
              <a:t>2/24/2025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665" y="6356700"/>
            <a:ext cx="3859796" cy="365125"/>
          </a:xfrm>
          <a:prstGeom prst="rect">
            <a:avLst/>
          </a:prstGeom>
        </p:spPr>
        <p:txBody>
          <a:bodyPr vert="horz" lIns="96105" tIns="48040" rIns="96105" bIns="48040" rtlCol="0" anchor="ctr"/>
          <a:lstStyle>
            <a:lvl1pPr algn="ctr">
              <a:defRPr sz="1700">
                <a:solidFill>
                  <a:schemeClr val="tx1">
                    <a:tint val="75000"/>
                  </a:schemeClr>
                </a:solidFill>
              </a:defRPr>
            </a:lvl1pPr>
          </a:lstStyle>
          <a:p>
            <a:pPr defTabSz="960797">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504" y="6356700"/>
            <a:ext cx="2844060" cy="365125"/>
          </a:xfrm>
          <a:prstGeom prst="rect">
            <a:avLst/>
          </a:prstGeom>
        </p:spPr>
        <p:txBody>
          <a:bodyPr vert="horz" lIns="96105" tIns="48040" rIns="96105" bIns="48040" rtlCol="0" anchor="ctr"/>
          <a:lstStyle>
            <a:lvl1pPr algn="r">
              <a:defRPr sz="1700">
                <a:solidFill>
                  <a:schemeClr val="tx1">
                    <a:tint val="75000"/>
                  </a:schemeClr>
                </a:solidFill>
              </a:defRPr>
            </a:lvl1pPr>
          </a:lstStyle>
          <a:p>
            <a:pPr defTabSz="960797">
              <a:buClrTx/>
            </a:pPr>
            <a:fld id="{CE0FCA04-DE5B-49D2-BA5F-4F38980E4C56}" type="slidenum">
              <a:rPr lang="en-US" kern="1200" smtClean="0">
                <a:solidFill>
                  <a:prstClr val="black">
                    <a:tint val="75000"/>
                  </a:prstClr>
                </a:solidFill>
                <a:latin typeface="Calibri"/>
                <a:ea typeface="+mn-ea"/>
                <a:cs typeface="+mn-cs"/>
              </a:rPr>
              <a:pPr defTabSz="960797">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5759489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defTabSz="1284506" rtl="0" eaLnBrk="1" latinLnBrk="0" hangingPunct="1">
        <a:spcBef>
          <a:spcPct val="0"/>
        </a:spcBef>
        <a:buNone/>
        <a:defRPr sz="6300" b="0" i="0" u="none" kern="1200">
          <a:solidFill>
            <a:schemeClr val="tx1"/>
          </a:solidFill>
          <a:latin typeface="+mj-lt"/>
          <a:ea typeface="+mj-ea"/>
          <a:cs typeface="+mj-cs"/>
        </a:defRPr>
      </a:lvl1pPr>
    </p:titleStyle>
    <p:bodyStyle>
      <a:lvl1pPr marL="481680" indent="-481680" algn="l" defTabSz="1284506"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644" indent="-401418" algn="l" defTabSz="1284506" rtl="0" eaLnBrk="1" latinLnBrk="0" hangingPunct="1">
        <a:spcBef>
          <a:spcPct val="20000"/>
        </a:spcBef>
        <a:buFont typeface="Arial" pitchFamily="34" charset="0"/>
        <a:buChar char="–"/>
        <a:defRPr sz="3900" b="0" i="0" u="none" kern="1200">
          <a:solidFill>
            <a:schemeClr val="tx1"/>
          </a:solidFill>
          <a:latin typeface="+mn-lt"/>
          <a:ea typeface="+mn-ea"/>
          <a:cs typeface="+mn-cs"/>
        </a:defRPr>
      </a:lvl2pPr>
      <a:lvl3pPr marL="1605612" indent="-321112" algn="l" defTabSz="1284506"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868"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0130"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2364"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61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873"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9112" indent="-321112" algn="l" defTabSz="1284506"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506" rtl="0" eaLnBrk="1" latinLnBrk="0" hangingPunct="1">
        <a:defRPr sz="2500" kern="1200">
          <a:solidFill>
            <a:schemeClr val="tx1"/>
          </a:solidFill>
          <a:latin typeface="+mn-lt"/>
          <a:ea typeface="+mn-ea"/>
          <a:cs typeface="+mn-cs"/>
        </a:defRPr>
      </a:lvl1pPr>
      <a:lvl2pPr marL="642252" algn="l" defTabSz="1284506" rtl="0" eaLnBrk="1" latinLnBrk="0" hangingPunct="1">
        <a:defRPr sz="2500" kern="1200">
          <a:solidFill>
            <a:schemeClr val="tx1"/>
          </a:solidFill>
          <a:latin typeface="+mn-lt"/>
          <a:ea typeface="+mn-ea"/>
          <a:cs typeface="+mn-cs"/>
        </a:defRPr>
      </a:lvl2pPr>
      <a:lvl3pPr marL="1284506" algn="l" defTabSz="1284506" rtl="0" eaLnBrk="1" latinLnBrk="0" hangingPunct="1">
        <a:defRPr sz="2500" kern="1200">
          <a:solidFill>
            <a:schemeClr val="tx1"/>
          </a:solidFill>
          <a:latin typeface="+mn-lt"/>
          <a:ea typeface="+mn-ea"/>
          <a:cs typeface="+mn-cs"/>
        </a:defRPr>
      </a:lvl3pPr>
      <a:lvl4pPr marL="1926752" algn="l" defTabSz="1284506" rtl="0" eaLnBrk="1" latinLnBrk="0" hangingPunct="1">
        <a:defRPr sz="2500" kern="1200">
          <a:solidFill>
            <a:schemeClr val="tx1"/>
          </a:solidFill>
          <a:latin typeface="+mn-lt"/>
          <a:ea typeface="+mn-ea"/>
          <a:cs typeface="+mn-cs"/>
        </a:defRPr>
      </a:lvl4pPr>
      <a:lvl5pPr marL="2568994" algn="l" defTabSz="1284506" rtl="0" eaLnBrk="1" latinLnBrk="0" hangingPunct="1">
        <a:defRPr sz="2500" kern="1200">
          <a:solidFill>
            <a:schemeClr val="tx1"/>
          </a:solidFill>
          <a:latin typeface="+mn-lt"/>
          <a:ea typeface="+mn-ea"/>
          <a:cs typeface="+mn-cs"/>
        </a:defRPr>
      </a:lvl5pPr>
      <a:lvl6pPr marL="3211235" algn="l" defTabSz="1284506" rtl="0" eaLnBrk="1" latinLnBrk="0" hangingPunct="1">
        <a:defRPr sz="2500" kern="1200">
          <a:solidFill>
            <a:schemeClr val="tx1"/>
          </a:solidFill>
          <a:latin typeface="+mn-lt"/>
          <a:ea typeface="+mn-ea"/>
          <a:cs typeface="+mn-cs"/>
        </a:defRPr>
      </a:lvl6pPr>
      <a:lvl7pPr marL="3853503" algn="l" defTabSz="1284506" rtl="0" eaLnBrk="1" latinLnBrk="0" hangingPunct="1">
        <a:defRPr sz="2500" kern="1200">
          <a:solidFill>
            <a:schemeClr val="tx1"/>
          </a:solidFill>
          <a:latin typeface="+mn-lt"/>
          <a:ea typeface="+mn-ea"/>
          <a:cs typeface="+mn-cs"/>
        </a:defRPr>
      </a:lvl7pPr>
      <a:lvl8pPr marL="4495730" algn="l" defTabSz="1284506" rtl="0" eaLnBrk="1" latinLnBrk="0" hangingPunct="1">
        <a:defRPr sz="2500" kern="1200">
          <a:solidFill>
            <a:schemeClr val="tx1"/>
          </a:solidFill>
          <a:latin typeface="+mn-lt"/>
          <a:ea typeface="+mn-ea"/>
          <a:cs typeface="+mn-cs"/>
        </a:defRPr>
      </a:lvl8pPr>
      <a:lvl9pPr marL="5137991" algn="l" defTabSz="1284506"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33" y="274651"/>
            <a:ext cx="10969943" cy="1143000"/>
          </a:xfrm>
          <a:prstGeom prst="rect">
            <a:avLst/>
          </a:prstGeom>
        </p:spPr>
        <p:txBody>
          <a:bodyPr vert="horz" lIns="96260" tIns="48124" rIns="96260" bIns="48124" rtlCol="0" anchor="ctr">
            <a:normAutofit/>
          </a:bodyPr>
          <a:lstStyle/>
          <a:p>
            <a:r>
              <a:rPr lang="en-US"/>
              <a:t>Click to edit Master title style</a:t>
            </a:r>
          </a:p>
        </p:txBody>
      </p:sp>
      <p:sp>
        <p:nvSpPr>
          <p:cNvPr id="3" name="Text Placeholder 2"/>
          <p:cNvSpPr>
            <a:spLocks noGrp="1"/>
          </p:cNvSpPr>
          <p:nvPr>
            <p:ph type="body" idx="1"/>
          </p:nvPr>
        </p:nvSpPr>
        <p:spPr>
          <a:xfrm>
            <a:off x="609733" y="1600225"/>
            <a:ext cx="10969943" cy="4525963"/>
          </a:xfrm>
          <a:prstGeom prst="rect">
            <a:avLst/>
          </a:prstGeom>
        </p:spPr>
        <p:txBody>
          <a:bodyPr vert="horz" lIns="96260" tIns="48124" rIns="96260" bIns="481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52" y="6356696"/>
            <a:ext cx="2844059" cy="365125"/>
          </a:xfrm>
          <a:prstGeom prst="rect">
            <a:avLst/>
          </a:prstGeom>
        </p:spPr>
        <p:txBody>
          <a:bodyPr vert="horz" lIns="96260" tIns="48124" rIns="96260" bIns="48124" rtlCol="0" anchor="ctr"/>
          <a:lstStyle>
            <a:lvl1pPr algn="l">
              <a:defRPr sz="1700">
                <a:solidFill>
                  <a:schemeClr val="tx1">
                    <a:tint val="75000"/>
                  </a:schemeClr>
                </a:solidFill>
              </a:defRPr>
            </a:lvl1pPr>
          </a:lstStyle>
          <a:p>
            <a:pPr defTabSz="962424">
              <a:buClrTx/>
            </a:pPr>
            <a:fld id="{057B077D-680E-4F7B-B169-2CB385BA6FD9}" type="datetimeFigureOut">
              <a:rPr lang="en-US" kern="1200" smtClean="0">
                <a:solidFill>
                  <a:prstClr val="black">
                    <a:tint val="75000"/>
                  </a:prstClr>
                </a:solidFill>
                <a:latin typeface="Calibri"/>
                <a:ea typeface="+mn-ea"/>
                <a:cs typeface="+mn-cs"/>
              </a:rPr>
              <a:pPr defTabSz="962424">
                <a:buClrTx/>
              </a:pPr>
              <a:t>2/24/2025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4665" y="6356696"/>
            <a:ext cx="3859796" cy="365125"/>
          </a:xfrm>
          <a:prstGeom prst="rect">
            <a:avLst/>
          </a:prstGeom>
        </p:spPr>
        <p:txBody>
          <a:bodyPr vert="horz" lIns="96260" tIns="48124" rIns="96260" bIns="48124" rtlCol="0" anchor="ctr"/>
          <a:lstStyle>
            <a:lvl1pPr algn="ctr">
              <a:defRPr sz="1700">
                <a:solidFill>
                  <a:schemeClr val="tx1">
                    <a:tint val="75000"/>
                  </a:schemeClr>
                </a:solidFill>
              </a:defRPr>
            </a:lvl1pPr>
          </a:lstStyle>
          <a:p>
            <a:pPr defTabSz="962424">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5419" y="6356696"/>
            <a:ext cx="2844059" cy="365125"/>
          </a:xfrm>
          <a:prstGeom prst="rect">
            <a:avLst/>
          </a:prstGeom>
        </p:spPr>
        <p:txBody>
          <a:bodyPr vert="horz" lIns="96260" tIns="48124" rIns="96260" bIns="48124" rtlCol="0" anchor="ctr"/>
          <a:lstStyle>
            <a:lvl1pPr algn="r">
              <a:defRPr sz="1700">
                <a:solidFill>
                  <a:schemeClr val="tx1">
                    <a:tint val="75000"/>
                  </a:schemeClr>
                </a:solidFill>
              </a:defRPr>
            </a:lvl1pPr>
          </a:lstStyle>
          <a:p>
            <a:pPr defTabSz="962424">
              <a:buClrTx/>
            </a:pPr>
            <a:fld id="{CE0FCA04-DE5B-49D2-BA5F-4F38980E4C56}" type="slidenum">
              <a:rPr lang="en-US" kern="1200" smtClean="0">
                <a:solidFill>
                  <a:prstClr val="black">
                    <a:tint val="75000"/>
                  </a:prstClr>
                </a:solidFill>
                <a:latin typeface="Calibri"/>
                <a:ea typeface="+mn-ea"/>
                <a:cs typeface="+mn-cs"/>
              </a:rPr>
              <a:pPr defTabSz="962424">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3328270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1286667" rtl="0" eaLnBrk="1" latinLnBrk="0" hangingPunct="1">
        <a:spcBef>
          <a:spcPct val="0"/>
        </a:spcBef>
        <a:buNone/>
        <a:defRPr sz="6100" kern="1200">
          <a:solidFill>
            <a:schemeClr val="tx1"/>
          </a:solidFill>
          <a:latin typeface="+mj-lt"/>
          <a:ea typeface="+mj-ea"/>
          <a:cs typeface="+mj-cs"/>
        </a:defRPr>
      </a:lvl1pPr>
    </p:titleStyle>
    <p:bodyStyle>
      <a:lvl1pPr marL="482500" indent="-482500" algn="l" defTabSz="1286667"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5409" indent="-402098" algn="l" defTabSz="128666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8306" indent="-321656" algn="l" defTabSz="1286667"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51667"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95020"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8315"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81660"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24995"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8335" indent="-321656" algn="l" defTabSz="1286667"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6667" rtl="0" eaLnBrk="1" latinLnBrk="0" hangingPunct="1">
        <a:defRPr sz="2500" kern="1200">
          <a:solidFill>
            <a:schemeClr val="tx1"/>
          </a:solidFill>
          <a:latin typeface="+mn-lt"/>
          <a:ea typeface="+mn-ea"/>
          <a:cs typeface="+mn-cs"/>
        </a:defRPr>
      </a:lvl1pPr>
      <a:lvl2pPr marL="643342" algn="l" defTabSz="1286667" rtl="0" eaLnBrk="1" latinLnBrk="0" hangingPunct="1">
        <a:defRPr sz="2500" kern="1200">
          <a:solidFill>
            <a:schemeClr val="tx1"/>
          </a:solidFill>
          <a:latin typeface="+mn-lt"/>
          <a:ea typeface="+mn-ea"/>
          <a:cs typeface="+mn-cs"/>
        </a:defRPr>
      </a:lvl2pPr>
      <a:lvl3pPr marL="1286667" algn="l" defTabSz="1286667" rtl="0" eaLnBrk="1" latinLnBrk="0" hangingPunct="1">
        <a:defRPr sz="2500" kern="1200">
          <a:solidFill>
            <a:schemeClr val="tx1"/>
          </a:solidFill>
          <a:latin typeface="+mn-lt"/>
          <a:ea typeface="+mn-ea"/>
          <a:cs typeface="+mn-cs"/>
        </a:defRPr>
      </a:lvl3pPr>
      <a:lvl4pPr marL="1930014" algn="l" defTabSz="1286667" rtl="0" eaLnBrk="1" latinLnBrk="0" hangingPunct="1">
        <a:defRPr sz="2500" kern="1200">
          <a:solidFill>
            <a:schemeClr val="tx1"/>
          </a:solidFill>
          <a:latin typeface="+mn-lt"/>
          <a:ea typeface="+mn-ea"/>
          <a:cs typeface="+mn-cs"/>
        </a:defRPr>
      </a:lvl4pPr>
      <a:lvl5pPr marL="2573332" algn="l" defTabSz="1286667" rtl="0" eaLnBrk="1" latinLnBrk="0" hangingPunct="1">
        <a:defRPr sz="2500" kern="1200">
          <a:solidFill>
            <a:schemeClr val="tx1"/>
          </a:solidFill>
          <a:latin typeface="+mn-lt"/>
          <a:ea typeface="+mn-ea"/>
          <a:cs typeface="+mn-cs"/>
        </a:defRPr>
      </a:lvl5pPr>
      <a:lvl6pPr marL="3216660" algn="l" defTabSz="1286667" rtl="0" eaLnBrk="1" latinLnBrk="0" hangingPunct="1">
        <a:defRPr sz="2500" kern="1200">
          <a:solidFill>
            <a:schemeClr val="tx1"/>
          </a:solidFill>
          <a:latin typeface="+mn-lt"/>
          <a:ea typeface="+mn-ea"/>
          <a:cs typeface="+mn-cs"/>
        </a:defRPr>
      </a:lvl6pPr>
      <a:lvl7pPr marL="3860002" algn="l" defTabSz="1286667" rtl="0" eaLnBrk="1" latinLnBrk="0" hangingPunct="1">
        <a:defRPr sz="2500" kern="1200">
          <a:solidFill>
            <a:schemeClr val="tx1"/>
          </a:solidFill>
          <a:latin typeface="+mn-lt"/>
          <a:ea typeface="+mn-ea"/>
          <a:cs typeface="+mn-cs"/>
        </a:defRPr>
      </a:lvl7pPr>
      <a:lvl8pPr marL="4503330" algn="l" defTabSz="1286667" rtl="0" eaLnBrk="1" latinLnBrk="0" hangingPunct="1">
        <a:defRPr sz="2500" kern="1200">
          <a:solidFill>
            <a:schemeClr val="tx1"/>
          </a:solidFill>
          <a:latin typeface="+mn-lt"/>
          <a:ea typeface="+mn-ea"/>
          <a:cs typeface="+mn-cs"/>
        </a:defRPr>
      </a:lvl8pPr>
      <a:lvl9pPr marL="5146662" algn="l" defTabSz="1286667" rtl="0" eaLnBrk="1" latinLnBrk="0" hangingPunct="1">
        <a:defRPr sz="2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545" y="274639"/>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545" y="1600206"/>
            <a:ext cx="109699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441" y="6245393"/>
            <a:ext cx="2844059"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lvl1pPr eaLnBrk="1" hangingPunct="1">
              <a:defRPr sz="1500"/>
            </a:lvl1pPr>
          </a:lstStyle>
          <a:p>
            <a:pPr defTabSz="912772" fontAlgn="base">
              <a:spcBef>
                <a:spcPct val="0"/>
              </a:spcBef>
              <a:spcAft>
                <a:spcPct val="0"/>
              </a:spcAft>
              <a:buClrTx/>
            </a:pPr>
            <a:endParaRPr lang="en-US" kern="1200">
              <a:ea typeface="+mn-ea"/>
              <a:cs typeface="+mn-cs"/>
            </a:endParaRPr>
          </a:p>
        </p:txBody>
      </p:sp>
      <p:sp>
        <p:nvSpPr>
          <p:cNvPr id="1029" name="Rectangle 5"/>
          <p:cNvSpPr>
            <a:spLocks noGrp="1" noChangeArrowheads="1"/>
          </p:cNvSpPr>
          <p:nvPr>
            <p:ph type="ftr" sz="quarter" idx="3"/>
          </p:nvPr>
        </p:nvSpPr>
        <p:spPr bwMode="auto">
          <a:xfrm>
            <a:off x="4164599" y="6245393"/>
            <a:ext cx="3859795"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lvl1pPr algn="ctr" eaLnBrk="1" hangingPunct="1">
              <a:defRPr sz="1500"/>
            </a:lvl1pPr>
          </a:lstStyle>
          <a:p>
            <a:pPr defTabSz="912772" fontAlgn="base">
              <a:spcBef>
                <a:spcPct val="0"/>
              </a:spcBef>
              <a:spcAft>
                <a:spcPct val="0"/>
              </a:spcAft>
              <a:buClrTx/>
            </a:pPr>
            <a:endParaRPr lang="en-US" kern="1200">
              <a:ea typeface="+mn-ea"/>
              <a:cs typeface="+mn-cs"/>
            </a:endParaRPr>
          </a:p>
        </p:txBody>
      </p:sp>
      <p:sp>
        <p:nvSpPr>
          <p:cNvPr id="1030" name="Rectangle 6"/>
          <p:cNvSpPr>
            <a:spLocks noGrp="1" noChangeArrowheads="1"/>
          </p:cNvSpPr>
          <p:nvPr>
            <p:ph type="sldNum" sz="quarter" idx="4"/>
          </p:nvPr>
        </p:nvSpPr>
        <p:spPr bwMode="auto">
          <a:xfrm>
            <a:off x="8735406" y="6245393"/>
            <a:ext cx="2844059"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79" tIns="45659" rIns="91279" bIns="45659" numCol="1" anchor="t" anchorCtr="0" compatLnSpc="1">
            <a:prstTxWarp prst="textNoShape">
              <a:avLst/>
            </a:prstTxWarp>
          </a:bodyPr>
          <a:lstStyle>
            <a:lvl1pPr algn="r" eaLnBrk="1" hangingPunct="1">
              <a:defRPr sz="1500"/>
            </a:lvl1pPr>
          </a:lstStyle>
          <a:p>
            <a:pPr defTabSz="912772" fontAlgn="base">
              <a:spcBef>
                <a:spcPct val="0"/>
              </a:spcBef>
              <a:spcAft>
                <a:spcPct val="0"/>
              </a:spcAft>
              <a:buClrTx/>
            </a:pPr>
            <a:fld id="{8F16920F-CB97-41FB-B4FF-EE984BB0C14E}" type="slidenum">
              <a:rPr lang="en-US" kern="1200" smtClean="0">
                <a:ea typeface="+mn-ea"/>
                <a:cs typeface="+mn-cs"/>
              </a:rPr>
              <a:pPr defTabSz="912772" fontAlgn="base">
                <a:spcBef>
                  <a:spcPct val="0"/>
                </a:spcBef>
                <a:spcAft>
                  <a:spcPct val="0"/>
                </a:spcAft>
                <a:buClrTx/>
              </a:pPr>
              <a:t>‹#›</a:t>
            </a:fld>
            <a:endParaRPr lang="en-US" kern="1200">
              <a:ea typeface="+mn-ea"/>
              <a:cs typeface="+mn-cs"/>
            </a:endParaRPr>
          </a:p>
        </p:txBody>
      </p:sp>
    </p:spTree>
    <p:extLst>
      <p:ext uri="{BB962C8B-B14F-4D97-AF65-F5344CB8AC3E}">
        <p14:creationId xmlns:p14="http://schemas.microsoft.com/office/powerpoint/2010/main" val="300719304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advTm="6645"/>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357" algn="ctr" rtl="0" fontAlgn="base">
        <a:spcBef>
          <a:spcPct val="0"/>
        </a:spcBef>
        <a:spcAft>
          <a:spcPct val="0"/>
        </a:spcAft>
        <a:defRPr sz="4400">
          <a:solidFill>
            <a:schemeClr val="tx2"/>
          </a:solidFill>
          <a:latin typeface="Arial" charset="0"/>
        </a:defRPr>
      </a:lvl6pPr>
      <a:lvl7pPr marL="912772" algn="ctr" rtl="0" fontAlgn="base">
        <a:spcBef>
          <a:spcPct val="0"/>
        </a:spcBef>
        <a:spcAft>
          <a:spcPct val="0"/>
        </a:spcAft>
        <a:defRPr sz="4400">
          <a:solidFill>
            <a:schemeClr val="tx2"/>
          </a:solidFill>
          <a:latin typeface="Arial" charset="0"/>
        </a:defRPr>
      </a:lvl7pPr>
      <a:lvl8pPr marL="1369155" algn="ctr" rtl="0" fontAlgn="base">
        <a:spcBef>
          <a:spcPct val="0"/>
        </a:spcBef>
        <a:spcAft>
          <a:spcPct val="0"/>
        </a:spcAft>
        <a:defRPr sz="4400">
          <a:solidFill>
            <a:schemeClr val="tx2"/>
          </a:solidFill>
          <a:latin typeface="Arial" charset="0"/>
        </a:defRPr>
      </a:lvl8pPr>
      <a:lvl9pPr marL="1825544" algn="ctr" rtl="0" fontAlgn="base">
        <a:spcBef>
          <a:spcPct val="0"/>
        </a:spcBef>
        <a:spcAft>
          <a:spcPct val="0"/>
        </a:spcAft>
        <a:defRPr sz="4400">
          <a:solidFill>
            <a:schemeClr val="tx2"/>
          </a:solidFill>
          <a:latin typeface="Arial" charset="0"/>
        </a:defRPr>
      </a:lvl9pPr>
    </p:titleStyle>
    <p:bodyStyle>
      <a:lvl1pPr marL="342292" indent="-342292" algn="l" rtl="0" fontAlgn="base">
        <a:spcBef>
          <a:spcPct val="20000"/>
        </a:spcBef>
        <a:spcAft>
          <a:spcPct val="0"/>
        </a:spcAft>
        <a:buChar char="•"/>
        <a:defRPr sz="3200">
          <a:solidFill>
            <a:schemeClr val="tx1"/>
          </a:solidFill>
          <a:latin typeface="+mn-lt"/>
          <a:ea typeface="+mn-ea"/>
          <a:cs typeface="+mn-cs"/>
        </a:defRPr>
      </a:lvl1pPr>
      <a:lvl2pPr marL="741610" indent="-285246" algn="l" rtl="0" fontAlgn="base">
        <a:spcBef>
          <a:spcPct val="20000"/>
        </a:spcBef>
        <a:spcAft>
          <a:spcPct val="0"/>
        </a:spcAft>
        <a:buChar char="–"/>
        <a:defRPr sz="2800">
          <a:solidFill>
            <a:schemeClr val="tx1"/>
          </a:solidFill>
          <a:latin typeface="+mn-lt"/>
        </a:defRPr>
      </a:lvl2pPr>
      <a:lvl3pPr marL="1140963" indent="-228203" algn="l" rtl="0" fontAlgn="base">
        <a:spcBef>
          <a:spcPct val="20000"/>
        </a:spcBef>
        <a:spcAft>
          <a:spcPct val="0"/>
        </a:spcAft>
        <a:buChar char="•"/>
        <a:defRPr sz="2400">
          <a:solidFill>
            <a:schemeClr val="tx1"/>
          </a:solidFill>
          <a:latin typeface="+mn-lt"/>
        </a:defRPr>
      </a:lvl3pPr>
      <a:lvl4pPr marL="1597342" indent="-228203" algn="l" rtl="0" fontAlgn="base">
        <a:spcBef>
          <a:spcPct val="20000"/>
        </a:spcBef>
        <a:spcAft>
          <a:spcPct val="0"/>
        </a:spcAft>
        <a:buChar char="–"/>
        <a:defRPr sz="2000">
          <a:solidFill>
            <a:schemeClr val="tx1"/>
          </a:solidFill>
          <a:latin typeface="+mn-lt"/>
        </a:defRPr>
      </a:lvl4pPr>
      <a:lvl5pPr marL="2053714" indent="-228203" algn="l" rtl="0" fontAlgn="base">
        <a:spcBef>
          <a:spcPct val="20000"/>
        </a:spcBef>
        <a:spcAft>
          <a:spcPct val="0"/>
        </a:spcAft>
        <a:buChar char="»"/>
        <a:defRPr sz="2000">
          <a:solidFill>
            <a:schemeClr val="tx1"/>
          </a:solidFill>
          <a:latin typeface="+mn-lt"/>
        </a:defRPr>
      </a:lvl5pPr>
      <a:lvl6pPr marL="2510126" indent="-228203" algn="l" rtl="0" fontAlgn="base">
        <a:spcBef>
          <a:spcPct val="20000"/>
        </a:spcBef>
        <a:spcAft>
          <a:spcPct val="0"/>
        </a:spcAft>
        <a:buChar char="»"/>
        <a:defRPr sz="2000">
          <a:solidFill>
            <a:schemeClr val="tx1"/>
          </a:solidFill>
          <a:latin typeface="+mn-lt"/>
        </a:defRPr>
      </a:lvl6pPr>
      <a:lvl7pPr marL="2966490" indent="-228203" algn="l" rtl="0" fontAlgn="base">
        <a:spcBef>
          <a:spcPct val="20000"/>
        </a:spcBef>
        <a:spcAft>
          <a:spcPct val="0"/>
        </a:spcAft>
        <a:buChar char="»"/>
        <a:defRPr sz="2000">
          <a:solidFill>
            <a:schemeClr val="tx1"/>
          </a:solidFill>
          <a:latin typeface="+mn-lt"/>
        </a:defRPr>
      </a:lvl7pPr>
      <a:lvl8pPr marL="3422888" indent="-228203" algn="l" rtl="0" fontAlgn="base">
        <a:spcBef>
          <a:spcPct val="20000"/>
        </a:spcBef>
        <a:spcAft>
          <a:spcPct val="0"/>
        </a:spcAft>
        <a:buChar char="»"/>
        <a:defRPr sz="2000">
          <a:solidFill>
            <a:schemeClr val="tx1"/>
          </a:solidFill>
          <a:latin typeface="+mn-lt"/>
        </a:defRPr>
      </a:lvl8pPr>
      <a:lvl9pPr marL="3879282" indent="-228203"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772" rtl="0" eaLnBrk="1" latinLnBrk="0" hangingPunct="1">
        <a:defRPr sz="1900" kern="1200">
          <a:solidFill>
            <a:schemeClr val="tx1"/>
          </a:solidFill>
          <a:latin typeface="+mn-lt"/>
          <a:ea typeface="+mn-ea"/>
          <a:cs typeface="+mn-cs"/>
        </a:defRPr>
      </a:lvl1pPr>
      <a:lvl2pPr marL="456357" algn="l" defTabSz="912772" rtl="0" eaLnBrk="1" latinLnBrk="0" hangingPunct="1">
        <a:defRPr sz="1900" kern="1200">
          <a:solidFill>
            <a:schemeClr val="tx1"/>
          </a:solidFill>
          <a:latin typeface="+mn-lt"/>
          <a:ea typeface="+mn-ea"/>
          <a:cs typeface="+mn-cs"/>
        </a:defRPr>
      </a:lvl2pPr>
      <a:lvl3pPr marL="912772" algn="l" defTabSz="912772" rtl="0" eaLnBrk="1" latinLnBrk="0" hangingPunct="1">
        <a:defRPr sz="1900" kern="1200">
          <a:solidFill>
            <a:schemeClr val="tx1"/>
          </a:solidFill>
          <a:latin typeface="+mn-lt"/>
          <a:ea typeface="+mn-ea"/>
          <a:cs typeface="+mn-cs"/>
        </a:defRPr>
      </a:lvl3pPr>
      <a:lvl4pPr marL="1369155" algn="l" defTabSz="912772" rtl="0" eaLnBrk="1" latinLnBrk="0" hangingPunct="1">
        <a:defRPr sz="1900" kern="1200">
          <a:solidFill>
            <a:schemeClr val="tx1"/>
          </a:solidFill>
          <a:latin typeface="+mn-lt"/>
          <a:ea typeface="+mn-ea"/>
          <a:cs typeface="+mn-cs"/>
        </a:defRPr>
      </a:lvl4pPr>
      <a:lvl5pPr marL="1825544" algn="l" defTabSz="912772" rtl="0" eaLnBrk="1" latinLnBrk="0" hangingPunct="1">
        <a:defRPr sz="1900" kern="1200">
          <a:solidFill>
            <a:schemeClr val="tx1"/>
          </a:solidFill>
          <a:latin typeface="+mn-lt"/>
          <a:ea typeface="+mn-ea"/>
          <a:cs typeface="+mn-cs"/>
        </a:defRPr>
      </a:lvl5pPr>
      <a:lvl6pPr marL="2281927" algn="l" defTabSz="912772" rtl="0" eaLnBrk="1" latinLnBrk="0" hangingPunct="1">
        <a:defRPr sz="1900" kern="1200">
          <a:solidFill>
            <a:schemeClr val="tx1"/>
          </a:solidFill>
          <a:latin typeface="+mn-lt"/>
          <a:ea typeface="+mn-ea"/>
          <a:cs typeface="+mn-cs"/>
        </a:defRPr>
      </a:lvl6pPr>
      <a:lvl7pPr marL="2738311" algn="l" defTabSz="912772" rtl="0" eaLnBrk="1" latinLnBrk="0" hangingPunct="1">
        <a:defRPr sz="1900" kern="1200">
          <a:solidFill>
            <a:schemeClr val="tx1"/>
          </a:solidFill>
          <a:latin typeface="+mn-lt"/>
          <a:ea typeface="+mn-ea"/>
          <a:cs typeface="+mn-cs"/>
        </a:defRPr>
      </a:lvl7pPr>
      <a:lvl8pPr marL="3194682" algn="l" defTabSz="912772" rtl="0" eaLnBrk="1" latinLnBrk="0" hangingPunct="1">
        <a:defRPr sz="1900" kern="1200">
          <a:solidFill>
            <a:schemeClr val="tx1"/>
          </a:solidFill>
          <a:latin typeface="+mn-lt"/>
          <a:ea typeface="+mn-ea"/>
          <a:cs typeface="+mn-cs"/>
        </a:defRPr>
      </a:lvl8pPr>
      <a:lvl9pPr marL="3651062" algn="l" defTabSz="912772"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42" y="274639"/>
            <a:ext cx="10969943" cy="1143000"/>
          </a:xfrm>
          <a:prstGeom prst="rect">
            <a:avLst/>
          </a:prstGeom>
        </p:spPr>
        <p:txBody>
          <a:bodyPr vert="horz" lIns="121768" tIns="60884" rIns="121768" bIns="60884" rtlCol="0" anchor="ctr">
            <a:normAutofit/>
          </a:bodyPr>
          <a:lstStyle/>
          <a:p>
            <a:r>
              <a:rPr lang="zh-CN" altLang="en-US"/>
              <a:t>单击此处编辑母版标题样式</a:t>
            </a:r>
          </a:p>
        </p:txBody>
      </p:sp>
      <p:sp>
        <p:nvSpPr>
          <p:cNvPr id="3" name="文本占位符 2"/>
          <p:cNvSpPr>
            <a:spLocks noGrp="1"/>
          </p:cNvSpPr>
          <p:nvPr>
            <p:ph type="body" idx="1"/>
          </p:nvPr>
        </p:nvSpPr>
        <p:spPr>
          <a:xfrm>
            <a:off x="609542" y="1600206"/>
            <a:ext cx="10969943" cy="4525963"/>
          </a:xfrm>
          <a:prstGeom prst="rect">
            <a:avLst/>
          </a:prstGeom>
        </p:spPr>
        <p:txBody>
          <a:bodyPr vert="horz" lIns="121768" tIns="60884" rIns="121768" bIns="60884"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441" y="6356516"/>
            <a:ext cx="2844059" cy="365125"/>
          </a:xfrm>
          <a:prstGeom prst="rect">
            <a:avLst/>
          </a:prstGeom>
        </p:spPr>
        <p:txBody>
          <a:bodyPr vert="horz" lIns="121768" tIns="60884" rIns="121768" bIns="60884" rtlCol="0" anchor="ctr"/>
          <a:lstStyle>
            <a:lvl1pPr algn="l">
              <a:defRPr sz="1600">
                <a:solidFill>
                  <a:schemeClr val="tx1">
                    <a:tint val="75000"/>
                  </a:schemeClr>
                </a:solidFill>
              </a:defRPr>
            </a:lvl1pPr>
          </a:lstStyle>
          <a:p>
            <a:pPr defTabSz="1217676">
              <a:buClrTx/>
            </a:pPr>
            <a:fld id="{5B7FB242-887E-4FBD-BBF2-BE5F9D1D0288}" type="datetimeFigureOut">
              <a:rPr lang="zh-CN" altLang="en-US" kern="1200" smtClean="0">
                <a:solidFill>
                  <a:prstClr val="black">
                    <a:tint val="75000"/>
                  </a:prstClr>
                </a:solidFill>
                <a:latin typeface="Calibri"/>
                <a:ea typeface="宋体"/>
                <a:cs typeface="+mn-cs"/>
              </a:rPr>
              <a:pPr defTabSz="1217676">
                <a:buClrTx/>
              </a:pPr>
              <a:t>2025/2/24</a:t>
            </a:fld>
            <a:endParaRPr lang="zh-CN" altLang="en-US" kern="1200">
              <a:solidFill>
                <a:prstClr val="black">
                  <a:tint val="75000"/>
                </a:prstClr>
              </a:solidFill>
              <a:latin typeface="Calibri"/>
              <a:ea typeface="宋体"/>
              <a:cs typeface="+mn-cs"/>
            </a:endParaRPr>
          </a:p>
        </p:txBody>
      </p:sp>
      <p:sp>
        <p:nvSpPr>
          <p:cNvPr id="5" name="页脚占位符 4"/>
          <p:cNvSpPr>
            <a:spLocks noGrp="1"/>
          </p:cNvSpPr>
          <p:nvPr>
            <p:ph type="ftr" sz="quarter" idx="3"/>
          </p:nvPr>
        </p:nvSpPr>
        <p:spPr>
          <a:xfrm>
            <a:off x="4164595" y="6356516"/>
            <a:ext cx="3859795" cy="365125"/>
          </a:xfrm>
          <a:prstGeom prst="rect">
            <a:avLst/>
          </a:prstGeom>
        </p:spPr>
        <p:txBody>
          <a:bodyPr vert="horz" lIns="121768" tIns="60884" rIns="121768" bIns="60884" rtlCol="0" anchor="ctr"/>
          <a:lstStyle>
            <a:lvl1pPr algn="ctr">
              <a:defRPr sz="1600">
                <a:solidFill>
                  <a:schemeClr val="tx1">
                    <a:tint val="75000"/>
                  </a:schemeClr>
                </a:solidFill>
              </a:defRPr>
            </a:lvl1pPr>
          </a:lstStyle>
          <a:p>
            <a:pPr defTabSz="1217676">
              <a:buClrTx/>
            </a:pPr>
            <a:endParaRPr lang="zh-CN" altLang="en-US" kern="1200">
              <a:solidFill>
                <a:prstClr val="black">
                  <a:tint val="75000"/>
                </a:prstClr>
              </a:solidFill>
              <a:latin typeface="Calibri"/>
              <a:ea typeface="宋体"/>
              <a:cs typeface="+mn-cs"/>
            </a:endParaRPr>
          </a:p>
        </p:txBody>
      </p:sp>
      <p:sp>
        <p:nvSpPr>
          <p:cNvPr id="6" name="灯片编号占位符 5"/>
          <p:cNvSpPr>
            <a:spLocks noGrp="1"/>
          </p:cNvSpPr>
          <p:nvPr>
            <p:ph type="sldNum" sz="quarter" idx="4"/>
          </p:nvPr>
        </p:nvSpPr>
        <p:spPr>
          <a:xfrm>
            <a:off x="8735406" y="6356516"/>
            <a:ext cx="2844059" cy="365125"/>
          </a:xfrm>
          <a:prstGeom prst="rect">
            <a:avLst/>
          </a:prstGeom>
        </p:spPr>
        <p:txBody>
          <a:bodyPr vert="horz" lIns="121768" tIns="60884" rIns="121768" bIns="60884" rtlCol="0" anchor="ctr"/>
          <a:lstStyle>
            <a:lvl1pPr algn="r">
              <a:defRPr sz="1600">
                <a:solidFill>
                  <a:schemeClr val="tx1">
                    <a:tint val="75000"/>
                  </a:schemeClr>
                </a:solidFill>
              </a:defRPr>
            </a:lvl1pPr>
          </a:lstStyle>
          <a:p>
            <a:pPr defTabSz="1217676">
              <a:buClrTx/>
            </a:pPr>
            <a:fld id="{A2FDD889-5730-4C0B-93DE-013744909241}" type="slidenum">
              <a:rPr lang="zh-CN" altLang="en-US" kern="1200" smtClean="0">
                <a:solidFill>
                  <a:prstClr val="black">
                    <a:tint val="75000"/>
                  </a:prstClr>
                </a:solidFill>
                <a:latin typeface="Calibri"/>
                <a:ea typeface="宋体"/>
                <a:cs typeface="+mn-cs"/>
              </a:rPr>
              <a:pPr defTabSz="1217676">
                <a:buClrTx/>
              </a:pPr>
              <a:t>‹#›</a:t>
            </a:fld>
            <a:endParaRPr lang="zh-CN" altLang="en-US" kern="1200">
              <a:solidFill>
                <a:prstClr val="black">
                  <a:tint val="75000"/>
                </a:prstClr>
              </a:solidFill>
              <a:latin typeface="Calibri"/>
              <a:ea typeface="宋体"/>
              <a:cs typeface="+mn-cs"/>
            </a:endParaRPr>
          </a:p>
        </p:txBody>
      </p:sp>
    </p:spTree>
    <p:extLst>
      <p:ext uri="{BB962C8B-B14F-4D97-AF65-F5344CB8AC3E}">
        <p14:creationId xmlns:p14="http://schemas.microsoft.com/office/powerpoint/2010/main" val="159229345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1217676" rtl="0" eaLnBrk="1" latinLnBrk="0" hangingPunct="1">
        <a:spcBef>
          <a:spcPct val="0"/>
        </a:spcBef>
        <a:buNone/>
        <a:defRPr sz="5900" b="0" i="0" u="none" kern="1200">
          <a:solidFill>
            <a:schemeClr val="tx1"/>
          </a:solidFill>
          <a:latin typeface="+mj-lt"/>
          <a:ea typeface="+mj-ea"/>
          <a:cs typeface="+mj-cs"/>
        </a:defRPr>
      </a:lvl1pPr>
    </p:titleStyle>
    <p:bodyStyle>
      <a:lvl1pPr marL="456601" indent="-456601" algn="l" defTabSz="121767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364" indent="-380521" algn="l" defTabSz="1217676" rtl="0" eaLnBrk="1" latinLnBrk="0" hangingPunct="1">
        <a:spcBef>
          <a:spcPct val="20000"/>
        </a:spcBef>
        <a:buFont typeface="Arial" pitchFamily="34" charset="0"/>
        <a:buChar char="–"/>
        <a:defRPr sz="3700" b="0" i="0" u="none" kern="1200">
          <a:solidFill>
            <a:schemeClr val="tx1"/>
          </a:solidFill>
          <a:latin typeface="+mn-lt"/>
          <a:ea typeface="+mn-ea"/>
          <a:cs typeface="+mn-cs"/>
        </a:defRPr>
      </a:lvl2pPr>
      <a:lvl3pPr marL="1522076" indent="-304423" algn="l" defTabSz="121767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922"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756"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8574"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425"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251"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5082" indent="-304423" algn="l" defTabSz="121767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7676" rtl="0" eaLnBrk="1" latinLnBrk="0" hangingPunct="1">
        <a:defRPr sz="2400" kern="1200">
          <a:solidFill>
            <a:schemeClr val="tx1"/>
          </a:solidFill>
          <a:latin typeface="+mn-lt"/>
          <a:ea typeface="+mn-ea"/>
          <a:cs typeface="+mn-cs"/>
        </a:defRPr>
      </a:lvl1pPr>
      <a:lvl2pPr marL="608824" algn="l" defTabSz="1217676" rtl="0" eaLnBrk="1" latinLnBrk="0" hangingPunct="1">
        <a:defRPr sz="2400" kern="1200">
          <a:solidFill>
            <a:schemeClr val="tx1"/>
          </a:solidFill>
          <a:latin typeface="+mn-lt"/>
          <a:ea typeface="+mn-ea"/>
          <a:cs typeface="+mn-cs"/>
        </a:defRPr>
      </a:lvl2pPr>
      <a:lvl3pPr marL="1217676" algn="l" defTabSz="1217676" rtl="0" eaLnBrk="1" latinLnBrk="0" hangingPunct="1">
        <a:defRPr sz="2400" kern="1200">
          <a:solidFill>
            <a:schemeClr val="tx1"/>
          </a:solidFill>
          <a:latin typeface="+mn-lt"/>
          <a:ea typeface="+mn-ea"/>
          <a:cs typeface="+mn-cs"/>
        </a:defRPr>
      </a:lvl3pPr>
      <a:lvl4pPr marL="1826508" algn="l" defTabSz="1217676" rtl="0" eaLnBrk="1" latinLnBrk="0" hangingPunct="1">
        <a:defRPr sz="2400" kern="1200">
          <a:solidFill>
            <a:schemeClr val="tx1"/>
          </a:solidFill>
          <a:latin typeface="+mn-lt"/>
          <a:ea typeface="+mn-ea"/>
          <a:cs typeface="+mn-cs"/>
        </a:defRPr>
      </a:lvl4pPr>
      <a:lvl5pPr marL="2435348" algn="l" defTabSz="1217676" rtl="0" eaLnBrk="1" latinLnBrk="0" hangingPunct="1">
        <a:defRPr sz="2400" kern="1200">
          <a:solidFill>
            <a:schemeClr val="tx1"/>
          </a:solidFill>
          <a:latin typeface="+mn-lt"/>
          <a:ea typeface="+mn-ea"/>
          <a:cs typeface="+mn-cs"/>
        </a:defRPr>
      </a:lvl5pPr>
      <a:lvl6pPr marL="3044165" algn="l" defTabSz="1217676" rtl="0" eaLnBrk="1" latinLnBrk="0" hangingPunct="1">
        <a:defRPr sz="2400" kern="1200">
          <a:solidFill>
            <a:schemeClr val="tx1"/>
          </a:solidFill>
          <a:latin typeface="+mn-lt"/>
          <a:ea typeface="+mn-ea"/>
          <a:cs typeface="+mn-cs"/>
        </a:defRPr>
      </a:lvl6pPr>
      <a:lvl7pPr marL="3652999" algn="l" defTabSz="1217676" rtl="0" eaLnBrk="1" latinLnBrk="0" hangingPunct="1">
        <a:defRPr sz="2400" kern="1200">
          <a:solidFill>
            <a:schemeClr val="tx1"/>
          </a:solidFill>
          <a:latin typeface="+mn-lt"/>
          <a:ea typeface="+mn-ea"/>
          <a:cs typeface="+mn-cs"/>
        </a:defRPr>
      </a:lvl7pPr>
      <a:lvl8pPr marL="4261831" algn="l" defTabSz="1217676" rtl="0" eaLnBrk="1" latinLnBrk="0" hangingPunct="1">
        <a:defRPr sz="2400" kern="1200">
          <a:solidFill>
            <a:schemeClr val="tx1"/>
          </a:solidFill>
          <a:latin typeface="+mn-lt"/>
          <a:ea typeface="+mn-ea"/>
          <a:cs typeface="+mn-cs"/>
        </a:defRPr>
      </a:lvl8pPr>
      <a:lvl9pPr marL="4870651" algn="l" defTabSz="121767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4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2.png"/><Relationship Id="rId1" Type="http://schemas.openxmlformats.org/officeDocument/2006/relationships/slideLayout" Target="../slideLayouts/slideLayout151.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audio" Target="../media/audio1.wav"/><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31.xml"/><Relationship Id="rId4" Type="http://schemas.openxmlformats.org/officeDocument/2006/relationships/image" Target="../media/image45.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8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104.xml"/><Relationship Id="rId5" Type="http://schemas.microsoft.com/office/2007/relationships/hdphoto" Target="../media/hdphoto2.wdp"/><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10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68.xml"/><Relationship Id="rId6" Type="http://schemas.openxmlformats.org/officeDocument/2006/relationships/image" Target="../media/image76.png"/><Relationship Id="rId5" Type="http://schemas.openxmlformats.org/officeDocument/2006/relationships/image" Target="../media/image70.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7.pn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179.xml"/><Relationship Id="rId7" Type="http://schemas.openxmlformats.org/officeDocument/2006/relationships/image" Target="../media/image81.png"/><Relationship Id="rId2" Type="http://schemas.microsoft.com/office/2007/relationships/media" Target="../media/media2.wav"/><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1.xml"/><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179.xml"/><Relationship Id="rId7" Type="http://schemas.openxmlformats.org/officeDocument/2006/relationships/image" Target="../media/image85.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slide" Target="slide35.xml"/><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slideLayout" Target="../slideLayouts/slideLayout179.xml"/><Relationship Id="rId7" Type="http://schemas.openxmlformats.org/officeDocument/2006/relationships/slide" Target="slide36.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85.png"/><Relationship Id="rId5" Type="http://schemas.openxmlformats.org/officeDocument/2006/relationships/slide" Target="slide8.xml"/><Relationship Id="rId10"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79.xml"/><Relationship Id="rId7" Type="http://schemas.openxmlformats.org/officeDocument/2006/relationships/image" Target="../media/image89.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slide" Target="slide37.xml"/><Relationship Id="rId5" Type="http://schemas.openxmlformats.org/officeDocument/2006/relationships/image" Target="../media/image86.png"/><Relationship Id="rId4" Type="http://schemas.openxmlformats.org/officeDocument/2006/relationships/image" Target="../media/image87.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Layout" Target="../slideLayouts/slideLayout179.xml"/><Relationship Id="rId7" Type="http://schemas.openxmlformats.org/officeDocument/2006/relationships/image" Target="../media/image89.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86.png"/><Relationship Id="rId11" Type="http://schemas.openxmlformats.org/officeDocument/2006/relationships/image" Target="../media/image81.png"/><Relationship Id="rId5" Type="http://schemas.openxmlformats.org/officeDocument/2006/relationships/image" Target="../media/image87.png"/><Relationship Id="rId10" Type="http://schemas.openxmlformats.org/officeDocument/2006/relationships/image" Target="../media/image84.png"/><Relationship Id="rId4" Type="http://schemas.openxmlformats.org/officeDocument/2006/relationships/image" Target="../media/image90.png"/><Relationship Id="rId9"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9.xml"/><Relationship Id="rId7" Type="http://schemas.openxmlformats.org/officeDocument/2006/relationships/image" Target="../media/image81.png"/><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slide" Target="slide8.xml"/><Relationship Id="rId5" Type="http://schemas.openxmlformats.org/officeDocument/2006/relationships/image" Target="../media/image84.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31.xml"/><Relationship Id="rId1" Type="http://schemas.openxmlformats.org/officeDocument/2006/relationships/slideLayout" Target="../slideLayouts/slideLayout179.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32.xml"/><Relationship Id="rId1" Type="http://schemas.openxmlformats.org/officeDocument/2006/relationships/slideLayout" Target="../slideLayouts/slideLayout190.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33.xml"/><Relationship Id="rId1" Type="http://schemas.openxmlformats.org/officeDocument/2006/relationships/slideLayout" Target="../slideLayouts/slideLayout201.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34.xml"/><Relationship Id="rId1" Type="http://schemas.openxmlformats.org/officeDocument/2006/relationships/slideLayout" Target="../slideLayouts/slideLayout212.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44.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47.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947473" y="463266"/>
            <a:ext cx="7911626" cy="101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6000" b="1" kern="1200">
                <a:solidFill>
                  <a:srgbClr val="FF0000"/>
                </a:solidFill>
                <a:latin typeface="VNI-Avo" pitchFamily="2" charset="0"/>
                <a:ea typeface="+mn-ea"/>
                <a:cs typeface="+mn-cs"/>
              </a:rPr>
              <a:t>Moân: Tieáng Vieät</a:t>
            </a:r>
          </a:p>
        </p:txBody>
      </p:sp>
      <p:sp>
        <p:nvSpPr>
          <p:cNvPr id="5" name="TextBox 3"/>
          <p:cNvSpPr txBox="1">
            <a:spLocks noChangeArrowheads="1"/>
          </p:cNvSpPr>
          <p:nvPr/>
        </p:nvSpPr>
        <p:spPr bwMode="auto">
          <a:xfrm>
            <a:off x="1510953" y="2719645"/>
            <a:ext cx="5489733" cy="63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3500" b="1" kern="1200" dirty="0" err="1">
                <a:solidFill>
                  <a:srgbClr val="000000"/>
                </a:solidFill>
                <a:latin typeface="VNI-Avo" pitchFamily="2" charset="0"/>
                <a:ea typeface="+mn-ea"/>
                <a:cs typeface="+mn-cs"/>
              </a:rPr>
              <a:t>Lôùp</a:t>
            </a:r>
            <a:r>
              <a:rPr lang="en-US" sz="3500" b="1" kern="1200" dirty="0" smtClean="0">
                <a:solidFill>
                  <a:srgbClr val="000000"/>
                </a:solidFill>
                <a:latin typeface="VNI-Avo" pitchFamily="2" charset="0"/>
                <a:ea typeface="+mn-ea"/>
                <a:cs typeface="+mn-cs"/>
              </a:rPr>
              <a:t>: 1/3</a:t>
            </a:r>
            <a:endParaRPr lang="en-US" sz="3500" b="1" kern="1200" dirty="0">
              <a:solidFill>
                <a:srgbClr val="000000"/>
              </a:solidFill>
              <a:latin typeface="VNI-Avo" pitchFamily="2" charset="0"/>
              <a:ea typeface="+mn-ea"/>
              <a:cs typeface="+mn-cs"/>
            </a:endParaRPr>
          </a:p>
        </p:txBody>
      </p:sp>
      <p:sp>
        <p:nvSpPr>
          <p:cNvPr id="6" name="TextBox 4"/>
          <p:cNvSpPr txBox="1">
            <a:spLocks noChangeArrowheads="1"/>
          </p:cNvSpPr>
          <p:nvPr/>
        </p:nvSpPr>
        <p:spPr bwMode="auto">
          <a:xfrm>
            <a:off x="477769" y="1963997"/>
            <a:ext cx="8605184" cy="63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3500" b="1" kern="1200" dirty="0" err="1">
                <a:solidFill>
                  <a:srgbClr val="000000"/>
                </a:solidFill>
                <a:latin typeface="VNI-Avo" pitchFamily="2" charset="0"/>
                <a:ea typeface="+mn-ea"/>
                <a:cs typeface="+mn-cs"/>
              </a:rPr>
              <a:t>Giaùo</a:t>
            </a:r>
            <a:r>
              <a:rPr lang="en-US" sz="3500" b="1" kern="1200" dirty="0">
                <a:solidFill>
                  <a:srgbClr val="000000"/>
                </a:solidFill>
                <a:latin typeface="VNI-Avo" pitchFamily="2" charset="0"/>
                <a:ea typeface="+mn-ea"/>
                <a:cs typeface="+mn-cs"/>
              </a:rPr>
              <a:t> </a:t>
            </a:r>
            <a:r>
              <a:rPr lang="en-US" sz="3500" b="1" kern="1200" dirty="0" err="1">
                <a:solidFill>
                  <a:srgbClr val="000000"/>
                </a:solidFill>
                <a:latin typeface="VNI-Avo" pitchFamily="2" charset="0"/>
                <a:ea typeface="+mn-ea"/>
                <a:cs typeface="+mn-cs"/>
              </a:rPr>
              <a:t>vieân</a:t>
            </a:r>
            <a:r>
              <a:rPr lang="en-US" sz="3500" b="1" kern="1200" dirty="0" smtClean="0">
                <a:solidFill>
                  <a:srgbClr val="000000"/>
                </a:solidFill>
                <a:latin typeface="VNI-Avo" pitchFamily="2" charset="0"/>
                <a:ea typeface="+mn-ea"/>
                <a:cs typeface="+mn-cs"/>
              </a:rPr>
              <a:t>: </a:t>
            </a:r>
            <a:r>
              <a:rPr lang="en-US" sz="3500" b="1" kern="1200" dirty="0" err="1" smtClean="0">
                <a:solidFill>
                  <a:srgbClr val="000000"/>
                </a:solidFill>
                <a:latin typeface="Times New Roman" panose="02020603050405020304" pitchFamily="18" charset="0"/>
                <a:ea typeface="+mn-ea"/>
                <a:cs typeface="Times New Roman" panose="02020603050405020304" pitchFamily="18" charset="0"/>
              </a:rPr>
              <a:t>Nguyễn</a:t>
            </a:r>
            <a:r>
              <a:rPr lang="en-US" sz="3500" b="1" kern="1200" dirty="0" smtClean="0">
                <a:solidFill>
                  <a:srgbClr val="000000"/>
                </a:solidFill>
                <a:latin typeface="Times New Roman" panose="02020603050405020304" pitchFamily="18" charset="0"/>
                <a:ea typeface="+mn-ea"/>
                <a:cs typeface="Times New Roman" panose="02020603050405020304" pitchFamily="18" charset="0"/>
              </a:rPr>
              <a:t> </a:t>
            </a:r>
            <a:r>
              <a:rPr lang="en-US" sz="3500" b="1" kern="1200" dirty="0" err="1" smtClean="0">
                <a:solidFill>
                  <a:srgbClr val="000000"/>
                </a:solidFill>
                <a:latin typeface="Times New Roman" panose="02020603050405020304" pitchFamily="18" charset="0"/>
                <a:ea typeface="+mn-ea"/>
                <a:cs typeface="Times New Roman" panose="02020603050405020304" pitchFamily="18" charset="0"/>
              </a:rPr>
              <a:t>Thị</a:t>
            </a:r>
            <a:r>
              <a:rPr lang="en-US" sz="3500" b="1" kern="1200" dirty="0" smtClean="0">
                <a:solidFill>
                  <a:srgbClr val="000000"/>
                </a:solidFill>
                <a:latin typeface="Times New Roman" panose="02020603050405020304" pitchFamily="18" charset="0"/>
                <a:ea typeface="+mn-ea"/>
                <a:cs typeface="Times New Roman" panose="02020603050405020304" pitchFamily="18" charset="0"/>
              </a:rPr>
              <a:t> </a:t>
            </a:r>
            <a:r>
              <a:rPr lang="en-US" sz="3500" b="1" kern="1200" dirty="0" err="1" smtClean="0">
                <a:solidFill>
                  <a:srgbClr val="000000"/>
                </a:solidFill>
                <a:latin typeface="Times New Roman" panose="02020603050405020304" pitchFamily="18" charset="0"/>
                <a:ea typeface="+mn-ea"/>
                <a:cs typeface="Times New Roman" panose="02020603050405020304" pitchFamily="18" charset="0"/>
              </a:rPr>
              <a:t>Tâm</a:t>
            </a:r>
            <a:r>
              <a:rPr lang="en-US" sz="3500" b="1" kern="1200" dirty="0" smtClean="0">
                <a:solidFill>
                  <a:srgbClr val="000000"/>
                </a:solidFill>
                <a:latin typeface="Times New Roman" panose="02020603050405020304" pitchFamily="18" charset="0"/>
                <a:ea typeface="+mn-ea"/>
                <a:cs typeface="Times New Roman" panose="02020603050405020304" pitchFamily="18" charset="0"/>
              </a:rPr>
              <a:t> </a:t>
            </a:r>
            <a:r>
              <a:rPr lang="en-US" sz="3500" b="1" kern="1200" dirty="0" err="1" smtClean="0">
                <a:solidFill>
                  <a:srgbClr val="000000"/>
                </a:solidFill>
                <a:latin typeface="Times New Roman" panose="02020603050405020304" pitchFamily="18" charset="0"/>
                <a:ea typeface="+mn-ea"/>
                <a:cs typeface="Times New Roman" panose="02020603050405020304" pitchFamily="18" charset="0"/>
              </a:rPr>
              <a:t>Thương</a:t>
            </a:r>
            <a:endParaRPr lang="en-US" sz="3500" b="1" kern="1200" dirty="0">
              <a:solidFill>
                <a:srgbClr val="000000"/>
              </a:solidFill>
              <a:latin typeface="VNI-Avo" pitchFamily="2" charset="0"/>
              <a:ea typeface="+mn-ea"/>
              <a:cs typeface="+mn-cs"/>
            </a:endParaRPr>
          </a:p>
        </p:txBody>
      </p:sp>
    </p:spTree>
    <p:extLst>
      <p:ext uri="{BB962C8B-B14F-4D97-AF65-F5344CB8AC3E}">
        <p14:creationId xmlns:p14="http://schemas.microsoft.com/office/powerpoint/2010/main" val="406311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6"/>
                                        </p:tgtEl>
                                        <p:attrNameLst>
                                          <p:attrName>ppt_x</p:attrName>
                                          <p:attrName>ppt_y</p:attrName>
                                        </p:attrNameLst>
                                      </p:cBhvr>
                                    </p:animMotion>
                                    <p:animRot by="1500000">
                                      <p:cBhvr>
                                        <p:cTn id="13" dur="125" fill="hold">
                                          <p:stCondLst>
                                            <p:cond delay="0"/>
                                          </p:stCondLst>
                                        </p:cTn>
                                        <p:tgtEl>
                                          <p:spTgt spid="6"/>
                                        </p:tgtEl>
                                        <p:attrNameLst>
                                          <p:attrName>r</p:attrName>
                                        </p:attrNameLst>
                                      </p:cBhvr>
                                    </p:animRot>
                                    <p:animRot by="-1500000">
                                      <p:cBhvr>
                                        <p:cTn id="14" dur="125" fill="hold">
                                          <p:stCondLst>
                                            <p:cond delay="125"/>
                                          </p:stCondLst>
                                        </p:cTn>
                                        <p:tgtEl>
                                          <p:spTgt spid="6"/>
                                        </p:tgtEl>
                                        <p:attrNameLst>
                                          <p:attrName>r</p:attrName>
                                        </p:attrNameLst>
                                      </p:cBhvr>
                                    </p:animRot>
                                    <p:animRot by="-1500000">
                                      <p:cBhvr>
                                        <p:cTn id="15" dur="125" fill="hold">
                                          <p:stCondLst>
                                            <p:cond delay="250"/>
                                          </p:stCondLst>
                                        </p:cTn>
                                        <p:tgtEl>
                                          <p:spTgt spid="6"/>
                                        </p:tgtEl>
                                        <p:attrNameLst>
                                          <p:attrName>r</p:attrName>
                                        </p:attrNameLst>
                                      </p:cBhvr>
                                    </p:animRot>
                                    <p:animRot by="1500000">
                                      <p:cBhvr>
                                        <p:cTn id="16" dur="125" fill="hold">
                                          <p:stCondLst>
                                            <p:cond delay="375"/>
                                          </p:stCondLst>
                                        </p:cTn>
                                        <p:tgtEl>
                                          <p:spTgt spid="6"/>
                                        </p:tgtEl>
                                        <p:attrNameLst>
                                          <p:attrName>r</p:attrName>
                                        </p:attrNameLst>
                                      </p:cBhvr>
                                    </p:animRot>
                                  </p:childTnLst>
                                </p:cTn>
                              </p:par>
                              <p:par>
                                <p:cTn id="17" presetID="34" presetClass="emph" presetSubtype="0" fill="hold" grpId="0"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5"/>
                                        </p:tgtEl>
                                        <p:attrNameLst>
                                          <p:attrName>ppt_x</p:attrName>
                                          <p:attrName>ppt_y</p:attrName>
                                        </p:attrNameLst>
                                      </p:cBhvr>
                                    </p:animMotion>
                                    <p:animRot by="1500000">
                                      <p:cBhvr>
                                        <p:cTn id="19" dur="125" fill="hold">
                                          <p:stCondLst>
                                            <p:cond delay="0"/>
                                          </p:stCondLst>
                                        </p:cTn>
                                        <p:tgtEl>
                                          <p:spTgt spid="5"/>
                                        </p:tgtEl>
                                        <p:attrNameLst>
                                          <p:attrName>r</p:attrName>
                                        </p:attrNameLst>
                                      </p:cBhvr>
                                    </p:animRot>
                                    <p:animRot by="-1500000">
                                      <p:cBhvr>
                                        <p:cTn id="20" dur="125" fill="hold">
                                          <p:stCondLst>
                                            <p:cond delay="125"/>
                                          </p:stCondLst>
                                        </p:cTn>
                                        <p:tgtEl>
                                          <p:spTgt spid="5"/>
                                        </p:tgtEl>
                                        <p:attrNameLst>
                                          <p:attrName>r</p:attrName>
                                        </p:attrNameLst>
                                      </p:cBhvr>
                                    </p:animRot>
                                    <p:animRot by="-1500000">
                                      <p:cBhvr>
                                        <p:cTn id="21" dur="125" fill="hold">
                                          <p:stCondLst>
                                            <p:cond delay="250"/>
                                          </p:stCondLst>
                                        </p:cTn>
                                        <p:tgtEl>
                                          <p:spTgt spid="5"/>
                                        </p:tgtEl>
                                        <p:attrNameLst>
                                          <p:attrName>r</p:attrName>
                                        </p:attrNameLst>
                                      </p:cBhvr>
                                    </p:animRot>
                                    <p:animRot by="1500000">
                                      <p:cBhvr>
                                        <p:cTn id="22"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5434" y="5080027"/>
            <a:ext cx="5553967" cy="1200920"/>
          </a:xfrm>
          <a:prstGeom prst="rect">
            <a:avLst/>
          </a:prstGeom>
          <a:noFill/>
        </p:spPr>
        <p:txBody>
          <a:bodyPr wrap="square" lIns="91864" tIns="45971" rIns="91864" bIns="45971" rtlCol="0">
            <a:spAutoFit/>
          </a:bodyPr>
          <a:lstStyle/>
          <a:p>
            <a:pPr marL="480335" lvl="1" defTabSz="960671">
              <a:buClrTx/>
            </a:pPr>
            <a:r>
              <a:rPr lang="en-US" sz="7200" b="1" kern="1200" dirty="0">
                <a:solidFill>
                  <a:prstClr val="black"/>
                </a:solidFill>
                <a:latin typeface="VNI-Avo" pitchFamily="2" charset="0"/>
                <a:ea typeface="+mn-ea"/>
                <a:cs typeface="Times New Roman" panose="02020603050405020304" pitchFamily="18" charset="0"/>
              </a:rPr>
              <a:t> </a:t>
            </a:r>
            <a:r>
              <a:rPr lang="en-US" sz="7200" b="1" kern="1200" dirty="0" err="1">
                <a:solidFill>
                  <a:prstClr val="black"/>
                </a:solidFill>
                <a:latin typeface="VNI-Avo" pitchFamily="2" charset="0"/>
                <a:ea typeface="+mn-ea"/>
                <a:cs typeface="Times New Roman" panose="02020603050405020304" pitchFamily="18" charset="0"/>
              </a:rPr>
              <a:t>x</a:t>
            </a:r>
            <a:r>
              <a:rPr lang="en-US" sz="7200" b="1" kern="1200" dirty="0" err="1">
                <a:solidFill>
                  <a:srgbClr val="FF0000"/>
                </a:solidFill>
                <a:latin typeface="VNI-Avo" pitchFamily="2" charset="0"/>
                <a:ea typeface="+mn-ea"/>
                <a:cs typeface="Times New Roman" panose="02020603050405020304" pitchFamily="18" charset="0"/>
              </a:rPr>
              <a:t>oay</a:t>
            </a:r>
            <a:r>
              <a:rPr lang="en-US" sz="7200" b="1" kern="1200" dirty="0">
                <a:solidFill>
                  <a:prstClr val="black"/>
                </a:solidFill>
                <a:latin typeface="VNI-Avo" pitchFamily="2" charset="0"/>
                <a:ea typeface="+mn-ea"/>
                <a:cs typeface="Times New Roman" panose="02020603050405020304" pitchFamily="18" charset="0"/>
              </a:rPr>
              <a:t> </a:t>
            </a:r>
            <a:r>
              <a:rPr lang="en-US" sz="7200" b="1" kern="1200" dirty="0" err="1">
                <a:solidFill>
                  <a:prstClr val="black"/>
                </a:solidFill>
                <a:latin typeface="VNI-Avo" pitchFamily="2" charset="0"/>
                <a:ea typeface="+mn-ea"/>
                <a:cs typeface="Times New Roman" panose="02020603050405020304" pitchFamily="18" charset="0"/>
              </a:rPr>
              <a:t>troøn</a:t>
            </a:r>
            <a:endParaRPr lang="en-US" sz="7200" b="1" kern="1200" dirty="0">
              <a:solidFill>
                <a:srgbClr val="C00000"/>
              </a:solidFill>
              <a:latin typeface="VNI-Avo" pitchFamily="2" charset="0"/>
              <a:ea typeface="+mn-ea"/>
              <a:cs typeface="Times New Roman" panose="02020603050405020304" pitchFamily="18" charset="0"/>
            </a:endParaRPr>
          </a:p>
        </p:txBody>
      </p:sp>
      <p:grpSp>
        <p:nvGrpSpPr>
          <p:cNvPr id="8" name="Group 7"/>
          <p:cNvGrpSpPr/>
          <p:nvPr/>
        </p:nvGrpSpPr>
        <p:grpSpPr>
          <a:xfrm>
            <a:off x="526000" y="2813825"/>
            <a:ext cx="5762179"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x</a:t>
              </a:r>
              <a:endParaRPr lang="en-US" sz="9600" b="1" kern="1200"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srgbClr val="FF0000"/>
                  </a:solidFill>
                  <a:latin typeface="VNI-Avo" pitchFamily="2" charset="0"/>
                </a:rPr>
                <a:t>oay</a:t>
              </a:r>
              <a:endParaRPr lang="en-US" sz="9600" b="1" kern="1200"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dirty="0" err="1">
                  <a:solidFill>
                    <a:prstClr val="black"/>
                  </a:solidFill>
                  <a:latin typeface="VNI-Avo" pitchFamily="2" charset="0"/>
                </a:rPr>
                <a:t>x</a:t>
              </a:r>
              <a:r>
                <a:rPr lang="en-US" sz="9600" b="1" kern="1200" dirty="0" err="1">
                  <a:solidFill>
                    <a:srgbClr val="FF0000"/>
                  </a:solidFill>
                  <a:latin typeface="VNI-Avo" pitchFamily="2" charset="0"/>
                </a:rPr>
                <a:t>oay</a:t>
              </a:r>
              <a:endParaRPr lang="en-US" sz="9600" b="1" kern="1200"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xmlns=""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45" y="219028"/>
            <a:ext cx="1186355" cy="1167613"/>
          </a:xfrm>
          <a:prstGeom prst="rect">
            <a:avLst/>
          </a:prstGeom>
        </p:spPr>
      </p:pic>
      <p:sp>
        <p:nvSpPr>
          <p:cNvPr id="13" name="Viết thường">
            <a:extLst>
              <a:ext uri="{FF2B5EF4-FFF2-40B4-BE49-F238E27FC236}">
                <a16:creationId xmlns:a16="http://schemas.microsoft.com/office/drawing/2014/main" xmlns="" id="{3BA5A5FA-0CBB-46A8-8C8F-F75B73756396}"/>
              </a:ext>
            </a:extLst>
          </p:cNvPr>
          <p:cNvSpPr txBox="1"/>
          <p:nvPr/>
        </p:nvSpPr>
        <p:spPr>
          <a:xfrm>
            <a:off x="1384426" y="630781"/>
            <a:ext cx="3949792" cy="1831859"/>
          </a:xfrm>
          <a:prstGeom prst="rect">
            <a:avLst/>
          </a:prstGeom>
          <a:noFill/>
          <a:ln>
            <a:noFill/>
          </a:ln>
        </p:spPr>
        <p:txBody>
          <a:bodyPr wrap="square" lIns="91864" tIns="45971" rIns="91864" bIns="45971" rtlCol="0">
            <a:spAutoFit/>
          </a:bodyPr>
          <a:lstStyle/>
          <a:p>
            <a:pPr algn="ctr" defTabSz="1208911">
              <a:defRPr/>
            </a:pPr>
            <a:r>
              <a:rPr lang="en-GB" sz="11300" b="1">
                <a:solidFill>
                  <a:srgbClr val="FF0000"/>
                </a:solidFill>
                <a:latin typeface="VNI-Avo" pitchFamily="2" charset="0"/>
                <a:ea typeface="+mn-ea"/>
                <a:cs typeface="Lato" panose="020F0502020204030203" pitchFamily="34" charset="0"/>
              </a:rPr>
              <a:t>oay</a:t>
            </a:r>
            <a:endParaRPr lang="en-GB" sz="11300" b="1" dirty="0">
              <a:solidFill>
                <a:srgbClr val="FF0000"/>
              </a:solidFill>
              <a:latin typeface="VNI-Avo" pitchFamily="2" charset="0"/>
              <a:ea typeface="+mn-ea"/>
              <a:cs typeface="Lato" panose="020F0502020204030203"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2613" t="58558" r="36593" b="19997"/>
          <a:stretch/>
        </p:blipFill>
        <p:spPr>
          <a:xfrm>
            <a:off x="7101732" y="418654"/>
            <a:ext cx="4321374" cy="4434831"/>
          </a:xfrm>
          <a:prstGeom prst="rect">
            <a:avLst/>
          </a:prstGeom>
        </p:spPr>
      </p:pic>
    </p:spTree>
    <p:extLst>
      <p:ext uri="{BB962C8B-B14F-4D97-AF65-F5344CB8AC3E}">
        <p14:creationId xmlns:p14="http://schemas.microsoft.com/office/powerpoint/2010/main" val="43031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5" y="1072363"/>
            <a:ext cx="8075097" cy="4415460"/>
          </a:xfrm>
          <a:prstGeom prst="rect">
            <a:avLst/>
          </a:prstGeom>
        </p:spPr>
      </p:pic>
      <p:pic>
        <p:nvPicPr>
          <p:cNvPr id="7" name="图片 6">
            <a:extLst>
              <a:ext uri="{FF2B5EF4-FFF2-40B4-BE49-F238E27FC236}">
                <a16:creationId xmlns:a16="http://schemas.microsoft.com/office/drawing/2014/main" xmlns=""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434" y="368671"/>
            <a:ext cx="2007921" cy="2003016"/>
          </a:xfrm>
          <a:prstGeom prst="rect">
            <a:avLst/>
          </a:prstGeom>
        </p:spPr>
      </p:pic>
      <p:pic>
        <p:nvPicPr>
          <p:cNvPr id="9" name="图片 8">
            <a:extLst>
              <a:ext uri="{FF2B5EF4-FFF2-40B4-BE49-F238E27FC236}">
                <a16:creationId xmlns:a16="http://schemas.microsoft.com/office/drawing/2014/main" xmlns=""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 y="5"/>
            <a:ext cx="3770811" cy="3789363"/>
          </a:xfrm>
          <a:prstGeom prst="rect">
            <a:avLst/>
          </a:prstGeom>
        </p:spPr>
      </p:pic>
      <p:pic>
        <p:nvPicPr>
          <p:cNvPr id="16" name="图片 15">
            <a:extLst>
              <a:ext uri="{FF2B5EF4-FFF2-40B4-BE49-F238E27FC236}">
                <a16:creationId xmlns:a16="http://schemas.microsoft.com/office/drawing/2014/main" xmlns=""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4663" y="4761377"/>
            <a:ext cx="885577" cy="640027"/>
          </a:xfrm>
          <a:prstGeom prst="rect">
            <a:avLst/>
          </a:prstGeom>
        </p:spPr>
      </p:pic>
      <p:pic>
        <p:nvPicPr>
          <p:cNvPr id="18" name="图片 17">
            <a:extLst>
              <a:ext uri="{FF2B5EF4-FFF2-40B4-BE49-F238E27FC236}">
                <a16:creationId xmlns:a16="http://schemas.microsoft.com/office/drawing/2014/main" xmlns=""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278" y="4334001"/>
            <a:ext cx="2289648" cy="1064313"/>
          </a:xfrm>
          <a:prstGeom prst="rect">
            <a:avLst/>
          </a:prstGeom>
        </p:spPr>
      </p:pic>
      <p:grpSp>
        <p:nvGrpSpPr>
          <p:cNvPr id="4" name="组合 3">
            <a:extLst>
              <a:ext uri="{FF2B5EF4-FFF2-40B4-BE49-F238E27FC236}">
                <a16:creationId xmlns:a16="http://schemas.microsoft.com/office/drawing/2014/main" xmlns="" id="{78419E67-A162-4FD8-852D-515A39A80D44}"/>
              </a:ext>
            </a:extLst>
          </p:cNvPr>
          <p:cNvGrpSpPr/>
          <p:nvPr/>
        </p:nvGrpSpPr>
        <p:grpSpPr>
          <a:xfrm>
            <a:off x="0" y="3698576"/>
            <a:ext cx="12195791" cy="3159429"/>
            <a:chOff x="0" y="3698571"/>
            <a:chExt cx="12198968" cy="3159429"/>
          </a:xfrm>
        </p:grpSpPr>
        <p:pic>
          <p:nvPicPr>
            <p:cNvPr id="20" name="图片 19">
              <a:extLst>
                <a:ext uri="{FF2B5EF4-FFF2-40B4-BE49-F238E27FC236}">
                  <a16:creationId xmlns:a16="http://schemas.microsoft.com/office/drawing/2014/main" xmlns=""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xmlns=""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xmlns=""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xmlns=""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xmlns=""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xmlns=""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0" name="TextBox 29"/>
          <p:cNvSpPr txBox="1"/>
          <p:nvPr/>
        </p:nvSpPr>
        <p:spPr>
          <a:xfrm>
            <a:off x="3383247" y="1591319"/>
            <a:ext cx="6927136" cy="3170016"/>
          </a:xfrm>
          <a:prstGeom prst="rect">
            <a:avLst/>
          </a:prstGeom>
          <a:noFill/>
        </p:spPr>
        <p:txBody>
          <a:bodyPr wrap="square" lIns="91240" tIns="45659" rIns="91240" bIns="45659" rtlCol="0">
            <a:spAutoFit/>
          </a:bodyPr>
          <a:lstStyle/>
          <a:p>
            <a:pPr marL="456117" lvl="1" defTabSz="912318">
              <a:buClrTx/>
            </a:pPr>
            <a:r>
              <a:rPr lang="en-US" sz="20000" b="1" kern="1200">
                <a:solidFill>
                  <a:srgbClr val="FF0000"/>
                </a:solidFill>
                <a:latin typeface="VNI-Avo" pitchFamily="2" charset="0"/>
                <a:ea typeface="微软雅黑"/>
                <a:cs typeface="Times New Roman" panose="02020603050405020304" pitchFamily="18" charset="0"/>
              </a:rPr>
              <a:t>oac</a:t>
            </a:r>
            <a:endParaRPr lang="en-US" sz="5500" b="1" kern="1200" dirty="0">
              <a:solidFill>
                <a:srgbClr val="FF0000"/>
              </a:solidFill>
              <a:latin typeface="VNI-Avo"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347001207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85434" y="5080027"/>
            <a:ext cx="5553967" cy="1200920"/>
          </a:xfrm>
          <a:prstGeom prst="rect">
            <a:avLst/>
          </a:prstGeom>
          <a:noFill/>
        </p:spPr>
        <p:txBody>
          <a:bodyPr wrap="square" lIns="91864" tIns="45971" rIns="91864" bIns="45971" rtlCol="0">
            <a:spAutoFit/>
          </a:bodyPr>
          <a:lstStyle/>
          <a:p>
            <a:pPr marL="480335" lvl="1" defTabSz="960671">
              <a:buClrTx/>
            </a:pPr>
            <a:r>
              <a:rPr lang="en-US" sz="7200" b="1" kern="1200" dirty="0">
                <a:solidFill>
                  <a:prstClr val="black"/>
                </a:solidFill>
                <a:latin typeface="VNI-Avo" pitchFamily="2" charset="0"/>
                <a:ea typeface="+mn-ea"/>
                <a:cs typeface="Times New Roman" panose="02020603050405020304" pitchFamily="18" charset="0"/>
              </a:rPr>
              <a:t> </a:t>
            </a:r>
            <a:r>
              <a:rPr lang="en-US" sz="7200" b="1" kern="1200" dirty="0" err="1">
                <a:solidFill>
                  <a:prstClr val="black"/>
                </a:solidFill>
                <a:latin typeface="VNI-Avo" pitchFamily="2" charset="0"/>
                <a:ea typeface="+mn-ea"/>
                <a:cs typeface="Times New Roman" panose="02020603050405020304" pitchFamily="18" charset="0"/>
              </a:rPr>
              <a:t>aùo</a:t>
            </a:r>
            <a:r>
              <a:rPr lang="en-US" sz="7200" b="1" kern="1200" dirty="0">
                <a:solidFill>
                  <a:prstClr val="black"/>
                </a:solidFill>
                <a:latin typeface="VNI-Avo" pitchFamily="2" charset="0"/>
                <a:ea typeface="+mn-ea"/>
                <a:cs typeface="Times New Roman" panose="02020603050405020304" pitchFamily="18" charset="0"/>
              </a:rPr>
              <a:t> </a:t>
            </a:r>
            <a:r>
              <a:rPr lang="en-US" sz="7200" b="1" kern="1200" dirty="0" err="1">
                <a:solidFill>
                  <a:prstClr val="black"/>
                </a:solidFill>
                <a:latin typeface="VNI-Avo" pitchFamily="2" charset="0"/>
                <a:ea typeface="+mn-ea"/>
                <a:cs typeface="Times New Roman" panose="02020603050405020304" pitchFamily="18" charset="0"/>
              </a:rPr>
              <a:t>kh</a:t>
            </a:r>
            <a:r>
              <a:rPr lang="en-US" sz="7200" b="1" kern="1200" dirty="0" err="1">
                <a:solidFill>
                  <a:srgbClr val="FF0000"/>
                </a:solidFill>
                <a:latin typeface="VNI-Avo" pitchFamily="2" charset="0"/>
                <a:ea typeface="+mn-ea"/>
                <a:cs typeface="Times New Roman" panose="02020603050405020304" pitchFamily="18" charset="0"/>
              </a:rPr>
              <a:t>oaùc</a:t>
            </a:r>
            <a:endParaRPr lang="en-US" sz="7200" b="1" kern="1200" dirty="0">
              <a:solidFill>
                <a:srgbClr val="FF0000"/>
              </a:solidFill>
              <a:latin typeface="VNI-Avo" pitchFamily="2" charset="0"/>
              <a:ea typeface="+mn-ea"/>
              <a:cs typeface="Times New Roman" panose="02020603050405020304" pitchFamily="18" charset="0"/>
            </a:endParaRPr>
          </a:p>
        </p:txBody>
      </p:sp>
      <p:grpSp>
        <p:nvGrpSpPr>
          <p:cNvPr id="8" name="Group 7"/>
          <p:cNvGrpSpPr/>
          <p:nvPr/>
        </p:nvGrpSpPr>
        <p:grpSpPr>
          <a:xfrm>
            <a:off x="526000" y="2813825"/>
            <a:ext cx="5762179"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kh</a:t>
              </a:r>
              <a:endParaRPr lang="en-US" sz="9600" b="1" kern="1200"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srgbClr val="FF0000"/>
                  </a:solidFill>
                  <a:latin typeface="VNI-Avo" pitchFamily="2" charset="0"/>
                </a:rPr>
                <a:t>oac</a:t>
              </a:r>
              <a:endParaRPr lang="en-US" sz="9600" b="1" kern="1200"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9600" b="1" kern="1200">
                  <a:solidFill>
                    <a:prstClr val="black"/>
                  </a:solidFill>
                  <a:latin typeface="VNI-Avo" pitchFamily="2" charset="0"/>
                </a:rPr>
                <a:t>kh</a:t>
              </a:r>
              <a:r>
                <a:rPr lang="en-US" sz="9600" b="1" kern="1200">
                  <a:solidFill>
                    <a:srgbClr val="FF0000"/>
                  </a:solidFill>
                  <a:latin typeface="VNI-Avo" pitchFamily="2" charset="0"/>
                </a:rPr>
                <a:t>oaùc</a:t>
              </a:r>
              <a:endParaRPr lang="en-US" sz="9600" b="1" kern="1200"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xmlns=""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45" y="219028"/>
            <a:ext cx="1186355" cy="1167613"/>
          </a:xfrm>
          <a:prstGeom prst="rect">
            <a:avLst/>
          </a:prstGeom>
        </p:spPr>
      </p:pic>
      <p:sp>
        <p:nvSpPr>
          <p:cNvPr id="13" name="Viết thường">
            <a:extLst>
              <a:ext uri="{FF2B5EF4-FFF2-40B4-BE49-F238E27FC236}">
                <a16:creationId xmlns:a16="http://schemas.microsoft.com/office/drawing/2014/main" xmlns="" id="{3BA5A5FA-0CBB-46A8-8C8F-F75B73756396}"/>
              </a:ext>
            </a:extLst>
          </p:cNvPr>
          <p:cNvSpPr txBox="1"/>
          <p:nvPr/>
        </p:nvSpPr>
        <p:spPr>
          <a:xfrm>
            <a:off x="1384426" y="630781"/>
            <a:ext cx="3949792" cy="1831859"/>
          </a:xfrm>
          <a:prstGeom prst="rect">
            <a:avLst/>
          </a:prstGeom>
          <a:noFill/>
          <a:ln>
            <a:noFill/>
          </a:ln>
        </p:spPr>
        <p:txBody>
          <a:bodyPr wrap="square" lIns="91864" tIns="45971" rIns="91864" bIns="45971" rtlCol="0">
            <a:spAutoFit/>
          </a:bodyPr>
          <a:lstStyle/>
          <a:p>
            <a:pPr algn="ctr" defTabSz="1208911">
              <a:defRPr/>
            </a:pPr>
            <a:r>
              <a:rPr lang="en-GB" sz="11300" b="1">
                <a:solidFill>
                  <a:srgbClr val="FF0000"/>
                </a:solidFill>
                <a:latin typeface="VNI-Avo" pitchFamily="2" charset="0"/>
                <a:ea typeface="+mn-ea"/>
                <a:cs typeface="Lato" panose="020F0502020204030203" pitchFamily="34" charset="0"/>
              </a:rPr>
              <a:t>oac</a:t>
            </a:r>
            <a:endParaRPr lang="en-GB" sz="11300" b="1" dirty="0">
              <a:solidFill>
                <a:srgbClr val="FF0000"/>
              </a:solidFill>
              <a:latin typeface="VNI-Avo" pitchFamily="2" charset="0"/>
              <a:ea typeface="+mn-ea"/>
              <a:cs typeface="Lato" panose="020F0502020204030203"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70757" t="60922" r="10237" b="21662"/>
          <a:stretch/>
        </p:blipFill>
        <p:spPr>
          <a:xfrm>
            <a:off x="6833729" y="418643"/>
            <a:ext cx="5087095" cy="4638476"/>
          </a:xfrm>
          <a:prstGeom prst="rect">
            <a:avLst/>
          </a:prstGeom>
        </p:spPr>
      </p:pic>
    </p:spTree>
    <p:extLst>
      <p:ext uri="{BB962C8B-B14F-4D97-AF65-F5344CB8AC3E}">
        <p14:creationId xmlns:p14="http://schemas.microsoft.com/office/powerpoint/2010/main" val="13369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 y="7"/>
            <a:ext cx="12867287" cy="6858000"/>
          </a:xfrm>
          <a:prstGeom prst="rect">
            <a:avLst/>
          </a:prstGeom>
        </p:spPr>
      </p:pic>
      <p:sp>
        <p:nvSpPr>
          <p:cNvPr id="6" name="Rectangle 5"/>
          <p:cNvSpPr/>
          <p:nvPr/>
        </p:nvSpPr>
        <p:spPr>
          <a:xfrm>
            <a:off x="248905" y="3367301"/>
            <a:ext cx="11720018" cy="1584967"/>
          </a:xfrm>
          <a:prstGeom prst="rect">
            <a:avLst/>
          </a:prstGeom>
          <a:noFill/>
        </p:spPr>
        <p:txBody>
          <a:bodyPr wrap="square" lIns="91240" tIns="45659" rIns="91240" bIns="45659">
            <a:spAutoFit/>
          </a:bodyPr>
          <a:lstStyle/>
          <a:p>
            <a:pPr algn="ctr" defTabSz="912318">
              <a:buClrTx/>
            </a:pPr>
            <a:r>
              <a:rPr lang="en-US" sz="9700" b="1" kern="1200">
                <a:ln w="13462">
                  <a:solidFill>
                    <a:prstClr val="white"/>
                  </a:solidFill>
                  <a:prstDash val="solid"/>
                </a:ln>
                <a:solidFill>
                  <a:srgbClr val="7030A0"/>
                </a:solidFill>
                <a:effectLst>
                  <a:outerShdw dist="38100" dir="2700000" algn="bl" rotWithShape="0">
                    <a:srgbClr val="4BACC6"/>
                  </a:outerShdw>
                </a:effectLst>
                <a:latin typeface="VNI-Avo" pitchFamily="2" charset="0"/>
                <a:ea typeface="+mn-ea"/>
                <a:cs typeface="+mn-cs"/>
              </a:rPr>
              <a:t>oai  oay  oac</a:t>
            </a:r>
            <a:endParaRPr lang="en-US" sz="9700" b="1" kern="1200" dirty="0">
              <a:ln w="13462">
                <a:solidFill>
                  <a:prstClr val="white"/>
                </a:solidFill>
                <a:prstDash val="solid"/>
              </a:ln>
              <a:solidFill>
                <a:srgbClr val="7030A0"/>
              </a:solidFill>
              <a:effectLst>
                <a:outerShdw dist="38100" dir="2700000" algn="bl" rotWithShape="0">
                  <a:srgbClr val="4BACC6"/>
                </a:outerShdw>
              </a:effectLst>
              <a:latin typeface="VNI-Avo" pitchFamily="2" charset="0"/>
              <a:ea typeface="+mn-ea"/>
              <a:cs typeface="+mn-cs"/>
            </a:endParaRPr>
          </a:p>
        </p:txBody>
      </p:sp>
      <p:sp>
        <p:nvSpPr>
          <p:cNvPr id="8" name="Rectangle 7"/>
          <p:cNvSpPr/>
          <p:nvPr/>
        </p:nvSpPr>
        <p:spPr>
          <a:xfrm>
            <a:off x="1208957" y="3363326"/>
            <a:ext cx="3331010" cy="1584967"/>
          </a:xfrm>
          <a:prstGeom prst="rect">
            <a:avLst/>
          </a:prstGeom>
          <a:noFill/>
        </p:spPr>
        <p:txBody>
          <a:bodyPr wrap="square" lIns="91240" tIns="45659" rIns="91240" bIns="45659">
            <a:spAutoFit/>
          </a:bodyPr>
          <a:lstStyle/>
          <a:p>
            <a:pPr algn="ctr" defTabSz="912318">
              <a:buClrTx/>
            </a:pPr>
            <a:r>
              <a:rPr lang="en-US" sz="9700" b="1" kern="120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rPr>
              <a:t>oa</a:t>
            </a:r>
            <a:endParaRPr lang="en-US" sz="9700" b="1" kern="1200" dirty="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endParaRPr>
          </a:p>
        </p:txBody>
      </p:sp>
      <p:sp>
        <p:nvSpPr>
          <p:cNvPr id="9" name="Rectangle 8"/>
          <p:cNvSpPr/>
          <p:nvPr/>
        </p:nvSpPr>
        <p:spPr>
          <a:xfrm>
            <a:off x="7642241" y="3363326"/>
            <a:ext cx="1825819" cy="1584967"/>
          </a:xfrm>
          <a:prstGeom prst="rect">
            <a:avLst/>
          </a:prstGeom>
          <a:noFill/>
        </p:spPr>
        <p:txBody>
          <a:bodyPr wrap="none" lIns="91240" tIns="45659" rIns="91240" bIns="45659">
            <a:spAutoFit/>
          </a:bodyPr>
          <a:lstStyle/>
          <a:p>
            <a:pPr algn="ctr" defTabSz="912318">
              <a:buClrTx/>
            </a:pPr>
            <a:r>
              <a:rPr lang="en-US" sz="9700" b="1" kern="120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rPr>
              <a:t>oa</a:t>
            </a:r>
            <a:endParaRPr lang="en-US" sz="9700" b="1" kern="1200" dirty="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endParaRPr>
          </a:p>
        </p:txBody>
      </p:sp>
      <p:grpSp>
        <p:nvGrpSpPr>
          <p:cNvPr id="11" name="Group 10"/>
          <p:cNvGrpSpPr/>
          <p:nvPr/>
        </p:nvGrpSpPr>
        <p:grpSpPr>
          <a:xfrm>
            <a:off x="10638031" y="4109453"/>
            <a:ext cx="1918067" cy="2748891"/>
            <a:chOff x="4805321" y="1463631"/>
            <a:chExt cx="1918454" cy="2748890"/>
          </a:xfrm>
        </p:grpSpPr>
        <p:grpSp>
          <p:nvGrpSpPr>
            <p:cNvPr id="12" name="Group 604"/>
            <p:cNvGrpSpPr>
              <a:grpSpLocks noChangeAspect="1"/>
            </p:cNvGrpSpPr>
            <p:nvPr/>
          </p:nvGrpSpPr>
          <p:grpSpPr bwMode="auto">
            <a:xfrm>
              <a:off x="4805321" y="1463631"/>
              <a:ext cx="1918454" cy="2748890"/>
              <a:chOff x="3323" y="1923"/>
              <a:chExt cx="931" cy="1334"/>
            </a:xfrm>
          </p:grpSpPr>
          <p:grpSp>
            <p:nvGrpSpPr>
              <p:cNvPr id="14" name="Group 805"/>
              <p:cNvGrpSpPr>
                <a:grpSpLocks/>
              </p:cNvGrpSpPr>
              <p:nvPr/>
            </p:nvGrpSpPr>
            <p:grpSpPr bwMode="auto">
              <a:xfrm>
                <a:off x="3327" y="2519"/>
                <a:ext cx="888" cy="734"/>
                <a:chOff x="3327" y="2519"/>
                <a:chExt cx="888" cy="734"/>
              </a:xfrm>
            </p:grpSpPr>
            <p:sp>
              <p:nvSpPr>
                <p:cNvPr id="871" name="Freeform 605"/>
                <p:cNvSpPr>
                  <a:spLocks/>
                </p:cNvSpPr>
                <p:nvPr/>
              </p:nvSpPr>
              <p:spPr bwMode="auto">
                <a:xfrm>
                  <a:off x="3327" y="2519"/>
                  <a:ext cx="888" cy="733"/>
                </a:xfrm>
                <a:custGeom>
                  <a:avLst/>
                  <a:gdLst>
                    <a:gd name="T0" fmla="*/ 66 w 1030"/>
                    <a:gd name="T1" fmla="*/ 180 h 850"/>
                    <a:gd name="T2" fmla="*/ 32 w 1030"/>
                    <a:gd name="T3" fmla="*/ 316 h 850"/>
                    <a:gd name="T4" fmla="*/ 27 w 1030"/>
                    <a:gd name="T5" fmla="*/ 562 h 850"/>
                    <a:gd name="T6" fmla="*/ 87 w 1030"/>
                    <a:gd name="T7" fmla="*/ 609 h 850"/>
                    <a:gd name="T8" fmla="*/ 74 w 1030"/>
                    <a:gd name="T9" fmla="*/ 848 h 850"/>
                    <a:gd name="T10" fmla="*/ 215 w 1030"/>
                    <a:gd name="T11" fmla="*/ 849 h 850"/>
                    <a:gd name="T12" fmla="*/ 425 w 1030"/>
                    <a:gd name="T13" fmla="*/ 843 h 850"/>
                    <a:gd name="T14" fmla="*/ 829 w 1030"/>
                    <a:gd name="T15" fmla="*/ 846 h 850"/>
                    <a:gd name="T16" fmla="*/ 911 w 1030"/>
                    <a:gd name="T17" fmla="*/ 849 h 850"/>
                    <a:gd name="T18" fmla="*/ 992 w 1030"/>
                    <a:gd name="T19" fmla="*/ 846 h 850"/>
                    <a:gd name="T20" fmla="*/ 984 w 1030"/>
                    <a:gd name="T21" fmla="*/ 725 h 850"/>
                    <a:gd name="T22" fmla="*/ 979 w 1030"/>
                    <a:gd name="T23" fmla="*/ 597 h 850"/>
                    <a:gd name="T24" fmla="*/ 1013 w 1030"/>
                    <a:gd name="T25" fmla="*/ 549 h 850"/>
                    <a:gd name="T26" fmla="*/ 1025 w 1030"/>
                    <a:gd name="T27" fmla="*/ 426 h 850"/>
                    <a:gd name="T28" fmla="*/ 1023 w 1030"/>
                    <a:gd name="T29" fmla="*/ 298 h 850"/>
                    <a:gd name="T30" fmla="*/ 1006 w 1030"/>
                    <a:gd name="T31" fmla="*/ 180 h 850"/>
                    <a:gd name="T32" fmla="*/ 1003 w 1030"/>
                    <a:gd name="T33" fmla="*/ 128 h 850"/>
                    <a:gd name="T34" fmla="*/ 1018 w 1030"/>
                    <a:gd name="T35" fmla="*/ 221 h 850"/>
                    <a:gd name="T36" fmla="*/ 1008 w 1030"/>
                    <a:gd name="T37" fmla="*/ 94 h 850"/>
                    <a:gd name="T38" fmla="*/ 993 w 1030"/>
                    <a:gd name="T39" fmla="*/ 32 h 850"/>
                    <a:gd name="T40" fmla="*/ 931 w 1030"/>
                    <a:gd name="T41" fmla="*/ 14 h 850"/>
                    <a:gd name="T42" fmla="*/ 535 w 1030"/>
                    <a:gd name="T43" fmla="*/ 32 h 850"/>
                    <a:gd name="T44" fmla="*/ 299 w 1030"/>
                    <a:gd name="T45" fmla="*/ 27 h 850"/>
                    <a:gd name="T46" fmla="*/ 193 w 1030"/>
                    <a:gd name="T47" fmla="*/ 20 h 850"/>
                    <a:gd name="T48" fmla="*/ 122 w 1030"/>
                    <a:gd name="T49" fmla="*/ 17 h 850"/>
                    <a:gd name="T50" fmla="*/ 93 w 1030"/>
                    <a:gd name="T51" fmla="*/ 81 h 850"/>
                    <a:gd name="T52" fmla="*/ 66 w 1030"/>
                    <a:gd name="T53" fmla="*/ 180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0" h="850">
                      <a:moveTo>
                        <a:pt x="66" y="180"/>
                      </a:moveTo>
                      <a:cubicBezTo>
                        <a:pt x="52" y="225"/>
                        <a:pt x="41" y="271"/>
                        <a:pt x="32" y="316"/>
                      </a:cubicBezTo>
                      <a:cubicBezTo>
                        <a:pt x="17" y="395"/>
                        <a:pt x="0" y="484"/>
                        <a:pt x="27" y="562"/>
                      </a:cubicBezTo>
                      <a:cubicBezTo>
                        <a:pt x="35" y="584"/>
                        <a:pt x="59" y="618"/>
                        <a:pt x="87" y="609"/>
                      </a:cubicBezTo>
                      <a:cubicBezTo>
                        <a:pt x="85" y="690"/>
                        <a:pt x="95" y="769"/>
                        <a:pt x="74" y="848"/>
                      </a:cubicBezTo>
                      <a:cubicBezTo>
                        <a:pt x="117" y="840"/>
                        <a:pt x="170" y="849"/>
                        <a:pt x="215" y="849"/>
                      </a:cubicBezTo>
                      <a:cubicBezTo>
                        <a:pt x="285" y="849"/>
                        <a:pt x="354" y="841"/>
                        <a:pt x="425" y="843"/>
                      </a:cubicBezTo>
                      <a:cubicBezTo>
                        <a:pt x="558" y="848"/>
                        <a:pt x="695" y="846"/>
                        <a:pt x="829" y="846"/>
                      </a:cubicBezTo>
                      <a:cubicBezTo>
                        <a:pt x="857" y="846"/>
                        <a:pt x="883" y="847"/>
                        <a:pt x="911" y="849"/>
                      </a:cubicBezTo>
                      <a:cubicBezTo>
                        <a:pt x="937" y="850"/>
                        <a:pt x="968" y="838"/>
                        <a:pt x="992" y="846"/>
                      </a:cubicBezTo>
                      <a:cubicBezTo>
                        <a:pt x="975" y="813"/>
                        <a:pt x="983" y="761"/>
                        <a:pt x="984" y="725"/>
                      </a:cubicBezTo>
                      <a:cubicBezTo>
                        <a:pt x="986" y="688"/>
                        <a:pt x="964" y="632"/>
                        <a:pt x="979" y="597"/>
                      </a:cubicBezTo>
                      <a:cubicBezTo>
                        <a:pt x="987" y="578"/>
                        <a:pt x="1006" y="570"/>
                        <a:pt x="1013" y="549"/>
                      </a:cubicBezTo>
                      <a:cubicBezTo>
                        <a:pt x="1025" y="512"/>
                        <a:pt x="1027" y="467"/>
                        <a:pt x="1025" y="426"/>
                      </a:cubicBezTo>
                      <a:cubicBezTo>
                        <a:pt x="1023" y="384"/>
                        <a:pt x="1028" y="340"/>
                        <a:pt x="1023" y="298"/>
                      </a:cubicBezTo>
                      <a:cubicBezTo>
                        <a:pt x="1019" y="257"/>
                        <a:pt x="1011" y="218"/>
                        <a:pt x="1006" y="180"/>
                      </a:cubicBezTo>
                      <a:cubicBezTo>
                        <a:pt x="1003" y="163"/>
                        <a:pt x="1008" y="144"/>
                        <a:pt x="1003" y="128"/>
                      </a:cubicBezTo>
                      <a:cubicBezTo>
                        <a:pt x="1002" y="156"/>
                        <a:pt x="1005" y="198"/>
                        <a:pt x="1018" y="221"/>
                      </a:cubicBezTo>
                      <a:cubicBezTo>
                        <a:pt x="1030" y="185"/>
                        <a:pt x="1012" y="130"/>
                        <a:pt x="1008" y="94"/>
                      </a:cubicBezTo>
                      <a:cubicBezTo>
                        <a:pt x="1006" y="72"/>
                        <a:pt x="1000" y="52"/>
                        <a:pt x="993" y="32"/>
                      </a:cubicBezTo>
                      <a:cubicBezTo>
                        <a:pt x="980" y="0"/>
                        <a:pt x="966" y="11"/>
                        <a:pt x="931" y="14"/>
                      </a:cubicBezTo>
                      <a:cubicBezTo>
                        <a:pt x="800" y="27"/>
                        <a:pt x="666" y="32"/>
                        <a:pt x="535" y="32"/>
                      </a:cubicBezTo>
                      <a:cubicBezTo>
                        <a:pt x="456" y="32"/>
                        <a:pt x="376" y="27"/>
                        <a:pt x="299" y="27"/>
                      </a:cubicBezTo>
                      <a:cubicBezTo>
                        <a:pt x="264" y="27"/>
                        <a:pt x="227" y="26"/>
                        <a:pt x="193" y="20"/>
                      </a:cubicBezTo>
                      <a:cubicBezTo>
                        <a:pt x="170" y="17"/>
                        <a:pt x="143" y="4"/>
                        <a:pt x="122" y="17"/>
                      </a:cubicBezTo>
                      <a:cubicBezTo>
                        <a:pt x="100" y="30"/>
                        <a:pt x="98" y="59"/>
                        <a:pt x="93" y="81"/>
                      </a:cubicBezTo>
                      <a:cubicBezTo>
                        <a:pt x="86" y="115"/>
                        <a:pt x="75" y="147"/>
                        <a:pt x="66" y="180"/>
                      </a:cubicBezTo>
                      <a:close/>
                    </a:path>
                  </a:pathLst>
                </a:custGeom>
                <a:solidFill>
                  <a:srgbClr val="60BF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2" name="Freeform 606"/>
                <p:cNvSpPr>
                  <a:spLocks/>
                </p:cNvSpPr>
                <p:nvPr/>
              </p:nvSpPr>
              <p:spPr bwMode="auto">
                <a:xfrm>
                  <a:off x="3507" y="2672"/>
                  <a:ext cx="3" cy="123"/>
                </a:xfrm>
                <a:custGeom>
                  <a:avLst/>
                  <a:gdLst>
                    <a:gd name="T0" fmla="*/ 0 w 3"/>
                    <a:gd name="T1" fmla="*/ 0 h 142"/>
                    <a:gd name="T2" fmla="*/ 3 w 3"/>
                    <a:gd name="T3" fmla="*/ 142 h 142"/>
                  </a:gdLst>
                  <a:ahLst/>
                  <a:cxnLst>
                    <a:cxn ang="0">
                      <a:pos x="T0" y="T1"/>
                    </a:cxn>
                    <a:cxn ang="0">
                      <a:pos x="T2" y="T3"/>
                    </a:cxn>
                  </a:cxnLst>
                  <a:rect l="0" t="0" r="r" b="b"/>
                  <a:pathLst>
                    <a:path w="3" h="142">
                      <a:moveTo>
                        <a:pt x="0" y="0"/>
                      </a:moveTo>
                      <a:cubicBezTo>
                        <a:pt x="0" y="47"/>
                        <a:pt x="3" y="95"/>
                        <a:pt x="3"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3" name="Freeform 607"/>
                <p:cNvSpPr>
                  <a:spLocks/>
                </p:cNvSpPr>
                <p:nvPr/>
              </p:nvSpPr>
              <p:spPr bwMode="auto">
                <a:xfrm>
                  <a:off x="3503" y="2668"/>
                  <a:ext cx="11" cy="131"/>
                </a:xfrm>
                <a:custGeom>
                  <a:avLst/>
                  <a:gdLst>
                    <a:gd name="T0" fmla="*/ 5 w 13"/>
                    <a:gd name="T1" fmla="*/ 0 h 152"/>
                    <a:gd name="T2" fmla="*/ 0 w 13"/>
                    <a:gd name="T3" fmla="*/ 5 h 152"/>
                    <a:gd name="T4" fmla="*/ 2 w 13"/>
                    <a:gd name="T5" fmla="*/ 147 h 152"/>
                    <a:gd name="T6" fmla="*/ 8 w 13"/>
                    <a:gd name="T7" fmla="*/ 152 h 152"/>
                    <a:gd name="T8" fmla="*/ 13 w 13"/>
                    <a:gd name="T9" fmla="*/ 147 h 152"/>
                    <a:gd name="T10" fmla="*/ 11 w 13"/>
                    <a:gd name="T11" fmla="*/ 5 h 152"/>
                    <a:gd name="T12" fmla="*/ 5 w 13"/>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13" h="152">
                      <a:moveTo>
                        <a:pt x="5" y="0"/>
                      </a:moveTo>
                      <a:cubicBezTo>
                        <a:pt x="3" y="0"/>
                        <a:pt x="0" y="2"/>
                        <a:pt x="0" y="5"/>
                      </a:cubicBezTo>
                      <a:cubicBezTo>
                        <a:pt x="2" y="147"/>
                        <a:pt x="2" y="147"/>
                        <a:pt x="2" y="147"/>
                      </a:cubicBezTo>
                      <a:cubicBezTo>
                        <a:pt x="3" y="150"/>
                        <a:pt x="5" y="152"/>
                        <a:pt x="8" y="152"/>
                      </a:cubicBezTo>
                      <a:cubicBezTo>
                        <a:pt x="10" y="152"/>
                        <a:pt x="13" y="150"/>
                        <a:pt x="13" y="147"/>
                      </a:cubicBezTo>
                      <a:cubicBezTo>
                        <a:pt x="11" y="5"/>
                        <a:pt x="11" y="5"/>
                        <a:pt x="11" y="5"/>
                      </a:cubicBezTo>
                      <a:cubicBezTo>
                        <a:pt x="11" y="2"/>
                        <a:pt x="8"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4" name="Freeform 608"/>
                <p:cNvSpPr>
                  <a:spLocks/>
                </p:cNvSpPr>
                <p:nvPr/>
              </p:nvSpPr>
              <p:spPr bwMode="auto">
                <a:xfrm>
                  <a:off x="3450" y="2866"/>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5" name="Freeform 609"/>
                <p:cNvSpPr>
                  <a:spLocks/>
                </p:cNvSpPr>
                <p:nvPr/>
              </p:nvSpPr>
              <p:spPr bwMode="auto">
                <a:xfrm>
                  <a:off x="3439" y="2866"/>
                  <a:ext cx="15" cy="6"/>
                </a:xfrm>
                <a:custGeom>
                  <a:avLst/>
                  <a:gdLst>
                    <a:gd name="T0" fmla="*/ 0 w 17"/>
                    <a:gd name="T1" fmla="*/ 4 h 6"/>
                    <a:gd name="T2" fmla="*/ 2 w 17"/>
                    <a:gd name="T3" fmla="*/ 6 h 6"/>
                    <a:gd name="T4" fmla="*/ 17 w 17"/>
                    <a:gd name="T5" fmla="*/ 4 h 6"/>
                    <a:gd name="T6" fmla="*/ 7 w 17"/>
                    <a:gd name="T7" fmla="*/ 0 h 6"/>
                    <a:gd name="T8" fmla="*/ 10 w 17"/>
                    <a:gd name="T9" fmla="*/ 3 h 6"/>
                    <a:gd name="T10" fmla="*/ 4 w 17"/>
                    <a:gd name="T11" fmla="*/ 1 h 6"/>
                    <a:gd name="T12" fmla="*/ 5 w 17"/>
                    <a:gd name="T13" fmla="*/ 4 h 6"/>
                    <a:gd name="T14" fmla="*/ 0 w 17"/>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6">
                      <a:moveTo>
                        <a:pt x="0" y="4"/>
                      </a:moveTo>
                      <a:cubicBezTo>
                        <a:pt x="2" y="6"/>
                        <a:pt x="2" y="6"/>
                        <a:pt x="2" y="6"/>
                      </a:cubicBezTo>
                      <a:cubicBezTo>
                        <a:pt x="12" y="5"/>
                        <a:pt x="9" y="6"/>
                        <a:pt x="17" y="4"/>
                      </a:cubicBezTo>
                      <a:cubicBezTo>
                        <a:pt x="15" y="3"/>
                        <a:pt x="11" y="0"/>
                        <a:pt x="7" y="0"/>
                      </a:cubicBezTo>
                      <a:cubicBezTo>
                        <a:pt x="8" y="1"/>
                        <a:pt x="12" y="2"/>
                        <a:pt x="10" y="3"/>
                      </a:cubicBezTo>
                      <a:cubicBezTo>
                        <a:pt x="7" y="3"/>
                        <a:pt x="8" y="2"/>
                        <a:pt x="4" y="1"/>
                      </a:cubicBezTo>
                      <a:cubicBezTo>
                        <a:pt x="1" y="2"/>
                        <a:pt x="6" y="2"/>
                        <a:pt x="5" y="4"/>
                      </a:cubicBezTo>
                      <a:lnTo>
                        <a:pt x="0"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6" name="Freeform 610"/>
                <p:cNvSpPr>
                  <a:spLocks/>
                </p:cNvSpPr>
                <p:nvPr/>
              </p:nvSpPr>
              <p:spPr bwMode="auto">
                <a:xfrm>
                  <a:off x="3444" y="2872"/>
                  <a:ext cx="5" cy="0"/>
                </a:xfrm>
                <a:custGeom>
                  <a:avLst/>
                  <a:gdLst>
                    <a:gd name="T0" fmla="*/ 5 w 5"/>
                    <a:gd name="T1" fmla="*/ 0 h 1"/>
                    <a:gd name="T2" fmla="*/ 0 w 5"/>
                    <a:gd name="T3" fmla="*/ 0 h 1"/>
                    <a:gd name="T4" fmla="*/ 5 w 5"/>
                    <a:gd name="T5" fmla="*/ 0 h 1"/>
                  </a:gdLst>
                  <a:ahLst/>
                  <a:cxnLst>
                    <a:cxn ang="0">
                      <a:pos x="T0" y="T1"/>
                    </a:cxn>
                    <a:cxn ang="0">
                      <a:pos x="T2" y="T3"/>
                    </a:cxn>
                    <a:cxn ang="0">
                      <a:pos x="T4" y="T5"/>
                    </a:cxn>
                  </a:cxnLst>
                  <a:rect l="0" t="0" r="r" b="b"/>
                  <a:pathLst>
                    <a:path w="5" h="1">
                      <a:moveTo>
                        <a:pt x="5" y="0"/>
                      </a:moveTo>
                      <a:cubicBezTo>
                        <a:pt x="0" y="0"/>
                        <a:pt x="0" y="0"/>
                        <a:pt x="0" y="0"/>
                      </a:cubicBezTo>
                      <a:cubicBezTo>
                        <a:pt x="1" y="0"/>
                        <a:pt x="4" y="1"/>
                        <a:pt x="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7" name="Freeform 611"/>
                <p:cNvSpPr>
                  <a:spLocks/>
                </p:cNvSpPr>
                <p:nvPr/>
              </p:nvSpPr>
              <p:spPr bwMode="auto">
                <a:xfrm>
                  <a:off x="3447" y="2870"/>
                  <a:ext cx="6" cy="2"/>
                </a:xfrm>
                <a:custGeom>
                  <a:avLst/>
                  <a:gdLst>
                    <a:gd name="T0" fmla="*/ 3 w 7"/>
                    <a:gd name="T1" fmla="*/ 2 h 3"/>
                    <a:gd name="T2" fmla="*/ 7 w 7"/>
                    <a:gd name="T3" fmla="*/ 3 h 3"/>
                    <a:gd name="T4" fmla="*/ 0 w 7"/>
                    <a:gd name="T5" fmla="*/ 0 h 3"/>
                    <a:gd name="T6" fmla="*/ 3 w 7"/>
                    <a:gd name="T7" fmla="*/ 2 h 3"/>
                  </a:gdLst>
                  <a:ahLst/>
                  <a:cxnLst>
                    <a:cxn ang="0">
                      <a:pos x="T0" y="T1"/>
                    </a:cxn>
                    <a:cxn ang="0">
                      <a:pos x="T2" y="T3"/>
                    </a:cxn>
                    <a:cxn ang="0">
                      <a:pos x="T4" y="T5"/>
                    </a:cxn>
                    <a:cxn ang="0">
                      <a:pos x="T6" y="T7"/>
                    </a:cxn>
                  </a:cxnLst>
                  <a:rect l="0" t="0" r="r" b="b"/>
                  <a:pathLst>
                    <a:path w="7" h="3">
                      <a:moveTo>
                        <a:pt x="3" y="2"/>
                      </a:moveTo>
                      <a:cubicBezTo>
                        <a:pt x="3" y="1"/>
                        <a:pt x="6" y="3"/>
                        <a:pt x="7" y="3"/>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8" name="Freeform 612"/>
                <p:cNvSpPr>
                  <a:spLocks/>
                </p:cNvSpPr>
                <p:nvPr/>
              </p:nvSpPr>
              <p:spPr bwMode="auto">
                <a:xfrm>
                  <a:off x="3449" y="2867"/>
                  <a:ext cx="1" cy="0"/>
                </a:xfrm>
                <a:custGeom>
                  <a:avLst/>
                  <a:gdLst>
                    <a:gd name="T0" fmla="*/ 2 w 2"/>
                    <a:gd name="T1" fmla="*/ 1 w 2"/>
                    <a:gd name="T2" fmla="*/ 2 w 2"/>
                  </a:gdLst>
                  <a:ahLst/>
                  <a:cxnLst>
                    <a:cxn ang="0">
                      <a:pos x="T0" y="0"/>
                    </a:cxn>
                    <a:cxn ang="0">
                      <a:pos x="T1" y="0"/>
                    </a:cxn>
                    <a:cxn ang="0">
                      <a:pos x="T2" y="0"/>
                    </a:cxn>
                  </a:cxnLst>
                  <a:rect l="0" t="0" r="r" b="b"/>
                  <a:pathLst>
                    <a:path w="2">
                      <a:moveTo>
                        <a:pt x="2" y="0"/>
                      </a:moveTo>
                      <a:cubicBezTo>
                        <a:pt x="1" y="0"/>
                        <a:pt x="1" y="0"/>
                        <a:pt x="1"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9" name="Freeform 613"/>
                <p:cNvSpPr>
                  <a:spLocks/>
                </p:cNvSpPr>
                <p:nvPr/>
              </p:nvSpPr>
              <p:spPr bwMode="auto">
                <a:xfrm>
                  <a:off x="3448" y="2866"/>
                  <a:ext cx="9" cy="5"/>
                </a:xfrm>
                <a:custGeom>
                  <a:avLst/>
                  <a:gdLst>
                    <a:gd name="T0" fmla="*/ 2 w 11"/>
                    <a:gd name="T1" fmla="*/ 0 h 6"/>
                    <a:gd name="T2" fmla="*/ 2 w 11"/>
                    <a:gd name="T3" fmla="*/ 2 h 6"/>
                    <a:gd name="T4" fmla="*/ 3 w 11"/>
                    <a:gd name="T5" fmla="*/ 2 h 6"/>
                    <a:gd name="T6" fmla="*/ 8 w 11"/>
                    <a:gd name="T7" fmla="*/ 4 h 6"/>
                    <a:gd name="T8" fmla="*/ 7 w 11"/>
                    <a:gd name="T9" fmla="*/ 6 h 6"/>
                    <a:gd name="T10" fmla="*/ 11 w 11"/>
                    <a:gd name="T11" fmla="*/ 5 h 6"/>
                    <a:gd name="T12" fmla="*/ 2 w 1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 h="6">
                      <a:moveTo>
                        <a:pt x="2" y="0"/>
                      </a:moveTo>
                      <a:cubicBezTo>
                        <a:pt x="0" y="0"/>
                        <a:pt x="1" y="1"/>
                        <a:pt x="2" y="2"/>
                      </a:cubicBezTo>
                      <a:cubicBezTo>
                        <a:pt x="3" y="2"/>
                        <a:pt x="3" y="2"/>
                        <a:pt x="3" y="2"/>
                      </a:cubicBezTo>
                      <a:cubicBezTo>
                        <a:pt x="5" y="2"/>
                        <a:pt x="9" y="3"/>
                        <a:pt x="8" y="4"/>
                      </a:cubicBezTo>
                      <a:cubicBezTo>
                        <a:pt x="9" y="5"/>
                        <a:pt x="4" y="4"/>
                        <a:pt x="7" y="6"/>
                      </a:cubicBezTo>
                      <a:cubicBezTo>
                        <a:pt x="11" y="5"/>
                        <a:pt x="11" y="5"/>
                        <a:pt x="11" y="5"/>
                      </a:cubicBezTo>
                      <a:cubicBezTo>
                        <a:pt x="11" y="3"/>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0" name="Freeform 614"/>
                <p:cNvSpPr>
                  <a:spLocks/>
                </p:cNvSpPr>
                <p:nvPr/>
              </p:nvSpPr>
              <p:spPr bwMode="auto">
                <a:xfrm>
                  <a:off x="3450" y="2867"/>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1" name="Freeform 615"/>
                <p:cNvSpPr>
                  <a:spLocks/>
                </p:cNvSpPr>
                <p:nvPr/>
              </p:nvSpPr>
              <p:spPr bwMode="auto">
                <a:xfrm>
                  <a:off x="3450" y="2870"/>
                  <a:ext cx="2" cy="1"/>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0"/>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2" name="Freeform 616"/>
                <p:cNvSpPr>
                  <a:spLocks/>
                </p:cNvSpPr>
                <p:nvPr/>
              </p:nvSpPr>
              <p:spPr bwMode="auto">
                <a:xfrm>
                  <a:off x="3449" y="2862"/>
                  <a:ext cx="12" cy="4"/>
                </a:xfrm>
                <a:custGeom>
                  <a:avLst/>
                  <a:gdLst>
                    <a:gd name="T0" fmla="*/ 1 w 14"/>
                    <a:gd name="T1" fmla="*/ 0 h 4"/>
                    <a:gd name="T2" fmla="*/ 5 w 14"/>
                    <a:gd name="T3" fmla="*/ 4 h 4"/>
                    <a:gd name="T4" fmla="*/ 14 w 14"/>
                    <a:gd name="T5" fmla="*/ 3 h 4"/>
                    <a:gd name="T6" fmla="*/ 12 w 14"/>
                    <a:gd name="T7" fmla="*/ 1 h 4"/>
                    <a:gd name="T8" fmla="*/ 1 w 14"/>
                    <a:gd name="T9" fmla="*/ 0 h 4"/>
                  </a:gdLst>
                  <a:ahLst/>
                  <a:cxnLst>
                    <a:cxn ang="0">
                      <a:pos x="T0" y="T1"/>
                    </a:cxn>
                    <a:cxn ang="0">
                      <a:pos x="T2" y="T3"/>
                    </a:cxn>
                    <a:cxn ang="0">
                      <a:pos x="T4" y="T5"/>
                    </a:cxn>
                    <a:cxn ang="0">
                      <a:pos x="T6" y="T7"/>
                    </a:cxn>
                    <a:cxn ang="0">
                      <a:pos x="T8" y="T9"/>
                    </a:cxn>
                  </a:cxnLst>
                  <a:rect l="0" t="0" r="r" b="b"/>
                  <a:pathLst>
                    <a:path w="14" h="4">
                      <a:moveTo>
                        <a:pt x="1" y="0"/>
                      </a:moveTo>
                      <a:cubicBezTo>
                        <a:pt x="8" y="2"/>
                        <a:pt x="0" y="3"/>
                        <a:pt x="5" y="4"/>
                      </a:cubicBezTo>
                      <a:cubicBezTo>
                        <a:pt x="5" y="2"/>
                        <a:pt x="10" y="2"/>
                        <a:pt x="14" y="3"/>
                      </a:cubicBezTo>
                      <a:cubicBezTo>
                        <a:pt x="12" y="1"/>
                        <a:pt x="12" y="1"/>
                        <a:pt x="12" y="1"/>
                      </a:cubicBezTo>
                      <a:cubicBezTo>
                        <a:pt x="10" y="0"/>
                        <a:pt x="5"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3" name="Freeform 617"/>
                <p:cNvSpPr>
                  <a:spLocks/>
                </p:cNvSpPr>
                <p:nvPr/>
              </p:nvSpPr>
              <p:spPr bwMode="auto">
                <a:xfrm>
                  <a:off x="3463" y="2861"/>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4" name="Freeform 618"/>
                <p:cNvSpPr>
                  <a:spLocks/>
                </p:cNvSpPr>
                <p:nvPr/>
              </p:nvSpPr>
              <p:spPr bwMode="auto">
                <a:xfrm>
                  <a:off x="3454" y="2853"/>
                  <a:ext cx="15" cy="8"/>
                </a:xfrm>
                <a:custGeom>
                  <a:avLst/>
                  <a:gdLst>
                    <a:gd name="T0" fmla="*/ 2 w 17"/>
                    <a:gd name="T1" fmla="*/ 0 h 10"/>
                    <a:gd name="T2" fmla="*/ 8 w 17"/>
                    <a:gd name="T3" fmla="*/ 5 h 10"/>
                    <a:gd name="T4" fmla="*/ 4 w 17"/>
                    <a:gd name="T5" fmla="*/ 3 h 10"/>
                    <a:gd name="T6" fmla="*/ 6 w 17"/>
                    <a:gd name="T7" fmla="*/ 7 h 10"/>
                    <a:gd name="T8" fmla="*/ 0 w 17"/>
                    <a:gd name="T9" fmla="*/ 5 h 10"/>
                    <a:gd name="T10" fmla="*/ 5 w 17"/>
                    <a:gd name="T11" fmla="*/ 9 h 10"/>
                    <a:gd name="T12" fmla="*/ 1 w 17"/>
                    <a:gd name="T13" fmla="*/ 10 h 10"/>
                    <a:gd name="T14" fmla="*/ 8 w 17"/>
                    <a:gd name="T15" fmla="*/ 10 h 10"/>
                    <a:gd name="T16" fmla="*/ 7 w 17"/>
                    <a:gd name="T17" fmla="*/ 8 h 10"/>
                    <a:gd name="T18" fmla="*/ 11 w 17"/>
                    <a:gd name="T19" fmla="*/ 10 h 10"/>
                    <a:gd name="T20" fmla="*/ 16 w 17"/>
                    <a:gd name="T21" fmla="*/ 6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5"/>
                        <a:pt x="8" y="5"/>
                        <a:pt x="8" y="5"/>
                      </a:cubicBezTo>
                      <a:cubicBezTo>
                        <a:pt x="6" y="5"/>
                        <a:pt x="4" y="4"/>
                        <a:pt x="4" y="3"/>
                      </a:cubicBezTo>
                      <a:cubicBezTo>
                        <a:pt x="3" y="5"/>
                        <a:pt x="7" y="6"/>
                        <a:pt x="6" y="7"/>
                      </a:cubicBezTo>
                      <a:cubicBezTo>
                        <a:pt x="0" y="7"/>
                        <a:pt x="6" y="5"/>
                        <a:pt x="0" y="5"/>
                      </a:cubicBezTo>
                      <a:cubicBezTo>
                        <a:pt x="0" y="6"/>
                        <a:pt x="0" y="7"/>
                        <a:pt x="5" y="9"/>
                      </a:cubicBezTo>
                      <a:cubicBezTo>
                        <a:pt x="1" y="10"/>
                        <a:pt x="1" y="10"/>
                        <a:pt x="1" y="10"/>
                      </a:cubicBezTo>
                      <a:cubicBezTo>
                        <a:pt x="8" y="10"/>
                        <a:pt x="8" y="10"/>
                        <a:pt x="8" y="10"/>
                      </a:cubicBezTo>
                      <a:cubicBezTo>
                        <a:pt x="10" y="10"/>
                        <a:pt x="3" y="8"/>
                        <a:pt x="7" y="8"/>
                      </a:cubicBezTo>
                      <a:cubicBezTo>
                        <a:pt x="10" y="9"/>
                        <a:pt x="11" y="10"/>
                        <a:pt x="11" y="10"/>
                      </a:cubicBezTo>
                      <a:cubicBezTo>
                        <a:pt x="10" y="9"/>
                        <a:pt x="17" y="8"/>
                        <a:pt x="16" y="6"/>
                      </a:cubicBezTo>
                      <a:cubicBezTo>
                        <a:pt x="16" y="3"/>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5" name="Freeform 619"/>
                <p:cNvSpPr>
                  <a:spLocks/>
                </p:cNvSpPr>
                <p:nvPr/>
              </p:nvSpPr>
              <p:spPr bwMode="auto">
                <a:xfrm>
                  <a:off x="3462" y="2853"/>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6" name="Freeform 620"/>
                <p:cNvSpPr>
                  <a:spLocks/>
                </p:cNvSpPr>
                <p:nvPr/>
              </p:nvSpPr>
              <p:spPr bwMode="auto">
                <a:xfrm>
                  <a:off x="3455" y="2845"/>
                  <a:ext cx="15" cy="8"/>
                </a:xfrm>
                <a:custGeom>
                  <a:avLst/>
                  <a:gdLst>
                    <a:gd name="T0" fmla="*/ 1 w 18"/>
                    <a:gd name="T1" fmla="*/ 5 h 9"/>
                    <a:gd name="T2" fmla="*/ 5 w 18"/>
                    <a:gd name="T3" fmla="*/ 7 h 9"/>
                    <a:gd name="T4" fmla="*/ 1 w 18"/>
                    <a:gd name="T5" fmla="*/ 7 h 9"/>
                    <a:gd name="T6" fmla="*/ 7 w 18"/>
                    <a:gd name="T7" fmla="*/ 9 h 9"/>
                    <a:gd name="T8" fmla="*/ 4 w 18"/>
                    <a:gd name="T9" fmla="*/ 5 h 9"/>
                    <a:gd name="T10" fmla="*/ 13 w 18"/>
                    <a:gd name="T11" fmla="*/ 5 h 9"/>
                    <a:gd name="T12" fmla="*/ 11 w 18"/>
                    <a:gd name="T13" fmla="*/ 7 h 9"/>
                    <a:gd name="T14" fmla="*/ 11 w 18"/>
                    <a:gd name="T15" fmla="*/ 1 h 9"/>
                    <a:gd name="T16" fmla="*/ 9 w 18"/>
                    <a:gd name="T17" fmla="*/ 2 h 9"/>
                    <a:gd name="T18" fmla="*/ 7 w 18"/>
                    <a:gd name="T19" fmla="*/ 0 h 9"/>
                    <a:gd name="T20" fmla="*/ 1 w 18"/>
                    <a:gd name="T2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 y="5"/>
                      </a:moveTo>
                      <a:cubicBezTo>
                        <a:pt x="5" y="7"/>
                        <a:pt x="5" y="7"/>
                        <a:pt x="5" y="7"/>
                      </a:cubicBezTo>
                      <a:cubicBezTo>
                        <a:pt x="4" y="8"/>
                        <a:pt x="3" y="7"/>
                        <a:pt x="1" y="7"/>
                      </a:cubicBezTo>
                      <a:cubicBezTo>
                        <a:pt x="3" y="8"/>
                        <a:pt x="5" y="8"/>
                        <a:pt x="7" y="9"/>
                      </a:cubicBezTo>
                      <a:cubicBezTo>
                        <a:pt x="13" y="9"/>
                        <a:pt x="5" y="6"/>
                        <a:pt x="4" y="5"/>
                      </a:cubicBezTo>
                      <a:cubicBezTo>
                        <a:pt x="7" y="2"/>
                        <a:pt x="7" y="5"/>
                        <a:pt x="13" y="5"/>
                      </a:cubicBezTo>
                      <a:cubicBezTo>
                        <a:pt x="13" y="6"/>
                        <a:pt x="12" y="5"/>
                        <a:pt x="11" y="7"/>
                      </a:cubicBezTo>
                      <a:cubicBezTo>
                        <a:pt x="18" y="6"/>
                        <a:pt x="12" y="3"/>
                        <a:pt x="11" y="1"/>
                      </a:cubicBezTo>
                      <a:cubicBezTo>
                        <a:pt x="10" y="1"/>
                        <a:pt x="8" y="1"/>
                        <a:pt x="9" y="2"/>
                      </a:cubicBezTo>
                      <a:cubicBezTo>
                        <a:pt x="7" y="0"/>
                        <a:pt x="7" y="0"/>
                        <a:pt x="7"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7" name="Freeform 621"/>
                <p:cNvSpPr>
                  <a:spLocks/>
                </p:cNvSpPr>
                <p:nvPr/>
              </p:nvSpPr>
              <p:spPr bwMode="auto">
                <a:xfrm>
                  <a:off x="3453" y="2851"/>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1"/>
                        <a:pt x="2" y="0"/>
                        <a:pt x="3" y="0"/>
                      </a:cubicBezTo>
                      <a:cubicBezTo>
                        <a:pt x="2"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8" name="Freeform 622"/>
                <p:cNvSpPr>
                  <a:spLocks/>
                </p:cNvSpPr>
                <p:nvPr/>
              </p:nvSpPr>
              <p:spPr bwMode="auto">
                <a:xfrm>
                  <a:off x="3463" y="2846"/>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9" name="Freeform 623"/>
                <p:cNvSpPr>
                  <a:spLocks/>
                </p:cNvSpPr>
                <p:nvPr/>
              </p:nvSpPr>
              <p:spPr bwMode="auto">
                <a:xfrm>
                  <a:off x="3456" y="2844"/>
                  <a:ext cx="2" cy="2"/>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1"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0" name="Freeform 624"/>
                <p:cNvSpPr>
                  <a:spLocks/>
                </p:cNvSpPr>
                <p:nvPr/>
              </p:nvSpPr>
              <p:spPr bwMode="auto">
                <a:xfrm>
                  <a:off x="3454" y="2797"/>
                  <a:ext cx="18" cy="48"/>
                </a:xfrm>
                <a:custGeom>
                  <a:avLst/>
                  <a:gdLst>
                    <a:gd name="T0" fmla="*/ 19 w 21"/>
                    <a:gd name="T1" fmla="*/ 1 h 55"/>
                    <a:gd name="T2" fmla="*/ 16 w 21"/>
                    <a:gd name="T3" fmla="*/ 3 h 55"/>
                    <a:gd name="T4" fmla="*/ 11 w 21"/>
                    <a:gd name="T5" fmla="*/ 0 h 55"/>
                    <a:gd name="T6" fmla="*/ 4 w 21"/>
                    <a:gd name="T7" fmla="*/ 0 h 55"/>
                    <a:gd name="T8" fmla="*/ 7 w 21"/>
                    <a:gd name="T9" fmla="*/ 5 h 55"/>
                    <a:gd name="T10" fmla="*/ 4 w 21"/>
                    <a:gd name="T11" fmla="*/ 5 h 55"/>
                    <a:gd name="T12" fmla="*/ 5 w 21"/>
                    <a:gd name="T13" fmla="*/ 12 h 55"/>
                    <a:gd name="T14" fmla="*/ 7 w 21"/>
                    <a:gd name="T15" fmla="*/ 18 h 55"/>
                    <a:gd name="T16" fmla="*/ 3 w 21"/>
                    <a:gd name="T17" fmla="*/ 40 h 55"/>
                    <a:gd name="T18" fmla="*/ 10 w 21"/>
                    <a:gd name="T19" fmla="*/ 42 h 55"/>
                    <a:gd name="T20" fmla="*/ 5 w 21"/>
                    <a:gd name="T21" fmla="*/ 43 h 55"/>
                    <a:gd name="T22" fmla="*/ 6 w 21"/>
                    <a:gd name="T23" fmla="*/ 42 h 55"/>
                    <a:gd name="T24" fmla="*/ 3 w 21"/>
                    <a:gd name="T25" fmla="*/ 48 h 55"/>
                    <a:gd name="T26" fmla="*/ 11 w 21"/>
                    <a:gd name="T27" fmla="*/ 49 h 55"/>
                    <a:gd name="T28" fmla="*/ 2 w 21"/>
                    <a:gd name="T29" fmla="*/ 51 h 55"/>
                    <a:gd name="T30" fmla="*/ 7 w 21"/>
                    <a:gd name="T31" fmla="*/ 54 h 55"/>
                    <a:gd name="T32" fmla="*/ 12 w 21"/>
                    <a:gd name="T33" fmla="*/ 52 h 55"/>
                    <a:gd name="T34" fmla="*/ 15 w 21"/>
                    <a:gd name="T35" fmla="*/ 54 h 55"/>
                    <a:gd name="T36" fmla="*/ 8 w 21"/>
                    <a:gd name="T37" fmla="*/ 39 h 55"/>
                    <a:gd name="T38" fmla="*/ 12 w 21"/>
                    <a:gd name="T39" fmla="*/ 40 h 55"/>
                    <a:gd name="T40" fmla="*/ 16 w 21"/>
                    <a:gd name="T41" fmla="*/ 31 h 55"/>
                    <a:gd name="T42" fmla="*/ 10 w 21"/>
                    <a:gd name="T43" fmla="*/ 27 h 55"/>
                    <a:gd name="T44" fmla="*/ 12 w 21"/>
                    <a:gd name="T45" fmla="*/ 25 h 55"/>
                    <a:gd name="T46" fmla="*/ 10 w 21"/>
                    <a:gd name="T47" fmla="*/ 25 h 55"/>
                    <a:gd name="T48" fmla="*/ 14 w 21"/>
                    <a:gd name="T49" fmla="*/ 23 h 55"/>
                    <a:gd name="T50" fmla="*/ 6 w 21"/>
                    <a:gd name="T51" fmla="*/ 21 h 55"/>
                    <a:gd name="T52" fmla="*/ 18 w 21"/>
                    <a:gd name="T53" fmla="*/ 17 h 55"/>
                    <a:gd name="T54" fmla="*/ 14 w 21"/>
                    <a:gd name="T55" fmla="*/ 17 h 55"/>
                    <a:gd name="T56" fmla="*/ 10 w 21"/>
                    <a:gd name="T57" fmla="*/ 16 h 55"/>
                    <a:gd name="T58" fmla="*/ 17 w 21"/>
                    <a:gd name="T59" fmla="*/ 16 h 55"/>
                    <a:gd name="T60" fmla="*/ 13 w 21"/>
                    <a:gd name="T61" fmla="*/ 11 h 55"/>
                    <a:gd name="T62" fmla="*/ 9 w 21"/>
                    <a:gd name="T63" fmla="*/ 11 h 55"/>
                    <a:gd name="T64" fmla="*/ 12 w 21"/>
                    <a:gd name="T65" fmla="*/ 6 h 55"/>
                    <a:gd name="T66" fmla="*/ 18 w 21"/>
                    <a:gd name="T67" fmla="*/ 9 h 55"/>
                    <a:gd name="T68" fmla="*/ 21 w 21"/>
                    <a:gd name="T69" fmla="*/ 8 h 55"/>
                    <a:gd name="T70" fmla="*/ 13 w 21"/>
                    <a:gd name="T71" fmla="*/ 3 h 55"/>
                    <a:gd name="T72" fmla="*/ 19 w 21"/>
                    <a:gd name="T73"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55">
                      <a:moveTo>
                        <a:pt x="19" y="1"/>
                      </a:moveTo>
                      <a:cubicBezTo>
                        <a:pt x="17" y="1"/>
                        <a:pt x="15" y="2"/>
                        <a:pt x="16" y="3"/>
                      </a:cubicBezTo>
                      <a:cubicBezTo>
                        <a:pt x="13" y="3"/>
                        <a:pt x="13" y="1"/>
                        <a:pt x="11" y="0"/>
                      </a:cubicBezTo>
                      <a:cubicBezTo>
                        <a:pt x="9" y="2"/>
                        <a:pt x="8" y="0"/>
                        <a:pt x="4" y="0"/>
                      </a:cubicBezTo>
                      <a:cubicBezTo>
                        <a:pt x="4" y="2"/>
                        <a:pt x="8" y="3"/>
                        <a:pt x="7" y="5"/>
                      </a:cubicBezTo>
                      <a:cubicBezTo>
                        <a:pt x="4" y="5"/>
                        <a:pt x="4" y="5"/>
                        <a:pt x="4" y="5"/>
                      </a:cubicBezTo>
                      <a:cubicBezTo>
                        <a:pt x="6" y="7"/>
                        <a:pt x="8" y="11"/>
                        <a:pt x="5" y="12"/>
                      </a:cubicBezTo>
                      <a:cubicBezTo>
                        <a:pt x="4" y="14"/>
                        <a:pt x="5" y="16"/>
                        <a:pt x="7" y="18"/>
                      </a:cubicBezTo>
                      <a:cubicBezTo>
                        <a:pt x="4" y="25"/>
                        <a:pt x="7" y="33"/>
                        <a:pt x="3" y="40"/>
                      </a:cubicBezTo>
                      <a:cubicBezTo>
                        <a:pt x="10" y="42"/>
                        <a:pt x="10" y="42"/>
                        <a:pt x="10" y="42"/>
                      </a:cubicBezTo>
                      <a:cubicBezTo>
                        <a:pt x="6" y="42"/>
                        <a:pt x="9" y="44"/>
                        <a:pt x="5" y="43"/>
                      </a:cubicBezTo>
                      <a:cubicBezTo>
                        <a:pt x="6" y="43"/>
                        <a:pt x="6" y="42"/>
                        <a:pt x="6" y="42"/>
                      </a:cubicBezTo>
                      <a:cubicBezTo>
                        <a:pt x="0" y="43"/>
                        <a:pt x="5" y="46"/>
                        <a:pt x="3" y="48"/>
                      </a:cubicBezTo>
                      <a:cubicBezTo>
                        <a:pt x="4" y="48"/>
                        <a:pt x="10" y="48"/>
                        <a:pt x="11" y="49"/>
                      </a:cubicBezTo>
                      <a:cubicBezTo>
                        <a:pt x="4" y="48"/>
                        <a:pt x="10" y="51"/>
                        <a:pt x="2" y="51"/>
                      </a:cubicBezTo>
                      <a:cubicBezTo>
                        <a:pt x="0" y="53"/>
                        <a:pt x="8" y="52"/>
                        <a:pt x="7" y="54"/>
                      </a:cubicBezTo>
                      <a:cubicBezTo>
                        <a:pt x="11" y="55"/>
                        <a:pt x="9" y="52"/>
                        <a:pt x="12" y="52"/>
                      </a:cubicBezTo>
                      <a:cubicBezTo>
                        <a:pt x="16" y="53"/>
                        <a:pt x="11" y="54"/>
                        <a:pt x="15" y="54"/>
                      </a:cubicBezTo>
                      <a:cubicBezTo>
                        <a:pt x="18" y="51"/>
                        <a:pt x="10" y="44"/>
                        <a:pt x="8" y="39"/>
                      </a:cubicBezTo>
                      <a:cubicBezTo>
                        <a:pt x="12" y="40"/>
                        <a:pt x="12" y="40"/>
                        <a:pt x="12" y="40"/>
                      </a:cubicBezTo>
                      <a:cubicBezTo>
                        <a:pt x="9" y="37"/>
                        <a:pt x="10" y="32"/>
                        <a:pt x="16" y="31"/>
                      </a:cubicBezTo>
                      <a:cubicBezTo>
                        <a:pt x="12" y="31"/>
                        <a:pt x="18" y="27"/>
                        <a:pt x="10" y="27"/>
                      </a:cubicBezTo>
                      <a:cubicBezTo>
                        <a:pt x="12" y="26"/>
                        <a:pt x="12" y="26"/>
                        <a:pt x="12" y="25"/>
                      </a:cubicBezTo>
                      <a:cubicBezTo>
                        <a:pt x="10" y="25"/>
                        <a:pt x="10" y="25"/>
                        <a:pt x="10" y="25"/>
                      </a:cubicBezTo>
                      <a:cubicBezTo>
                        <a:pt x="10" y="24"/>
                        <a:pt x="14" y="24"/>
                        <a:pt x="14" y="23"/>
                      </a:cubicBezTo>
                      <a:cubicBezTo>
                        <a:pt x="10" y="23"/>
                        <a:pt x="9" y="22"/>
                        <a:pt x="6" y="21"/>
                      </a:cubicBezTo>
                      <a:cubicBezTo>
                        <a:pt x="10" y="20"/>
                        <a:pt x="14" y="18"/>
                        <a:pt x="18" y="17"/>
                      </a:cubicBezTo>
                      <a:cubicBezTo>
                        <a:pt x="14" y="17"/>
                        <a:pt x="14" y="17"/>
                        <a:pt x="14" y="17"/>
                      </a:cubicBezTo>
                      <a:cubicBezTo>
                        <a:pt x="15" y="16"/>
                        <a:pt x="11" y="16"/>
                        <a:pt x="10" y="16"/>
                      </a:cubicBezTo>
                      <a:cubicBezTo>
                        <a:pt x="10" y="15"/>
                        <a:pt x="15" y="15"/>
                        <a:pt x="17" y="16"/>
                      </a:cubicBezTo>
                      <a:cubicBezTo>
                        <a:pt x="19" y="14"/>
                        <a:pt x="10" y="12"/>
                        <a:pt x="13" y="11"/>
                      </a:cubicBezTo>
                      <a:cubicBezTo>
                        <a:pt x="9" y="11"/>
                        <a:pt x="9" y="11"/>
                        <a:pt x="9" y="11"/>
                      </a:cubicBezTo>
                      <a:cubicBezTo>
                        <a:pt x="8" y="9"/>
                        <a:pt x="13" y="8"/>
                        <a:pt x="12" y="6"/>
                      </a:cubicBezTo>
                      <a:cubicBezTo>
                        <a:pt x="17" y="5"/>
                        <a:pt x="16" y="8"/>
                        <a:pt x="18" y="9"/>
                      </a:cubicBezTo>
                      <a:cubicBezTo>
                        <a:pt x="19" y="9"/>
                        <a:pt x="19" y="8"/>
                        <a:pt x="21" y="8"/>
                      </a:cubicBezTo>
                      <a:cubicBezTo>
                        <a:pt x="19" y="6"/>
                        <a:pt x="15" y="5"/>
                        <a:pt x="13" y="3"/>
                      </a:cubicBezTo>
                      <a:cubicBezTo>
                        <a:pt x="19" y="5"/>
                        <a:pt x="19"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1" name="Freeform 625"/>
                <p:cNvSpPr>
                  <a:spLocks/>
                </p:cNvSpPr>
                <p:nvPr/>
              </p:nvSpPr>
              <p:spPr bwMode="auto">
                <a:xfrm>
                  <a:off x="3472" y="2804"/>
                  <a:ext cx="2" cy="0"/>
                </a:xfrm>
                <a:custGeom>
                  <a:avLst/>
                  <a:gdLst>
                    <a:gd name="T0" fmla="*/ 0 w 2"/>
                    <a:gd name="T1" fmla="*/ 2 w 2"/>
                    <a:gd name="T2" fmla="*/ 2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2" y="0"/>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2" name="Freeform 626"/>
                <p:cNvSpPr>
                  <a:spLocks/>
                </p:cNvSpPr>
                <p:nvPr/>
              </p:nvSpPr>
              <p:spPr bwMode="auto">
                <a:xfrm>
                  <a:off x="3470" y="2798"/>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3" name="Rectangle 627"/>
                <p:cNvSpPr>
                  <a:spLocks noChangeArrowheads="1"/>
                </p:cNvSpPr>
                <p:nvPr/>
              </p:nvSpPr>
              <p:spPr bwMode="auto">
                <a:xfrm>
                  <a:off x="3458" y="280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4" name="Freeform 628"/>
                <p:cNvSpPr>
                  <a:spLocks/>
                </p:cNvSpPr>
                <p:nvPr/>
              </p:nvSpPr>
              <p:spPr bwMode="auto">
                <a:xfrm>
                  <a:off x="3469" y="2811"/>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5" name="Freeform 629"/>
                <p:cNvSpPr>
                  <a:spLocks/>
                </p:cNvSpPr>
                <p:nvPr/>
              </p:nvSpPr>
              <p:spPr bwMode="auto">
                <a:xfrm>
                  <a:off x="3468" y="2822"/>
                  <a:ext cx="3" cy="0"/>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6" name="Freeform 630"/>
                <p:cNvSpPr>
                  <a:spLocks/>
                </p:cNvSpPr>
                <p:nvPr/>
              </p:nvSpPr>
              <p:spPr bwMode="auto">
                <a:xfrm>
                  <a:off x="3471" y="280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7" name="Freeform 631"/>
                <p:cNvSpPr>
                  <a:spLocks/>
                </p:cNvSpPr>
                <p:nvPr/>
              </p:nvSpPr>
              <p:spPr bwMode="auto">
                <a:xfrm>
                  <a:off x="3454" y="2772"/>
                  <a:ext cx="21" cy="25"/>
                </a:xfrm>
                <a:custGeom>
                  <a:avLst/>
                  <a:gdLst>
                    <a:gd name="T0" fmla="*/ 5 w 24"/>
                    <a:gd name="T1" fmla="*/ 2 h 29"/>
                    <a:gd name="T2" fmla="*/ 2 w 24"/>
                    <a:gd name="T3" fmla="*/ 7 h 29"/>
                    <a:gd name="T4" fmla="*/ 12 w 24"/>
                    <a:gd name="T5" fmla="*/ 11 h 29"/>
                    <a:gd name="T6" fmla="*/ 3 w 24"/>
                    <a:gd name="T7" fmla="*/ 10 h 29"/>
                    <a:gd name="T8" fmla="*/ 9 w 24"/>
                    <a:gd name="T9" fmla="*/ 20 h 29"/>
                    <a:gd name="T10" fmla="*/ 5 w 24"/>
                    <a:gd name="T11" fmla="*/ 20 h 29"/>
                    <a:gd name="T12" fmla="*/ 15 w 24"/>
                    <a:gd name="T13" fmla="*/ 24 h 29"/>
                    <a:gd name="T14" fmla="*/ 4 w 24"/>
                    <a:gd name="T15" fmla="*/ 23 h 29"/>
                    <a:gd name="T16" fmla="*/ 3 w 24"/>
                    <a:gd name="T17" fmla="*/ 23 h 29"/>
                    <a:gd name="T18" fmla="*/ 6 w 24"/>
                    <a:gd name="T19" fmla="*/ 28 h 29"/>
                    <a:gd name="T20" fmla="*/ 13 w 24"/>
                    <a:gd name="T21" fmla="*/ 29 h 29"/>
                    <a:gd name="T22" fmla="*/ 18 w 24"/>
                    <a:gd name="T23" fmla="*/ 29 h 29"/>
                    <a:gd name="T24" fmla="*/ 14 w 24"/>
                    <a:gd name="T25" fmla="*/ 26 h 29"/>
                    <a:gd name="T26" fmla="*/ 18 w 24"/>
                    <a:gd name="T27" fmla="*/ 26 h 29"/>
                    <a:gd name="T28" fmla="*/ 15 w 24"/>
                    <a:gd name="T29" fmla="*/ 24 h 29"/>
                    <a:gd name="T30" fmla="*/ 19 w 24"/>
                    <a:gd name="T31" fmla="*/ 24 h 29"/>
                    <a:gd name="T32" fmla="*/ 16 w 24"/>
                    <a:gd name="T33" fmla="*/ 21 h 29"/>
                    <a:gd name="T34" fmla="*/ 17 w 24"/>
                    <a:gd name="T35" fmla="*/ 22 h 29"/>
                    <a:gd name="T36" fmla="*/ 12 w 24"/>
                    <a:gd name="T37" fmla="*/ 20 h 29"/>
                    <a:gd name="T38" fmla="*/ 17 w 24"/>
                    <a:gd name="T39" fmla="*/ 19 h 29"/>
                    <a:gd name="T40" fmla="*/ 14 w 24"/>
                    <a:gd name="T41" fmla="*/ 19 h 29"/>
                    <a:gd name="T42" fmla="*/ 19 w 24"/>
                    <a:gd name="T43" fmla="*/ 13 h 29"/>
                    <a:gd name="T44" fmla="*/ 16 w 24"/>
                    <a:gd name="T45" fmla="*/ 12 h 29"/>
                    <a:gd name="T46" fmla="*/ 19 w 24"/>
                    <a:gd name="T47" fmla="*/ 15 h 29"/>
                    <a:gd name="T48" fmla="*/ 9 w 24"/>
                    <a:gd name="T49" fmla="*/ 14 h 29"/>
                    <a:gd name="T50" fmla="*/ 17 w 24"/>
                    <a:gd name="T51" fmla="*/ 11 h 29"/>
                    <a:gd name="T52" fmla="*/ 16 w 24"/>
                    <a:gd name="T53" fmla="*/ 6 h 29"/>
                    <a:gd name="T54" fmla="*/ 17 w 24"/>
                    <a:gd name="T55" fmla="*/ 6 h 29"/>
                    <a:gd name="T56" fmla="*/ 14 w 24"/>
                    <a:gd name="T57" fmla="*/ 3 h 29"/>
                    <a:gd name="T58" fmla="*/ 13 w 24"/>
                    <a:gd name="T59" fmla="*/ 4 h 29"/>
                    <a:gd name="T60" fmla="*/ 10 w 24"/>
                    <a:gd name="T61" fmla="*/ 3 h 29"/>
                    <a:gd name="T62" fmla="*/ 12 w 24"/>
                    <a:gd name="T63" fmla="*/ 3 h 29"/>
                    <a:gd name="T64" fmla="*/ 6 w 24"/>
                    <a:gd name="T65" fmla="*/ 0 h 29"/>
                    <a:gd name="T66" fmla="*/ 10 w 24"/>
                    <a:gd name="T67" fmla="*/ 3 h 29"/>
                    <a:gd name="T68" fmla="*/ 5 w 24"/>
                    <a:gd name="T69"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9">
                      <a:moveTo>
                        <a:pt x="5" y="2"/>
                      </a:moveTo>
                      <a:cubicBezTo>
                        <a:pt x="0" y="3"/>
                        <a:pt x="3" y="5"/>
                        <a:pt x="2" y="7"/>
                      </a:cubicBezTo>
                      <a:cubicBezTo>
                        <a:pt x="4" y="10"/>
                        <a:pt x="12" y="8"/>
                        <a:pt x="12" y="11"/>
                      </a:cubicBezTo>
                      <a:cubicBezTo>
                        <a:pt x="3" y="10"/>
                        <a:pt x="3" y="10"/>
                        <a:pt x="3" y="10"/>
                      </a:cubicBezTo>
                      <a:cubicBezTo>
                        <a:pt x="3" y="13"/>
                        <a:pt x="1" y="17"/>
                        <a:pt x="9" y="20"/>
                      </a:cubicBezTo>
                      <a:cubicBezTo>
                        <a:pt x="8" y="20"/>
                        <a:pt x="7" y="21"/>
                        <a:pt x="5" y="20"/>
                      </a:cubicBezTo>
                      <a:cubicBezTo>
                        <a:pt x="6" y="22"/>
                        <a:pt x="18" y="21"/>
                        <a:pt x="15" y="24"/>
                      </a:cubicBezTo>
                      <a:cubicBezTo>
                        <a:pt x="10" y="21"/>
                        <a:pt x="10" y="24"/>
                        <a:pt x="4" y="23"/>
                      </a:cubicBezTo>
                      <a:cubicBezTo>
                        <a:pt x="3" y="23"/>
                        <a:pt x="3" y="23"/>
                        <a:pt x="3" y="23"/>
                      </a:cubicBezTo>
                      <a:cubicBezTo>
                        <a:pt x="4" y="25"/>
                        <a:pt x="7" y="27"/>
                        <a:pt x="6" y="28"/>
                      </a:cubicBezTo>
                      <a:cubicBezTo>
                        <a:pt x="9" y="29"/>
                        <a:pt x="12" y="28"/>
                        <a:pt x="13" y="29"/>
                      </a:cubicBezTo>
                      <a:cubicBezTo>
                        <a:pt x="13" y="29"/>
                        <a:pt x="16" y="29"/>
                        <a:pt x="18" y="29"/>
                      </a:cubicBezTo>
                      <a:cubicBezTo>
                        <a:pt x="16" y="28"/>
                        <a:pt x="17" y="27"/>
                        <a:pt x="14" y="26"/>
                      </a:cubicBezTo>
                      <a:cubicBezTo>
                        <a:pt x="17" y="25"/>
                        <a:pt x="15" y="26"/>
                        <a:pt x="18" y="26"/>
                      </a:cubicBezTo>
                      <a:cubicBezTo>
                        <a:pt x="15" y="24"/>
                        <a:pt x="15" y="24"/>
                        <a:pt x="15" y="24"/>
                      </a:cubicBezTo>
                      <a:cubicBezTo>
                        <a:pt x="16" y="23"/>
                        <a:pt x="18" y="25"/>
                        <a:pt x="19" y="24"/>
                      </a:cubicBezTo>
                      <a:cubicBezTo>
                        <a:pt x="17" y="24"/>
                        <a:pt x="15" y="22"/>
                        <a:pt x="16" y="21"/>
                      </a:cubicBezTo>
                      <a:cubicBezTo>
                        <a:pt x="17" y="22"/>
                        <a:pt x="17" y="22"/>
                        <a:pt x="17" y="22"/>
                      </a:cubicBezTo>
                      <a:cubicBezTo>
                        <a:pt x="16" y="21"/>
                        <a:pt x="17" y="20"/>
                        <a:pt x="12" y="20"/>
                      </a:cubicBezTo>
                      <a:cubicBezTo>
                        <a:pt x="17" y="19"/>
                        <a:pt x="17" y="19"/>
                        <a:pt x="17" y="19"/>
                      </a:cubicBezTo>
                      <a:cubicBezTo>
                        <a:pt x="14" y="19"/>
                        <a:pt x="14" y="19"/>
                        <a:pt x="14" y="19"/>
                      </a:cubicBezTo>
                      <a:cubicBezTo>
                        <a:pt x="15" y="17"/>
                        <a:pt x="24" y="16"/>
                        <a:pt x="19" y="13"/>
                      </a:cubicBezTo>
                      <a:cubicBezTo>
                        <a:pt x="18" y="14"/>
                        <a:pt x="17" y="13"/>
                        <a:pt x="16" y="12"/>
                      </a:cubicBezTo>
                      <a:cubicBezTo>
                        <a:pt x="13" y="14"/>
                        <a:pt x="18" y="14"/>
                        <a:pt x="19" y="15"/>
                      </a:cubicBezTo>
                      <a:cubicBezTo>
                        <a:pt x="15" y="15"/>
                        <a:pt x="11" y="13"/>
                        <a:pt x="9" y="14"/>
                      </a:cubicBezTo>
                      <a:cubicBezTo>
                        <a:pt x="13" y="13"/>
                        <a:pt x="9" y="11"/>
                        <a:pt x="17" y="11"/>
                      </a:cubicBezTo>
                      <a:cubicBezTo>
                        <a:pt x="18" y="9"/>
                        <a:pt x="14" y="8"/>
                        <a:pt x="16" y="6"/>
                      </a:cubicBezTo>
                      <a:cubicBezTo>
                        <a:pt x="17" y="6"/>
                        <a:pt x="17" y="6"/>
                        <a:pt x="17" y="6"/>
                      </a:cubicBezTo>
                      <a:cubicBezTo>
                        <a:pt x="12" y="6"/>
                        <a:pt x="20" y="5"/>
                        <a:pt x="14" y="3"/>
                      </a:cubicBezTo>
                      <a:cubicBezTo>
                        <a:pt x="13" y="4"/>
                        <a:pt x="13" y="4"/>
                        <a:pt x="13" y="4"/>
                      </a:cubicBezTo>
                      <a:cubicBezTo>
                        <a:pt x="10" y="4"/>
                        <a:pt x="10" y="4"/>
                        <a:pt x="10" y="3"/>
                      </a:cubicBezTo>
                      <a:cubicBezTo>
                        <a:pt x="11" y="3"/>
                        <a:pt x="11" y="3"/>
                        <a:pt x="12" y="3"/>
                      </a:cubicBezTo>
                      <a:cubicBezTo>
                        <a:pt x="8" y="2"/>
                        <a:pt x="7" y="0"/>
                        <a:pt x="6" y="0"/>
                      </a:cubicBezTo>
                      <a:cubicBezTo>
                        <a:pt x="5" y="1"/>
                        <a:pt x="9" y="2"/>
                        <a:pt x="10" y="3"/>
                      </a:cubicBezTo>
                      <a:cubicBezTo>
                        <a:pt x="7"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8" name="Freeform 632"/>
                <p:cNvSpPr>
                  <a:spLocks/>
                </p:cNvSpPr>
                <p:nvPr/>
              </p:nvSpPr>
              <p:spPr bwMode="auto">
                <a:xfrm>
                  <a:off x="3469" y="2791"/>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9" name="Freeform 633"/>
                <p:cNvSpPr>
                  <a:spLocks/>
                </p:cNvSpPr>
                <p:nvPr/>
              </p:nvSpPr>
              <p:spPr bwMode="auto">
                <a:xfrm>
                  <a:off x="3452" y="2751"/>
                  <a:ext cx="24" cy="21"/>
                </a:xfrm>
                <a:custGeom>
                  <a:avLst/>
                  <a:gdLst>
                    <a:gd name="T0" fmla="*/ 14 w 28"/>
                    <a:gd name="T1" fmla="*/ 17 h 24"/>
                    <a:gd name="T2" fmla="*/ 20 w 28"/>
                    <a:gd name="T3" fmla="*/ 16 h 24"/>
                    <a:gd name="T4" fmla="*/ 9 w 28"/>
                    <a:gd name="T5" fmla="*/ 16 h 24"/>
                    <a:gd name="T6" fmla="*/ 8 w 28"/>
                    <a:gd name="T7" fmla="*/ 14 h 24"/>
                    <a:gd name="T8" fmla="*/ 17 w 28"/>
                    <a:gd name="T9" fmla="*/ 14 h 24"/>
                    <a:gd name="T10" fmla="*/ 18 w 28"/>
                    <a:gd name="T11" fmla="*/ 12 h 24"/>
                    <a:gd name="T12" fmla="*/ 12 w 28"/>
                    <a:gd name="T13" fmla="*/ 12 h 24"/>
                    <a:gd name="T14" fmla="*/ 9 w 28"/>
                    <a:gd name="T15" fmla="*/ 9 h 24"/>
                    <a:gd name="T16" fmla="*/ 11 w 28"/>
                    <a:gd name="T17" fmla="*/ 10 h 24"/>
                    <a:gd name="T18" fmla="*/ 18 w 28"/>
                    <a:gd name="T19" fmla="*/ 9 h 24"/>
                    <a:gd name="T20" fmla="*/ 2 w 28"/>
                    <a:gd name="T21" fmla="*/ 2 h 24"/>
                    <a:gd name="T22" fmla="*/ 3 w 28"/>
                    <a:gd name="T23" fmla="*/ 4 h 24"/>
                    <a:gd name="T24" fmla="*/ 10 w 28"/>
                    <a:gd name="T25" fmla="*/ 4 h 24"/>
                    <a:gd name="T26" fmla="*/ 8 w 28"/>
                    <a:gd name="T27" fmla="*/ 6 h 24"/>
                    <a:gd name="T28" fmla="*/ 4 w 28"/>
                    <a:gd name="T29" fmla="*/ 5 h 24"/>
                    <a:gd name="T30" fmla="*/ 4 w 28"/>
                    <a:gd name="T31" fmla="*/ 20 h 24"/>
                    <a:gd name="T32" fmla="*/ 4 w 28"/>
                    <a:gd name="T33" fmla="*/ 18 h 24"/>
                    <a:gd name="T34" fmla="*/ 8 w 28"/>
                    <a:gd name="T35" fmla="*/ 20 h 24"/>
                    <a:gd name="T36" fmla="*/ 15 w 28"/>
                    <a:gd name="T37" fmla="*/ 19 h 24"/>
                    <a:gd name="T38" fmla="*/ 13 w 28"/>
                    <a:gd name="T39" fmla="*/ 20 h 24"/>
                    <a:gd name="T40" fmla="*/ 20 w 28"/>
                    <a:gd name="T41" fmla="*/ 20 h 24"/>
                    <a:gd name="T42" fmla="*/ 23 w 28"/>
                    <a:gd name="T43" fmla="*/ 24 h 24"/>
                    <a:gd name="T44" fmla="*/ 23 w 28"/>
                    <a:gd name="T45" fmla="*/ 18 h 24"/>
                    <a:gd name="T46" fmla="*/ 14 w 28"/>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4">
                      <a:moveTo>
                        <a:pt x="14" y="17"/>
                      </a:moveTo>
                      <a:cubicBezTo>
                        <a:pt x="15" y="16"/>
                        <a:pt x="18" y="18"/>
                        <a:pt x="20" y="16"/>
                      </a:cubicBezTo>
                      <a:cubicBezTo>
                        <a:pt x="17" y="15"/>
                        <a:pt x="14" y="18"/>
                        <a:pt x="9" y="16"/>
                      </a:cubicBezTo>
                      <a:cubicBezTo>
                        <a:pt x="12" y="16"/>
                        <a:pt x="8" y="14"/>
                        <a:pt x="8" y="14"/>
                      </a:cubicBezTo>
                      <a:cubicBezTo>
                        <a:pt x="10" y="14"/>
                        <a:pt x="16" y="14"/>
                        <a:pt x="17" y="14"/>
                      </a:cubicBezTo>
                      <a:cubicBezTo>
                        <a:pt x="15" y="14"/>
                        <a:pt x="18" y="13"/>
                        <a:pt x="18" y="12"/>
                      </a:cubicBezTo>
                      <a:cubicBezTo>
                        <a:pt x="15" y="14"/>
                        <a:pt x="16" y="10"/>
                        <a:pt x="12" y="12"/>
                      </a:cubicBezTo>
                      <a:cubicBezTo>
                        <a:pt x="9" y="11"/>
                        <a:pt x="7" y="9"/>
                        <a:pt x="9" y="9"/>
                      </a:cubicBezTo>
                      <a:cubicBezTo>
                        <a:pt x="12" y="9"/>
                        <a:pt x="11" y="10"/>
                        <a:pt x="11" y="10"/>
                      </a:cubicBezTo>
                      <a:cubicBezTo>
                        <a:pt x="16" y="11"/>
                        <a:pt x="14" y="9"/>
                        <a:pt x="18" y="9"/>
                      </a:cubicBezTo>
                      <a:cubicBezTo>
                        <a:pt x="12" y="7"/>
                        <a:pt x="12" y="0"/>
                        <a:pt x="2" y="2"/>
                      </a:cubicBezTo>
                      <a:cubicBezTo>
                        <a:pt x="0" y="3"/>
                        <a:pt x="3" y="3"/>
                        <a:pt x="3" y="4"/>
                      </a:cubicBezTo>
                      <a:cubicBezTo>
                        <a:pt x="5" y="2"/>
                        <a:pt x="8" y="4"/>
                        <a:pt x="10" y="4"/>
                      </a:cubicBezTo>
                      <a:cubicBezTo>
                        <a:pt x="9" y="5"/>
                        <a:pt x="12" y="7"/>
                        <a:pt x="8" y="6"/>
                      </a:cubicBezTo>
                      <a:cubicBezTo>
                        <a:pt x="4" y="5"/>
                        <a:pt x="4" y="5"/>
                        <a:pt x="4" y="5"/>
                      </a:cubicBezTo>
                      <a:cubicBezTo>
                        <a:pt x="2" y="9"/>
                        <a:pt x="3" y="15"/>
                        <a:pt x="4" y="20"/>
                      </a:cubicBezTo>
                      <a:cubicBezTo>
                        <a:pt x="4" y="18"/>
                        <a:pt x="4" y="18"/>
                        <a:pt x="4" y="18"/>
                      </a:cubicBezTo>
                      <a:cubicBezTo>
                        <a:pt x="7" y="18"/>
                        <a:pt x="7" y="19"/>
                        <a:pt x="8" y="20"/>
                      </a:cubicBezTo>
                      <a:cubicBezTo>
                        <a:pt x="15" y="19"/>
                        <a:pt x="15" y="19"/>
                        <a:pt x="15" y="19"/>
                      </a:cubicBezTo>
                      <a:cubicBezTo>
                        <a:pt x="15" y="20"/>
                        <a:pt x="16" y="20"/>
                        <a:pt x="13" y="20"/>
                      </a:cubicBezTo>
                      <a:cubicBezTo>
                        <a:pt x="16" y="21"/>
                        <a:pt x="18" y="21"/>
                        <a:pt x="20" y="20"/>
                      </a:cubicBezTo>
                      <a:cubicBezTo>
                        <a:pt x="21" y="22"/>
                        <a:pt x="18" y="22"/>
                        <a:pt x="23" y="24"/>
                      </a:cubicBezTo>
                      <a:cubicBezTo>
                        <a:pt x="28" y="21"/>
                        <a:pt x="18" y="21"/>
                        <a:pt x="23" y="18"/>
                      </a:cubicBezTo>
                      <a:lnTo>
                        <a:pt x="14" y="17"/>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0" name="Freeform 634"/>
                <p:cNvSpPr>
                  <a:spLocks/>
                </p:cNvSpPr>
                <p:nvPr/>
              </p:nvSpPr>
              <p:spPr bwMode="auto">
                <a:xfrm>
                  <a:off x="3464" y="2770"/>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1" name="Freeform 635"/>
                <p:cNvSpPr>
                  <a:spLocks/>
                </p:cNvSpPr>
                <p:nvPr/>
              </p:nvSpPr>
              <p:spPr bwMode="auto">
                <a:xfrm>
                  <a:off x="3455" y="2769"/>
                  <a:ext cx="4" cy="1"/>
                </a:xfrm>
                <a:custGeom>
                  <a:avLst/>
                  <a:gdLst>
                    <a:gd name="T0" fmla="*/ 0 w 5"/>
                    <a:gd name="T1" fmla="*/ 0 h 1"/>
                    <a:gd name="T2" fmla="*/ 4 w 5"/>
                    <a:gd name="T3" fmla="*/ 1 h 1"/>
                    <a:gd name="T4" fmla="*/ 0 w 5"/>
                    <a:gd name="T5" fmla="*/ 0 h 1"/>
                  </a:gdLst>
                  <a:ahLst/>
                  <a:cxnLst>
                    <a:cxn ang="0">
                      <a:pos x="T0" y="T1"/>
                    </a:cxn>
                    <a:cxn ang="0">
                      <a:pos x="T2" y="T3"/>
                    </a:cxn>
                    <a:cxn ang="0">
                      <a:pos x="T4" y="T5"/>
                    </a:cxn>
                  </a:cxnLst>
                  <a:rect l="0" t="0" r="r" b="b"/>
                  <a:pathLst>
                    <a:path w="5" h="1">
                      <a:moveTo>
                        <a:pt x="0" y="0"/>
                      </a:moveTo>
                      <a:cubicBezTo>
                        <a:pt x="4" y="1"/>
                        <a:pt x="4" y="1"/>
                        <a:pt x="4"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2" name="Freeform 636"/>
                <p:cNvSpPr>
                  <a:spLocks/>
                </p:cNvSpPr>
                <p:nvPr/>
              </p:nvSpPr>
              <p:spPr bwMode="auto">
                <a:xfrm>
                  <a:off x="3466" y="2755"/>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3" name="Freeform 637"/>
                <p:cNvSpPr>
                  <a:spLocks/>
                </p:cNvSpPr>
                <p:nvPr/>
              </p:nvSpPr>
              <p:spPr bwMode="auto">
                <a:xfrm>
                  <a:off x="3453" y="2747"/>
                  <a:ext cx="11" cy="6"/>
                </a:xfrm>
                <a:custGeom>
                  <a:avLst/>
                  <a:gdLst>
                    <a:gd name="T0" fmla="*/ 0 w 13"/>
                    <a:gd name="T1" fmla="*/ 0 h 7"/>
                    <a:gd name="T2" fmla="*/ 1 w 13"/>
                    <a:gd name="T3" fmla="*/ 6 h 7"/>
                    <a:gd name="T4" fmla="*/ 13 w 13"/>
                    <a:gd name="T5" fmla="*/ 6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3"/>
                        <a:pt x="4" y="4"/>
                        <a:pt x="1" y="6"/>
                      </a:cubicBezTo>
                      <a:cubicBezTo>
                        <a:pt x="5" y="7"/>
                        <a:pt x="9" y="6"/>
                        <a:pt x="13" y="6"/>
                      </a:cubicBezTo>
                      <a:cubicBezTo>
                        <a:pt x="13" y="5"/>
                        <a:pt x="6" y="5"/>
                        <a:pt x="5" y="4"/>
                      </a:cubicBezTo>
                      <a:cubicBezTo>
                        <a:pt x="9" y="3"/>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4" name="Freeform 638"/>
                <p:cNvSpPr>
                  <a:spLocks/>
                </p:cNvSpPr>
                <p:nvPr/>
              </p:nvSpPr>
              <p:spPr bwMode="auto">
                <a:xfrm>
                  <a:off x="3455" y="2701"/>
                  <a:ext cx="19" cy="48"/>
                </a:xfrm>
                <a:custGeom>
                  <a:avLst/>
                  <a:gdLst>
                    <a:gd name="T0" fmla="*/ 13 w 22"/>
                    <a:gd name="T1" fmla="*/ 46 h 56"/>
                    <a:gd name="T2" fmla="*/ 12 w 22"/>
                    <a:gd name="T3" fmla="*/ 43 h 56"/>
                    <a:gd name="T4" fmla="*/ 14 w 22"/>
                    <a:gd name="T5" fmla="*/ 45 h 56"/>
                    <a:gd name="T6" fmla="*/ 17 w 22"/>
                    <a:gd name="T7" fmla="*/ 42 h 56"/>
                    <a:gd name="T8" fmla="*/ 14 w 22"/>
                    <a:gd name="T9" fmla="*/ 43 h 56"/>
                    <a:gd name="T10" fmla="*/ 13 w 22"/>
                    <a:gd name="T11" fmla="*/ 37 h 56"/>
                    <a:gd name="T12" fmla="*/ 8 w 22"/>
                    <a:gd name="T13" fmla="*/ 36 h 56"/>
                    <a:gd name="T14" fmla="*/ 17 w 22"/>
                    <a:gd name="T15" fmla="*/ 33 h 56"/>
                    <a:gd name="T16" fmla="*/ 5 w 22"/>
                    <a:gd name="T17" fmla="*/ 34 h 56"/>
                    <a:gd name="T18" fmla="*/ 9 w 22"/>
                    <a:gd name="T19" fmla="*/ 28 h 56"/>
                    <a:gd name="T20" fmla="*/ 10 w 22"/>
                    <a:gd name="T21" fmla="*/ 29 h 56"/>
                    <a:gd name="T22" fmla="*/ 10 w 22"/>
                    <a:gd name="T23" fmla="*/ 26 h 56"/>
                    <a:gd name="T24" fmla="*/ 15 w 22"/>
                    <a:gd name="T25" fmla="*/ 27 h 56"/>
                    <a:gd name="T26" fmla="*/ 15 w 22"/>
                    <a:gd name="T27" fmla="*/ 22 h 56"/>
                    <a:gd name="T28" fmla="*/ 18 w 22"/>
                    <a:gd name="T29" fmla="*/ 22 h 56"/>
                    <a:gd name="T30" fmla="*/ 14 w 22"/>
                    <a:gd name="T31" fmla="*/ 14 h 56"/>
                    <a:gd name="T32" fmla="*/ 17 w 22"/>
                    <a:gd name="T33" fmla="*/ 13 h 56"/>
                    <a:gd name="T34" fmla="*/ 7 w 22"/>
                    <a:gd name="T35" fmla="*/ 13 h 56"/>
                    <a:gd name="T36" fmla="*/ 8 w 22"/>
                    <a:gd name="T37" fmla="*/ 10 h 56"/>
                    <a:gd name="T38" fmla="*/ 15 w 22"/>
                    <a:gd name="T39" fmla="*/ 11 h 56"/>
                    <a:gd name="T40" fmla="*/ 12 w 22"/>
                    <a:gd name="T41" fmla="*/ 9 h 56"/>
                    <a:gd name="T42" fmla="*/ 18 w 22"/>
                    <a:gd name="T43" fmla="*/ 7 h 56"/>
                    <a:gd name="T44" fmla="*/ 9 w 22"/>
                    <a:gd name="T45" fmla="*/ 3 h 56"/>
                    <a:gd name="T46" fmla="*/ 11 w 22"/>
                    <a:gd name="T47" fmla="*/ 1 h 56"/>
                    <a:gd name="T48" fmla="*/ 1 w 22"/>
                    <a:gd name="T49" fmla="*/ 2 h 56"/>
                    <a:gd name="T50" fmla="*/ 3 w 22"/>
                    <a:gd name="T51" fmla="*/ 15 h 56"/>
                    <a:gd name="T52" fmla="*/ 8 w 22"/>
                    <a:gd name="T53" fmla="*/ 18 h 56"/>
                    <a:gd name="T54" fmla="*/ 2 w 22"/>
                    <a:gd name="T55" fmla="*/ 19 h 56"/>
                    <a:gd name="T56" fmla="*/ 8 w 22"/>
                    <a:gd name="T57" fmla="*/ 19 h 56"/>
                    <a:gd name="T58" fmla="*/ 2 w 22"/>
                    <a:gd name="T59" fmla="*/ 20 h 56"/>
                    <a:gd name="T60" fmla="*/ 7 w 22"/>
                    <a:gd name="T61" fmla="*/ 22 h 56"/>
                    <a:gd name="T62" fmla="*/ 0 w 22"/>
                    <a:gd name="T63" fmla="*/ 23 h 56"/>
                    <a:gd name="T64" fmla="*/ 3 w 22"/>
                    <a:gd name="T65" fmla="*/ 42 h 56"/>
                    <a:gd name="T66" fmla="*/ 7 w 22"/>
                    <a:gd name="T67" fmla="*/ 42 h 56"/>
                    <a:gd name="T68" fmla="*/ 7 w 22"/>
                    <a:gd name="T69" fmla="*/ 50 h 56"/>
                    <a:gd name="T70" fmla="*/ 11 w 22"/>
                    <a:gd name="T71" fmla="*/ 51 h 56"/>
                    <a:gd name="T72" fmla="*/ 2 w 22"/>
                    <a:gd name="T73" fmla="*/ 50 h 56"/>
                    <a:gd name="T74" fmla="*/ 3 w 22"/>
                    <a:gd name="T75" fmla="*/ 53 h 56"/>
                    <a:gd name="T76" fmla="*/ 5 w 22"/>
                    <a:gd name="T77" fmla="*/ 51 h 56"/>
                    <a:gd name="T78" fmla="*/ 3 w 22"/>
                    <a:gd name="T79" fmla="*/ 54 h 56"/>
                    <a:gd name="T80" fmla="*/ 14 w 22"/>
                    <a:gd name="T81" fmla="*/ 52 h 56"/>
                    <a:gd name="T82" fmla="*/ 19 w 22"/>
                    <a:gd name="T83" fmla="*/ 46 h 56"/>
                    <a:gd name="T84" fmla="*/ 13 w 22"/>
                    <a:gd name="T85"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56">
                      <a:moveTo>
                        <a:pt x="13" y="46"/>
                      </a:moveTo>
                      <a:cubicBezTo>
                        <a:pt x="13" y="45"/>
                        <a:pt x="10" y="44"/>
                        <a:pt x="12" y="43"/>
                      </a:cubicBezTo>
                      <a:cubicBezTo>
                        <a:pt x="14" y="43"/>
                        <a:pt x="15" y="44"/>
                        <a:pt x="14" y="45"/>
                      </a:cubicBezTo>
                      <a:cubicBezTo>
                        <a:pt x="19" y="44"/>
                        <a:pt x="13" y="43"/>
                        <a:pt x="17" y="42"/>
                      </a:cubicBezTo>
                      <a:cubicBezTo>
                        <a:pt x="14" y="43"/>
                        <a:pt x="14" y="43"/>
                        <a:pt x="14" y="43"/>
                      </a:cubicBezTo>
                      <a:cubicBezTo>
                        <a:pt x="16" y="40"/>
                        <a:pt x="10" y="41"/>
                        <a:pt x="13" y="37"/>
                      </a:cubicBezTo>
                      <a:cubicBezTo>
                        <a:pt x="12" y="37"/>
                        <a:pt x="12" y="36"/>
                        <a:pt x="8" y="36"/>
                      </a:cubicBezTo>
                      <a:cubicBezTo>
                        <a:pt x="13" y="35"/>
                        <a:pt x="13" y="36"/>
                        <a:pt x="17" y="33"/>
                      </a:cubicBezTo>
                      <a:cubicBezTo>
                        <a:pt x="14" y="33"/>
                        <a:pt x="10" y="34"/>
                        <a:pt x="5" y="34"/>
                      </a:cubicBezTo>
                      <a:cubicBezTo>
                        <a:pt x="12" y="31"/>
                        <a:pt x="5" y="30"/>
                        <a:pt x="9" y="28"/>
                      </a:cubicBezTo>
                      <a:cubicBezTo>
                        <a:pt x="9" y="28"/>
                        <a:pt x="11" y="29"/>
                        <a:pt x="10" y="29"/>
                      </a:cubicBezTo>
                      <a:cubicBezTo>
                        <a:pt x="16" y="29"/>
                        <a:pt x="9" y="28"/>
                        <a:pt x="10" y="26"/>
                      </a:cubicBezTo>
                      <a:cubicBezTo>
                        <a:pt x="15" y="27"/>
                        <a:pt x="15" y="27"/>
                        <a:pt x="15" y="27"/>
                      </a:cubicBezTo>
                      <a:cubicBezTo>
                        <a:pt x="15" y="25"/>
                        <a:pt x="11" y="23"/>
                        <a:pt x="15" y="22"/>
                      </a:cubicBezTo>
                      <a:cubicBezTo>
                        <a:pt x="18" y="22"/>
                        <a:pt x="18" y="22"/>
                        <a:pt x="18" y="22"/>
                      </a:cubicBezTo>
                      <a:cubicBezTo>
                        <a:pt x="14" y="20"/>
                        <a:pt x="16" y="16"/>
                        <a:pt x="14" y="14"/>
                      </a:cubicBezTo>
                      <a:cubicBezTo>
                        <a:pt x="17" y="13"/>
                        <a:pt x="17" y="13"/>
                        <a:pt x="17" y="13"/>
                      </a:cubicBezTo>
                      <a:cubicBezTo>
                        <a:pt x="13" y="9"/>
                        <a:pt x="15" y="16"/>
                        <a:pt x="7" y="13"/>
                      </a:cubicBezTo>
                      <a:cubicBezTo>
                        <a:pt x="17" y="13"/>
                        <a:pt x="4" y="11"/>
                        <a:pt x="8" y="10"/>
                      </a:cubicBezTo>
                      <a:cubicBezTo>
                        <a:pt x="12" y="9"/>
                        <a:pt x="10" y="12"/>
                        <a:pt x="15" y="11"/>
                      </a:cubicBezTo>
                      <a:cubicBezTo>
                        <a:pt x="10" y="10"/>
                        <a:pt x="13" y="10"/>
                        <a:pt x="12" y="9"/>
                      </a:cubicBezTo>
                      <a:cubicBezTo>
                        <a:pt x="16" y="9"/>
                        <a:pt x="12" y="6"/>
                        <a:pt x="18" y="7"/>
                      </a:cubicBezTo>
                      <a:cubicBezTo>
                        <a:pt x="9" y="3"/>
                        <a:pt x="9" y="3"/>
                        <a:pt x="9" y="3"/>
                      </a:cubicBezTo>
                      <a:cubicBezTo>
                        <a:pt x="12" y="3"/>
                        <a:pt x="11" y="2"/>
                        <a:pt x="11" y="1"/>
                      </a:cubicBezTo>
                      <a:cubicBezTo>
                        <a:pt x="11" y="3"/>
                        <a:pt x="4" y="0"/>
                        <a:pt x="1" y="2"/>
                      </a:cubicBezTo>
                      <a:cubicBezTo>
                        <a:pt x="4" y="6"/>
                        <a:pt x="5" y="11"/>
                        <a:pt x="3" y="15"/>
                      </a:cubicBezTo>
                      <a:cubicBezTo>
                        <a:pt x="9" y="15"/>
                        <a:pt x="2" y="17"/>
                        <a:pt x="8" y="18"/>
                      </a:cubicBezTo>
                      <a:cubicBezTo>
                        <a:pt x="2" y="19"/>
                        <a:pt x="2" y="19"/>
                        <a:pt x="2" y="19"/>
                      </a:cubicBezTo>
                      <a:cubicBezTo>
                        <a:pt x="3" y="21"/>
                        <a:pt x="5" y="18"/>
                        <a:pt x="8" y="19"/>
                      </a:cubicBezTo>
                      <a:cubicBezTo>
                        <a:pt x="8" y="20"/>
                        <a:pt x="5" y="21"/>
                        <a:pt x="2" y="20"/>
                      </a:cubicBezTo>
                      <a:cubicBezTo>
                        <a:pt x="2" y="22"/>
                        <a:pt x="4" y="21"/>
                        <a:pt x="7" y="22"/>
                      </a:cubicBezTo>
                      <a:cubicBezTo>
                        <a:pt x="0" y="23"/>
                        <a:pt x="0" y="23"/>
                        <a:pt x="0" y="23"/>
                      </a:cubicBezTo>
                      <a:cubicBezTo>
                        <a:pt x="2" y="28"/>
                        <a:pt x="7" y="36"/>
                        <a:pt x="3" y="42"/>
                      </a:cubicBezTo>
                      <a:cubicBezTo>
                        <a:pt x="7" y="42"/>
                        <a:pt x="7" y="42"/>
                        <a:pt x="7" y="42"/>
                      </a:cubicBezTo>
                      <a:cubicBezTo>
                        <a:pt x="5" y="45"/>
                        <a:pt x="17" y="47"/>
                        <a:pt x="7" y="50"/>
                      </a:cubicBezTo>
                      <a:cubicBezTo>
                        <a:pt x="11" y="51"/>
                        <a:pt x="11" y="51"/>
                        <a:pt x="11" y="51"/>
                      </a:cubicBezTo>
                      <a:cubicBezTo>
                        <a:pt x="9" y="50"/>
                        <a:pt x="5" y="51"/>
                        <a:pt x="2" y="50"/>
                      </a:cubicBezTo>
                      <a:cubicBezTo>
                        <a:pt x="3" y="51"/>
                        <a:pt x="1" y="52"/>
                        <a:pt x="3" y="53"/>
                      </a:cubicBezTo>
                      <a:cubicBezTo>
                        <a:pt x="5" y="51"/>
                        <a:pt x="5" y="51"/>
                        <a:pt x="5" y="51"/>
                      </a:cubicBezTo>
                      <a:cubicBezTo>
                        <a:pt x="9" y="52"/>
                        <a:pt x="6" y="53"/>
                        <a:pt x="3" y="54"/>
                      </a:cubicBezTo>
                      <a:cubicBezTo>
                        <a:pt x="7" y="56"/>
                        <a:pt x="11" y="53"/>
                        <a:pt x="14" y="52"/>
                      </a:cubicBezTo>
                      <a:cubicBezTo>
                        <a:pt x="6" y="49"/>
                        <a:pt x="22" y="49"/>
                        <a:pt x="19" y="46"/>
                      </a:cubicBezTo>
                      <a:cubicBezTo>
                        <a:pt x="17" y="44"/>
                        <a:pt x="15" y="46"/>
                        <a:pt x="13" y="4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5" name="Freeform 639"/>
                <p:cNvSpPr>
                  <a:spLocks/>
                </p:cNvSpPr>
                <p:nvPr/>
              </p:nvSpPr>
              <p:spPr bwMode="auto">
                <a:xfrm>
                  <a:off x="3455" y="2744"/>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6" name="Freeform 640"/>
                <p:cNvSpPr>
                  <a:spLocks/>
                </p:cNvSpPr>
                <p:nvPr/>
              </p:nvSpPr>
              <p:spPr bwMode="auto">
                <a:xfrm>
                  <a:off x="3462" y="2701"/>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7" name="Rectangle 641"/>
                <p:cNvSpPr>
                  <a:spLocks noChangeArrowheads="1"/>
                </p:cNvSpPr>
                <p:nvPr/>
              </p:nvSpPr>
              <p:spPr bwMode="auto">
                <a:xfrm>
                  <a:off x="3457" y="274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8" name="Freeform 642"/>
                <p:cNvSpPr>
                  <a:spLocks/>
                </p:cNvSpPr>
                <p:nvPr/>
              </p:nvSpPr>
              <p:spPr bwMode="auto">
                <a:xfrm>
                  <a:off x="3465" y="2748"/>
                  <a:ext cx="2"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9" name="Freeform 643"/>
                <p:cNvSpPr>
                  <a:spLocks/>
                </p:cNvSpPr>
                <p:nvPr/>
              </p:nvSpPr>
              <p:spPr bwMode="auto">
                <a:xfrm>
                  <a:off x="3467" y="2695"/>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0" name="Freeform 644"/>
                <p:cNvSpPr>
                  <a:spLocks/>
                </p:cNvSpPr>
                <p:nvPr/>
              </p:nvSpPr>
              <p:spPr bwMode="auto">
                <a:xfrm>
                  <a:off x="3470" y="267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1" name="Freeform 645"/>
                <p:cNvSpPr>
                  <a:spLocks/>
                </p:cNvSpPr>
                <p:nvPr/>
              </p:nvSpPr>
              <p:spPr bwMode="auto">
                <a:xfrm>
                  <a:off x="3449" y="2619"/>
                  <a:ext cx="26" cy="81"/>
                </a:xfrm>
                <a:custGeom>
                  <a:avLst/>
                  <a:gdLst>
                    <a:gd name="T0" fmla="*/ 18 w 31"/>
                    <a:gd name="T1" fmla="*/ 3 h 94"/>
                    <a:gd name="T2" fmla="*/ 11 w 31"/>
                    <a:gd name="T3" fmla="*/ 1 h 94"/>
                    <a:gd name="T4" fmla="*/ 8 w 31"/>
                    <a:gd name="T5" fmla="*/ 4 h 94"/>
                    <a:gd name="T6" fmla="*/ 11 w 31"/>
                    <a:gd name="T7" fmla="*/ 9 h 94"/>
                    <a:gd name="T8" fmla="*/ 11 w 31"/>
                    <a:gd name="T9" fmla="*/ 20 h 94"/>
                    <a:gd name="T10" fmla="*/ 8 w 31"/>
                    <a:gd name="T11" fmla="*/ 27 h 94"/>
                    <a:gd name="T12" fmla="*/ 14 w 31"/>
                    <a:gd name="T13" fmla="*/ 36 h 94"/>
                    <a:gd name="T14" fmla="*/ 12 w 31"/>
                    <a:gd name="T15" fmla="*/ 38 h 94"/>
                    <a:gd name="T16" fmla="*/ 10 w 31"/>
                    <a:gd name="T17" fmla="*/ 43 h 94"/>
                    <a:gd name="T18" fmla="*/ 20 w 31"/>
                    <a:gd name="T19" fmla="*/ 46 h 94"/>
                    <a:gd name="T20" fmla="*/ 20 w 31"/>
                    <a:gd name="T21" fmla="*/ 51 h 94"/>
                    <a:gd name="T22" fmla="*/ 16 w 31"/>
                    <a:gd name="T23" fmla="*/ 54 h 94"/>
                    <a:gd name="T24" fmla="*/ 15 w 31"/>
                    <a:gd name="T25" fmla="*/ 60 h 94"/>
                    <a:gd name="T26" fmla="*/ 13 w 31"/>
                    <a:gd name="T27" fmla="*/ 67 h 94"/>
                    <a:gd name="T28" fmla="*/ 15 w 31"/>
                    <a:gd name="T29" fmla="*/ 72 h 94"/>
                    <a:gd name="T30" fmla="*/ 19 w 31"/>
                    <a:gd name="T31" fmla="*/ 76 h 94"/>
                    <a:gd name="T32" fmla="*/ 15 w 31"/>
                    <a:gd name="T33" fmla="*/ 77 h 94"/>
                    <a:gd name="T34" fmla="*/ 16 w 31"/>
                    <a:gd name="T35" fmla="*/ 81 h 94"/>
                    <a:gd name="T36" fmla="*/ 14 w 31"/>
                    <a:gd name="T37" fmla="*/ 94 h 94"/>
                    <a:gd name="T38" fmla="*/ 16 w 31"/>
                    <a:gd name="T39" fmla="*/ 87 h 94"/>
                    <a:gd name="T40" fmla="*/ 13 w 31"/>
                    <a:gd name="T41" fmla="*/ 86 h 94"/>
                    <a:gd name="T42" fmla="*/ 25 w 31"/>
                    <a:gd name="T43" fmla="*/ 85 h 94"/>
                    <a:gd name="T44" fmla="*/ 26 w 31"/>
                    <a:gd name="T45" fmla="*/ 83 h 94"/>
                    <a:gd name="T46" fmla="*/ 25 w 31"/>
                    <a:gd name="T47" fmla="*/ 79 h 94"/>
                    <a:gd name="T48" fmla="*/ 27 w 31"/>
                    <a:gd name="T49" fmla="*/ 75 h 94"/>
                    <a:gd name="T50" fmla="*/ 27 w 31"/>
                    <a:gd name="T51" fmla="*/ 69 h 94"/>
                    <a:gd name="T52" fmla="*/ 24 w 31"/>
                    <a:gd name="T53" fmla="*/ 64 h 94"/>
                    <a:gd name="T54" fmla="*/ 26 w 31"/>
                    <a:gd name="T55" fmla="*/ 64 h 94"/>
                    <a:gd name="T56" fmla="*/ 26 w 31"/>
                    <a:gd name="T57" fmla="*/ 62 h 94"/>
                    <a:gd name="T58" fmla="*/ 25 w 31"/>
                    <a:gd name="T59" fmla="*/ 58 h 94"/>
                    <a:gd name="T60" fmla="*/ 22 w 31"/>
                    <a:gd name="T61" fmla="*/ 54 h 94"/>
                    <a:gd name="T62" fmla="*/ 27 w 31"/>
                    <a:gd name="T63" fmla="*/ 52 h 94"/>
                    <a:gd name="T64" fmla="*/ 28 w 31"/>
                    <a:gd name="T65" fmla="*/ 47 h 94"/>
                    <a:gd name="T66" fmla="*/ 23 w 31"/>
                    <a:gd name="T67" fmla="*/ 45 h 94"/>
                    <a:gd name="T68" fmla="*/ 21 w 31"/>
                    <a:gd name="T69" fmla="*/ 39 h 94"/>
                    <a:gd name="T70" fmla="*/ 19 w 31"/>
                    <a:gd name="T71" fmla="*/ 30 h 94"/>
                    <a:gd name="T72" fmla="*/ 20 w 31"/>
                    <a:gd name="T73" fmla="*/ 27 h 94"/>
                    <a:gd name="T74" fmla="*/ 19 w 31"/>
                    <a:gd name="T75" fmla="*/ 17 h 94"/>
                    <a:gd name="T76" fmla="*/ 13 w 31"/>
                    <a:gd name="T77" fmla="*/ 21 h 94"/>
                    <a:gd name="T78" fmla="*/ 23 w 31"/>
                    <a:gd name="T79" fmla="*/ 1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94">
                      <a:moveTo>
                        <a:pt x="24" y="8"/>
                      </a:moveTo>
                      <a:cubicBezTo>
                        <a:pt x="23" y="7"/>
                        <a:pt x="22" y="5"/>
                        <a:pt x="18" y="3"/>
                      </a:cubicBezTo>
                      <a:cubicBezTo>
                        <a:pt x="20" y="3"/>
                        <a:pt x="20" y="3"/>
                        <a:pt x="20" y="3"/>
                      </a:cubicBezTo>
                      <a:cubicBezTo>
                        <a:pt x="19" y="3"/>
                        <a:pt x="16" y="0"/>
                        <a:pt x="11" y="1"/>
                      </a:cubicBezTo>
                      <a:cubicBezTo>
                        <a:pt x="13" y="1"/>
                        <a:pt x="13" y="1"/>
                        <a:pt x="13" y="1"/>
                      </a:cubicBezTo>
                      <a:cubicBezTo>
                        <a:pt x="17" y="4"/>
                        <a:pt x="9" y="3"/>
                        <a:pt x="8" y="4"/>
                      </a:cubicBezTo>
                      <a:cubicBezTo>
                        <a:pt x="9" y="6"/>
                        <a:pt x="17" y="8"/>
                        <a:pt x="15" y="9"/>
                      </a:cubicBezTo>
                      <a:cubicBezTo>
                        <a:pt x="15" y="10"/>
                        <a:pt x="13" y="10"/>
                        <a:pt x="11" y="9"/>
                      </a:cubicBezTo>
                      <a:cubicBezTo>
                        <a:pt x="10" y="11"/>
                        <a:pt x="17" y="12"/>
                        <a:pt x="18" y="13"/>
                      </a:cubicBezTo>
                      <a:cubicBezTo>
                        <a:pt x="0" y="12"/>
                        <a:pt x="22" y="18"/>
                        <a:pt x="11" y="20"/>
                      </a:cubicBezTo>
                      <a:cubicBezTo>
                        <a:pt x="12" y="22"/>
                        <a:pt x="11" y="24"/>
                        <a:pt x="14" y="26"/>
                      </a:cubicBezTo>
                      <a:cubicBezTo>
                        <a:pt x="10" y="24"/>
                        <a:pt x="13" y="28"/>
                        <a:pt x="8" y="27"/>
                      </a:cubicBezTo>
                      <a:cubicBezTo>
                        <a:pt x="19" y="28"/>
                        <a:pt x="4" y="32"/>
                        <a:pt x="16" y="33"/>
                      </a:cubicBezTo>
                      <a:cubicBezTo>
                        <a:pt x="13" y="36"/>
                        <a:pt x="17" y="33"/>
                        <a:pt x="14" y="36"/>
                      </a:cubicBezTo>
                      <a:cubicBezTo>
                        <a:pt x="13" y="36"/>
                        <a:pt x="13" y="36"/>
                        <a:pt x="12" y="35"/>
                      </a:cubicBezTo>
                      <a:cubicBezTo>
                        <a:pt x="10" y="36"/>
                        <a:pt x="18" y="38"/>
                        <a:pt x="12" y="38"/>
                      </a:cubicBezTo>
                      <a:cubicBezTo>
                        <a:pt x="11" y="41"/>
                        <a:pt x="15" y="39"/>
                        <a:pt x="19" y="40"/>
                      </a:cubicBezTo>
                      <a:cubicBezTo>
                        <a:pt x="17" y="43"/>
                        <a:pt x="15" y="42"/>
                        <a:pt x="10" y="43"/>
                      </a:cubicBezTo>
                      <a:cubicBezTo>
                        <a:pt x="16" y="44"/>
                        <a:pt x="13" y="45"/>
                        <a:pt x="16" y="47"/>
                      </a:cubicBezTo>
                      <a:cubicBezTo>
                        <a:pt x="17" y="46"/>
                        <a:pt x="18" y="45"/>
                        <a:pt x="20" y="46"/>
                      </a:cubicBezTo>
                      <a:cubicBezTo>
                        <a:pt x="19" y="49"/>
                        <a:pt x="24" y="48"/>
                        <a:pt x="26" y="51"/>
                      </a:cubicBezTo>
                      <a:cubicBezTo>
                        <a:pt x="19" y="52"/>
                        <a:pt x="25" y="48"/>
                        <a:pt x="20" y="51"/>
                      </a:cubicBezTo>
                      <a:cubicBezTo>
                        <a:pt x="17" y="49"/>
                        <a:pt x="17" y="47"/>
                        <a:pt x="12" y="46"/>
                      </a:cubicBezTo>
                      <a:cubicBezTo>
                        <a:pt x="12" y="49"/>
                        <a:pt x="13" y="51"/>
                        <a:pt x="16" y="54"/>
                      </a:cubicBezTo>
                      <a:cubicBezTo>
                        <a:pt x="15" y="55"/>
                        <a:pt x="12" y="53"/>
                        <a:pt x="12" y="54"/>
                      </a:cubicBezTo>
                      <a:cubicBezTo>
                        <a:pt x="9" y="57"/>
                        <a:pt x="18" y="58"/>
                        <a:pt x="15" y="60"/>
                      </a:cubicBezTo>
                      <a:cubicBezTo>
                        <a:pt x="12" y="60"/>
                        <a:pt x="12" y="60"/>
                        <a:pt x="12" y="60"/>
                      </a:cubicBezTo>
                      <a:cubicBezTo>
                        <a:pt x="16" y="61"/>
                        <a:pt x="11" y="64"/>
                        <a:pt x="13" y="67"/>
                      </a:cubicBezTo>
                      <a:cubicBezTo>
                        <a:pt x="15" y="66"/>
                        <a:pt x="16" y="66"/>
                        <a:pt x="17" y="67"/>
                      </a:cubicBezTo>
                      <a:cubicBezTo>
                        <a:pt x="8" y="66"/>
                        <a:pt x="22" y="70"/>
                        <a:pt x="15" y="72"/>
                      </a:cubicBezTo>
                      <a:cubicBezTo>
                        <a:pt x="21" y="72"/>
                        <a:pt x="24" y="74"/>
                        <a:pt x="25" y="76"/>
                      </a:cubicBezTo>
                      <a:cubicBezTo>
                        <a:pt x="19" y="76"/>
                        <a:pt x="19" y="76"/>
                        <a:pt x="19" y="76"/>
                      </a:cubicBezTo>
                      <a:cubicBezTo>
                        <a:pt x="23" y="74"/>
                        <a:pt x="13" y="74"/>
                        <a:pt x="11" y="72"/>
                      </a:cubicBezTo>
                      <a:cubicBezTo>
                        <a:pt x="14" y="73"/>
                        <a:pt x="11" y="76"/>
                        <a:pt x="15" y="77"/>
                      </a:cubicBezTo>
                      <a:cubicBezTo>
                        <a:pt x="10" y="77"/>
                        <a:pt x="10" y="77"/>
                        <a:pt x="10" y="77"/>
                      </a:cubicBezTo>
                      <a:cubicBezTo>
                        <a:pt x="10" y="79"/>
                        <a:pt x="20" y="79"/>
                        <a:pt x="16" y="81"/>
                      </a:cubicBezTo>
                      <a:cubicBezTo>
                        <a:pt x="13" y="81"/>
                        <a:pt x="13" y="81"/>
                        <a:pt x="13" y="81"/>
                      </a:cubicBezTo>
                      <a:cubicBezTo>
                        <a:pt x="13" y="85"/>
                        <a:pt x="7" y="90"/>
                        <a:pt x="14" y="94"/>
                      </a:cubicBezTo>
                      <a:cubicBezTo>
                        <a:pt x="17" y="94"/>
                        <a:pt x="23" y="93"/>
                        <a:pt x="25" y="93"/>
                      </a:cubicBezTo>
                      <a:cubicBezTo>
                        <a:pt x="23" y="90"/>
                        <a:pt x="18" y="89"/>
                        <a:pt x="16" y="87"/>
                      </a:cubicBezTo>
                      <a:cubicBezTo>
                        <a:pt x="21" y="88"/>
                        <a:pt x="21" y="88"/>
                        <a:pt x="21" y="88"/>
                      </a:cubicBezTo>
                      <a:cubicBezTo>
                        <a:pt x="18" y="87"/>
                        <a:pt x="16" y="85"/>
                        <a:pt x="13" y="86"/>
                      </a:cubicBezTo>
                      <a:cubicBezTo>
                        <a:pt x="10" y="85"/>
                        <a:pt x="17" y="85"/>
                        <a:pt x="15" y="84"/>
                      </a:cubicBezTo>
                      <a:cubicBezTo>
                        <a:pt x="20" y="84"/>
                        <a:pt x="20" y="85"/>
                        <a:pt x="25" y="85"/>
                      </a:cubicBezTo>
                      <a:cubicBezTo>
                        <a:pt x="22" y="84"/>
                        <a:pt x="22" y="84"/>
                        <a:pt x="22" y="84"/>
                      </a:cubicBezTo>
                      <a:cubicBezTo>
                        <a:pt x="24" y="84"/>
                        <a:pt x="24" y="83"/>
                        <a:pt x="26" y="83"/>
                      </a:cubicBezTo>
                      <a:cubicBezTo>
                        <a:pt x="20" y="81"/>
                        <a:pt x="29" y="80"/>
                        <a:pt x="26" y="77"/>
                      </a:cubicBezTo>
                      <a:cubicBezTo>
                        <a:pt x="25" y="79"/>
                        <a:pt x="25" y="79"/>
                        <a:pt x="25" y="79"/>
                      </a:cubicBezTo>
                      <a:cubicBezTo>
                        <a:pt x="22" y="79"/>
                        <a:pt x="22" y="78"/>
                        <a:pt x="21" y="77"/>
                      </a:cubicBezTo>
                      <a:cubicBezTo>
                        <a:pt x="26" y="77"/>
                        <a:pt x="25" y="76"/>
                        <a:pt x="27" y="75"/>
                      </a:cubicBezTo>
                      <a:cubicBezTo>
                        <a:pt x="25" y="74"/>
                        <a:pt x="19" y="73"/>
                        <a:pt x="19" y="71"/>
                      </a:cubicBezTo>
                      <a:cubicBezTo>
                        <a:pt x="25" y="72"/>
                        <a:pt x="22" y="69"/>
                        <a:pt x="27" y="69"/>
                      </a:cubicBezTo>
                      <a:cubicBezTo>
                        <a:pt x="22" y="68"/>
                        <a:pt x="25" y="66"/>
                        <a:pt x="22" y="66"/>
                      </a:cubicBezTo>
                      <a:cubicBezTo>
                        <a:pt x="21" y="65"/>
                        <a:pt x="22" y="64"/>
                        <a:pt x="24" y="64"/>
                      </a:cubicBezTo>
                      <a:cubicBezTo>
                        <a:pt x="25" y="64"/>
                        <a:pt x="25" y="64"/>
                        <a:pt x="25" y="64"/>
                      </a:cubicBezTo>
                      <a:cubicBezTo>
                        <a:pt x="26" y="64"/>
                        <a:pt x="26" y="64"/>
                        <a:pt x="26" y="64"/>
                      </a:cubicBezTo>
                      <a:cubicBezTo>
                        <a:pt x="27" y="64"/>
                        <a:pt x="27" y="64"/>
                        <a:pt x="27" y="64"/>
                      </a:cubicBezTo>
                      <a:cubicBezTo>
                        <a:pt x="27" y="63"/>
                        <a:pt x="23" y="63"/>
                        <a:pt x="26" y="62"/>
                      </a:cubicBezTo>
                      <a:cubicBezTo>
                        <a:pt x="27" y="62"/>
                        <a:pt x="27" y="63"/>
                        <a:pt x="28" y="63"/>
                      </a:cubicBezTo>
                      <a:cubicBezTo>
                        <a:pt x="29" y="61"/>
                        <a:pt x="20" y="59"/>
                        <a:pt x="25" y="58"/>
                      </a:cubicBezTo>
                      <a:cubicBezTo>
                        <a:pt x="22" y="58"/>
                        <a:pt x="22" y="55"/>
                        <a:pt x="16" y="56"/>
                      </a:cubicBezTo>
                      <a:cubicBezTo>
                        <a:pt x="18" y="55"/>
                        <a:pt x="23" y="55"/>
                        <a:pt x="22" y="54"/>
                      </a:cubicBezTo>
                      <a:cubicBezTo>
                        <a:pt x="17" y="53"/>
                        <a:pt x="24" y="52"/>
                        <a:pt x="21" y="51"/>
                      </a:cubicBezTo>
                      <a:cubicBezTo>
                        <a:pt x="26" y="53"/>
                        <a:pt x="22" y="51"/>
                        <a:pt x="27" y="52"/>
                      </a:cubicBezTo>
                      <a:cubicBezTo>
                        <a:pt x="29" y="51"/>
                        <a:pt x="23" y="49"/>
                        <a:pt x="24" y="48"/>
                      </a:cubicBezTo>
                      <a:cubicBezTo>
                        <a:pt x="28" y="47"/>
                        <a:pt x="28" y="47"/>
                        <a:pt x="28" y="47"/>
                      </a:cubicBezTo>
                      <a:cubicBezTo>
                        <a:pt x="26" y="47"/>
                        <a:pt x="22" y="46"/>
                        <a:pt x="26" y="45"/>
                      </a:cubicBezTo>
                      <a:cubicBezTo>
                        <a:pt x="23" y="45"/>
                        <a:pt x="23" y="45"/>
                        <a:pt x="23" y="45"/>
                      </a:cubicBezTo>
                      <a:cubicBezTo>
                        <a:pt x="24" y="44"/>
                        <a:pt x="23" y="42"/>
                        <a:pt x="27" y="41"/>
                      </a:cubicBezTo>
                      <a:cubicBezTo>
                        <a:pt x="21" y="39"/>
                        <a:pt x="21" y="39"/>
                        <a:pt x="21" y="39"/>
                      </a:cubicBezTo>
                      <a:cubicBezTo>
                        <a:pt x="28" y="37"/>
                        <a:pt x="22" y="34"/>
                        <a:pt x="16" y="32"/>
                      </a:cubicBezTo>
                      <a:cubicBezTo>
                        <a:pt x="16" y="31"/>
                        <a:pt x="17" y="30"/>
                        <a:pt x="19" y="30"/>
                      </a:cubicBezTo>
                      <a:cubicBezTo>
                        <a:pt x="21" y="31"/>
                        <a:pt x="21" y="31"/>
                        <a:pt x="21" y="31"/>
                      </a:cubicBezTo>
                      <a:cubicBezTo>
                        <a:pt x="22" y="30"/>
                        <a:pt x="25" y="28"/>
                        <a:pt x="20" y="27"/>
                      </a:cubicBezTo>
                      <a:cubicBezTo>
                        <a:pt x="18" y="26"/>
                        <a:pt x="24" y="27"/>
                        <a:pt x="25" y="26"/>
                      </a:cubicBezTo>
                      <a:cubicBezTo>
                        <a:pt x="17" y="23"/>
                        <a:pt x="31" y="19"/>
                        <a:pt x="19" y="17"/>
                      </a:cubicBezTo>
                      <a:cubicBezTo>
                        <a:pt x="19" y="18"/>
                        <a:pt x="16" y="20"/>
                        <a:pt x="17" y="22"/>
                      </a:cubicBezTo>
                      <a:cubicBezTo>
                        <a:pt x="15" y="22"/>
                        <a:pt x="13" y="22"/>
                        <a:pt x="13" y="21"/>
                      </a:cubicBezTo>
                      <a:cubicBezTo>
                        <a:pt x="12" y="19"/>
                        <a:pt x="17" y="18"/>
                        <a:pt x="15" y="16"/>
                      </a:cubicBezTo>
                      <a:cubicBezTo>
                        <a:pt x="23" y="17"/>
                        <a:pt x="23" y="17"/>
                        <a:pt x="23" y="17"/>
                      </a:cubicBezTo>
                      <a:cubicBezTo>
                        <a:pt x="31" y="15"/>
                        <a:pt x="13" y="10"/>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2" name="Freeform 646"/>
                <p:cNvSpPr>
                  <a:spLocks/>
                </p:cNvSpPr>
                <p:nvPr/>
              </p:nvSpPr>
              <p:spPr bwMode="auto">
                <a:xfrm>
                  <a:off x="3468" y="2647"/>
                  <a:ext cx="3"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3" name="Freeform 647"/>
                <p:cNvSpPr>
                  <a:spLocks/>
                </p:cNvSpPr>
                <p:nvPr/>
              </p:nvSpPr>
              <p:spPr bwMode="auto">
                <a:xfrm>
                  <a:off x="3467" y="2646"/>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4" name="Freeform 648"/>
                <p:cNvSpPr>
                  <a:spLocks/>
                </p:cNvSpPr>
                <p:nvPr/>
              </p:nvSpPr>
              <p:spPr bwMode="auto">
                <a:xfrm>
                  <a:off x="3468" y="2620"/>
                  <a:ext cx="1" cy="2"/>
                </a:xfrm>
                <a:custGeom>
                  <a:avLst/>
                  <a:gdLst>
                    <a:gd name="T0" fmla="*/ 1 w 2"/>
                    <a:gd name="T1" fmla="*/ 2 h 2"/>
                    <a:gd name="T2" fmla="*/ 2 w 2"/>
                    <a:gd name="T3" fmla="*/ 0 h 2"/>
                    <a:gd name="T4" fmla="*/ 1 w 2"/>
                    <a:gd name="T5" fmla="*/ 2 h 2"/>
                  </a:gdLst>
                  <a:ahLst/>
                  <a:cxnLst>
                    <a:cxn ang="0">
                      <a:pos x="T0" y="T1"/>
                    </a:cxn>
                    <a:cxn ang="0">
                      <a:pos x="T2" y="T3"/>
                    </a:cxn>
                    <a:cxn ang="0">
                      <a:pos x="T4" y="T5"/>
                    </a:cxn>
                  </a:cxnLst>
                  <a:rect l="0" t="0" r="r" b="b"/>
                  <a:pathLst>
                    <a:path w="2" h="2">
                      <a:moveTo>
                        <a:pt x="1" y="2"/>
                      </a:moveTo>
                      <a:cubicBezTo>
                        <a:pt x="2" y="1"/>
                        <a:pt x="2" y="1"/>
                        <a:pt x="2" y="0"/>
                      </a:cubicBezTo>
                      <a:cubicBezTo>
                        <a:pt x="1" y="1"/>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5" name="Freeform 649"/>
                <p:cNvSpPr>
                  <a:spLocks/>
                </p:cNvSpPr>
                <p:nvPr/>
              </p:nvSpPr>
              <p:spPr bwMode="auto">
                <a:xfrm>
                  <a:off x="3466" y="262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6" name="Freeform 650"/>
                <p:cNvSpPr>
                  <a:spLocks/>
                </p:cNvSpPr>
                <p:nvPr/>
              </p:nvSpPr>
              <p:spPr bwMode="auto">
                <a:xfrm>
                  <a:off x="3451" y="2576"/>
                  <a:ext cx="21" cy="44"/>
                </a:xfrm>
                <a:custGeom>
                  <a:avLst/>
                  <a:gdLst>
                    <a:gd name="T0" fmla="*/ 17 w 24"/>
                    <a:gd name="T1" fmla="*/ 9 h 51"/>
                    <a:gd name="T2" fmla="*/ 13 w 24"/>
                    <a:gd name="T3" fmla="*/ 6 h 51"/>
                    <a:gd name="T4" fmla="*/ 17 w 24"/>
                    <a:gd name="T5" fmla="*/ 5 h 51"/>
                    <a:gd name="T6" fmla="*/ 9 w 24"/>
                    <a:gd name="T7" fmla="*/ 0 h 51"/>
                    <a:gd name="T8" fmla="*/ 10 w 24"/>
                    <a:gd name="T9" fmla="*/ 25 h 51"/>
                    <a:gd name="T10" fmla="*/ 7 w 24"/>
                    <a:gd name="T11" fmla="*/ 23 h 51"/>
                    <a:gd name="T12" fmla="*/ 12 w 24"/>
                    <a:gd name="T13" fmla="*/ 32 h 51"/>
                    <a:gd name="T14" fmla="*/ 6 w 24"/>
                    <a:gd name="T15" fmla="*/ 31 h 51"/>
                    <a:gd name="T16" fmla="*/ 7 w 24"/>
                    <a:gd name="T17" fmla="*/ 37 h 51"/>
                    <a:gd name="T18" fmla="*/ 10 w 24"/>
                    <a:gd name="T19" fmla="*/ 37 h 51"/>
                    <a:gd name="T20" fmla="*/ 9 w 24"/>
                    <a:gd name="T21" fmla="*/ 38 h 51"/>
                    <a:gd name="T22" fmla="*/ 10 w 24"/>
                    <a:gd name="T23" fmla="*/ 38 h 51"/>
                    <a:gd name="T24" fmla="*/ 10 w 24"/>
                    <a:gd name="T25" fmla="*/ 41 h 51"/>
                    <a:gd name="T26" fmla="*/ 9 w 24"/>
                    <a:gd name="T27" fmla="*/ 40 h 51"/>
                    <a:gd name="T28" fmla="*/ 11 w 24"/>
                    <a:gd name="T29" fmla="*/ 43 h 51"/>
                    <a:gd name="T30" fmla="*/ 7 w 24"/>
                    <a:gd name="T31" fmla="*/ 43 h 51"/>
                    <a:gd name="T32" fmla="*/ 12 w 24"/>
                    <a:gd name="T33" fmla="*/ 50 h 51"/>
                    <a:gd name="T34" fmla="*/ 16 w 24"/>
                    <a:gd name="T35" fmla="*/ 51 h 51"/>
                    <a:gd name="T36" fmla="*/ 13 w 24"/>
                    <a:gd name="T37" fmla="*/ 45 h 51"/>
                    <a:gd name="T38" fmla="*/ 13 w 24"/>
                    <a:gd name="T39" fmla="*/ 45 h 51"/>
                    <a:gd name="T40" fmla="*/ 12 w 24"/>
                    <a:gd name="T41" fmla="*/ 42 h 51"/>
                    <a:gd name="T42" fmla="*/ 17 w 24"/>
                    <a:gd name="T43" fmla="*/ 44 h 51"/>
                    <a:gd name="T44" fmla="*/ 21 w 24"/>
                    <a:gd name="T45" fmla="*/ 39 h 51"/>
                    <a:gd name="T46" fmla="*/ 22 w 24"/>
                    <a:gd name="T47" fmla="*/ 39 h 51"/>
                    <a:gd name="T48" fmla="*/ 20 w 24"/>
                    <a:gd name="T49" fmla="*/ 37 h 51"/>
                    <a:gd name="T50" fmla="*/ 17 w 24"/>
                    <a:gd name="T51" fmla="*/ 38 h 51"/>
                    <a:gd name="T52" fmla="*/ 11 w 24"/>
                    <a:gd name="T53" fmla="*/ 36 h 51"/>
                    <a:gd name="T54" fmla="*/ 11 w 24"/>
                    <a:gd name="T55" fmla="*/ 34 h 51"/>
                    <a:gd name="T56" fmla="*/ 16 w 24"/>
                    <a:gd name="T57" fmla="*/ 36 h 51"/>
                    <a:gd name="T58" fmla="*/ 14 w 24"/>
                    <a:gd name="T59" fmla="*/ 35 h 51"/>
                    <a:gd name="T60" fmla="*/ 20 w 24"/>
                    <a:gd name="T61" fmla="*/ 34 h 51"/>
                    <a:gd name="T62" fmla="*/ 14 w 24"/>
                    <a:gd name="T63" fmla="*/ 33 h 51"/>
                    <a:gd name="T64" fmla="*/ 15 w 24"/>
                    <a:gd name="T65" fmla="*/ 23 h 51"/>
                    <a:gd name="T66" fmla="*/ 18 w 24"/>
                    <a:gd name="T67" fmla="*/ 25 h 51"/>
                    <a:gd name="T68" fmla="*/ 14 w 24"/>
                    <a:gd name="T69" fmla="*/ 23 h 51"/>
                    <a:gd name="T70" fmla="*/ 17 w 24"/>
                    <a:gd name="T71" fmla="*/ 17 h 51"/>
                    <a:gd name="T72" fmla="*/ 14 w 24"/>
                    <a:gd name="T73" fmla="*/ 17 h 51"/>
                    <a:gd name="T74" fmla="*/ 16 w 24"/>
                    <a:gd name="T75" fmla="*/ 11 h 51"/>
                    <a:gd name="T76" fmla="*/ 16 w 24"/>
                    <a:gd name="T77" fmla="*/ 11 h 51"/>
                    <a:gd name="T78" fmla="*/ 10 w 24"/>
                    <a:gd name="T79" fmla="*/ 7 h 51"/>
                    <a:gd name="T80" fmla="*/ 17 w 2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51">
                      <a:moveTo>
                        <a:pt x="17" y="9"/>
                      </a:moveTo>
                      <a:cubicBezTo>
                        <a:pt x="13" y="6"/>
                        <a:pt x="13" y="6"/>
                        <a:pt x="13" y="6"/>
                      </a:cubicBezTo>
                      <a:cubicBezTo>
                        <a:pt x="15" y="6"/>
                        <a:pt x="13" y="3"/>
                        <a:pt x="17" y="5"/>
                      </a:cubicBezTo>
                      <a:cubicBezTo>
                        <a:pt x="11" y="3"/>
                        <a:pt x="17" y="1"/>
                        <a:pt x="9" y="0"/>
                      </a:cubicBezTo>
                      <a:cubicBezTo>
                        <a:pt x="11" y="7"/>
                        <a:pt x="4" y="16"/>
                        <a:pt x="10" y="25"/>
                      </a:cubicBezTo>
                      <a:cubicBezTo>
                        <a:pt x="7" y="23"/>
                        <a:pt x="7" y="23"/>
                        <a:pt x="7" y="23"/>
                      </a:cubicBezTo>
                      <a:cubicBezTo>
                        <a:pt x="13" y="28"/>
                        <a:pt x="0" y="28"/>
                        <a:pt x="12" y="32"/>
                      </a:cubicBezTo>
                      <a:cubicBezTo>
                        <a:pt x="6" y="31"/>
                        <a:pt x="6" y="31"/>
                        <a:pt x="6" y="31"/>
                      </a:cubicBezTo>
                      <a:cubicBezTo>
                        <a:pt x="4" y="33"/>
                        <a:pt x="14" y="36"/>
                        <a:pt x="7" y="37"/>
                      </a:cubicBezTo>
                      <a:cubicBezTo>
                        <a:pt x="10" y="37"/>
                        <a:pt x="10" y="37"/>
                        <a:pt x="10" y="37"/>
                      </a:cubicBezTo>
                      <a:cubicBezTo>
                        <a:pt x="9" y="38"/>
                        <a:pt x="9" y="38"/>
                        <a:pt x="9" y="38"/>
                      </a:cubicBezTo>
                      <a:cubicBezTo>
                        <a:pt x="10" y="38"/>
                        <a:pt x="10" y="38"/>
                        <a:pt x="10" y="38"/>
                      </a:cubicBezTo>
                      <a:cubicBezTo>
                        <a:pt x="12" y="40"/>
                        <a:pt x="12" y="40"/>
                        <a:pt x="10" y="41"/>
                      </a:cubicBezTo>
                      <a:cubicBezTo>
                        <a:pt x="8" y="41"/>
                        <a:pt x="9" y="41"/>
                        <a:pt x="9" y="40"/>
                      </a:cubicBezTo>
                      <a:cubicBezTo>
                        <a:pt x="7" y="41"/>
                        <a:pt x="11" y="42"/>
                        <a:pt x="11" y="43"/>
                      </a:cubicBezTo>
                      <a:cubicBezTo>
                        <a:pt x="9" y="44"/>
                        <a:pt x="8" y="43"/>
                        <a:pt x="7" y="43"/>
                      </a:cubicBezTo>
                      <a:cubicBezTo>
                        <a:pt x="9" y="46"/>
                        <a:pt x="3" y="47"/>
                        <a:pt x="12" y="50"/>
                      </a:cubicBezTo>
                      <a:cubicBezTo>
                        <a:pt x="14" y="50"/>
                        <a:pt x="15" y="49"/>
                        <a:pt x="16" y="51"/>
                      </a:cubicBezTo>
                      <a:cubicBezTo>
                        <a:pt x="19" y="49"/>
                        <a:pt x="16" y="47"/>
                        <a:pt x="13" y="45"/>
                      </a:cubicBezTo>
                      <a:cubicBezTo>
                        <a:pt x="13" y="45"/>
                        <a:pt x="13" y="45"/>
                        <a:pt x="13" y="45"/>
                      </a:cubicBezTo>
                      <a:cubicBezTo>
                        <a:pt x="4" y="43"/>
                        <a:pt x="15" y="44"/>
                        <a:pt x="12" y="42"/>
                      </a:cubicBezTo>
                      <a:cubicBezTo>
                        <a:pt x="15" y="43"/>
                        <a:pt x="15" y="44"/>
                        <a:pt x="17" y="44"/>
                      </a:cubicBezTo>
                      <a:cubicBezTo>
                        <a:pt x="24" y="42"/>
                        <a:pt x="12" y="40"/>
                        <a:pt x="21" y="39"/>
                      </a:cubicBezTo>
                      <a:cubicBezTo>
                        <a:pt x="22" y="39"/>
                        <a:pt x="22" y="39"/>
                        <a:pt x="22" y="39"/>
                      </a:cubicBezTo>
                      <a:cubicBezTo>
                        <a:pt x="23" y="39"/>
                        <a:pt x="21" y="38"/>
                        <a:pt x="20" y="37"/>
                      </a:cubicBezTo>
                      <a:cubicBezTo>
                        <a:pt x="17" y="38"/>
                        <a:pt x="17" y="38"/>
                        <a:pt x="17" y="38"/>
                      </a:cubicBezTo>
                      <a:cubicBezTo>
                        <a:pt x="16" y="38"/>
                        <a:pt x="12" y="37"/>
                        <a:pt x="11" y="36"/>
                      </a:cubicBezTo>
                      <a:cubicBezTo>
                        <a:pt x="15" y="36"/>
                        <a:pt x="9" y="35"/>
                        <a:pt x="11" y="34"/>
                      </a:cubicBezTo>
                      <a:cubicBezTo>
                        <a:pt x="15" y="34"/>
                        <a:pt x="14" y="36"/>
                        <a:pt x="16" y="36"/>
                      </a:cubicBezTo>
                      <a:cubicBezTo>
                        <a:pt x="14" y="35"/>
                        <a:pt x="14" y="35"/>
                        <a:pt x="14" y="35"/>
                      </a:cubicBezTo>
                      <a:cubicBezTo>
                        <a:pt x="14" y="33"/>
                        <a:pt x="18" y="34"/>
                        <a:pt x="20" y="34"/>
                      </a:cubicBezTo>
                      <a:cubicBezTo>
                        <a:pt x="18" y="32"/>
                        <a:pt x="18" y="34"/>
                        <a:pt x="14" y="33"/>
                      </a:cubicBezTo>
                      <a:cubicBezTo>
                        <a:pt x="19" y="32"/>
                        <a:pt x="18" y="26"/>
                        <a:pt x="15" y="23"/>
                      </a:cubicBezTo>
                      <a:cubicBezTo>
                        <a:pt x="15" y="24"/>
                        <a:pt x="19" y="24"/>
                        <a:pt x="18" y="25"/>
                      </a:cubicBezTo>
                      <a:cubicBezTo>
                        <a:pt x="19" y="25"/>
                        <a:pt x="17" y="23"/>
                        <a:pt x="14" y="23"/>
                      </a:cubicBezTo>
                      <a:cubicBezTo>
                        <a:pt x="12" y="20"/>
                        <a:pt x="14" y="18"/>
                        <a:pt x="17" y="17"/>
                      </a:cubicBezTo>
                      <a:cubicBezTo>
                        <a:pt x="14" y="17"/>
                        <a:pt x="14" y="17"/>
                        <a:pt x="14" y="17"/>
                      </a:cubicBezTo>
                      <a:cubicBezTo>
                        <a:pt x="10" y="15"/>
                        <a:pt x="18" y="14"/>
                        <a:pt x="16" y="11"/>
                      </a:cubicBezTo>
                      <a:cubicBezTo>
                        <a:pt x="16" y="11"/>
                        <a:pt x="16" y="11"/>
                        <a:pt x="16" y="11"/>
                      </a:cubicBezTo>
                      <a:cubicBezTo>
                        <a:pt x="16" y="10"/>
                        <a:pt x="9" y="8"/>
                        <a:pt x="10" y="7"/>
                      </a:cubicBezTo>
                      <a:cubicBezTo>
                        <a:pt x="14" y="8"/>
                        <a:pt x="13"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7" name="Freeform 651"/>
                <p:cNvSpPr>
                  <a:spLocks/>
                </p:cNvSpPr>
                <p:nvPr/>
              </p:nvSpPr>
              <p:spPr bwMode="auto">
                <a:xfrm>
                  <a:off x="3458" y="2574"/>
                  <a:ext cx="8" cy="3"/>
                </a:xfrm>
                <a:custGeom>
                  <a:avLst/>
                  <a:gdLst>
                    <a:gd name="T0" fmla="*/ 4 w 9"/>
                    <a:gd name="T1" fmla="*/ 1 h 3"/>
                    <a:gd name="T2" fmla="*/ 8 w 9"/>
                    <a:gd name="T3" fmla="*/ 3 h 3"/>
                    <a:gd name="T4" fmla="*/ 1 w 9"/>
                    <a:gd name="T5" fmla="*/ 0 h 3"/>
                    <a:gd name="T6" fmla="*/ 2 w 9"/>
                    <a:gd name="T7" fmla="*/ 2 h 3"/>
                    <a:gd name="T8" fmla="*/ 4 w 9"/>
                    <a:gd name="T9" fmla="*/ 1 h 3"/>
                  </a:gdLst>
                  <a:ahLst/>
                  <a:cxnLst>
                    <a:cxn ang="0">
                      <a:pos x="T0" y="T1"/>
                    </a:cxn>
                    <a:cxn ang="0">
                      <a:pos x="T2" y="T3"/>
                    </a:cxn>
                    <a:cxn ang="0">
                      <a:pos x="T4" y="T5"/>
                    </a:cxn>
                    <a:cxn ang="0">
                      <a:pos x="T6" y="T7"/>
                    </a:cxn>
                    <a:cxn ang="0">
                      <a:pos x="T8" y="T9"/>
                    </a:cxn>
                  </a:cxnLst>
                  <a:rect l="0" t="0" r="r" b="b"/>
                  <a:pathLst>
                    <a:path w="9" h="3">
                      <a:moveTo>
                        <a:pt x="4" y="1"/>
                      </a:moveTo>
                      <a:cubicBezTo>
                        <a:pt x="8" y="3"/>
                        <a:pt x="8" y="3"/>
                        <a:pt x="8" y="3"/>
                      </a:cubicBezTo>
                      <a:cubicBezTo>
                        <a:pt x="9" y="2"/>
                        <a:pt x="4" y="0"/>
                        <a:pt x="1" y="0"/>
                      </a:cubicBezTo>
                      <a:cubicBezTo>
                        <a:pt x="2" y="1"/>
                        <a:pt x="0" y="1"/>
                        <a:pt x="2" y="2"/>
                      </a:cubicBezTo>
                      <a:cubicBezTo>
                        <a:pt x="3" y="2"/>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8" name="Freeform 652"/>
                <p:cNvSpPr>
                  <a:spLocks/>
                </p:cNvSpPr>
                <p:nvPr/>
              </p:nvSpPr>
              <p:spPr bwMode="auto">
                <a:xfrm>
                  <a:off x="3456" y="2552"/>
                  <a:ext cx="13" cy="22"/>
                </a:xfrm>
                <a:custGeom>
                  <a:avLst/>
                  <a:gdLst>
                    <a:gd name="T0" fmla="*/ 8 w 15"/>
                    <a:gd name="T1" fmla="*/ 10 h 26"/>
                    <a:gd name="T2" fmla="*/ 5 w 15"/>
                    <a:gd name="T3" fmla="*/ 9 h 26"/>
                    <a:gd name="T4" fmla="*/ 2 w 15"/>
                    <a:gd name="T5" fmla="*/ 18 h 26"/>
                    <a:gd name="T6" fmla="*/ 8 w 15"/>
                    <a:gd name="T7" fmla="*/ 22 h 26"/>
                    <a:gd name="T8" fmla="*/ 4 w 15"/>
                    <a:gd name="T9" fmla="*/ 22 h 26"/>
                    <a:gd name="T10" fmla="*/ 8 w 15"/>
                    <a:gd name="T11" fmla="*/ 26 h 26"/>
                    <a:gd name="T12" fmla="*/ 6 w 15"/>
                    <a:gd name="T13" fmla="*/ 24 h 26"/>
                    <a:gd name="T14" fmla="*/ 8 w 15"/>
                    <a:gd name="T15" fmla="*/ 25 h 26"/>
                    <a:gd name="T16" fmla="*/ 8 w 15"/>
                    <a:gd name="T17" fmla="*/ 23 h 26"/>
                    <a:gd name="T18" fmla="*/ 11 w 15"/>
                    <a:gd name="T19" fmla="*/ 24 h 26"/>
                    <a:gd name="T20" fmla="*/ 6 w 15"/>
                    <a:gd name="T21" fmla="*/ 18 h 26"/>
                    <a:gd name="T22" fmla="*/ 11 w 15"/>
                    <a:gd name="T23" fmla="*/ 20 h 26"/>
                    <a:gd name="T24" fmla="*/ 14 w 15"/>
                    <a:gd name="T25" fmla="*/ 16 h 26"/>
                    <a:gd name="T26" fmla="*/ 12 w 15"/>
                    <a:gd name="T27" fmla="*/ 16 h 26"/>
                    <a:gd name="T28" fmla="*/ 8 w 15"/>
                    <a:gd name="T29" fmla="*/ 15 h 26"/>
                    <a:gd name="T30" fmla="*/ 14 w 15"/>
                    <a:gd name="T31" fmla="*/ 15 h 26"/>
                    <a:gd name="T32" fmla="*/ 13 w 15"/>
                    <a:gd name="T33" fmla="*/ 6 h 26"/>
                    <a:gd name="T34" fmla="*/ 6 w 15"/>
                    <a:gd name="T35" fmla="*/ 3 h 26"/>
                    <a:gd name="T36" fmla="*/ 11 w 15"/>
                    <a:gd name="T37" fmla="*/ 5 h 26"/>
                    <a:gd name="T38" fmla="*/ 13 w 15"/>
                    <a:gd name="T39" fmla="*/ 3 h 26"/>
                    <a:gd name="T40" fmla="*/ 4 w 15"/>
                    <a:gd name="T41" fmla="*/ 0 h 26"/>
                    <a:gd name="T42" fmla="*/ 8 w 15"/>
                    <a:gd name="T4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6">
                      <a:moveTo>
                        <a:pt x="8" y="10"/>
                      </a:moveTo>
                      <a:cubicBezTo>
                        <a:pt x="5" y="9"/>
                        <a:pt x="5" y="9"/>
                        <a:pt x="5" y="9"/>
                      </a:cubicBezTo>
                      <a:cubicBezTo>
                        <a:pt x="5" y="13"/>
                        <a:pt x="5" y="17"/>
                        <a:pt x="2" y="18"/>
                      </a:cubicBezTo>
                      <a:cubicBezTo>
                        <a:pt x="1" y="19"/>
                        <a:pt x="7" y="21"/>
                        <a:pt x="8" y="22"/>
                      </a:cubicBezTo>
                      <a:cubicBezTo>
                        <a:pt x="4" y="22"/>
                        <a:pt x="4" y="22"/>
                        <a:pt x="4" y="22"/>
                      </a:cubicBezTo>
                      <a:cubicBezTo>
                        <a:pt x="6" y="24"/>
                        <a:pt x="1" y="25"/>
                        <a:pt x="8" y="26"/>
                      </a:cubicBezTo>
                      <a:cubicBezTo>
                        <a:pt x="8" y="26"/>
                        <a:pt x="5" y="24"/>
                        <a:pt x="6" y="24"/>
                      </a:cubicBezTo>
                      <a:cubicBezTo>
                        <a:pt x="8" y="25"/>
                        <a:pt x="8" y="25"/>
                        <a:pt x="8" y="25"/>
                      </a:cubicBezTo>
                      <a:cubicBezTo>
                        <a:pt x="8" y="23"/>
                        <a:pt x="8" y="23"/>
                        <a:pt x="8" y="23"/>
                      </a:cubicBezTo>
                      <a:cubicBezTo>
                        <a:pt x="11" y="24"/>
                        <a:pt x="11" y="24"/>
                        <a:pt x="11" y="24"/>
                      </a:cubicBezTo>
                      <a:cubicBezTo>
                        <a:pt x="15" y="22"/>
                        <a:pt x="2" y="21"/>
                        <a:pt x="6" y="18"/>
                      </a:cubicBezTo>
                      <a:cubicBezTo>
                        <a:pt x="11" y="20"/>
                        <a:pt x="11" y="20"/>
                        <a:pt x="11" y="20"/>
                      </a:cubicBezTo>
                      <a:cubicBezTo>
                        <a:pt x="12" y="18"/>
                        <a:pt x="10" y="16"/>
                        <a:pt x="14" y="16"/>
                      </a:cubicBezTo>
                      <a:cubicBezTo>
                        <a:pt x="14" y="16"/>
                        <a:pt x="11" y="15"/>
                        <a:pt x="12" y="16"/>
                      </a:cubicBezTo>
                      <a:cubicBezTo>
                        <a:pt x="12" y="16"/>
                        <a:pt x="9" y="16"/>
                        <a:pt x="8" y="15"/>
                      </a:cubicBezTo>
                      <a:cubicBezTo>
                        <a:pt x="4" y="11"/>
                        <a:pt x="11" y="16"/>
                        <a:pt x="14" y="15"/>
                      </a:cubicBezTo>
                      <a:cubicBezTo>
                        <a:pt x="10" y="12"/>
                        <a:pt x="8" y="6"/>
                        <a:pt x="13" y="6"/>
                      </a:cubicBezTo>
                      <a:cubicBezTo>
                        <a:pt x="9" y="6"/>
                        <a:pt x="6" y="4"/>
                        <a:pt x="6" y="3"/>
                      </a:cubicBezTo>
                      <a:cubicBezTo>
                        <a:pt x="8" y="3"/>
                        <a:pt x="10" y="4"/>
                        <a:pt x="11" y="5"/>
                      </a:cubicBezTo>
                      <a:cubicBezTo>
                        <a:pt x="12" y="4"/>
                        <a:pt x="14" y="4"/>
                        <a:pt x="13" y="3"/>
                      </a:cubicBezTo>
                      <a:cubicBezTo>
                        <a:pt x="10" y="3"/>
                        <a:pt x="5" y="2"/>
                        <a:pt x="4" y="0"/>
                      </a:cubicBezTo>
                      <a:cubicBezTo>
                        <a:pt x="0" y="2"/>
                        <a:pt x="10" y="7"/>
                        <a:pt x="8"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9" name="Freeform 653"/>
                <p:cNvSpPr>
                  <a:spLocks/>
                </p:cNvSpPr>
                <p:nvPr/>
              </p:nvSpPr>
              <p:spPr bwMode="auto">
                <a:xfrm>
                  <a:off x="3460" y="2559"/>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0" name="Freeform 654"/>
                <p:cNvSpPr>
                  <a:spLocks/>
                </p:cNvSpPr>
                <p:nvPr/>
              </p:nvSpPr>
              <p:spPr bwMode="auto">
                <a:xfrm>
                  <a:off x="3484" y="3247"/>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1" name="Freeform 655"/>
                <p:cNvSpPr>
                  <a:spLocks/>
                </p:cNvSpPr>
                <p:nvPr/>
              </p:nvSpPr>
              <p:spPr bwMode="auto">
                <a:xfrm>
                  <a:off x="3482" y="3240"/>
                  <a:ext cx="14" cy="7"/>
                </a:xfrm>
                <a:custGeom>
                  <a:avLst/>
                  <a:gdLst>
                    <a:gd name="T0" fmla="*/ 16 w 16"/>
                    <a:gd name="T1" fmla="*/ 1 h 7"/>
                    <a:gd name="T2" fmla="*/ 14 w 16"/>
                    <a:gd name="T3" fmla="*/ 0 h 7"/>
                    <a:gd name="T4" fmla="*/ 0 w 16"/>
                    <a:gd name="T5" fmla="*/ 6 h 7"/>
                    <a:gd name="T6" fmla="*/ 10 w 16"/>
                    <a:gd name="T7" fmla="*/ 6 h 7"/>
                    <a:gd name="T8" fmla="*/ 6 w 16"/>
                    <a:gd name="T9" fmla="*/ 4 h 7"/>
                    <a:gd name="T10" fmla="*/ 13 w 16"/>
                    <a:gd name="T11" fmla="*/ 5 h 7"/>
                    <a:gd name="T12" fmla="*/ 11 w 16"/>
                    <a:gd name="T13" fmla="*/ 2 h 7"/>
                    <a:gd name="T14" fmla="*/ 16 w 16"/>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7">
                      <a:moveTo>
                        <a:pt x="16" y="1"/>
                      </a:moveTo>
                      <a:cubicBezTo>
                        <a:pt x="14" y="0"/>
                        <a:pt x="14" y="0"/>
                        <a:pt x="14" y="0"/>
                      </a:cubicBezTo>
                      <a:cubicBezTo>
                        <a:pt x="4" y="3"/>
                        <a:pt x="7" y="1"/>
                        <a:pt x="0" y="6"/>
                      </a:cubicBezTo>
                      <a:cubicBezTo>
                        <a:pt x="2" y="6"/>
                        <a:pt x="6" y="7"/>
                        <a:pt x="10" y="6"/>
                      </a:cubicBezTo>
                      <a:cubicBezTo>
                        <a:pt x="9" y="6"/>
                        <a:pt x="5" y="6"/>
                        <a:pt x="6" y="4"/>
                      </a:cubicBezTo>
                      <a:cubicBezTo>
                        <a:pt x="9" y="4"/>
                        <a:pt x="9" y="5"/>
                        <a:pt x="13" y="5"/>
                      </a:cubicBezTo>
                      <a:cubicBezTo>
                        <a:pt x="16" y="2"/>
                        <a:pt x="10" y="4"/>
                        <a:pt x="11" y="2"/>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2" name="Freeform 656"/>
                <p:cNvSpPr>
                  <a:spLocks/>
                </p:cNvSpPr>
                <p:nvPr/>
              </p:nvSpPr>
              <p:spPr bwMode="auto">
                <a:xfrm>
                  <a:off x="3487" y="3241"/>
                  <a:ext cx="4"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4"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3" name="Freeform 657"/>
                <p:cNvSpPr>
                  <a:spLocks/>
                </p:cNvSpPr>
                <p:nvPr/>
              </p:nvSpPr>
              <p:spPr bwMode="auto">
                <a:xfrm>
                  <a:off x="3484" y="3240"/>
                  <a:ext cx="5" cy="1"/>
                </a:xfrm>
                <a:custGeom>
                  <a:avLst/>
                  <a:gdLst>
                    <a:gd name="T0" fmla="*/ 2 w 6"/>
                    <a:gd name="T1" fmla="*/ 1 h 1"/>
                    <a:gd name="T2" fmla="*/ 6 w 6"/>
                    <a:gd name="T3" fmla="*/ 0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0"/>
                        <a:pt x="6" y="0"/>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4" name="Freeform 658"/>
                <p:cNvSpPr>
                  <a:spLocks/>
                </p:cNvSpPr>
                <p:nvPr/>
              </p:nvSpPr>
              <p:spPr bwMode="auto">
                <a:xfrm>
                  <a:off x="3484" y="323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5" name="Freeform 659"/>
                <p:cNvSpPr>
                  <a:spLocks/>
                </p:cNvSpPr>
                <p:nvPr/>
              </p:nvSpPr>
              <p:spPr bwMode="auto">
                <a:xfrm>
                  <a:off x="3482" y="3235"/>
                  <a:ext cx="11" cy="4"/>
                </a:xfrm>
                <a:custGeom>
                  <a:avLst/>
                  <a:gdLst>
                    <a:gd name="T0" fmla="*/ 3 w 12"/>
                    <a:gd name="T1" fmla="*/ 1 h 4"/>
                    <a:gd name="T2" fmla="*/ 3 w 12"/>
                    <a:gd name="T3" fmla="*/ 2 h 4"/>
                    <a:gd name="T4" fmla="*/ 3 w 12"/>
                    <a:gd name="T5" fmla="*/ 2 h 4"/>
                    <a:gd name="T6" fmla="*/ 9 w 12"/>
                    <a:gd name="T7" fmla="*/ 2 h 4"/>
                    <a:gd name="T8" fmla="*/ 9 w 12"/>
                    <a:gd name="T9" fmla="*/ 4 h 4"/>
                    <a:gd name="T10" fmla="*/ 12 w 12"/>
                    <a:gd name="T11" fmla="*/ 2 h 4"/>
                    <a:gd name="T12" fmla="*/ 3 w 1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1"/>
                      </a:moveTo>
                      <a:cubicBezTo>
                        <a:pt x="0" y="2"/>
                        <a:pt x="2" y="2"/>
                        <a:pt x="3" y="2"/>
                      </a:cubicBezTo>
                      <a:cubicBezTo>
                        <a:pt x="3" y="2"/>
                        <a:pt x="3" y="2"/>
                        <a:pt x="3" y="2"/>
                      </a:cubicBezTo>
                      <a:cubicBezTo>
                        <a:pt x="5" y="1"/>
                        <a:pt x="10" y="1"/>
                        <a:pt x="9" y="2"/>
                      </a:cubicBezTo>
                      <a:cubicBezTo>
                        <a:pt x="10" y="3"/>
                        <a:pt x="6" y="4"/>
                        <a:pt x="9" y="4"/>
                      </a:cubicBezTo>
                      <a:cubicBezTo>
                        <a:pt x="12" y="2"/>
                        <a:pt x="12" y="2"/>
                        <a:pt x="12" y="2"/>
                      </a:cubicBezTo>
                      <a:cubicBezTo>
                        <a:pt x="12" y="0"/>
                        <a:pt x="5"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6" name="Freeform 660"/>
                <p:cNvSpPr>
                  <a:spLocks/>
                </p:cNvSpPr>
                <p:nvPr/>
              </p:nvSpPr>
              <p:spPr bwMode="auto">
                <a:xfrm>
                  <a:off x="3486" y="3238"/>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7" name="Freeform 661"/>
                <p:cNvSpPr>
                  <a:spLocks/>
                </p:cNvSpPr>
                <p:nvPr/>
              </p:nvSpPr>
              <p:spPr bwMode="auto">
                <a:xfrm>
                  <a:off x="3486" y="3240"/>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8" name="Freeform 662"/>
                <p:cNvSpPr>
                  <a:spLocks/>
                </p:cNvSpPr>
                <p:nvPr/>
              </p:nvSpPr>
              <p:spPr bwMode="auto">
                <a:xfrm>
                  <a:off x="3483" y="3230"/>
                  <a:ext cx="11" cy="5"/>
                </a:xfrm>
                <a:custGeom>
                  <a:avLst/>
                  <a:gdLst>
                    <a:gd name="T0" fmla="*/ 1 w 13"/>
                    <a:gd name="T1" fmla="*/ 3 h 6"/>
                    <a:gd name="T2" fmla="*/ 5 w 13"/>
                    <a:gd name="T3" fmla="*/ 5 h 6"/>
                    <a:gd name="T4" fmla="*/ 13 w 13"/>
                    <a:gd name="T5" fmla="*/ 2 h 6"/>
                    <a:gd name="T6" fmla="*/ 11 w 13"/>
                    <a:gd name="T7" fmla="*/ 1 h 6"/>
                    <a:gd name="T8" fmla="*/ 1 w 13"/>
                    <a:gd name="T9" fmla="*/ 3 h 6"/>
                  </a:gdLst>
                  <a:ahLst/>
                  <a:cxnLst>
                    <a:cxn ang="0">
                      <a:pos x="T0" y="T1"/>
                    </a:cxn>
                    <a:cxn ang="0">
                      <a:pos x="T2" y="T3"/>
                    </a:cxn>
                    <a:cxn ang="0">
                      <a:pos x="T4" y="T5"/>
                    </a:cxn>
                    <a:cxn ang="0">
                      <a:pos x="T6" y="T7"/>
                    </a:cxn>
                    <a:cxn ang="0">
                      <a:pos x="T8" y="T9"/>
                    </a:cxn>
                  </a:cxnLst>
                  <a:rect l="0" t="0" r="r" b="b"/>
                  <a:pathLst>
                    <a:path w="13" h="6">
                      <a:moveTo>
                        <a:pt x="1" y="3"/>
                      </a:moveTo>
                      <a:cubicBezTo>
                        <a:pt x="7" y="2"/>
                        <a:pt x="0" y="6"/>
                        <a:pt x="5" y="5"/>
                      </a:cubicBezTo>
                      <a:cubicBezTo>
                        <a:pt x="5" y="4"/>
                        <a:pt x="9" y="2"/>
                        <a:pt x="13" y="2"/>
                      </a:cubicBezTo>
                      <a:cubicBezTo>
                        <a:pt x="11" y="1"/>
                        <a:pt x="11" y="1"/>
                        <a:pt x="11" y="1"/>
                      </a:cubicBezTo>
                      <a:cubicBezTo>
                        <a:pt x="8" y="0"/>
                        <a:pt x="3"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9" name="Freeform 663"/>
                <p:cNvSpPr>
                  <a:spLocks/>
                </p:cNvSpPr>
                <p:nvPr/>
              </p:nvSpPr>
              <p:spPr bwMode="auto">
                <a:xfrm>
                  <a:off x="3496" y="322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0" name="Freeform 664"/>
                <p:cNvSpPr>
                  <a:spLocks/>
                </p:cNvSpPr>
                <p:nvPr/>
              </p:nvSpPr>
              <p:spPr bwMode="auto">
                <a:xfrm>
                  <a:off x="3486" y="3222"/>
                  <a:ext cx="14" cy="8"/>
                </a:xfrm>
                <a:custGeom>
                  <a:avLst/>
                  <a:gdLst>
                    <a:gd name="T0" fmla="*/ 1 w 16"/>
                    <a:gd name="T1" fmla="*/ 1 h 9"/>
                    <a:gd name="T2" fmla="*/ 8 w 16"/>
                    <a:gd name="T3" fmla="*/ 3 h 9"/>
                    <a:gd name="T4" fmla="*/ 3 w 16"/>
                    <a:gd name="T5" fmla="*/ 3 h 9"/>
                    <a:gd name="T6" fmla="*/ 6 w 16"/>
                    <a:gd name="T7" fmla="*/ 6 h 9"/>
                    <a:gd name="T8" fmla="*/ 0 w 16"/>
                    <a:gd name="T9" fmla="*/ 5 h 9"/>
                    <a:gd name="T10" fmla="*/ 6 w 16"/>
                    <a:gd name="T11" fmla="*/ 7 h 9"/>
                    <a:gd name="T12" fmla="*/ 2 w 16"/>
                    <a:gd name="T13" fmla="*/ 9 h 9"/>
                    <a:gd name="T14" fmla="*/ 9 w 16"/>
                    <a:gd name="T15" fmla="*/ 8 h 9"/>
                    <a:gd name="T16" fmla="*/ 8 w 16"/>
                    <a:gd name="T17" fmla="*/ 6 h 9"/>
                    <a:gd name="T18" fmla="*/ 12 w 16"/>
                    <a:gd name="T19" fmla="*/ 6 h 9"/>
                    <a:gd name="T20" fmla="*/ 16 w 16"/>
                    <a:gd name="T21" fmla="*/ 2 h 9"/>
                    <a:gd name="T22" fmla="*/ 1 w 16"/>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
                      <a:moveTo>
                        <a:pt x="1" y="1"/>
                      </a:moveTo>
                      <a:cubicBezTo>
                        <a:pt x="8" y="3"/>
                        <a:pt x="8" y="3"/>
                        <a:pt x="8" y="3"/>
                      </a:cubicBezTo>
                      <a:cubicBezTo>
                        <a:pt x="6" y="3"/>
                        <a:pt x="4" y="4"/>
                        <a:pt x="3" y="3"/>
                      </a:cubicBezTo>
                      <a:cubicBezTo>
                        <a:pt x="2" y="5"/>
                        <a:pt x="6" y="4"/>
                        <a:pt x="6" y="6"/>
                      </a:cubicBezTo>
                      <a:cubicBezTo>
                        <a:pt x="0" y="7"/>
                        <a:pt x="5" y="3"/>
                        <a:pt x="0" y="5"/>
                      </a:cubicBezTo>
                      <a:cubicBezTo>
                        <a:pt x="0" y="6"/>
                        <a:pt x="1" y="7"/>
                        <a:pt x="6" y="7"/>
                      </a:cubicBezTo>
                      <a:cubicBezTo>
                        <a:pt x="2" y="9"/>
                        <a:pt x="2" y="9"/>
                        <a:pt x="2" y="9"/>
                      </a:cubicBezTo>
                      <a:cubicBezTo>
                        <a:pt x="9" y="8"/>
                        <a:pt x="9" y="8"/>
                        <a:pt x="9" y="8"/>
                      </a:cubicBezTo>
                      <a:cubicBezTo>
                        <a:pt x="10" y="7"/>
                        <a:pt x="3" y="7"/>
                        <a:pt x="8" y="6"/>
                      </a:cubicBezTo>
                      <a:cubicBezTo>
                        <a:pt x="11" y="6"/>
                        <a:pt x="11" y="6"/>
                        <a:pt x="12" y="6"/>
                      </a:cubicBezTo>
                      <a:cubicBezTo>
                        <a:pt x="11" y="6"/>
                        <a:pt x="16" y="3"/>
                        <a:pt x="16" y="2"/>
                      </a:cubicBezTo>
                      <a:cubicBezTo>
                        <a:pt x="15" y="0"/>
                        <a:pt x="4" y="2"/>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1" name="Freeform 665"/>
                <p:cNvSpPr>
                  <a:spLocks/>
                </p:cNvSpPr>
                <p:nvPr/>
              </p:nvSpPr>
              <p:spPr bwMode="auto">
                <a:xfrm>
                  <a:off x="3492" y="3222"/>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2" name="Freeform 666"/>
                <p:cNvSpPr>
                  <a:spLocks/>
                </p:cNvSpPr>
                <p:nvPr/>
              </p:nvSpPr>
              <p:spPr bwMode="auto">
                <a:xfrm>
                  <a:off x="3485" y="3215"/>
                  <a:ext cx="15" cy="7"/>
                </a:xfrm>
                <a:custGeom>
                  <a:avLst/>
                  <a:gdLst>
                    <a:gd name="T0" fmla="*/ 0 w 17"/>
                    <a:gd name="T1" fmla="*/ 6 h 8"/>
                    <a:gd name="T2" fmla="*/ 5 w 17"/>
                    <a:gd name="T3" fmla="*/ 7 h 8"/>
                    <a:gd name="T4" fmla="*/ 2 w 17"/>
                    <a:gd name="T5" fmla="*/ 8 h 8"/>
                    <a:gd name="T6" fmla="*/ 7 w 17"/>
                    <a:gd name="T7" fmla="*/ 8 h 8"/>
                    <a:gd name="T8" fmla="*/ 4 w 17"/>
                    <a:gd name="T9" fmla="*/ 5 h 8"/>
                    <a:gd name="T10" fmla="*/ 13 w 17"/>
                    <a:gd name="T11" fmla="*/ 3 h 8"/>
                    <a:gd name="T12" fmla="*/ 11 w 17"/>
                    <a:gd name="T13" fmla="*/ 5 h 8"/>
                    <a:gd name="T14" fmla="*/ 9 w 17"/>
                    <a:gd name="T15" fmla="*/ 0 h 8"/>
                    <a:gd name="T16" fmla="*/ 7 w 17"/>
                    <a:gd name="T17" fmla="*/ 2 h 8"/>
                    <a:gd name="T18" fmla="*/ 5 w 17"/>
                    <a:gd name="T19" fmla="*/ 1 h 8"/>
                    <a:gd name="T20" fmla="*/ 0 w 17"/>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8">
                      <a:moveTo>
                        <a:pt x="0" y="6"/>
                      </a:moveTo>
                      <a:cubicBezTo>
                        <a:pt x="5" y="7"/>
                        <a:pt x="5" y="7"/>
                        <a:pt x="5" y="7"/>
                      </a:cubicBezTo>
                      <a:cubicBezTo>
                        <a:pt x="4" y="7"/>
                        <a:pt x="3" y="8"/>
                        <a:pt x="2" y="8"/>
                      </a:cubicBezTo>
                      <a:cubicBezTo>
                        <a:pt x="3" y="8"/>
                        <a:pt x="6" y="8"/>
                        <a:pt x="7" y="8"/>
                      </a:cubicBezTo>
                      <a:cubicBezTo>
                        <a:pt x="13" y="6"/>
                        <a:pt x="5" y="6"/>
                        <a:pt x="4" y="5"/>
                      </a:cubicBezTo>
                      <a:cubicBezTo>
                        <a:pt x="6" y="2"/>
                        <a:pt x="7" y="5"/>
                        <a:pt x="13" y="3"/>
                      </a:cubicBezTo>
                      <a:cubicBezTo>
                        <a:pt x="13" y="4"/>
                        <a:pt x="11" y="4"/>
                        <a:pt x="11" y="5"/>
                      </a:cubicBezTo>
                      <a:cubicBezTo>
                        <a:pt x="17" y="3"/>
                        <a:pt x="11" y="1"/>
                        <a:pt x="9" y="0"/>
                      </a:cubicBezTo>
                      <a:cubicBezTo>
                        <a:pt x="9" y="1"/>
                        <a:pt x="7" y="1"/>
                        <a:pt x="7" y="2"/>
                      </a:cubicBezTo>
                      <a:cubicBezTo>
                        <a:pt x="5" y="1"/>
                        <a:pt x="5" y="1"/>
                        <a:pt x="5" y="1"/>
                      </a:cubicBezTo>
                      <a:cubicBezTo>
                        <a:pt x="1" y="2"/>
                        <a:pt x="0" y="3"/>
                        <a:pt x="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3" name="Freeform 667"/>
                <p:cNvSpPr>
                  <a:spLocks/>
                </p:cNvSpPr>
                <p:nvPr/>
              </p:nvSpPr>
              <p:spPr bwMode="auto">
                <a:xfrm>
                  <a:off x="3484" y="3222"/>
                  <a:ext cx="3"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4" name="Freeform 668"/>
                <p:cNvSpPr>
                  <a:spLocks/>
                </p:cNvSpPr>
                <p:nvPr/>
              </p:nvSpPr>
              <p:spPr bwMode="auto">
                <a:xfrm>
                  <a:off x="3493" y="321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5" name="Freeform 669"/>
                <p:cNvSpPr>
                  <a:spLocks/>
                </p:cNvSpPr>
                <p:nvPr/>
              </p:nvSpPr>
              <p:spPr bwMode="auto">
                <a:xfrm>
                  <a:off x="3485" y="3215"/>
                  <a:ext cx="2" cy="1"/>
                </a:xfrm>
                <a:custGeom>
                  <a:avLst/>
                  <a:gdLst>
                    <a:gd name="T0" fmla="*/ 2 w 3"/>
                    <a:gd name="T1" fmla="*/ 2 h 2"/>
                    <a:gd name="T2" fmla="*/ 3 w 3"/>
                    <a:gd name="T3" fmla="*/ 0 h 2"/>
                    <a:gd name="T4" fmla="*/ 0 w 3"/>
                    <a:gd name="T5" fmla="*/ 1 h 2"/>
                    <a:gd name="T6" fmla="*/ 2 w 3"/>
                    <a:gd name="T7" fmla="*/ 2 h 2"/>
                  </a:gdLst>
                  <a:ahLst/>
                  <a:cxnLst>
                    <a:cxn ang="0">
                      <a:pos x="T0" y="T1"/>
                    </a:cxn>
                    <a:cxn ang="0">
                      <a:pos x="T2" y="T3"/>
                    </a:cxn>
                    <a:cxn ang="0">
                      <a:pos x="T4" y="T5"/>
                    </a:cxn>
                    <a:cxn ang="0">
                      <a:pos x="T6" y="T7"/>
                    </a:cxn>
                  </a:cxnLst>
                  <a:rect l="0" t="0" r="r" b="b"/>
                  <a:pathLst>
                    <a:path w="3" h="2">
                      <a:moveTo>
                        <a:pt x="2" y="2"/>
                      </a:moveTo>
                      <a:cubicBezTo>
                        <a:pt x="3" y="0"/>
                        <a:pt x="3" y="0"/>
                        <a:pt x="3" y="0"/>
                      </a:cubicBezTo>
                      <a:cubicBezTo>
                        <a:pt x="0" y="1"/>
                        <a:pt x="0" y="1"/>
                        <a:pt x="0" y="1"/>
                      </a:cubicBezTo>
                      <a:cubicBezTo>
                        <a:pt x="0" y="1"/>
                        <a:pt x="1"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6" name="Freeform 670"/>
                <p:cNvSpPr>
                  <a:spLocks/>
                </p:cNvSpPr>
                <p:nvPr/>
              </p:nvSpPr>
              <p:spPr bwMode="auto">
                <a:xfrm>
                  <a:off x="3481" y="3172"/>
                  <a:ext cx="16" cy="43"/>
                </a:xfrm>
                <a:custGeom>
                  <a:avLst/>
                  <a:gdLst>
                    <a:gd name="T0" fmla="*/ 17 w 19"/>
                    <a:gd name="T1" fmla="*/ 2 h 50"/>
                    <a:gd name="T2" fmla="*/ 14 w 19"/>
                    <a:gd name="T3" fmla="*/ 3 h 50"/>
                    <a:gd name="T4" fmla="*/ 9 w 19"/>
                    <a:gd name="T5" fmla="*/ 1 h 50"/>
                    <a:gd name="T6" fmla="*/ 2 w 19"/>
                    <a:gd name="T7" fmla="*/ 0 h 50"/>
                    <a:gd name="T8" fmla="*/ 5 w 19"/>
                    <a:gd name="T9" fmla="*/ 4 h 50"/>
                    <a:gd name="T10" fmla="*/ 2 w 19"/>
                    <a:gd name="T11" fmla="*/ 4 h 50"/>
                    <a:gd name="T12" fmla="*/ 3 w 19"/>
                    <a:gd name="T13" fmla="*/ 12 h 50"/>
                    <a:gd name="T14" fmla="*/ 5 w 19"/>
                    <a:gd name="T15" fmla="*/ 17 h 50"/>
                    <a:gd name="T16" fmla="*/ 3 w 19"/>
                    <a:gd name="T17" fmla="*/ 38 h 50"/>
                    <a:gd name="T18" fmla="*/ 9 w 19"/>
                    <a:gd name="T19" fmla="*/ 39 h 50"/>
                    <a:gd name="T20" fmla="*/ 5 w 19"/>
                    <a:gd name="T21" fmla="*/ 40 h 50"/>
                    <a:gd name="T22" fmla="*/ 5 w 19"/>
                    <a:gd name="T23" fmla="*/ 39 h 50"/>
                    <a:gd name="T24" fmla="*/ 4 w 19"/>
                    <a:gd name="T25" fmla="*/ 45 h 50"/>
                    <a:gd name="T26" fmla="*/ 12 w 19"/>
                    <a:gd name="T27" fmla="*/ 45 h 50"/>
                    <a:gd name="T28" fmla="*/ 4 w 19"/>
                    <a:gd name="T29" fmla="*/ 48 h 50"/>
                    <a:gd name="T30" fmla="*/ 9 w 19"/>
                    <a:gd name="T31" fmla="*/ 49 h 50"/>
                    <a:gd name="T32" fmla="*/ 14 w 19"/>
                    <a:gd name="T33" fmla="*/ 47 h 50"/>
                    <a:gd name="T34" fmla="*/ 17 w 19"/>
                    <a:gd name="T35" fmla="*/ 48 h 50"/>
                    <a:gd name="T36" fmla="*/ 8 w 19"/>
                    <a:gd name="T37" fmla="*/ 36 h 50"/>
                    <a:gd name="T38" fmla="*/ 12 w 19"/>
                    <a:gd name="T39" fmla="*/ 36 h 50"/>
                    <a:gd name="T40" fmla="*/ 15 w 19"/>
                    <a:gd name="T41" fmla="*/ 28 h 50"/>
                    <a:gd name="T42" fmla="*/ 9 w 19"/>
                    <a:gd name="T43" fmla="*/ 25 h 50"/>
                    <a:gd name="T44" fmla="*/ 11 w 19"/>
                    <a:gd name="T45" fmla="*/ 23 h 50"/>
                    <a:gd name="T46" fmla="*/ 9 w 19"/>
                    <a:gd name="T47" fmla="*/ 23 h 50"/>
                    <a:gd name="T48" fmla="*/ 13 w 19"/>
                    <a:gd name="T49" fmla="*/ 21 h 50"/>
                    <a:gd name="T50" fmla="*/ 5 w 19"/>
                    <a:gd name="T51" fmla="*/ 20 h 50"/>
                    <a:gd name="T52" fmla="*/ 16 w 19"/>
                    <a:gd name="T53" fmla="*/ 16 h 50"/>
                    <a:gd name="T54" fmla="*/ 12 w 19"/>
                    <a:gd name="T55" fmla="*/ 16 h 50"/>
                    <a:gd name="T56" fmla="*/ 8 w 19"/>
                    <a:gd name="T57" fmla="*/ 15 h 50"/>
                    <a:gd name="T58" fmla="*/ 15 w 19"/>
                    <a:gd name="T59" fmla="*/ 14 h 50"/>
                    <a:gd name="T60" fmla="*/ 11 w 19"/>
                    <a:gd name="T61" fmla="*/ 10 h 50"/>
                    <a:gd name="T62" fmla="*/ 7 w 19"/>
                    <a:gd name="T63" fmla="*/ 11 h 50"/>
                    <a:gd name="T64" fmla="*/ 10 w 19"/>
                    <a:gd name="T65" fmla="*/ 6 h 50"/>
                    <a:gd name="T66" fmla="*/ 16 w 19"/>
                    <a:gd name="T67" fmla="*/ 8 h 50"/>
                    <a:gd name="T68" fmla="*/ 19 w 19"/>
                    <a:gd name="T69" fmla="*/ 7 h 50"/>
                    <a:gd name="T70" fmla="*/ 11 w 19"/>
                    <a:gd name="T71" fmla="*/ 3 h 50"/>
                    <a:gd name="T72" fmla="*/ 17 w 19"/>
                    <a:gd name="T73"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0">
                      <a:moveTo>
                        <a:pt x="17" y="2"/>
                      </a:moveTo>
                      <a:cubicBezTo>
                        <a:pt x="15" y="2"/>
                        <a:pt x="13" y="2"/>
                        <a:pt x="14" y="3"/>
                      </a:cubicBezTo>
                      <a:cubicBezTo>
                        <a:pt x="11" y="3"/>
                        <a:pt x="11" y="1"/>
                        <a:pt x="9" y="1"/>
                      </a:cubicBezTo>
                      <a:cubicBezTo>
                        <a:pt x="7" y="2"/>
                        <a:pt x="6" y="0"/>
                        <a:pt x="2" y="0"/>
                      </a:cubicBezTo>
                      <a:cubicBezTo>
                        <a:pt x="2" y="2"/>
                        <a:pt x="6" y="3"/>
                        <a:pt x="5" y="4"/>
                      </a:cubicBezTo>
                      <a:cubicBezTo>
                        <a:pt x="2" y="4"/>
                        <a:pt x="2" y="4"/>
                        <a:pt x="2" y="4"/>
                      </a:cubicBezTo>
                      <a:cubicBezTo>
                        <a:pt x="4" y="6"/>
                        <a:pt x="6" y="10"/>
                        <a:pt x="3" y="12"/>
                      </a:cubicBezTo>
                      <a:cubicBezTo>
                        <a:pt x="2" y="13"/>
                        <a:pt x="4" y="15"/>
                        <a:pt x="5" y="17"/>
                      </a:cubicBezTo>
                      <a:cubicBezTo>
                        <a:pt x="3" y="24"/>
                        <a:pt x="6" y="31"/>
                        <a:pt x="3" y="38"/>
                      </a:cubicBezTo>
                      <a:cubicBezTo>
                        <a:pt x="9" y="39"/>
                        <a:pt x="9" y="39"/>
                        <a:pt x="9" y="39"/>
                      </a:cubicBezTo>
                      <a:cubicBezTo>
                        <a:pt x="6" y="39"/>
                        <a:pt x="9" y="40"/>
                        <a:pt x="5" y="40"/>
                      </a:cubicBezTo>
                      <a:cubicBezTo>
                        <a:pt x="6" y="40"/>
                        <a:pt x="5" y="39"/>
                        <a:pt x="5" y="39"/>
                      </a:cubicBezTo>
                      <a:cubicBezTo>
                        <a:pt x="0" y="41"/>
                        <a:pt x="6" y="43"/>
                        <a:pt x="4" y="45"/>
                      </a:cubicBezTo>
                      <a:cubicBezTo>
                        <a:pt x="5" y="45"/>
                        <a:pt x="11" y="44"/>
                        <a:pt x="12" y="45"/>
                      </a:cubicBezTo>
                      <a:cubicBezTo>
                        <a:pt x="5" y="45"/>
                        <a:pt x="12" y="47"/>
                        <a:pt x="4" y="48"/>
                      </a:cubicBezTo>
                      <a:cubicBezTo>
                        <a:pt x="2" y="50"/>
                        <a:pt x="10" y="47"/>
                        <a:pt x="9" y="49"/>
                      </a:cubicBezTo>
                      <a:cubicBezTo>
                        <a:pt x="13" y="49"/>
                        <a:pt x="11" y="47"/>
                        <a:pt x="14" y="47"/>
                      </a:cubicBezTo>
                      <a:cubicBezTo>
                        <a:pt x="18" y="47"/>
                        <a:pt x="13" y="49"/>
                        <a:pt x="17" y="48"/>
                      </a:cubicBezTo>
                      <a:cubicBezTo>
                        <a:pt x="19" y="45"/>
                        <a:pt x="10" y="40"/>
                        <a:pt x="8" y="36"/>
                      </a:cubicBezTo>
                      <a:cubicBezTo>
                        <a:pt x="12" y="36"/>
                        <a:pt x="12" y="36"/>
                        <a:pt x="12" y="36"/>
                      </a:cubicBezTo>
                      <a:cubicBezTo>
                        <a:pt x="9" y="34"/>
                        <a:pt x="9" y="30"/>
                        <a:pt x="15" y="28"/>
                      </a:cubicBezTo>
                      <a:cubicBezTo>
                        <a:pt x="11" y="28"/>
                        <a:pt x="17" y="25"/>
                        <a:pt x="9" y="25"/>
                      </a:cubicBezTo>
                      <a:cubicBezTo>
                        <a:pt x="11" y="24"/>
                        <a:pt x="10" y="24"/>
                        <a:pt x="11" y="23"/>
                      </a:cubicBezTo>
                      <a:cubicBezTo>
                        <a:pt x="9" y="23"/>
                        <a:pt x="9" y="23"/>
                        <a:pt x="9" y="23"/>
                      </a:cubicBezTo>
                      <a:cubicBezTo>
                        <a:pt x="9" y="22"/>
                        <a:pt x="13" y="22"/>
                        <a:pt x="13" y="21"/>
                      </a:cubicBezTo>
                      <a:cubicBezTo>
                        <a:pt x="9" y="21"/>
                        <a:pt x="8" y="20"/>
                        <a:pt x="5" y="20"/>
                      </a:cubicBezTo>
                      <a:cubicBezTo>
                        <a:pt x="9" y="18"/>
                        <a:pt x="13" y="17"/>
                        <a:pt x="16" y="16"/>
                      </a:cubicBezTo>
                      <a:cubicBezTo>
                        <a:pt x="12" y="16"/>
                        <a:pt x="12" y="16"/>
                        <a:pt x="12" y="16"/>
                      </a:cubicBezTo>
                      <a:cubicBezTo>
                        <a:pt x="13" y="15"/>
                        <a:pt x="10" y="15"/>
                        <a:pt x="8" y="15"/>
                      </a:cubicBezTo>
                      <a:cubicBezTo>
                        <a:pt x="8" y="14"/>
                        <a:pt x="13" y="14"/>
                        <a:pt x="15" y="14"/>
                      </a:cubicBezTo>
                      <a:cubicBezTo>
                        <a:pt x="17" y="13"/>
                        <a:pt x="8" y="11"/>
                        <a:pt x="11" y="10"/>
                      </a:cubicBezTo>
                      <a:cubicBezTo>
                        <a:pt x="7" y="11"/>
                        <a:pt x="7" y="11"/>
                        <a:pt x="7" y="11"/>
                      </a:cubicBezTo>
                      <a:cubicBezTo>
                        <a:pt x="7" y="9"/>
                        <a:pt x="11" y="8"/>
                        <a:pt x="10" y="6"/>
                      </a:cubicBezTo>
                      <a:cubicBezTo>
                        <a:pt x="15" y="5"/>
                        <a:pt x="14" y="7"/>
                        <a:pt x="16" y="8"/>
                      </a:cubicBezTo>
                      <a:cubicBezTo>
                        <a:pt x="17" y="8"/>
                        <a:pt x="18" y="7"/>
                        <a:pt x="19" y="7"/>
                      </a:cubicBezTo>
                      <a:cubicBezTo>
                        <a:pt x="17" y="6"/>
                        <a:pt x="13" y="4"/>
                        <a:pt x="11" y="3"/>
                      </a:cubicBezTo>
                      <a:cubicBezTo>
                        <a:pt x="17" y="5"/>
                        <a:pt x="17" y="2"/>
                        <a:pt x="17"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7" name="Freeform 671"/>
                <p:cNvSpPr>
                  <a:spLocks/>
                </p:cNvSpPr>
                <p:nvPr/>
              </p:nvSpPr>
              <p:spPr bwMode="auto">
                <a:xfrm>
                  <a:off x="3497" y="3178"/>
                  <a:ext cx="2" cy="0"/>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8" name="Freeform 672"/>
                <p:cNvSpPr>
                  <a:spLocks/>
                </p:cNvSpPr>
                <p:nvPr/>
              </p:nvSpPr>
              <p:spPr bwMode="auto">
                <a:xfrm>
                  <a:off x="3495" y="317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9" name="Freeform 673"/>
                <p:cNvSpPr>
                  <a:spLocks/>
                </p:cNvSpPr>
                <p:nvPr/>
              </p:nvSpPr>
              <p:spPr bwMode="auto">
                <a:xfrm>
                  <a:off x="3483" y="3181"/>
                  <a:ext cx="1" cy="1"/>
                </a:xfrm>
                <a:custGeom>
                  <a:avLst/>
                  <a:gdLst>
                    <a:gd name="T0" fmla="*/ 0 w 1"/>
                    <a:gd name="T1" fmla="*/ 1 h 1"/>
                    <a:gd name="T2" fmla="*/ 0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0" name="Freeform 674"/>
                <p:cNvSpPr>
                  <a:spLocks/>
                </p:cNvSpPr>
                <p:nvPr/>
              </p:nvSpPr>
              <p:spPr bwMode="auto">
                <a:xfrm>
                  <a:off x="3494" y="3184"/>
                  <a:ext cx="4" cy="1"/>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1" name="Freeform 675"/>
                <p:cNvSpPr>
                  <a:spLocks/>
                </p:cNvSpPr>
                <p:nvPr/>
              </p:nvSpPr>
              <p:spPr bwMode="auto">
                <a:xfrm>
                  <a:off x="3494" y="3193"/>
                  <a:ext cx="3" cy="1"/>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2" name="Freeform 676"/>
                <p:cNvSpPr>
                  <a:spLocks/>
                </p:cNvSpPr>
                <p:nvPr/>
              </p:nvSpPr>
              <p:spPr bwMode="auto">
                <a:xfrm>
                  <a:off x="3496" y="3174"/>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3" name="Freeform 677"/>
                <p:cNvSpPr>
                  <a:spLocks/>
                </p:cNvSpPr>
                <p:nvPr/>
              </p:nvSpPr>
              <p:spPr bwMode="auto">
                <a:xfrm>
                  <a:off x="3480" y="3147"/>
                  <a:ext cx="20" cy="25"/>
                </a:xfrm>
                <a:custGeom>
                  <a:avLst/>
                  <a:gdLst>
                    <a:gd name="T0" fmla="*/ 5 w 23"/>
                    <a:gd name="T1" fmla="*/ 1 h 28"/>
                    <a:gd name="T2" fmla="*/ 2 w 23"/>
                    <a:gd name="T3" fmla="*/ 6 h 28"/>
                    <a:gd name="T4" fmla="*/ 12 w 23"/>
                    <a:gd name="T5" fmla="*/ 10 h 28"/>
                    <a:gd name="T6" fmla="*/ 3 w 23"/>
                    <a:gd name="T7" fmla="*/ 9 h 28"/>
                    <a:gd name="T8" fmla="*/ 8 w 23"/>
                    <a:gd name="T9" fmla="*/ 19 h 28"/>
                    <a:gd name="T10" fmla="*/ 5 w 23"/>
                    <a:gd name="T11" fmla="*/ 18 h 28"/>
                    <a:gd name="T12" fmla="*/ 14 w 23"/>
                    <a:gd name="T13" fmla="*/ 23 h 28"/>
                    <a:gd name="T14" fmla="*/ 3 w 23"/>
                    <a:gd name="T15" fmla="*/ 22 h 28"/>
                    <a:gd name="T16" fmla="*/ 3 w 23"/>
                    <a:gd name="T17" fmla="*/ 21 h 28"/>
                    <a:gd name="T18" fmla="*/ 5 w 23"/>
                    <a:gd name="T19" fmla="*/ 26 h 28"/>
                    <a:gd name="T20" fmla="*/ 12 w 23"/>
                    <a:gd name="T21" fmla="*/ 27 h 28"/>
                    <a:gd name="T22" fmla="*/ 17 w 23"/>
                    <a:gd name="T23" fmla="*/ 28 h 28"/>
                    <a:gd name="T24" fmla="*/ 13 w 23"/>
                    <a:gd name="T25" fmla="*/ 24 h 28"/>
                    <a:gd name="T26" fmla="*/ 17 w 23"/>
                    <a:gd name="T27" fmla="*/ 24 h 28"/>
                    <a:gd name="T28" fmla="*/ 15 w 23"/>
                    <a:gd name="T29" fmla="*/ 23 h 28"/>
                    <a:gd name="T30" fmla="*/ 18 w 23"/>
                    <a:gd name="T31" fmla="*/ 23 h 28"/>
                    <a:gd name="T32" fmla="*/ 15 w 23"/>
                    <a:gd name="T33" fmla="*/ 20 h 28"/>
                    <a:gd name="T34" fmla="*/ 16 w 23"/>
                    <a:gd name="T35" fmla="*/ 21 h 28"/>
                    <a:gd name="T36" fmla="*/ 12 w 23"/>
                    <a:gd name="T37" fmla="*/ 19 h 28"/>
                    <a:gd name="T38" fmla="*/ 17 w 23"/>
                    <a:gd name="T39" fmla="*/ 18 h 28"/>
                    <a:gd name="T40" fmla="*/ 13 w 23"/>
                    <a:gd name="T41" fmla="*/ 18 h 28"/>
                    <a:gd name="T42" fmla="*/ 19 w 23"/>
                    <a:gd name="T43" fmla="*/ 13 h 28"/>
                    <a:gd name="T44" fmla="*/ 16 w 23"/>
                    <a:gd name="T45" fmla="*/ 12 h 28"/>
                    <a:gd name="T46" fmla="*/ 18 w 23"/>
                    <a:gd name="T47" fmla="*/ 15 h 28"/>
                    <a:gd name="T48" fmla="*/ 9 w 23"/>
                    <a:gd name="T49" fmla="*/ 14 h 28"/>
                    <a:gd name="T50" fmla="*/ 17 w 23"/>
                    <a:gd name="T51" fmla="*/ 11 h 28"/>
                    <a:gd name="T52" fmla="*/ 16 w 23"/>
                    <a:gd name="T53" fmla="*/ 6 h 28"/>
                    <a:gd name="T54" fmla="*/ 17 w 23"/>
                    <a:gd name="T55" fmla="*/ 7 h 28"/>
                    <a:gd name="T56" fmla="*/ 15 w 23"/>
                    <a:gd name="T57" fmla="*/ 3 h 28"/>
                    <a:gd name="T58" fmla="*/ 13 w 23"/>
                    <a:gd name="T59" fmla="*/ 4 h 28"/>
                    <a:gd name="T60" fmla="*/ 10 w 23"/>
                    <a:gd name="T61" fmla="*/ 3 h 28"/>
                    <a:gd name="T62" fmla="*/ 12 w 23"/>
                    <a:gd name="T63" fmla="*/ 3 h 28"/>
                    <a:gd name="T64" fmla="*/ 7 w 23"/>
                    <a:gd name="T65" fmla="*/ 0 h 28"/>
                    <a:gd name="T66" fmla="*/ 10 w 23"/>
                    <a:gd name="T67" fmla="*/ 3 h 28"/>
                    <a:gd name="T68" fmla="*/ 5 w 23"/>
                    <a:gd name="T69"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8">
                      <a:moveTo>
                        <a:pt x="5" y="1"/>
                      </a:moveTo>
                      <a:cubicBezTo>
                        <a:pt x="1" y="2"/>
                        <a:pt x="3" y="4"/>
                        <a:pt x="2" y="6"/>
                      </a:cubicBezTo>
                      <a:cubicBezTo>
                        <a:pt x="4" y="9"/>
                        <a:pt x="12" y="7"/>
                        <a:pt x="12" y="10"/>
                      </a:cubicBezTo>
                      <a:cubicBezTo>
                        <a:pt x="3" y="9"/>
                        <a:pt x="3" y="9"/>
                        <a:pt x="3" y="9"/>
                      </a:cubicBezTo>
                      <a:cubicBezTo>
                        <a:pt x="3" y="11"/>
                        <a:pt x="0" y="15"/>
                        <a:pt x="8" y="19"/>
                      </a:cubicBezTo>
                      <a:cubicBezTo>
                        <a:pt x="7" y="19"/>
                        <a:pt x="6" y="19"/>
                        <a:pt x="5" y="18"/>
                      </a:cubicBezTo>
                      <a:cubicBezTo>
                        <a:pt x="5" y="20"/>
                        <a:pt x="17" y="21"/>
                        <a:pt x="14" y="23"/>
                      </a:cubicBezTo>
                      <a:cubicBezTo>
                        <a:pt x="9" y="20"/>
                        <a:pt x="9" y="23"/>
                        <a:pt x="3" y="22"/>
                      </a:cubicBezTo>
                      <a:cubicBezTo>
                        <a:pt x="3" y="21"/>
                        <a:pt x="3" y="21"/>
                        <a:pt x="3" y="21"/>
                      </a:cubicBezTo>
                      <a:cubicBezTo>
                        <a:pt x="3" y="23"/>
                        <a:pt x="6" y="25"/>
                        <a:pt x="5" y="26"/>
                      </a:cubicBezTo>
                      <a:cubicBezTo>
                        <a:pt x="8" y="27"/>
                        <a:pt x="11" y="26"/>
                        <a:pt x="12" y="27"/>
                      </a:cubicBezTo>
                      <a:cubicBezTo>
                        <a:pt x="12" y="27"/>
                        <a:pt x="15" y="27"/>
                        <a:pt x="17" y="28"/>
                      </a:cubicBezTo>
                      <a:cubicBezTo>
                        <a:pt x="15" y="26"/>
                        <a:pt x="16" y="25"/>
                        <a:pt x="13" y="24"/>
                      </a:cubicBezTo>
                      <a:cubicBezTo>
                        <a:pt x="16" y="24"/>
                        <a:pt x="14" y="25"/>
                        <a:pt x="17" y="24"/>
                      </a:cubicBezTo>
                      <a:cubicBezTo>
                        <a:pt x="15" y="23"/>
                        <a:pt x="15" y="23"/>
                        <a:pt x="15" y="23"/>
                      </a:cubicBezTo>
                      <a:cubicBezTo>
                        <a:pt x="15" y="22"/>
                        <a:pt x="18" y="24"/>
                        <a:pt x="18" y="23"/>
                      </a:cubicBezTo>
                      <a:cubicBezTo>
                        <a:pt x="17" y="22"/>
                        <a:pt x="15" y="21"/>
                        <a:pt x="15" y="20"/>
                      </a:cubicBezTo>
                      <a:cubicBezTo>
                        <a:pt x="16" y="21"/>
                        <a:pt x="16" y="21"/>
                        <a:pt x="16" y="21"/>
                      </a:cubicBezTo>
                      <a:cubicBezTo>
                        <a:pt x="15" y="20"/>
                        <a:pt x="17" y="19"/>
                        <a:pt x="12" y="19"/>
                      </a:cubicBezTo>
                      <a:cubicBezTo>
                        <a:pt x="17" y="18"/>
                        <a:pt x="17" y="18"/>
                        <a:pt x="17" y="18"/>
                      </a:cubicBezTo>
                      <a:cubicBezTo>
                        <a:pt x="13" y="18"/>
                        <a:pt x="13" y="18"/>
                        <a:pt x="13" y="18"/>
                      </a:cubicBezTo>
                      <a:cubicBezTo>
                        <a:pt x="15" y="16"/>
                        <a:pt x="23" y="16"/>
                        <a:pt x="19" y="13"/>
                      </a:cubicBezTo>
                      <a:cubicBezTo>
                        <a:pt x="18" y="13"/>
                        <a:pt x="16" y="12"/>
                        <a:pt x="16" y="12"/>
                      </a:cubicBezTo>
                      <a:cubicBezTo>
                        <a:pt x="13" y="13"/>
                        <a:pt x="18" y="14"/>
                        <a:pt x="18" y="15"/>
                      </a:cubicBezTo>
                      <a:cubicBezTo>
                        <a:pt x="15" y="15"/>
                        <a:pt x="11" y="12"/>
                        <a:pt x="9" y="14"/>
                      </a:cubicBezTo>
                      <a:cubicBezTo>
                        <a:pt x="13" y="12"/>
                        <a:pt x="9" y="11"/>
                        <a:pt x="17" y="11"/>
                      </a:cubicBezTo>
                      <a:cubicBezTo>
                        <a:pt x="18" y="9"/>
                        <a:pt x="14" y="8"/>
                        <a:pt x="16" y="6"/>
                      </a:cubicBezTo>
                      <a:cubicBezTo>
                        <a:pt x="17" y="7"/>
                        <a:pt x="17" y="7"/>
                        <a:pt x="17" y="7"/>
                      </a:cubicBezTo>
                      <a:cubicBezTo>
                        <a:pt x="12" y="6"/>
                        <a:pt x="20" y="6"/>
                        <a:pt x="15" y="3"/>
                      </a:cubicBezTo>
                      <a:cubicBezTo>
                        <a:pt x="13" y="4"/>
                        <a:pt x="13" y="4"/>
                        <a:pt x="13" y="4"/>
                      </a:cubicBezTo>
                      <a:cubicBezTo>
                        <a:pt x="11" y="4"/>
                        <a:pt x="11" y="3"/>
                        <a:pt x="10" y="3"/>
                      </a:cubicBezTo>
                      <a:cubicBezTo>
                        <a:pt x="11" y="3"/>
                        <a:pt x="11" y="3"/>
                        <a:pt x="12" y="3"/>
                      </a:cubicBezTo>
                      <a:cubicBezTo>
                        <a:pt x="8" y="2"/>
                        <a:pt x="8" y="0"/>
                        <a:pt x="7" y="0"/>
                      </a:cubicBezTo>
                      <a:cubicBezTo>
                        <a:pt x="6" y="0"/>
                        <a:pt x="9" y="2"/>
                        <a:pt x="10" y="3"/>
                      </a:cubicBezTo>
                      <a:cubicBezTo>
                        <a:pt x="8" y="2"/>
                        <a:pt x="4" y="2"/>
                        <a:pt x="5"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4" name="Freeform 678"/>
                <p:cNvSpPr>
                  <a:spLocks/>
                </p:cNvSpPr>
                <p:nvPr/>
              </p:nvSpPr>
              <p:spPr bwMode="auto">
                <a:xfrm>
                  <a:off x="3494" y="3165"/>
                  <a:ext cx="1"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1"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5" name="Freeform 679"/>
                <p:cNvSpPr>
                  <a:spLocks/>
                </p:cNvSpPr>
                <p:nvPr/>
              </p:nvSpPr>
              <p:spPr bwMode="auto">
                <a:xfrm>
                  <a:off x="3481" y="3128"/>
                  <a:ext cx="22" cy="20"/>
                </a:xfrm>
                <a:custGeom>
                  <a:avLst/>
                  <a:gdLst>
                    <a:gd name="T0" fmla="*/ 12 w 26"/>
                    <a:gd name="T1" fmla="*/ 16 h 23"/>
                    <a:gd name="T2" fmla="*/ 18 w 26"/>
                    <a:gd name="T3" fmla="*/ 16 h 23"/>
                    <a:gd name="T4" fmla="*/ 8 w 26"/>
                    <a:gd name="T5" fmla="*/ 15 h 23"/>
                    <a:gd name="T6" fmla="*/ 6 w 26"/>
                    <a:gd name="T7" fmla="*/ 12 h 23"/>
                    <a:gd name="T8" fmla="*/ 15 w 26"/>
                    <a:gd name="T9" fmla="*/ 13 h 23"/>
                    <a:gd name="T10" fmla="*/ 17 w 26"/>
                    <a:gd name="T11" fmla="*/ 11 h 23"/>
                    <a:gd name="T12" fmla="*/ 11 w 26"/>
                    <a:gd name="T13" fmla="*/ 11 h 23"/>
                    <a:gd name="T14" fmla="*/ 8 w 26"/>
                    <a:gd name="T15" fmla="*/ 8 h 23"/>
                    <a:gd name="T16" fmla="*/ 10 w 26"/>
                    <a:gd name="T17" fmla="*/ 9 h 23"/>
                    <a:gd name="T18" fmla="*/ 17 w 26"/>
                    <a:gd name="T19" fmla="*/ 8 h 23"/>
                    <a:gd name="T20" fmla="*/ 2 w 26"/>
                    <a:gd name="T21" fmla="*/ 0 h 23"/>
                    <a:gd name="T22" fmla="*/ 2 w 26"/>
                    <a:gd name="T23" fmla="*/ 2 h 23"/>
                    <a:gd name="T24" fmla="*/ 9 w 26"/>
                    <a:gd name="T25" fmla="*/ 3 h 23"/>
                    <a:gd name="T26" fmla="*/ 7 w 26"/>
                    <a:gd name="T27" fmla="*/ 5 h 23"/>
                    <a:gd name="T28" fmla="*/ 4 w 26"/>
                    <a:gd name="T29" fmla="*/ 3 h 23"/>
                    <a:gd name="T30" fmla="*/ 2 w 26"/>
                    <a:gd name="T31" fmla="*/ 17 h 23"/>
                    <a:gd name="T32" fmla="*/ 3 w 26"/>
                    <a:gd name="T33" fmla="*/ 15 h 23"/>
                    <a:gd name="T34" fmla="*/ 6 w 26"/>
                    <a:gd name="T35" fmla="*/ 18 h 23"/>
                    <a:gd name="T36" fmla="*/ 13 w 26"/>
                    <a:gd name="T37" fmla="*/ 18 h 23"/>
                    <a:gd name="T38" fmla="*/ 11 w 26"/>
                    <a:gd name="T39" fmla="*/ 19 h 23"/>
                    <a:gd name="T40" fmla="*/ 18 w 26"/>
                    <a:gd name="T41" fmla="*/ 19 h 23"/>
                    <a:gd name="T42" fmla="*/ 20 w 26"/>
                    <a:gd name="T43" fmla="*/ 23 h 23"/>
                    <a:gd name="T44" fmla="*/ 21 w 26"/>
                    <a:gd name="T45" fmla="*/ 18 h 23"/>
                    <a:gd name="T46" fmla="*/ 12 w 26"/>
                    <a:gd name="T4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3">
                      <a:moveTo>
                        <a:pt x="12" y="16"/>
                      </a:moveTo>
                      <a:cubicBezTo>
                        <a:pt x="13" y="15"/>
                        <a:pt x="16" y="17"/>
                        <a:pt x="18" y="16"/>
                      </a:cubicBezTo>
                      <a:cubicBezTo>
                        <a:pt x="15" y="14"/>
                        <a:pt x="12" y="16"/>
                        <a:pt x="8" y="15"/>
                      </a:cubicBezTo>
                      <a:cubicBezTo>
                        <a:pt x="10" y="14"/>
                        <a:pt x="6" y="13"/>
                        <a:pt x="6" y="12"/>
                      </a:cubicBezTo>
                      <a:cubicBezTo>
                        <a:pt x="8" y="13"/>
                        <a:pt x="14" y="13"/>
                        <a:pt x="15" y="13"/>
                      </a:cubicBezTo>
                      <a:cubicBezTo>
                        <a:pt x="14" y="13"/>
                        <a:pt x="16" y="12"/>
                        <a:pt x="17" y="11"/>
                      </a:cubicBezTo>
                      <a:cubicBezTo>
                        <a:pt x="13" y="13"/>
                        <a:pt x="15" y="9"/>
                        <a:pt x="11" y="11"/>
                      </a:cubicBezTo>
                      <a:cubicBezTo>
                        <a:pt x="8" y="10"/>
                        <a:pt x="6" y="8"/>
                        <a:pt x="8" y="8"/>
                      </a:cubicBezTo>
                      <a:cubicBezTo>
                        <a:pt x="10" y="8"/>
                        <a:pt x="10" y="9"/>
                        <a:pt x="10" y="9"/>
                      </a:cubicBezTo>
                      <a:cubicBezTo>
                        <a:pt x="14" y="10"/>
                        <a:pt x="12" y="8"/>
                        <a:pt x="17" y="8"/>
                      </a:cubicBezTo>
                      <a:cubicBezTo>
                        <a:pt x="11" y="6"/>
                        <a:pt x="12" y="0"/>
                        <a:pt x="2" y="0"/>
                      </a:cubicBezTo>
                      <a:cubicBezTo>
                        <a:pt x="0" y="1"/>
                        <a:pt x="2" y="2"/>
                        <a:pt x="2" y="2"/>
                      </a:cubicBezTo>
                      <a:cubicBezTo>
                        <a:pt x="5" y="1"/>
                        <a:pt x="8" y="3"/>
                        <a:pt x="9" y="3"/>
                      </a:cubicBezTo>
                      <a:cubicBezTo>
                        <a:pt x="8" y="4"/>
                        <a:pt x="11" y="6"/>
                        <a:pt x="7" y="5"/>
                      </a:cubicBezTo>
                      <a:cubicBezTo>
                        <a:pt x="4" y="3"/>
                        <a:pt x="4" y="3"/>
                        <a:pt x="4" y="3"/>
                      </a:cubicBezTo>
                      <a:cubicBezTo>
                        <a:pt x="1" y="7"/>
                        <a:pt x="1" y="13"/>
                        <a:pt x="2" y="17"/>
                      </a:cubicBezTo>
                      <a:cubicBezTo>
                        <a:pt x="3" y="15"/>
                        <a:pt x="3" y="15"/>
                        <a:pt x="3" y="15"/>
                      </a:cubicBezTo>
                      <a:cubicBezTo>
                        <a:pt x="5" y="16"/>
                        <a:pt x="5" y="17"/>
                        <a:pt x="6" y="18"/>
                      </a:cubicBezTo>
                      <a:cubicBezTo>
                        <a:pt x="13" y="18"/>
                        <a:pt x="13" y="18"/>
                        <a:pt x="13" y="18"/>
                      </a:cubicBezTo>
                      <a:cubicBezTo>
                        <a:pt x="13" y="18"/>
                        <a:pt x="13" y="19"/>
                        <a:pt x="11" y="19"/>
                      </a:cubicBezTo>
                      <a:cubicBezTo>
                        <a:pt x="14" y="20"/>
                        <a:pt x="15" y="20"/>
                        <a:pt x="18" y="19"/>
                      </a:cubicBezTo>
                      <a:cubicBezTo>
                        <a:pt x="19" y="21"/>
                        <a:pt x="16" y="21"/>
                        <a:pt x="20" y="23"/>
                      </a:cubicBezTo>
                      <a:cubicBezTo>
                        <a:pt x="26" y="21"/>
                        <a:pt x="16" y="20"/>
                        <a:pt x="21" y="18"/>
                      </a:cubicBezTo>
                      <a:lnTo>
                        <a:pt x="12" y="1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6" name="Freeform 680"/>
                <p:cNvSpPr>
                  <a:spLocks/>
                </p:cNvSpPr>
                <p:nvPr/>
              </p:nvSpPr>
              <p:spPr bwMode="auto">
                <a:xfrm>
                  <a:off x="3491" y="3147"/>
                  <a:ext cx="3" cy="0"/>
                </a:xfrm>
                <a:custGeom>
                  <a:avLst/>
                  <a:gdLst>
                    <a:gd name="T0" fmla="*/ 3 w 3"/>
                    <a:gd name="T1" fmla="*/ 0 w 3"/>
                    <a:gd name="T2" fmla="*/ 2 w 3"/>
                    <a:gd name="T3" fmla="*/ 3 w 3"/>
                  </a:gdLst>
                  <a:ahLst/>
                  <a:cxnLst>
                    <a:cxn ang="0">
                      <a:pos x="T0" y="0"/>
                    </a:cxn>
                    <a:cxn ang="0">
                      <a:pos x="T1" y="0"/>
                    </a:cxn>
                    <a:cxn ang="0">
                      <a:pos x="T2" y="0"/>
                    </a:cxn>
                    <a:cxn ang="0">
                      <a:pos x="T3" y="0"/>
                    </a:cxn>
                  </a:cxnLst>
                  <a:rect l="0" t="0" r="r" b="b"/>
                  <a:pathLst>
                    <a:path w="3">
                      <a:moveTo>
                        <a:pt x="3" y="0"/>
                      </a:moveTo>
                      <a:lnTo>
                        <a:pt x="0" y="0"/>
                      </a:lnTo>
                      <a:lnTo>
                        <a:pt x="2" y="0"/>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7" name="Freeform 681"/>
                <p:cNvSpPr>
                  <a:spLocks/>
                </p:cNvSpPr>
                <p:nvPr/>
              </p:nvSpPr>
              <p:spPr bwMode="auto">
                <a:xfrm>
                  <a:off x="3481" y="3145"/>
                  <a:ext cx="5" cy="1"/>
                </a:xfrm>
                <a:custGeom>
                  <a:avLst/>
                  <a:gdLst>
                    <a:gd name="T0" fmla="*/ 0 w 5"/>
                    <a:gd name="T1" fmla="*/ 0 h 1"/>
                    <a:gd name="T2" fmla="*/ 3 w 5"/>
                    <a:gd name="T3" fmla="*/ 1 h 1"/>
                    <a:gd name="T4" fmla="*/ 0 w 5"/>
                    <a:gd name="T5" fmla="*/ 0 h 1"/>
                  </a:gdLst>
                  <a:ahLst/>
                  <a:cxnLst>
                    <a:cxn ang="0">
                      <a:pos x="T0" y="T1"/>
                    </a:cxn>
                    <a:cxn ang="0">
                      <a:pos x="T2" y="T3"/>
                    </a:cxn>
                    <a:cxn ang="0">
                      <a:pos x="T4" y="T5"/>
                    </a:cxn>
                  </a:cxnLst>
                  <a:rect l="0" t="0" r="r" b="b"/>
                  <a:pathLst>
                    <a:path w="5" h="1">
                      <a:moveTo>
                        <a:pt x="0" y="0"/>
                      </a:moveTo>
                      <a:cubicBezTo>
                        <a:pt x="3" y="1"/>
                        <a:pt x="3" y="1"/>
                        <a:pt x="3" y="1"/>
                      </a:cubicBezTo>
                      <a:cubicBezTo>
                        <a:pt x="5" y="0"/>
                        <a:pt x="3"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8" name="Freeform 682"/>
                <p:cNvSpPr>
                  <a:spLocks/>
                </p:cNvSpPr>
                <p:nvPr/>
              </p:nvSpPr>
              <p:spPr bwMode="auto">
                <a:xfrm>
                  <a:off x="3494" y="3133"/>
                  <a:ext cx="1" cy="1"/>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1" y="1"/>
                        <a:pt x="2"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9" name="Freeform 683"/>
                <p:cNvSpPr>
                  <a:spLocks/>
                </p:cNvSpPr>
                <p:nvPr/>
              </p:nvSpPr>
              <p:spPr bwMode="auto">
                <a:xfrm>
                  <a:off x="3481" y="3123"/>
                  <a:ext cx="12" cy="6"/>
                </a:xfrm>
                <a:custGeom>
                  <a:avLst/>
                  <a:gdLst>
                    <a:gd name="T0" fmla="*/ 0 w 13"/>
                    <a:gd name="T1" fmla="*/ 0 h 7"/>
                    <a:gd name="T2" fmla="*/ 0 w 13"/>
                    <a:gd name="T3" fmla="*/ 6 h 7"/>
                    <a:gd name="T4" fmla="*/ 12 w 13"/>
                    <a:gd name="T5" fmla="*/ 7 h 7"/>
                    <a:gd name="T6" fmla="*/ 5 w 13"/>
                    <a:gd name="T7" fmla="*/ 4 h 7"/>
                    <a:gd name="T8" fmla="*/ 5 w 13"/>
                    <a:gd name="T9" fmla="*/ 1 h 7"/>
                    <a:gd name="T10" fmla="*/ 0 w 13"/>
                    <a:gd name="T11" fmla="*/ 0 h 7"/>
                  </a:gdLst>
                  <a:ahLst/>
                  <a:cxnLst>
                    <a:cxn ang="0">
                      <a:pos x="T0" y="T1"/>
                    </a:cxn>
                    <a:cxn ang="0">
                      <a:pos x="T2" y="T3"/>
                    </a:cxn>
                    <a:cxn ang="0">
                      <a:pos x="T4" y="T5"/>
                    </a:cxn>
                    <a:cxn ang="0">
                      <a:pos x="T6" y="T7"/>
                    </a:cxn>
                    <a:cxn ang="0">
                      <a:pos x="T8" y="T9"/>
                    </a:cxn>
                    <a:cxn ang="0">
                      <a:pos x="T10" y="T11"/>
                    </a:cxn>
                  </a:cxnLst>
                  <a:rect l="0" t="0" r="r" b="b"/>
                  <a:pathLst>
                    <a:path w="13" h="7">
                      <a:moveTo>
                        <a:pt x="0" y="0"/>
                      </a:moveTo>
                      <a:cubicBezTo>
                        <a:pt x="1" y="2"/>
                        <a:pt x="4" y="4"/>
                        <a:pt x="0" y="6"/>
                      </a:cubicBezTo>
                      <a:cubicBezTo>
                        <a:pt x="4" y="7"/>
                        <a:pt x="8" y="6"/>
                        <a:pt x="12" y="7"/>
                      </a:cubicBezTo>
                      <a:cubicBezTo>
                        <a:pt x="13" y="6"/>
                        <a:pt x="6" y="5"/>
                        <a:pt x="5" y="4"/>
                      </a:cubicBezTo>
                      <a:cubicBezTo>
                        <a:pt x="8" y="4"/>
                        <a:pt x="4" y="2"/>
                        <a:pt x="5" y="1"/>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0" name="Freeform 684"/>
                <p:cNvSpPr>
                  <a:spLocks/>
                </p:cNvSpPr>
                <p:nvPr/>
              </p:nvSpPr>
              <p:spPr bwMode="auto">
                <a:xfrm>
                  <a:off x="3485" y="3081"/>
                  <a:ext cx="18" cy="46"/>
                </a:xfrm>
                <a:custGeom>
                  <a:avLst/>
                  <a:gdLst>
                    <a:gd name="T0" fmla="*/ 12 w 21"/>
                    <a:gd name="T1" fmla="*/ 44 h 53"/>
                    <a:gd name="T2" fmla="*/ 11 w 21"/>
                    <a:gd name="T3" fmla="*/ 41 h 53"/>
                    <a:gd name="T4" fmla="*/ 13 w 21"/>
                    <a:gd name="T5" fmla="*/ 43 h 53"/>
                    <a:gd name="T6" fmla="*/ 16 w 21"/>
                    <a:gd name="T7" fmla="*/ 41 h 53"/>
                    <a:gd name="T8" fmla="*/ 14 w 21"/>
                    <a:gd name="T9" fmla="*/ 41 h 53"/>
                    <a:gd name="T10" fmla="*/ 13 w 21"/>
                    <a:gd name="T11" fmla="*/ 36 h 53"/>
                    <a:gd name="T12" fmla="*/ 8 w 21"/>
                    <a:gd name="T13" fmla="*/ 34 h 53"/>
                    <a:gd name="T14" fmla="*/ 17 w 21"/>
                    <a:gd name="T15" fmla="*/ 32 h 53"/>
                    <a:gd name="T16" fmla="*/ 6 w 21"/>
                    <a:gd name="T17" fmla="*/ 32 h 53"/>
                    <a:gd name="T18" fmla="*/ 10 w 21"/>
                    <a:gd name="T19" fmla="*/ 27 h 53"/>
                    <a:gd name="T20" fmla="*/ 11 w 21"/>
                    <a:gd name="T21" fmla="*/ 28 h 53"/>
                    <a:gd name="T22" fmla="*/ 11 w 21"/>
                    <a:gd name="T23" fmla="*/ 25 h 53"/>
                    <a:gd name="T24" fmla="*/ 16 w 21"/>
                    <a:gd name="T25" fmla="*/ 26 h 53"/>
                    <a:gd name="T26" fmla="*/ 16 w 21"/>
                    <a:gd name="T27" fmla="*/ 22 h 53"/>
                    <a:gd name="T28" fmla="*/ 19 w 21"/>
                    <a:gd name="T29" fmla="*/ 22 h 53"/>
                    <a:gd name="T30" fmla="*/ 16 w 21"/>
                    <a:gd name="T31" fmla="*/ 14 h 53"/>
                    <a:gd name="T32" fmla="*/ 19 w 21"/>
                    <a:gd name="T33" fmla="*/ 13 h 53"/>
                    <a:gd name="T34" fmla="*/ 9 w 21"/>
                    <a:gd name="T35" fmla="*/ 13 h 53"/>
                    <a:gd name="T36" fmla="*/ 10 w 21"/>
                    <a:gd name="T37" fmla="*/ 9 h 53"/>
                    <a:gd name="T38" fmla="*/ 17 w 21"/>
                    <a:gd name="T39" fmla="*/ 11 h 53"/>
                    <a:gd name="T40" fmla="*/ 14 w 21"/>
                    <a:gd name="T41" fmla="*/ 9 h 53"/>
                    <a:gd name="T42" fmla="*/ 20 w 21"/>
                    <a:gd name="T43" fmla="*/ 8 h 53"/>
                    <a:gd name="T44" fmla="*/ 12 w 21"/>
                    <a:gd name="T45" fmla="*/ 4 h 53"/>
                    <a:gd name="T46" fmla="*/ 13 w 21"/>
                    <a:gd name="T47" fmla="*/ 1 h 53"/>
                    <a:gd name="T48" fmla="*/ 4 w 21"/>
                    <a:gd name="T49" fmla="*/ 2 h 53"/>
                    <a:gd name="T50" fmla="*/ 5 w 21"/>
                    <a:gd name="T51" fmla="*/ 14 h 53"/>
                    <a:gd name="T52" fmla="*/ 9 w 21"/>
                    <a:gd name="T53" fmla="*/ 17 h 53"/>
                    <a:gd name="T54" fmla="*/ 3 w 21"/>
                    <a:gd name="T55" fmla="*/ 17 h 53"/>
                    <a:gd name="T56" fmla="*/ 9 w 21"/>
                    <a:gd name="T57" fmla="*/ 18 h 53"/>
                    <a:gd name="T58" fmla="*/ 4 w 21"/>
                    <a:gd name="T59" fmla="*/ 19 h 53"/>
                    <a:gd name="T60" fmla="*/ 9 w 21"/>
                    <a:gd name="T61" fmla="*/ 21 h 53"/>
                    <a:gd name="T62" fmla="*/ 2 w 21"/>
                    <a:gd name="T63" fmla="*/ 21 h 53"/>
                    <a:gd name="T64" fmla="*/ 2 w 21"/>
                    <a:gd name="T65" fmla="*/ 40 h 53"/>
                    <a:gd name="T66" fmla="*/ 7 w 21"/>
                    <a:gd name="T67" fmla="*/ 40 h 53"/>
                    <a:gd name="T68" fmla="*/ 6 w 21"/>
                    <a:gd name="T69" fmla="*/ 47 h 53"/>
                    <a:gd name="T70" fmla="*/ 10 w 21"/>
                    <a:gd name="T71" fmla="*/ 48 h 53"/>
                    <a:gd name="T72" fmla="*/ 0 w 21"/>
                    <a:gd name="T73" fmla="*/ 47 h 53"/>
                    <a:gd name="T74" fmla="*/ 1 w 21"/>
                    <a:gd name="T75" fmla="*/ 49 h 53"/>
                    <a:gd name="T76" fmla="*/ 3 w 21"/>
                    <a:gd name="T77" fmla="*/ 48 h 53"/>
                    <a:gd name="T78" fmla="*/ 1 w 21"/>
                    <a:gd name="T79" fmla="*/ 50 h 53"/>
                    <a:gd name="T80" fmla="*/ 13 w 21"/>
                    <a:gd name="T81" fmla="*/ 50 h 53"/>
                    <a:gd name="T82" fmla="*/ 18 w 21"/>
                    <a:gd name="T83" fmla="*/ 45 h 53"/>
                    <a:gd name="T84" fmla="*/ 12 w 21"/>
                    <a:gd name="T85" fmla="*/ 4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3">
                      <a:moveTo>
                        <a:pt x="12" y="44"/>
                      </a:moveTo>
                      <a:cubicBezTo>
                        <a:pt x="12" y="43"/>
                        <a:pt x="9" y="42"/>
                        <a:pt x="11" y="41"/>
                      </a:cubicBezTo>
                      <a:cubicBezTo>
                        <a:pt x="13" y="42"/>
                        <a:pt x="14" y="42"/>
                        <a:pt x="13" y="43"/>
                      </a:cubicBezTo>
                      <a:cubicBezTo>
                        <a:pt x="19" y="43"/>
                        <a:pt x="13" y="42"/>
                        <a:pt x="16" y="41"/>
                      </a:cubicBezTo>
                      <a:cubicBezTo>
                        <a:pt x="14" y="41"/>
                        <a:pt x="14" y="41"/>
                        <a:pt x="14" y="41"/>
                      </a:cubicBezTo>
                      <a:cubicBezTo>
                        <a:pt x="15" y="39"/>
                        <a:pt x="9" y="39"/>
                        <a:pt x="13" y="36"/>
                      </a:cubicBezTo>
                      <a:cubicBezTo>
                        <a:pt x="11" y="35"/>
                        <a:pt x="12" y="35"/>
                        <a:pt x="8" y="34"/>
                      </a:cubicBezTo>
                      <a:cubicBezTo>
                        <a:pt x="13" y="33"/>
                        <a:pt x="13" y="34"/>
                        <a:pt x="17" y="32"/>
                      </a:cubicBezTo>
                      <a:cubicBezTo>
                        <a:pt x="15" y="32"/>
                        <a:pt x="10" y="32"/>
                        <a:pt x="6" y="32"/>
                      </a:cubicBezTo>
                      <a:cubicBezTo>
                        <a:pt x="12" y="29"/>
                        <a:pt x="5" y="28"/>
                        <a:pt x="10" y="27"/>
                      </a:cubicBezTo>
                      <a:cubicBezTo>
                        <a:pt x="10" y="27"/>
                        <a:pt x="11" y="28"/>
                        <a:pt x="11" y="28"/>
                      </a:cubicBezTo>
                      <a:cubicBezTo>
                        <a:pt x="17" y="29"/>
                        <a:pt x="10" y="26"/>
                        <a:pt x="11" y="25"/>
                      </a:cubicBezTo>
                      <a:cubicBezTo>
                        <a:pt x="16" y="26"/>
                        <a:pt x="16" y="26"/>
                        <a:pt x="16" y="26"/>
                      </a:cubicBezTo>
                      <a:cubicBezTo>
                        <a:pt x="16" y="25"/>
                        <a:pt x="12" y="23"/>
                        <a:pt x="16" y="22"/>
                      </a:cubicBezTo>
                      <a:cubicBezTo>
                        <a:pt x="19" y="22"/>
                        <a:pt x="19" y="22"/>
                        <a:pt x="19" y="22"/>
                      </a:cubicBezTo>
                      <a:cubicBezTo>
                        <a:pt x="15" y="19"/>
                        <a:pt x="17" y="16"/>
                        <a:pt x="16" y="14"/>
                      </a:cubicBezTo>
                      <a:cubicBezTo>
                        <a:pt x="19" y="13"/>
                        <a:pt x="19" y="13"/>
                        <a:pt x="19" y="13"/>
                      </a:cubicBezTo>
                      <a:cubicBezTo>
                        <a:pt x="15" y="9"/>
                        <a:pt x="17" y="16"/>
                        <a:pt x="9" y="13"/>
                      </a:cubicBezTo>
                      <a:cubicBezTo>
                        <a:pt x="19" y="13"/>
                        <a:pt x="6" y="11"/>
                        <a:pt x="10" y="9"/>
                      </a:cubicBezTo>
                      <a:cubicBezTo>
                        <a:pt x="14" y="9"/>
                        <a:pt x="12" y="11"/>
                        <a:pt x="17" y="11"/>
                      </a:cubicBezTo>
                      <a:cubicBezTo>
                        <a:pt x="12" y="10"/>
                        <a:pt x="15" y="10"/>
                        <a:pt x="14" y="9"/>
                      </a:cubicBezTo>
                      <a:cubicBezTo>
                        <a:pt x="19" y="9"/>
                        <a:pt x="15" y="7"/>
                        <a:pt x="20" y="8"/>
                      </a:cubicBezTo>
                      <a:cubicBezTo>
                        <a:pt x="12" y="4"/>
                        <a:pt x="12" y="4"/>
                        <a:pt x="12" y="4"/>
                      </a:cubicBezTo>
                      <a:cubicBezTo>
                        <a:pt x="14" y="3"/>
                        <a:pt x="14" y="2"/>
                        <a:pt x="13" y="1"/>
                      </a:cubicBezTo>
                      <a:cubicBezTo>
                        <a:pt x="13" y="3"/>
                        <a:pt x="6" y="0"/>
                        <a:pt x="4" y="2"/>
                      </a:cubicBezTo>
                      <a:cubicBezTo>
                        <a:pt x="6" y="5"/>
                        <a:pt x="7" y="10"/>
                        <a:pt x="5" y="14"/>
                      </a:cubicBezTo>
                      <a:cubicBezTo>
                        <a:pt x="11" y="15"/>
                        <a:pt x="4" y="16"/>
                        <a:pt x="9" y="17"/>
                      </a:cubicBezTo>
                      <a:cubicBezTo>
                        <a:pt x="3" y="17"/>
                        <a:pt x="3" y="17"/>
                        <a:pt x="3" y="17"/>
                      </a:cubicBezTo>
                      <a:cubicBezTo>
                        <a:pt x="4" y="20"/>
                        <a:pt x="7" y="17"/>
                        <a:pt x="9" y="18"/>
                      </a:cubicBezTo>
                      <a:cubicBezTo>
                        <a:pt x="10" y="19"/>
                        <a:pt x="6" y="19"/>
                        <a:pt x="4" y="19"/>
                      </a:cubicBezTo>
                      <a:cubicBezTo>
                        <a:pt x="3" y="21"/>
                        <a:pt x="5" y="19"/>
                        <a:pt x="9" y="21"/>
                      </a:cubicBezTo>
                      <a:cubicBezTo>
                        <a:pt x="2" y="21"/>
                        <a:pt x="2" y="21"/>
                        <a:pt x="2" y="21"/>
                      </a:cubicBezTo>
                      <a:cubicBezTo>
                        <a:pt x="3" y="26"/>
                        <a:pt x="7" y="34"/>
                        <a:pt x="2" y="40"/>
                      </a:cubicBezTo>
                      <a:cubicBezTo>
                        <a:pt x="7" y="40"/>
                        <a:pt x="7" y="40"/>
                        <a:pt x="7" y="40"/>
                      </a:cubicBezTo>
                      <a:cubicBezTo>
                        <a:pt x="4" y="42"/>
                        <a:pt x="16" y="46"/>
                        <a:pt x="6" y="47"/>
                      </a:cubicBezTo>
                      <a:cubicBezTo>
                        <a:pt x="10" y="48"/>
                        <a:pt x="10" y="48"/>
                        <a:pt x="10" y="48"/>
                      </a:cubicBezTo>
                      <a:cubicBezTo>
                        <a:pt x="8" y="47"/>
                        <a:pt x="3" y="48"/>
                        <a:pt x="0" y="47"/>
                      </a:cubicBezTo>
                      <a:cubicBezTo>
                        <a:pt x="2" y="47"/>
                        <a:pt x="0" y="48"/>
                        <a:pt x="1" y="49"/>
                      </a:cubicBezTo>
                      <a:cubicBezTo>
                        <a:pt x="3" y="48"/>
                        <a:pt x="3" y="48"/>
                        <a:pt x="3" y="48"/>
                      </a:cubicBezTo>
                      <a:cubicBezTo>
                        <a:pt x="7" y="49"/>
                        <a:pt x="4" y="50"/>
                        <a:pt x="1" y="50"/>
                      </a:cubicBezTo>
                      <a:cubicBezTo>
                        <a:pt x="5" y="53"/>
                        <a:pt x="9" y="50"/>
                        <a:pt x="13" y="50"/>
                      </a:cubicBezTo>
                      <a:cubicBezTo>
                        <a:pt x="5" y="46"/>
                        <a:pt x="21" y="48"/>
                        <a:pt x="18" y="45"/>
                      </a:cubicBezTo>
                      <a:cubicBezTo>
                        <a:pt x="16" y="43"/>
                        <a:pt x="14" y="44"/>
                        <a:pt x="12" y="4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1" name="Freeform 685"/>
                <p:cNvSpPr>
                  <a:spLocks/>
                </p:cNvSpPr>
                <p:nvPr/>
              </p:nvSpPr>
              <p:spPr bwMode="auto">
                <a:xfrm>
                  <a:off x="3484" y="312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2" name="Freeform 686"/>
                <p:cNvSpPr>
                  <a:spLocks/>
                </p:cNvSpPr>
                <p:nvPr/>
              </p:nvSpPr>
              <p:spPr bwMode="auto">
                <a:xfrm>
                  <a:off x="3495" y="3081"/>
                  <a:ext cx="1" cy="1"/>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3" name="Rectangle 687"/>
                <p:cNvSpPr>
                  <a:spLocks noChangeArrowheads="1"/>
                </p:cNvSpPr>
                <p:nvPr/>
              </p:nvSpPr>
              <p:spPr bwMode="auto">
                <a:xfrm>
                  <a:off x="3486" y="312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4" name="Freeform 688"/>
                <p:cNvSpPr>
                  <a:spLocks/>
                </p:cNvSpPr>
                <p:nvPr/>
              </p:nvSpPr>
              <p:spPr bwMode="auto">
                <a:xfrm>
                  <a:off x="3494" y="3126"/>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5" name="Freeform 689"/>
                <p:cNvSpPr>
                  <a:spLocks/>
                </p:cNvSpPr>
                <p:nvPr/>
              </p:nvSpPr>
              <p:spPr bwMode="auto">
                <a:xfrm>
                  <a:off x="3500" y="307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6" name="Freeform 690"/>
                <p:cNvSpPr>
                  <a:spLocks/>
                </p:cNvSpPr>
                <p:nvPr/>
              </p:nvSpPr>
              <p:spPr bwMode="auto">
                <a:xfrm>
                  <a:off x="3504" y="30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7" name="Freeform 691"/>
                <p:cNvSpPr>
                  <a:spLocks/>
                </p:cNvSpPr>
                <p:nvPr/>
              </p:nvSpPr>
              <p:spPr bwMode="auto">
                <a:xfrm>
                  <a:off x="3482" y="3004"/>
                  <a:ext cx="27" cy="77"/>
                </a:xfrm>
                <a:custGeom>
                  <a:avLst/>
                  <a:gdLst>
                    <a:gd name="T0" fmla="*/ 18 w 31"/>
                    <a:gd name="T1" fmla="*/ 3 h 89"/>
                    <a:gd name="T2" fmla="*/ 11 w 31"/>
                    <a:gd name="T3" fmla="*/ 1 h 89"/>
                    <a:gd name="T4" fmla="*/ 8 w 31"/>
                    <a:gd name="T5" fmla="*/ 4 h 89"/>
                    <a:gd name="T6" fmla="*/ 11 w 31"/>
                    <a:gd name="T7" fmla="*/ 9 h 89"/>
                    <a:gd name="T8" fmla="*/ 11 w 31"/>
                    <a:gd name="T9" fmla="*/ 19 h 89"/>
                    <a:gd name="T10" fmla="*/ 9 w 31"/>
                    <a:gd name="T11" fmla="*/ 25 h 89"/>
                    <a:gd name="T12" fmla="*/ 14 w 31"/>
                    <a:gd name="T13" fmla="*/ 34 h 89"/>
                    <a:gd name="T14" fmla="*/ 12 w 31"/>
                    <a:gd name="T15" fmla="*/ 36 h 89"/>
                    <a:gd name="T16" fmla="*/ 10 w 31"/>
                    <a:gd name="T17" fmla="*/ 41 h 89"/>
                    <a:gd name="T18" fmla="*/ 20 w 31"/>
                    <a:gd name="T19" fmla="*/ 43 h 89"/>
                    <a:gd name="T20" fmla="*/ 20 w 31"/>
                    <a:gd name="T21" fmla="*/ 48 h 89"/>
                    <a:gd name="T22" fmla="*/ 16 w 31"/>
                    <a:gd name="T23" fmla="*/ 51 h 89"/>
                    <a:gd name="T24" fmla="*/ 15 w 31"/>
                    <a:gd name="T25" fmla="*/ 57 h 89"/>
                    <a:gd name="T26" fmla="*/ 13 w 31"/>
                    <a:gd name="T27" fmla="*/ 63 h 89"/>
                    <a:gd name="T28" fmla="*/ 15 w 31"/>
                    <a:gd name="T29" fmla="*/ 68 h 89"/>
                    <a:gd name="T30" fmla="*/ 19 w 31"/>
                    <a:gd name="T31" fmla="*/ 72 h 89"/>
                    <a:gd name="T32" fmla="*/ 14 w 31"/>
                    <a:gd name="T33" fmla="*/ 73 h 89"/>
                    <a:gd name="T34" fmla="*/ 15 w 31"/>
                    <a:gd name="T35" fmla="*/ 76 h 89"/>
                    <a:gd name="T36" fmla="*/ 13 w 31"/>
                    <a:gd name="T37" fmla="*/ 88 h 89"/>
                    <a:gd name="T38" fmla="*/ 15 w 31"/>
                    <a:gd name="T39" fmla="*/ 82 h 89"/>
                    <a:gd name="T40" fmla="*/ 12 w 31"/>
                    <a:gd name="T41" fmla="*/ 81 h 89"/>
                    <a:gd name="T42" fmla="*/ 24 w 31"/>
                    <a:gd name="T43" fmla="*/ 80 h 89"/>
                    <a:gd name="T44" fmla="*/ 25 w 31"/>
                    <a:gd name="T45" fmla="*/ 79 h 89"/>
                    <a:gd name="T46" fmla="*/ 24 w 31"/>
                    <a:gd name="T47" fmla="*/ 74 h 89"/>
                    <a:gd name="T48" fmla="*/ 26 w 31"/>
                    <a:gd name="T49" fmla="*/ 71 h 89"/>
                    <a:gd name="T50" fmla="*/ 27 w 31"/>
                    <a:gd name="T51" fmla="*/ 65 h 89"/>
                    <a:gd name="T52" fmla="*/ 25 w 31"/>
                    <a:gd name="T53" fmla="*/ 60 h 89"/>
                    <a:gd name="T54" fmla="*/ 26 w 31"/>
                    <a:gd name="T55" fmla="*/ 60 h 89"/>
                    <a:gd name="T56" fmla="*/ 26 w 31"/>
                    <a:gd name="T57" fmla="*/ 59 h 89"/>
                    <a:gd name="T58" fmla="*/ 25 w 31"/>
                    <a:gd name="T59" fmla="*/ 55 h 89"/>
                    <a:gd name="T60" fmla="*/ 22 w 31"/>
                    <a:gd name="T61" fmla="*/ 51 h 89"/>
                    <a:gd name="T62" fmla="*/ 27 w 31"/>
                    <a:gd name="T63" fmla="*/ 49 h 89"/>
                    <a:gd name="T64" fmla="*/ 28 w 31"/>
                    <a:gd name="T65" fmla="*/ 45 h 89"/>
                    <a:gd name="T66" fmla="*/ 23 w 31"/>
                    <a:gd name="T67" fmla="*/ 42 h 89"/>
                    <a:gd name="T68" fmla="*/ 21 w 31"/>
                    <a:gd name="T69" fmla="*/ 37 h 89"/>
                    <a:gd name="T70" fmla="*/ 19 w 31"/>
                    <a:gd name="T71" fmla="*/ 28 h 89"/>
                    <a:gd name="T72" fmla="*/ 20 w 31"/>
                    <a:gd name="T73" fmla="*/ 26 h 89"/>
                    <a:gd name="T74" fmla="*/ 19 w 31"/>
                    <a:gd name="T75" fmla="*/ 16 h 89"/>
                    <a:gd name="T76" fmla="*/ 13 w 31"/>
                    <a:gd name="T77" fmla="*/ 20 h 89"/>
                    <a:gd name="T78" fmla="*/ 23 w 31"/>
                    <a:gd name="T79"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89">
                      <a:moveTo>
                        <a:pt x="24" y="8"/>
                      </a:moveTo>
                      <a:cubicBezTo>
                        <a:pt x="23" y="6"/>
                        <a:pt x="21" y="4"/>
                        <a:pt x="18" y="3"/>
                      </a:cubicBezTo>
                      <a:cubicBezTo>
                        <a:pt x="20" y="3"/>
                        <a:pt x="20" y="3"/>
                        <a:pt x="20" y="3"/>
                      </a:cubicBezTo>
                      <a:cubicBezTo>
                        <a:pt x="19" y="2"/>
                        <a:pt x="15" y="0"/>
                        <a:pt x="11" y="1"/>
                      </a:cubicBezTo>
                      <a:cubicBezTo>
                        <a:pt x="13" y="1"/>
                        <a:pt x="13" y="1"/>
                        <a:pt x="13" y="1"/>
                      </a:cubicBezTo>
                      <a:cubicBezTo>
                        <a:pt x="17" y="4"/>
                        <a:pt x="9" y="3"/>
                        <a:pt x="8" y="4"/>
                      </a:cubicBezTo>
                      <a:cubicBezTo>
                        <a:pt x="9" y="6"/>
                        <a:pt x="17" y="7"/>
                        <a:pt x="15" y="9"/>
                      </a:cubicBezTo>
                      <a:cubicBezTo>
                        <a:pt x="15" y="9"/>
                        <a:pt x="13" y="9"/>
                        <a:pt x="11" y="9"/>
                      </a:cubicBezTo>
                      <a:cubicBezTo>
                        <a:pt x="11" y="10"/>
                        <a:pt x="17" y="11"/>
                        <a:pt x="18" y="12"/>
                      </a:cubicBezTo>
                      <a:cubicBezTo>
                        <a:pt x="0" y="12"/>
                        <a:pt x="23" y="17"/>
                        <a:pt x="11" y="19"/>
                      </a:cubicBezTo>
                      <a:cubicBezTo>
                        <a:pt x="13" y="20"/>
                        <a:pt x="11" y="22"/>
                        <a:pt x="14" y="24"/>
                      </a:cubicBezTo>
                      <a:cubicBezTo>
                        <a:pt x="10" y="23"/>
                        <a:pt x="14" y="26"/>
                        <a:pt x="9" y="25"/>
                      </a:cubicBezTo>
                      <a:cubicBezTo>
                        <a:pt x="19" y="26"/>
                        <a:pt x="4" y="30"/>
                        <a:pt x="17" y="31"/>
                      </a:cubicBezTo>
                      <a:cubicBezTo>
                        <a:pt x="13" y="33"/>
                        <a:pt x="18" y="31"/>
                        <a:pt x="14" y="34"/>
                      </a:cubicBezTo>
                      <a:cubicBezTo>
                        <a:pt x="13" y="34"/>
                        <a:pt x="13" y="33"/>
                        <a:pt x="13" y="33"/>
                      </a:cubicBezTo>
                      <a:cubicBezTo>
                        <a:pt x="10" y="34"/>
                        <a:pt x="18" y="35"/>
                        <a:pt x="12" y="36"/>
                      </a:cubicBezTo>
                      <a:cubicBezTo>
                        <a:pt x="11" y="38"/>
                        <a:pt x="16" y="37"/>
                        <a:pt x="19" y="38"/>
                      </a:cubicBezTo>
                      <a:cubicBezTo>
                        <a:pt x="17" y="40"/>
                        <a:pt x="16" y="40"/>
                        <a:pt x="10" y="41"/>
                      </a:cubicBezTo>
                      <a:cubicBezTo>
                        <a:pt x="16" y="41"/>
                        <a:pt x="13" y="42"/>
                        <a:pt x="16" y="44"/>
                      </a:cubicBezTo>
                      <a:cubicBezTo>
                        <a:pt x="17" y="43"/>
                        <a:pt x="18" y="42"/>
                        <a:pt x="20" y="43"/>
                      </a:cubicBezTo>
                      <a:cubicBezTo>
                        <a:pt x="19" y="46"/>
                        <a:pt x="24" y="46"/>
                        <a:pt x="26" y="48"/>
                      </a:cubicBezTo>
                      <a:cubicBezTo>
                        <a:pt x="19" y="49"/>
                        <a:pt x="26" y="46"/>
                        <a:pt x="20" y="48"/>
                      </a:cubicBezTo>
                      <a:cubicBezTo>
                        <a:pt x="17" y="46"/>
                        <a:pt x="18" y="45"/>
                        <a:pt x="13" y="43"/>
                      </a:cubicBezTo>
                      <a:cubicBezTo>
                        <a:pt x="12" y="46"/>
                        <a:pt x="13" y="48"/>
                        <a:pt x="16" y="51"/>
                      </a:cubicBezTo>
                      <a:cubicBezTo>
                        <a:pt x="15" y="52"/>
                        <a:pt x="13" y="50"/>
                        <a:pt x="12" y="51"/>
                      </a:cubicBezTo>
                      <a:cubicBezTo>
                        <a:pt x="9" y="53"/>
                        <a:pt x="19" y="55"/>
                        <a:pt x="15" y="57"/>
                      </a:cubicBezTo>
                      <a:cubicBezTo>
                        <a:pt x="12" y="56"/>
                        <a:pt x="12" y="56"/>
                        <a:pt x="12" y="56"/>
                      </a:cubicBezTo>
                      <a:cubicBezTo>
                        <a:pt x="17" y="58"/>
                        <a:pt x="11" y="60"/>
                        <a:pt x="13" y="63"/>
                      </a:cubicBezTo>
                      <a:cubicBezTo>
                        <a:pt x="15" y="62"/>
                        <a:pt x="16" y="62"/>
                        <a:pt x="17" y="63"/>
                      </a:cubicBezTo>
                      <a:cubicBezTo>
                        <a:pt x="8" y="62"/>
                        <a:pt x="22" y="66"/>
                        <a:pt x="15" y="68"/>
                      </a:cubicBezTo>
                      <a:cubicBezTo>
                        <a:pt x="21" y="68"/>
                        <a:pt x="24" y="70"/>
                        <a:pt x="24" y="72"/>
                      </a:cubicBezTo>
                      <a:cubicBezTo>
                        <a:pt x="19" y="72"/>
                        <a:pt x="19" y="72"/>
                        <a:pt x="19" y="72"/>
                      </a:cubicBezTo>
                      <a:cubicBezTo>
                        <a:pt x="22" y="70"/>
                        <a:pt x="13" y="69"/>
                        <a:pt x="11" y="67"/>
                      </a:cubicBezTo>
                      <a:cubicBezTo>
                        <a:pt x="13" y="69"/>
                        <a:pt x="10" y="71"/>
                        <a:pt x="14" y="73"/>
                      </a:cubicBezTo>
                      <a:cubicBezTo>
                        <a:pt x="10" y="72"/>
                        <a:pt x="10" y="72"/>
                        <a:pt x="10" y="72"/>
                      </a:cubicBezTo>
                      <a:cubicBezTo>
                        <a:pt x="9" y="74"/>
                        <a:pt x="20" y="74"/>
                        <a:pt x="15" y="76"/>
                      </a:cubicBezTo>
                      <a:cubicBezTo>
                        <a:pt x="12" y="76"/>
                        <a:pt x="12" y="76"/>
                        <a:pt x="12" y="76"/>
                      </a:cubicBezTo>
                      <a:cubicBezTo>
                        <a:pt x="12" y="80"/>
                        <a:pt x="6" y="84"/>
                        <a:pt x="13" y="88"/>
                      </a:cubicBezTo>
                      <a:cubicBezTo>
                        <a:pt x="16" y="89"/>
                        <a:pt x="22" y="87"/>
                        <a:pt x="24" y="88"/>
                      </a:cubicBezTo>
                      <a:cubicBezTo>
                        <a:pt x="22" y="85"/>
                        <a:pt x="17" y="84"/>
                        <a:pt x="15" y="82"/>
                      </a:cubicBezTo>
                      <a:cubicBezTo>
                        <a:pt x="20" y="82"/>
                        <a:pt x="20" y="82"/>
                        <a:pt x="20" y="82"/>
                      </a:cubicBezTo>
                      <a:cubicBezTo>
                        <a:pt x="17" y="82"/>
                        <a:pt x="15" y="80"/>
                        <a:pt x="12" y="81"/>
                      </a:cubicBezTo>
                      <a:cubicBezTo>
                        <a:pt x="10" y="79"/>
                        <a:pt x="17" y="80"/>
                        <a:pt x="14" y="79"/>
                      </a:cubicBezTo>
                      <a:cubicBezTo>
                        <a:pt x="19" y="79"/>
                        <a:pt x="20" y="80"/>
                        <a:pt x="24" y="80"/>
                      </a:cubicBezTo>
                      <a:cubicBezTo>
                        <a:pt x="22" y="79"/>
                        <a:pt x="22" y="79"/>
                        <a:pt x="22" y="79"/>
                      </a:cubicBezTo>
                      <a:cubicBezTo>
                        <a:pt x="24" y="79"/>
                        <a:pt x="23" y="78"/>
                        <a:pt x="25" y="79"/>
                      </a:cubicBezTo>
                      <a:cubicBezTo>
                        <a:pt x="19" y="76"/>
                        <a:pt x="28" y="75"/>
                        <a:pt x="25" y="73"/>
                      </a:cubicBezTo>
                      <a:cubicBezTo>
                        <a:pt x="24" y="74"/>
                        <a:pt x="24" y="74"/>
                        <a:pt x="24" y="74"/>
                      </a:cubicBezTo>
                      <a:cubicBezTo>
                        <a:pt x="21" y="74"/>
                        <a:pt x="22" y="73"/>
                        <a:pt x="21" y="73"/>
                      </a:cubicBezTo>
                      <a:cubicBezTo>
                        <a:pt x="25" y="72"/>
                        <a:pt x="25" y="72"/>
                        <a:pt x="26" y="71"/>
                      </a:cubicBezTo>
                      <a:cubicBezTo>
                        <a:pt x="24" y="69"/>
                        <a:pt x="19" y="69"/>
                        <a:pt x="19" y="67"/>
                      </a:cubicBezTo>
                      <a:cubicBezTo>
                        <a:pt x="25" y="68"/>
                        <a:pt x="22" y="65"/>
                        <a:pt x="27" y="65"/>
                      </a:cubicBezTo>
                      <a:cubicBezTo>
                        <a:pt x="22" y="64"/>
                        <a:pt x="25" y="62"/>
                        <a:pt x="22" y="62"/>
                      </a:cubicBezTo>
                      <a:cubicBezTo>
                        <a:pt x="21" y="61"/>
                        <a:pt x="22" y="60"/>
                        <a:pt x="25" y="60"/>
                      </a:cubicBezTo>
                      <a:cubicBezTo>
                        <a:pt x="25" y="61"/>
                        <a:pt x="25" y="61"/>
                        <a:pt x="25" y="61"/>
                      </a:cubicBezTo>
                      <a:cubicBezTo>
                        <a:pt x="26" y="60"/>
                        <a:pt x="26" y="60"/>
                        <a:pt x="26" y="60"/>
                      </a:cubicBezTo>
                      <a:cubicBezTo>
                        <a:pt x="27" y="60"/>
                        <a:pt x="27" y="60"/>
                        <a:pt x="27" y="60"/>
                      </a:cubicBezTo>
                      <a:cubicBezTo>
                        <a:pt x="27" y="59"/>
                        <a:pt x="23" y="59"/>
                        <a:pt x="26" y="59"/>
                      </a:cubicBezTo>
                      <a:cubicBezTo>
                        <a:pt x="27" y="59"/>
                        <a:pt x="27" y="59"/>
                        <a:pt x="28" y="60"/>
                      </a:cubicBezTo>
                      <a:cubicBezTo>
                        <a:pt x="29" y="58"/>
                        <a:pt x="20" y="56"/>
                        <a:pt x="25" y="55"/>
                      </a:cubicBezTo>
                      <a:cubicBezTo>
                        <a:pt x="22" y="54"/>
                        <a:pt x="22" y="52"/>
                        <a:pt x="16" y="52"/>
                      </a:cubicBezTo>
                      <a:cubicBezTo>
                        <a:pt x="18" y="52"/>
                        <a:pt x="23" y="52"/>
                        <a:pt x="22" y="51"/>
                      </a:cubicBezTo>
                      <a:cubicBezTo>
                        <a:pt x="17" y="50"/>
                        <a:pt x="24" y="49"/>
                        <a:pt x="21" y="48"/>
                      </a:cubicBezTo>
                      <a:cubicBezTo>
                        <a:pt x="26" y="50"/>
                        <a:pt x="22" y="48"/>
                        <a:pt x="27" y="49"/>
                      </a:cubicBezTo>
                      <a:cubicBezTo>
                        <a:pt x="29" y="49"/>
                        <a:pt x="23" y="47"/>
                        <a:pt x="24" y="45"/>
                      </a:cubicBezTo>
                      <a:cubicBezTo>
                        <a:pt x="28" y="45"/>
                        <a:pt x="28" y="45"/>
                        <a:pt x="28" y="45"/>
                      </a:cubicBezTo>
                      <a:cubicBezTo>
                        <a:pt x="26" y="44"/>
                        <a:pt x="22" y="43"/>
                        <a:pt x="26" y="43"/>
                      </a:cubicBezTo>
                      <a:cubicBezTo>
                        <a:pt x="23" y="42"/>
                        <a:pt x="23" y="42"/>
                        <a:pt x="23" y="42"/>
                      </a:cubicBezTo>
                      <a:cubicBezTo>
                        <a:pt x="25" y="41"/>
                        <a:pt x="24" y="40"/>
                        <a:pt x="28" y="38"/>
                      </a:cubicBezTo>
                      <a:cubicBezTo>
                        <a:pt x="21" y="37"/>
                        <a:pt x="21" y="37"/>
                        <a:pt x="21" y="37"/>
                      </a:cubicBezTo>
                      <a:cubicBezTo>
                        <a:pt x="28" y="35"/>
                        <a:pt x="22" y="32"/>
                        <a:pt x="16" y="30"/>
                      </a:cubicBezTo>
                      <a:cubicBezTo>
                        <a:pt x="16" y="29"/>
                        <a:pt x="18" y="28"/>
                        <a:pt x="19" y="28"/>
                      </a:cubicBezTo>
                      <a:cubicBezTo>
                        <a:pt x="22" y="29"/>
                        <a:pt x="22" y="29"/>
                        <a:pt x="22" y="29"/>
                      </a:cubicBezTo>
                      <a:cubicBezTo>
                        <a:pt x="22" y="28"/>
                        <a:pt x="26" y="27"/>
                        <a:pt x="20" y="26"/>
                      </a:cubicBezTo>
                      <a:cubicBezTo>
                        <a:pt x="19" y="25"/>
                        <a:pt x="24" y="25"/>
                        <a:pt x="25" y="24"/>
                      </a:cubicBezTo>
                      <a:cubicBezTo>
                        <a:pt x="17" y="22"/>
                        <a:pt x="31" y="18"/>
                        <a:pt x="19" y="16"/>
                      </a:cubicBezTo>
                      <a:cubicBezTo>
                        <a:pt x="19" y="17"/>
                        <a:pt x="17" y="19"/>
                        <a:pt x="17" y="21"/>
                      </a:cubicBezTo>
                      <a:cubicBezTo>
                        <a:pt x="16" y="20"/>
                        <a:pt x="13" y="21"/>
                        <a:pt x="13" y="20"/>
                      </a:cubicBezTo>
                      <a:cubicBezTo>
                        <a:pt x="13" y="18"/>
                        <a:pt x="17" y="17"/>
                        <a:pt x="15" y="15"/>
                      </a:cubicBezTo>
                      <a:cubicBezTo>
                        <a:pt x="23" y="16"/>
                        <a:pt x="23" y="16"/>
                        <a:pt x="23" y="16"/>
                      </a:cubicBezTo>
                      <a:cubicBezTo>
                        <a:pt x="31" y="14"/>
                        <a:pt x="13" y="9"/>
                        <a:pt x="24"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8" name="Freeform 692"/>
                <p:cNvSpPr>
                  <a:spLocks/>
                </p:cNvSpPr>
                <p:nvPr/>
              </p:nvSpPr>
              <p:spPr bwMode="auto">
                <a:xfrm>
                  <a:off x="3501" y="3030"/>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2"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9" name="Freeform 693"/>
                <p:cNvSpPr>
                  <a:spLocks/>
                </p:cNvSpPr>
                <p:nvPr/>
              </p:nvSpPr>
              <p:spPr bwMode="auto">
                <a:xfrm>
                  <a:off x="3500" y="3029"/>
                  <a:ext cx="2" cy="1"/>
                </a:xfrm>
                <a:custGeom>
                  <a:avLst/>
                  <a:gdLst>
                    <a:gd name="T0" fmla="*/ 2 w 2"/>
                    <a:gd name="T1" fmla="*/ 1 h 1"/>
                    <a:gd name="T2" fmla="*/ 1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0" name="Freeform 694"/>
                <p:cNvSpPr>
                  <a:spLocks/>
                </p:cNvSpPr>
                <p:nvPr/>
              </p:nvSpPr>
              <p:spPr bwMode="auto">
                <a:xfrm>
                  <a:off x="3501" y="3005"/>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1" name="Freeform 695"/>
                <p:cNvSpPr>
                  <a:spLocks/>
                </p:cNvSpPr>
                <p:nvPr/>
              </p:nvSpPr>
              <p:spPr bwMode="auto">
                <a:xfrm>
                  <a:off x="3500" y="3005"/>
                  <a:ext cx="0" cy="1"/>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2" name="Freeform 696"/>
                <p:cNvSpPr>
                  <a:spLocks/>
                </p:cNvSpPr>
                <p:nvPr/>
              </p:nvSpPr>
              <p:spPr bwMode="auto">
                <a:xfrm>
                  <a:off x="3484" y="2965"/>
                  <a:ext cx="22" cy="40"/>
                </a:xfrm>
                <a:custGeom>
                  <a:avLst/>
                  <a:gdLst>
                    <a:gd name="T0" fmla="*/ 15 w 25"/>
                    <a:gd name="T1" fmla="*/ 8 h 47"/>
                    <a:gd name="T2" fmla="*/ 11 w 25"/>
                    <a:gd name="T3" fmla="*/ 6 h 47"/>
                    <a:gd name="T4" fmla="*/ 14 w 25"/>
                    <a:gd name="T5" fmla="*/ 4 h 47"/>
                    <a:gd name="T6" fmla="*/ 6 w 25"/>
                    <a:gd name="T7" fmla="*/ 0 h 47"/>
                    <a:gd name="T8" fmla="*/ 10 w 25"/>
                    <a:gd name="T9" fmla="*/ 22 h 47"/>
                    <a:gd name="T10" fmla="*/ 7 w 25"/>
                    <a:gd name="T11" fmla="*/ 21 h 47"/>
                    <a:gd name="T12" fmla="*/ 12 w 25"/>
                    <a:gd name="T13" fmla="*/ 30 h 47"/>
                    <a:gd name="T14" fmla="*/ 6 w 25"/>
                    <a:gd name="T15" fmla="*/ 29 h 47"/>
                    <a:gd name="T16" fmla="*/ 8 w 25"/>
                    <a:gd name="T17" fmla="*/ 34 h 47"/>
                    <a:gd name="T18" fmla="*/ 10 w 25"/>
                    <a:gd name="T19" fmla="*/ 34 h 47"/>
                    <a:gd name="T20" fmla="*/ 9 w 25"/>
                    <a:gd name="T21" fmla="*/ 35 h 47"/>
                    <a:gd name="T22" fmla="*/ 10 w 25"/>
                    <a:gd name="T23" fmla="*/ 35 h 47"/>
                    <a:gd name="T24" fmla="*/ 10 w 25"/>
                    <a:gd name="T25" fmla="*/ 38 h 47"/>
                    <a:gd name="T26" fmla="*/ 9 w 25"/>
                    <a:gd name="T27" fmla="*/ 37 h 47"/>
                    <a:gd name="T28" fmla="*/ 11 w 25"/>
                    <a:gd name="T29" fmla="*/ 40 h 47"/>
                    <a:gd name="T30" fmla="*/ 7 w 25"/>
                    <a:gd name="T31" fmla="*/ 39 h 47"/>
                    <a:gd name="T32" fmla="*/ 13 w 25"/>
                    <a:gd name="T33" fmla="*/ 46 h 47"/>
                    <a:gd name="T34" fmla="*/ 17 w 25"/>
                    <a:gd name="T35" fmla="*/ 47 h 47"/>
                    <a:gd name="T36" fmla="*/ 14 w 25"/>
                    <a:gd name="T37" fmla="*/ 41 h 47"/>
                    <a:gd name="T38" fmla="*/ 14 w 25"/>
                    <a:gd name="T39" fmla="*/ 42 h 47"/>
                    <a:gd name="T40" fmla="*/ 12 w 25"/>
                    <a:gd name="T41" fmla="*/ 38 h 47"/>
                    <a:gd name="T42" fmla="*/ 18 w 25"/>
                    <a:gd name="T43" fmla="*/ 41 h 47"/>
                    <a:gd name="T44" fmla="*/ 22 w 25"/>
                    <a:gd name="T45" fmla="*/ 36 h 47"/>
                    <a:gd name="T46" fmla="*/ 22 w 25"/>
                    <a:gd name="T47" fmla="*/ 36 h 47"/>
                    <a:gd name="T48" fmla="*/ 20 w 25"/>
                    <a:gd name="T49" fmla="*/ 34 h 47"/>
                    <a:gd name="T50" fmla="*/ 18 w 25"/>
                    <a:gd name="T51" fmla="*/ 35 h 47"/>
                    <a:gd name="T52" fmla="*/ 11 w 25"/>
                    <a:gd name="T53" fmla="*/ 33 h 47"/>
                    <a:gd name="T54" fmla="*/ 11 w 25"/>
                    <a:gd name="T55" fmla="*/ 32 h 47"/>
                    <a:gd name="T56" fmla="*/ 17 w 25"/>
                    <a:gd name="T57" fmla="*/ 33 h 47"/>
                    <a:gd name="T58" fmla="*/ 14 w 25"/>
                    <a:gd name="T59" fmla="*/ 32 h 47"/>
                    <a:gd name="T60" fmla="*/ 20 w 25"/>
                    <a:gd name="T61" fmla="*/ 30 h 47"/>
                    <a:gd name="T62" fmla="*/ 14 w 25"/>
                    <a:gd name="T63" fmla="*/ 30 h 47"/>
                    <a:gd name="T64" fmla="*/ 15 w 25"/>
                    <a:gd name="T65" fmla="*/ 21 h 47"/>
                    <a:gd name="T66" fmla="*/ 18 w 25"/>
                    <a:gd name="T67" fmla="*/ 22 h 47"/>
                    <a:gd name="T68" fmla="*/ 14 w 25"/>
                    <a:gd name="T69" fmla="*/ 20 h 47"/>
                    <a:gd name="T70" fmla="*/ 16 w 25"/>
                    <a:gd name="T71" fmla="*/ 15 h 47"/>
                    <a:gd name="T72" fmla="*/ 13 w 25"/>
                    <a:gd name="T73" fmla="*/ 15 h 47"/>
                    <a:gd name="T74" fmla="*/ 15 w 25"/>
                    <a:gd name="T75" fmla="*/ 10 h 47"/>
                    <a:gd name="T76" fmla="*/ 14 w 25"/>
                    <a:gd name="T77" fmla="*/ 10 h 47"/>
                    <a:gd name="T78" fmla="*/ 8 w 25"/>
                    <a:gd name="T79" fmla="*/ 6 h 47"/>
                    <a:gd name="T80" fmla="*/ 15 w 25"/>
                    <a:gd name="T8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 h="47">
                      <a:moveTo>
                        <a:pt x="15" y="8"/>
                      </a:moveTo>
                      <a:cubicBezTo>
                        <a:pt x="11" y="6"/>
                        <a:pt x="11" y="6"/>
                        <a:pt x="11" y="6"/>
                      </a:cubicBezTo>
                      <a:cubicBezTo>
                        <a:pt x="13" y="5"/>
                        <a:pt x="10" y="3"/>
                        <a:pt x="14" y="4"/>
                      </a:cubicBezTo>
                      <a:cubicBezTo>
                        <a:pt x="9" y="2"/>
                        <a:pt x="14" y="0"/>
                        <a:pt x="6" y="0"/>
                      </a:cubicBezTo>
                      <a:cubicBezTo>
                        <a:pt x="9" y="7"/>
                        <a:pt x="3" y="15"/>
                        <a:pt x="10" y="22"/>
                      </a:cubicBezTo>
                      <a:cubicBezTo>
                        <a:pt x="7" y="21"/>
                        <a:pt x="7" y="21"/>
                        <a:pt x="7" y="21"/>
                      </a:cubicBezTo>
                      <a:cubicBezTo>
                        <a:pt x="13" y="25"/>
                        <a:pt x="0" y="26"/>
                        <a:pt x="12" y="30"/>
                      </a:cubicBezTo>
                      <a:cubicBezTo>
                        <a:pt x="6" y="29"/>
                        <a:pt x="6" y="29"/>
                        <a:pt x="6" y="29"/>
                      </a:cubicBezTo>
                      <a:cubicBezTo>
                        <a:pt x="4" y="30"/>
                        <a:pt x="14" y="33"/>
                        <a:pt x="8" y="34"/>
                      </a:cubicBezTo>
                      <a:cubicBezTo>
                        <a:pt x="10" y="34"/>
                        <a:pt x="10" y="34"/>
                        <a:pt x="10" y="34"/>
                      </a:cubicBezTo>
                      <a:cubicBezTo>
                        <a:pt x="9" y="35"/>
                        <a:pt x="9" y="35"/>
                        <a:pt x="9" y="35"/>
                      </a:cubicBezTo>
                      <a:cubicBezTo>
                        <a:pt x="10" y="35"/>
                        <a:pt x="10" y="35"/>
                        <a:pt x="10" y="35"/>
                      </a:cubicBezTo>
                      <a:cubicBezTo>
                        <a:pt x="13" y="36"/>
                        <a:pt x="12" y="37"/>
                        <a:pt x="10" y="38"/>
                      </a:cubicBezTo>
                      <a:cubicBezTo>
                        <a:pt x="8" y="38"/>
                        <a:pt x="10" y="38"/>
                        <a:pt x="9" y="37"/>
                      </a:cubicBezTo>
                      <a:cubicBezTo>
                        <a:pt x="7" y="37"/>
                        <a:pt x="11" y="39"/>
                        <a:pt x="11" y="40"/>
                      </a:cubicBezTo>
                      <a:cubicBezTo>
                        <a:pt x="9" y="40"/>
                        <a:pt x="8" y="40"/>
                        <a:pt x="7" y="39"/>
                      </a:cubicBezTo>
                      <a:cubicBezTo>
                        <a:pt x="10" y="42"/>
                        <a:pt x="3" y="43"/>
                        <a:pt x="13" y="46"/>
                      </a:cubicBezTo>
                      <a:cubicBezTo>
                        <a:pt x="14" y="46"/>
                        <a:pt x="16" y="45"/>
                        <a:pt x="17" y="47"/>
                      </a:cubicBezTo>
                      <a:cubicBezTo>
                        <a:pt x="20" y="45"/>
                        <a:pt x="16" y="43"/>
                        <a:pt x="14" y="41"/>
                      </a:cubicBezTo>
                      <a:cubicBezTo>
                        <a:pt x="14" y="42"/>
                        <a:pt x="14" y="42"/>
                        <a:pt x="14" y="42"/>
                      </a:cubicBezTo>
                      <a:cubicBezTo>
                        <a:pt x="4" y="40"/>
                        <a:pt x="16" y="41"/>
                        <a:pt x="12" y="38"/>
                      </a:cubicBezTo>
                      <a:cubicBezTo>
                        <a:pt x="16" y="39"/>
                        <a:pt x="16" y="40"/>
                        <a:pt x="18" y="41"/>
                      </a:cubicBezTo>
                      <a:cubicBezTo>
                        <a:pt x="25" y="39"/>
                        <a:pt x="12" y="37"/>
                        <a:pt x="22" y="36"/>
                      </a:cubicBezTo>
                      <a:cubicBezTo>
                        <a:pt x="22" y="36"/>
                        <a:pt x="22" y="36"/>
                        <a:pt x="22" y="36"/>
                      </a:cubicBezTo>
                      <a:cubicBezTo>
                        <a:pt x="23" y="35"/>
                        <a:pt x="21" y="35"/>
                        <a:pt x="20" y="34"/>
                      </a:cubicBezTo>
                      <a:cubicBezTo>
                        <a:pt x="18" y="35"/>
                        <a:pt x="18" y="35"/>
                        <a:pt x="18" y="35"/>
                      </a:cubicBezTo>
                      <a:cubicBezTo>
                        <a:pt x="17" y="34"/>
                        <a:pt x="13" y="34"/>
                        <a:pt x="11" y="33"/>
                      </a:cubicBezTo>
                      <a:cubicBezTo>
                        <a:pt x="15" y="33"/>
                        <a:pt x="9" y="32"/>
                        <a:pt x="11" y="32"/>
                      </a:cubicBezTo>
                      <a:cubicBezTo>
                        <a:pt x="15" y="31"/>
                        <a:pt x="14" y="33"/>
                        <a:pt x="17" y="33"/>
                      </a:cubicBezTo>
                      <a:cubicBezTo>
                        <a:pt x="14" y="32"/>
                        <a:pt x="14" y="32"/>
                        <a:pt x="14" y="32"/>
                      </a:cubicBezTo>
                      <a:cubicBezTo>
                        <a:pt x="14" y="31"/>
                        <a:pt x="18" y="31"/>
                        <a:pt x="20" y="30"/>
                      </a:cubicBezTo>
                      <a:cubicBezTo>
                        <a:pt x="18" y="29"/>
                        <a:pt x="18" y="31"/>
                        <a:pt x="14" y="30"/>
                      </a:cubicBezTo>
                      <a:cubicBezTo>
                        <a:pt x="19" y="29"/>
                        <a:pt x="18" y="24"/>
                        <a:pt x="15" y="21"/>
                      </a:cubicBezTo>
                      <a:cubicBezTo>
                        <a:pt x="15" y="22"/>
                        <a:pt x="19" y="21"/>
                        <a:pt x="18" y="22"/>
                      </a:cubicBezTo>
                      <a:cubicBezTo>
                        <a:pt x="19" y="22"/>
                        <a:pt x="17" y="21"/>
                        <a:pt x="14" y="20"/>
                      </a:cubicBezTo>
                      <a:cubicBezTo>
                        <a:pt x="12" y="19"/>
                        <a:pt x="14" y="17"/>
                        <a:pt x="16" y="15"/>
                      </a:cubicBezTo>
                      <a:cubicBezTo>
                        <a:pt x="13" y="15"/>
                        <a:pt x="13" y="15"/>
                        <a:pt x="13" y="15"/>
                      </a:cubicBezTo>
                      <a:cubicBezTo>
                        <a:pt x="9" y="14"/>
                        <a:pt x="17" y="12"/>
                        <a:pt x="15" y="10"/>
                      </a:cubicBezTo>
                      <a:cubicBezTo>
                        <a:pt x="14" y="10"/>
                        <a:pt x="14" y="10"/>
                        <a:pt x="14" y="10"/>
                      </a:cubicBezTo>
                      <a:cubicBezTo>
                        <a:pt x="14" y="9"/>
                        <a:pt x="7" y="8"/>
                        <a:pt x="8" y="6"/>
                      </a:cubicBezTo>
                      <a:cubicBezTo>
                        <a:pt x="12" y="7"/>
                        <a:pt x="11" y="8"/>
                        <a:pt x="15"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3" name="Freeform 697"/>
                <p:cNvSpPr>
                  <a:spLocks/>
                </p:cNvSpPr>
                <p:nvPr/>
              </p:nvSpPr>
              <p:spPr bwMode="auto">
                <a:xfrm>
                  <a:off x="3488" y="2963"/>
                  <a:ext cx="8" cy="2"/>
                </a:xfrm>
                <a:custGeom>
                  <a:avLst/>
                  <a:gdLst>
                    <a:gd name="T0" fmla="*/ 4 w 9"/>
                    <a:gd name="T1" fmla="*/ 1 h 2"/>
                    <a:gd name="T2" fmla="*/ 8 w 9"/>
                    <a:gd name="T3" fmla="*/ 2 h 2"/>
                    <a:gd name="T4" fmla="*/ 1 w 9"/>
                    <a:gd name="T5" fmla="*/ 0 h 2"/>
                    <a:gd name="T6" fmla="*/ 2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1"/>
                        <a:pt x="0" y="1"/>
                        <a:pt x="2" y="1"/>
                      </a:cubicBezTo>
                      <a:cubicBezTo>
                        <a:pt x="3" y="1"/>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4" name="Freeform 698"/>
                <p:cNvSpPr>
                  <a:spLocks/>
                </p:cNvSpPr>
                <p:nvPr/>
              </p:nvSpPr>
              <p:spPr bwMode="auto">
                <a:xfrm>
                  <a:off x="3484" y="2942"/>
                  <a:ext cx="16" cy="21"/>
                </a:xfrm>
                <a:custGeom>
                  <a:avLst/>
                  <a:gdLst>
                    <a:gd name="T0" fmla="*/ 9 w 18"/>
                    <a:gd name="T1" fmla="*/ 9 h 24"/>
                    <a:gd name="T2" fmla="*/ 6 w 18"/>
                    <a:gd name="T3" fmla="*/ 8 h 24"/>
                    <a:gd name="T4" fmla="*/ 4 w 18"/>
                    <a:gd name="T5" fmla="*/ 17 h 24"/>
                    <a:gd name="T6" fmla="*/ 10 w 18"/>
                    <a:gd name="T7" fmla="*/ 21 h 24"/>
                    <a:gd name="T8" fmla="*/ 6 w 18"/>
                    <a:gd name="T9" fmla="*/ 21 h 24"/>
                    <a:gd name="T10" fmla="*/ 11 w 18"/>
                    <a:gd name="T11" fmla="*/ 24 h 24"/>
                    <a:gd name="T12" fmla="*/ 9 w 18"/>
                    <a:gd name="T13" fmla="*/ 22 h 24"/>
                    <a:gd name="T14" fmla="*/ 11 w 18"/>
                    <a:gd name="T15" fmla="*/ 22 h 24"/>
                    <a:gd name="T16" fmla="*/ 10 w 18"/>
                    <a:gd name="T17" fmla="*/ 21 h 24"/>
                    <a:gd name="T18" fmla="*/ 13 w 18"/>
                    <a:gd name="T19" fmla="*/ 21 h 24"/>
                    <a:gd name="T20" fmla="*/ 8 w 18"/>
                    <a:gd name="T21" fmla="*/ 17 h 24"/>
                    <a:gd name="T22" fmla="*/ 13 w 18"/>
                    <a:gd name="T23" fmla="*/ 17 h 24"/>
                    <a:gd name="T24" fmla="*/ 16 w 18"/>
                    <a:gd name="T25" fmla="*/ 13 h 24"/>
                    <a:gd name="T26" fmla="*/ 14 w 18"/>
                    <a:gd name="T27" fmla="*/ 14 h 24"/>
                    <a:gd name="T28" fmla="*/ 9 w 18"/>
                    <a:gd name="T29" fmla="*/ 14 h 24"/>
                    <a:gd name="T30" fmla="*/ 15 w 18"/>
                    <a:gd name="T31" fmla="*/ 13 h 24"/>
                    <a:gd name="T32" fmla="*/ 13 w 18"/>
                    <a:gd name="T33" fmla="*/ 5 h 24"/>
                    <a:gd name="T34" fmla="*/ 6 w 18"/>
                    <a:gd name="T35" fmla="*/ 3 h 24"/>
                    <a:gd name="T36" fmla="*/ 12 w 18"/>
                    <a:gd name="T37" fmla="*/ 4 h 24"/>
                    <a:gd name="T38" fmla="*/ 13 w 18"/>
                    <a:gd name="T39" fmla="*/ 2 h 24"/>
                    <a:gd name="T40" fmla="*/ 3 w 18"/>
                    <a:gd name="T41" fmla="*/ 0 h 24"/>
                    <a:gd name="T42" fmla="*/ 9 w 18"/>
                    <a:gd name="T4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4">
                      <a:moveTo>
                        <a:pt x="9" y="9"/>
                      </a:moveTo>
                      <a:cubicBezTo>
                        <a:pt x="6" y="8"/>
                        <a:pt x="6" y="8"/>
                        <a:pt x="6" y="8"/>
                      </a:cubicBezTo>
                      <a:cubicBezTo>
                        <a:pt x="6" y="12"/>
                        <a:pt x="7" y="16"/>
                        <a:pt x="4" y="17"/>
                      </a:cubicBezTo>
                      <a:cubicBezTo>
                        <a:pt x="3" y="18"/>
                        <a:pt x="9" y="19"/>
                        <a:pt x="10" y="21"/>
                      </a:cubicBezTo>
                      <a:cubicBezTo>
                        <a:pt x="6" y="21"/>
                        <a:pt x="6" y="21"/>
                        <a:pt x="6" y="21"/>
                      </a:cubicBezTo>
                      <a:cubicBezTo>
                        <a:pt x="9" y="22"/>
                        <a:pt x="4" y="24"/>
                        <a:pt x="11" y="24"/>
                      </a:cubicBezTo>
                      <a:cubicBezTo>
                        <a:pt x="11" y="23"/>
                        <a:pt x="8" y="23"/>
                        <a:pt x="9" y="22"/>
                      </a:cubicBezTo>
                      <a:cubicBezTo>
                        <a:pt x="11" y="22"/>
                        <a:pt x="11" y="22"/>
                        <a:pt x="11" y="22"/>
                      </a:cubicBezTo>
                      <a:cubicBezTo>
                        <a:pt x="10" y="21"/>
                        <a:pt x="10" y="21"/>
                        <a:pt x="10" y="21"/>
                      </a:cubicBezTo>
                      <a:cubicBezTo>
                        <a:pt x="13" y="21"/>
                        <a:pt x="13" y="21"/>
                        <a:pt x="13" y="21"/>
                      </a:cubicBezTo>
                      <a:cubicBezTo>
                        <a:pt x="18" y="20"/>
                        <a:pt x="5" y="19"/>
                        <a:pt x="8" y="17"/>
                      </a:cubicBezTo>
                      <a:cubicBezTo>
                        <a:pt x="13" y="17"/>
                        <a:pt x="13" y="17"/>
                        <a:pt x="13" y="17"/>
                      </a:cubicBezTo>
                      <a:cubicBezTo>
                        <a:pt x="14" y="16"/>
                        <a:pt x="12" y="15"/>
                        <a:pt x="16" y="13"/>
                      </a:cubicBezTo>
                      <a:cubicBezTo>
                        <a:pt x="16" y="13"/>
                        <a:pt x="13" y="13"/>
                        <a:pt x="14" y="14"/>
                      </a:cubicBezTo>
                      <a:cubicBezTo>
                        <a:pt x="14" y="14"/>
                        <a:pt x="11" y="14"/>
                        <a:pt x="9" y="14"/>
                      </a:cubicBezTo>
                      <a:cubicBezTo>
                        <a:pt x="5" y="11"/>
                        <a:pt x="13" y="14"/>
                        <a:pt x="15" y="13"/>
                      </a:cubicBezTo>
                      <a:cubicBezTo>
                        <a:pt x="12" y="10"/>
                        <a:pt x="8" y="6"/>
                        <a:pt x="13" y="5"/>
                      </a:cubicBezTo>
                      <a:cubicBezTo>
                        <a:pt x="10" y="6"/>
                        <a:pt x="6" y="4"/>
                        <a:pt x="6" y="3"/>
                      </a:cubicBezTo>
                      <a:cubicBezTo>
                        <a:pt x="9" y="2"/>
                        <a:pt x="10" y="3"/>
                        <a:pt x="12" y="4"/>
                      </a:cubicBezTo>
                      <a:cubicBezTo>
                        <a:pt x="12" y="3"/>
                        <a:pt x="14" y="3"/>
                        <a:pt x="13" y="2"/>
                      </a:cubicBezTo>
                      <a:cubicBezTo>
                        <a:pt x="10" y="3"/>
                        <a:pt x="5" y="2"/>
                        <a:pt x="3" y="0"/>
                      </a:cubicBezTo>
                      <a:cubicBezTo>
                        <a:pt x="0" y="3"/>
                        <a:pt x="10" y="6"/>
                        <a:pt x="9"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5" name="Freeform 699"/>
                <p:cNvSpPr>
                  <a:spLocks/>
                </p:cNvSpPr>
                <p:nvPr/>
              </p:nvSpPr>
              <p:spPr bwMode="auto">
                <a:xfrm>
                  <a:off x="3487" y="2948"/>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6" name="Freeform 700"/>
                <p:cNvSpPr>
                  <a:spLocks/>
                </p:cNvSpPr>
                <p:nvPr/>
              </p:nvSpPr>
              <p:spPr bwMode="auto">
                <a:xfrm>
                  <a:off x="3503" y="2841"/>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7" name="Freeform 701"/>
                <p:cNvSpPr>
                  <a:spLocks/>
                </p:cNvSpPr>
                <p:nvPr/>
              </p:nvSpPr>
              <p:spPr bwMode="auto">
                <a:xfrm>
                  <a:off x="3502" y="2837"/>
                  <a:ext cx="15" cy="4"/>
                </a:xfrm>
                <a:custGeom>
                  <a:avLst/>
                  <a:gdLst>
                    <a:gd name="T0" fmla="*/ 17 w 17"/>
                    <a:gd name="T1" fmla="*/ 2 h 5"/>
                    <a:gd name="T2" fmla="*/ 15 w 17"/>
                    <a:gd name="T3" fmla="*/ 0 h 5"/>
                    <a:gd name="T4" fmla="*/ 0 w 17"/>
                    <a:gd name="T5" fmla="*/ 2 h 5"/>
                    <a:gd name="T6" fmla="*/ 10 w 17"/>
                    <a:gd name="T7" fmla="*/ 5 h 5"/>
                    <a:gd name="T8" fmla="*/ 6 w 17"/>
                    <a:gd name="T9" fmla="*/ 3 h 5"/>
                    <a:gd name="T10" fmla="*/ 13 w 17"/>
                    <a:gd name="T11" fmla="*/ 4 h 5"/>
                    <a:gd name="T12" fmla="*/ 12 w 17"/>
                    <a:gd name="T13" fmla="*/ 2 h 5"/>
                    <a:gd name="T14" fmla="*/ 17 w 17"/>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17" y="2"/>
                      </a:moveTo>
                      <a:cubicBezTo>
                        <a:pt x="15" y="0"/>
                        <a:pt x="15" y="0"/>
                        <a:pt x="15" y="0"/>
                      </a:cubicBezTo>
                      <a:cubicBezTo>
                        <a:pt x="5" y="1"/>
                        <a:pt x="8" y="0"/>
                        <a:pt x="0" y="2"/>
                      </a:cubicBezTo>
                      <a:cubicBezTo>
                        <a:pt x="2" y="3"/>
                        <a:pt x="6" y="5"/>
                        <a:pt x="10" y="5"/>
                      </a:cubicBezTo>
                      <a:cubicBezTo>
                        <a:pt x="9" y="4"/>
                        <a:pt x="5" y="3"/>
                        <a:pt x="6" y="3"/>
                      </a:cubicBezTo>
                      <a:cubicBezTo>
                        <a:pt x="9" y="3"/>
                        <a:pt x="9" y="4"/>
                        <a:pt x="13" y="4"/>
                      </a:cubicBezTo>
                      <a:cubicBezTo>
                        <a:pt x="16" y="3"/>
                        <a:pt x="10" y="3"/>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8" name="Freeform 702"/>
                <p:cNvSpPr>
                  <a:spLocks/>
                </p:cNvSpPr>
                <p:nvPr/>
              </p:nvSpPr>
              <p:spPr bwMode="auto">
                <a:xfrm>
                  <a:off x="3507" y="2836"/>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9" name="Freeform 703"/>
                <p:cNvSpPr>
                  <a:spLocks/>
                </p:cNvSpPr>
                <p:nvPr/>
              </p:nvSpPr>
              <p:spPr bwMode="auto">
                <a:xfrm>
                  <a:off x="3505" y="2835"/>
                  <a:ext cx="5" cy="1"/>
                </a:xfrm>
                <a:custGeom>
                  <a:avLst/>
                  <a:gdLst>
                    <a:gd name="T0" fmla="*/ 2 w 6"/>
                    <a:gd name="T1" fmla="*/ 1 h 1"/>
                    <a:gd name="T2" fmla="*/ 6 w 6"/>
                    <a:gd name="T3" fmla="*/ 1 h 1"/>
                    <a:gd name="T4" fmla="*/ 0 w 6"/>
                    <a:gd name="T5" fmla="*/ 0 h 1"/>
                    <a:gd name="T6" fmla="*/ 2 w 6"/>
                    <a:gd name="T7" fmla="*/ 1 h 1"/>
                  </a:gdLst>
                  <a:ahLst/>
                  <a:cxnLst>
                    <a:cxn ang="0">
                      <a:pos x="T0" y="T1"/>
                    </a:cxn>
                    <a:cxn ang="0">
                      <a:pos x="T2" y="T3"/>
                    </a:cxn>
                    <a:cxn ang="0">
                      <a:pos x="T4" y="T5"/>
                    </a:cxn>
                    <a:cxn ang="0">
                      <a:pos x="T6" y="T7"/>
                    </a:cxn>
                  </a:cxnLst>
                  <a:rect l="0" t="0" r="r" b="b"/>
                  <a:pathLst>
                    <a:path w="6" h="1">
                      <a:moveTo>
                        <a:pt x="2" y="1"/>
                      </a:moveTo>
                      <a:cubicBezTo>
                        <a:pt x="2" y="0"/>
                        <a:pt x="6" y="1"/>
                        <a:pt x="6"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0" name="Freeform 704"/>
                <p:cNvSpPr>
                  <a:spLocks/>
                </p:cNvSpPr>
                <p:nvPr/>
              </p:nvSpPr>
              <p:spPr bwMode="auto">
                <a:xfrm>
                  <a:off x="3506" y="2833"/>
                  <a:ext cx="0"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1" name="Freeform 705"/>
                <p:cNvSpPr>
                  <a:spLocks/>
                </p:cNvSpPr>
                <p:nvPr/>
              </p:nvSpPr>
              <p:spPr bwMode="auto">
                <a:xfrm>
                  <a:off x="3504" y="2831"/>
                  <a:ext cx="10" cy="3"/>
                </a:xfrm>
                <a:custGeom>
                  <a:avLst/>
                  <a:gdLst>
                    <a:gd name="T0" fmla="*/ 3 w 12"/>
                    <a:gd name="T1" fmla="*/ 0 h 4"/>
                    <a:gd name="T2" fmla="*/ 3 w 12"/>
                    <a:gd name="T3" fmla="*/ 2 h 4"/>
                    <a:gd name="T4" fmla="*/ 3 w 12"/>
                    <a:gd name="T5" fmla="*/ 2 h 4"/>
                    <a:gd name="T6" fmla="*/ 9 w 12"/>
                    <a:gd name="T7" fmla="*/ 2 h 4"/>
                    <a:gd name="T8" fmla="*/ 8 w 12"/>
                    <a:gd name="T9" fmla="*/ 4 h 4"/>
                    <a:gd name="T10" fmla="*/ 12 w 12"/>
                    <a:gd name="T11" fmla="*/ 3 h 4"/>
                    <a:gd name="T12" fmla="*/ 3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3" y="0"/>
                      </a:moveTo>
                      <a:cubicBezTo>
                        <a:pt x="0" y="1"/>
                        <a:pt x="2" y="1"/>
                        <a:pt x="3" y="2"/>
                      </a:cubicBezTo>
                      <a:cubicBezTo>
                        <a:pt x="3" y="2"/>
                        <a:pt x="3" y="2"/>
                        <a:pt x="3" y="2"/>
                      </a:cubicBezTo>
                      <a:cubicBezTo>
                        <a:pt x="5" y="1"/>
                        <a:pt x="10" y="1"/>
                        <a:pt x="9" y="2"/>
                      </a:cubicBezTo>
                      <a:cubicBezTo>
                        <a:pt x="10" y="3"/>
                        <a:pt x="5" y="3"/>
                        <a:pt x="8" y="4"/>
                      </a:cubicBezTo>
                      <a:cubicBezTo>
                        <a:pt x="12" y="3"/>
                        <a:pt x="12" y="3"/>
                        <a:pt x="12" y="3"/>
                      </a:cubicBezTo>
                      <a:cubicBezTo>
                        <a:pt x="11" y="1"/>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2" name="Freeform 706"/>
                <p:cNvSpPr>
                  <a:spLocks/>
                </p:cNvSpPr>
                <p:nvPr/>
              </p:nvSpPr>
              <p:spPr bwMode="auto">
                <a:xfrm>
                  <a:off x="3506" y="283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3" name="Freeform 707"/>
                <p:cNvSpPr>
                  <a:spLocks/>
                </p:cNvSpPr>
                <p:nvPr/>
              </p:nvSpPr>
              <p:spPr bwMode="auto">
                <a:xfrm>
                  <a:off x="3506" y="2834"/>
                  <a:ext cx="3" cy="1"/>
                </a:xfrm>
                <a:custGeom>
                  <a:avLst/>
                  <a:gdLst>
                    <a:gd name="T0" fmla="*/ 0 w 3"/>
                    <a:gd name="T1" fmla="*/ 0 h 1"/>
                    <a:gd name="T2" fmla="*/ 1 w 3"/>
                    <a:gd name="T3" fmla="*/ 1 h 1"/>
                    <a:gd name="T4" fmla="*/ 3 w 3"/>
                    <a:gd name="T5" fmla="*/ 0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4" name="Freeform 708"/>
                <p:cNvSpPr>
                  <a:spLocks/>
                </p:cNvSpPr>
                <p:nvPr/>
              </p:nvSpPr>
              <p:spPr bwMode="auto">
                <a:xfrm>
                  <a:off x="3506" y="2827"/>
                  <a:ext cx="11" cy="3"/>
                </a:xfrm>
                <a:custGeom>
                  <a:avLst/>
                  <a:gdLst>
                    <a:gd name="T0" fmla="*/ 0 w 13"/>
                    <a:gd name="T1" fmla="*/ 2 h 4"/>
                    <a:gd name="T2" fmla="*/ 5 w 13"/>
                    <a:gd name="T3" fmla="*/ 4 h 4"/>
                    <a:gd name="T4" fmla="*/ 13 w 13"/>
                    <a:gd name="T5" fmla="*/ 2 h 4"/>
                    <a:gd name="T6" fmla="*/ 11 w 13"/>
                    <a:gd name="T7" fmla="*/ 1 h 4"/>
                    <a:gd name="T8" fmla="*/ 0 w 13"/>
                    <a:gd name="T9" fmla="*/ 2 h 4"/>
                  </a:gdLst>
                  <a:ahLst/>
                  <a:cxnLst>
                    <a:cxn ang="0">
                      <a:pos x="T0" y="T1"/>
                    </a:cxn>
                    <a:cxn ang="0">
                      <a:pos x="T2" y="T3"/>
                    </a:cxn>
                    <a:cxn ang="0">
                      <a:pos x="T4" y="T5"/>
                    </a:cxn>
                    <a:cxn ang="0">
                      <a:pos x="T6" y="T7"/>
                    </a:cxn>
                    <a:cxn ang="0">
                      <a:pos x="T8" y="T9"/>
                    </a:cxn>
                  </a:cxnLst>
                  <a:rect l="0" t="0" r="r" b="b"/>
                  <a:pathLst>
                    <a:path w="13" h="4">
                      <a:moveTo>
                        <a:pt x="0" y="2"/>
                      </a:moveTo>
                      <a:cubicBezTo>
                        <a:pt x="7" y="2"/>
                        <a:pt x="0" y="4"/>
                        <a:pt x="5" y="4"/>
                      </a:cubicBezTo>
                      <a:cubicBezTo>
                        <a:pt x="4" y="3"/>
                        <a:pt x="9" y="2"/>
                        <a:pt x="13" y="2"/>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5" name="Freeform 709"/>
                <p:cNvSpPr>
                  <a:spLocks/>
                </p:cNvSpPr>
                <p:nvPr/>
              </p:nvSpPr>
              <p:spPr bwMode="auto">
                <a:xfrm>
                  <a:off x="3519" y="282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6" name="Freeform 710"/>
                <p:cNvSpPr>
                  <a:spLocks/>
                </p:cNvSpPr>
                <p:nvPr/>
              </p:nvSpPr>
              <p:spPr bwMode="auto">
                <a:xfrm>
                  <a:off x="3509" y="2819"/>
                  <a:ext cx="15" cy="8"/>
                </a:xfrm>
                <a:custGeom>
                  <a:avLst/>
                  <a:gdLst>
                    <a:gd name="T0" fmla="*/ 1 w 17"/>
                    <a:gd name="T1" fmla="*/ 0 h 9"/>
                    <a:gd name="T2" fmla="*/ 8 w 17"/>
                    <a:gd name="T3" fmla="*/ 4 h 9"/>
                    <a:gd name="T4" fmla="*/ 3 w 17"/>
                    <a:gd name="T5" fmla="*/ 3 h 9"/>
                    <a:gd name="T6" fmla="*/ 6 w 17"/>
                    <a:gd name="T7" fmla="*/ 6 h 9"/>
                    <a:gd name="T8" fmla="*/ 0 w 17"/>
                    <a:gd name="T9" fmla="*/ 4 h 9"/>
                    <a:gd name="T10" fmla="*/ 5 w 17"/>
                    <a:gd name="T11" fmla="*/ 7 h 9"/>
                    <a:gd name="T12" fmla="*/ 1 w 17"/>
                    <a:gd name="T13" fmla="*/ 9 h 9"/>
                    <a:gd name="T14" fmla="*/ 8 w 17"/>
                    <a:gd name="T15" fmla="*/ 8 h 9"/>
                    <a:gd name="T16" fmla="*/ 7 w 17"/>
                    <a:gd name="T17" fmla="*/ 7 h 9"/>
                    <a:gd name="T18" fmla="*/ 11 w 17"/>
                    <a:gd name="T19" fmla="*/ 7 h 9"/>
                    <a:gd name="T20" fmla="*/ 16 w 17"/>
                    <a:gd name="T21" fmla="*/ 3 h 9"/>
                    <a:gd name="T22" fmla="*/ 1 w 17"/>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 y="0"/>
                      </a:moveTo>
                      <a:cubicBezTo>
                        <a:pt x="8" y="4"/>
                        <a:pt x="8" y="4"/>
                        <a:pt x="8" y="4"/>
                      </a:cubicBezTo>
                      <a:cubicBezTo>
                        <a:pt x="6" y="3"/>
                        <a:pt x="4" y="4"/>
                        <a:pt x="3" y="3"/>
                      </a:cubicBezTo>
                      <a:cubicBezTo>
                        <a:pt x="2" y="4"/>
                        <a:pt x="6" y="4"/>
                        <a:pt x="6" y="6"/>
                      </a:cubicBezTo>
                      <a:cubicBezTo>
                        <a:pt x="0" y="6"/>
                        <a:pt x="5" y="4"/>
                        <a:pt x="0" y="4"/>
                      </a:cubicBezTo>
                      <a:cubicBezTo>
                        <a:pt x="0" y="5"/>
                        <a:pt x="0" y="7"/>
                        <a:pt x="5" y="7"/>
                      </a:cubicBezTo>
                      <a:cubicBezTo>
                        <a:pt x="1" y="9"/>
                        <a:pt x="1" y="9"/>
                        <a:pt x="1" y="9"/>
                      </a:cubicBezTo>
                      <a:cubicBezTo>
                        <a:pt x="8" y="8"/>
                        <a:pt x="8" y="8"/>
                        <a:pt x="8" y="8"/>
                      </a:cubicBezTo>
                      <a:cubicBezTo>
                        <a:pt x="10" y="7"/>
                        <a:pt x="3" y="7"/>
                        <a:pt x="7" y="7"/>
                      </a:cubicBezTo>
                      <a:cubicBezTo>
                        <a:pt x="10" y="6"/>
                        <a:pt x="11" y="7"/>
                        <a:pt x="11" y="7"/>
                      </a:cubicBezTo>
                      <a:cubicBezTo>
                        <a:pt x="10" y="6"/>
                        <a:pt x="17" y="5"/>
                        <a:pt x="16" y="3"/>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7" name="Freeform 711"/>
                <p:cNvSpPr>
                  <a:spLocks/>
                </p:cNvSpPr>
                <p:nvPr/>
              </p:nvSpPr>
              <p:spPr bwMode="auto">
                <a:xfrm>
                  <a:off x="3516" y="2819"/>
                  <a:ext cx="3" cy="0"/>
                </a:xfrm>
                <a:custGeom>
                  <a:avLst/>
                  <a:gdLst>
                    <a:gd name="T0" fmla="*/ 0 w 3"/>
                    <a:gd name="T1" fmla="*/ 3 w 3"/>
                    <a:gd name="T2" fmla="*/ 0 w 3"/>
                    <a:gd name="T3" fmla="*/ 0 w 3"/>
                  </a:gdLst>
                  <a:ahLst/>
                  <a:cxnLst>
                    <a:cxn ang="0">
                      <a:pos x="T0" y="0"/>
                    </a:cxn>
                    <a:cxn ang="0">
                      <a:pos x="T1" y="0"/>
                    </a:cxn>
                    <a:cxn ang="0">
                      <a:pos x="T2" y="0"/>
                    </a:cxn>
                    <a:cxn ang="0">
                      <a:pos x="T3" y="0"/>
                    </a:cxn>
                  </a:cxnLst>
                  <a:rect l="0" t="0" r="r" b="b"/>
                  <a:pathLst>
                    <a:path w="3">
                      <a:moveTo>
                        <a:pt x="0" y="0"/>
                      </a:moveTo>
                      <a:lnTo>
                        <a:pt x="3"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8" name="Freeform 712"/>
                <p:cNvSpPr>
                  <a:spLocks/>
                </p:cNvSpPr>
                <p:nvPr/>
              </p:nvSpPr>
              <p:spPr bwMode="auto">
                <a:xfrm>
                  <a:off x="3508" y="2812"/>
                  <a:ext cx="16" cy="6"/>
                </a:xfrm>
                <a:custGeom>
                  <a:avLst/>
                  <a:gdLst>
                    <a:gd name="T0" fmla="*/ 1 w 18"/>
                    <a:gd name="T1" fmla="*/ 5 h 7"/>
                    <a:gd name="T2" fmla="*/ 5 w 18"/>
                    <a:gd name="T3" fmla="*/ 6 h 7"/>
                    <a:gd name="T4" fmla="*/ 2 w 18"/>
                    <a:gd name="T5" fmla="*/ 7 h 7"/>
                    <a:gd name="T6" fmla="*/ 7 w 18"/>
                    <a:gd name="T7" fmla="*/ 7 h 7"/>
                    <a:gd name="T8" fmla="*/ 4 w 18"/>
                    <a:gd name="T9" fmla="*/ 4 h 7"/>
                    <a:gd name="T10" fmla="*/ 13 w 18"/>
                    <a:gd name="T11" fmla="*/ 3 h 7"/>
                    <a:gd name="T12" fmla="*/ 11 w 18"/>
                    <a:gd name="T13" fmla="*/ 5 h 7"/>
                    <a:gd name="T14" fmla="*/ 10 w 18"/>
                    <a:gd name="T15" fmla="*/ 0 h 7"/>
                    <a:gd name="T16" fmla="*/ 8 w 18"/>
                    <a:gd name="T17" fmla="*/ 1 h 7"/>
                    <a:gd name="T18" fmla="*/ 6 w 18"/>
                    <a:gd name="T19" fmla="*/ 0 h 7"/>
                    <a:gd name="T20" fmla="*/ 1 w 18"/>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1" y="5"/>
                      </a:moveTo>
                      <a:cubicBezTo>
                        <a:pt x="5" y="6"/>
                        <a:pt x="5" y="6"/>
                        <a:pt x="5" y="6"/>
                      </a:cubicBezTo>
                      <a:cubicBezTo>
                        <a:pt x="4" y="6"/>
                        <a:pt x="3" y="7"/>
                        <a:pt x="2" y="7"/>
                      </a:cubicBezTo>
                      <a:cubicBezTo>
                        <a:pt x="3" y="7"/>
                        <a:pt x="6" y="7"/>
                        <a:pt x="7" y="7"/>
                      </a:cubicBezTo>
                      <a:cubicBezTo>
                        <a:pt x="13" y="6"/>
                        <a:pt x="5" y="5"/>
                        <a:pt x="4" y="4"/>
                      </a:cubicBezTo>
                      <a:cubicBezTo>
                        <a:pt x="7" y="1"/>
                        <a:pt x="7" y="4"/>
                        <a:pt x="13" y="3"/>
                      </a:cubicBezTo>
                      <a:cubicBezTo>
                        <a:pt x="13" y="3"/>
                        <a:pt x="11" y="4"/>
                        <a:pt x="11" y="5"/>
                      </a:cubicBezTo>
                      <a:cubicBezTo>
                        <a:pt x="18" y="3"/>
                        <a:pt x="12" y="1"/>
                        <a:pt x="10" y="0"/>
                      </a:cubicBezTo>
                      <a:cubicBezTo>
                        <a:pt x="9" y="0"/>
                        <a:pt x="7" y="1"/>
                        <a:pt x="8" y="1"/>
                      </a:cubicBezTo>
                      <a:cubicBezTo>
                        <a:pt x="6" y="0"/>
                        <a:pt x="6" y="0"/>
                        <a:pt x="6" y="0"/>
                      </a:cubicBezTo>
                      <a:cubicBezTo>
                        <a:pt x="1"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9" name="Freeform 713"/>
                <p:cNvSpPr>
                  <a:spLocks/>
                </p:cNvSpPr>
                <p:nvPr/>
              </p:nvSpPr>
              <p:spPr bwMode="auto">
                <a:xfrm>
                  <a:off x="3507" y="2818"/>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0" name="Freeform 714"/>
                <p:cNvSpPr>
                  <a:spLocks/>
                </p:cNvSpPr>
                <p:nvPr/>
              </p:nvSpPr>
              <p:spPr bwMode="auto">
                <a:xfrm>
                  <a:off x="3516" y="2812"/>
                  <a:ext cx="1"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1" name="Freeform 715"/>
                <p:cNvSpPr>
                  <a:spLocks/>
                </p:cNvSpPr>
                <p:nvPr/>
              </p:nvSpPr>
              <p:spPr bwMode="auto">
                <a:xfrm>
                  <a:off x="3508" y="2812"/>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0"/>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2" name="Freeform 716"/>
                <p:cNvSpPr>
                  <a:spLocks/>
                </p:cNvSpPr>
                <p:nvPr/>
              </p:nvSpPr>
              <p:spPr bwMode="auto">
                <a:xfrm>
                  <a:off x="3505" y="2772"/>
                  <a:ext cx="16" cy="39"/>
                </a:xfrm>
                <a:custGeom>
                  <a:avLst/>
                  <a:gdLst>
                    <a:gd name="T0" fmla="*/ 15 w 19"/>
                    <a:gd name="T1" fmla="*/ 0 h 46"/>
                    <a:gd name="T2" fmla="*/ 12 w 19"/>
                    <a:gd name="T3" fmla="*/ 2 h 46"/>
                    <a:gd name="T4" fmla="*/ 7 w 19"/>
                    <a:gd name="T5" fmla="*/ 0 h 46"/>
                    <a:gd name="T6" fmla="*/ 0 w 19"/>
                    <a:gd name="T7" fmla="*/ 1 h 46"/>
                    <a:gd name="T8" fmla="*/ 3 w 19"/>
                    <a:gd name="T9" fmla="*/ 4 h 46"/>
                    <a:gd name="T10" fmla="*/ 0 w 19"/>
                    <a:gd name="T11" fmla="*/ 4 h 46"/>
                    <a:gd name="T12" fmla="*/ 2 w 19"/>
                    <a:gd name="T13" fmla="*/ 11 h 46"/>
                    <a:gd name="T14" fmla="*/ 4 w 19"/>
                    <a:gd name="T15" fmla="*/ 16 h 46"/>
                    <a:gd name="T16" fmla="*/ 3 w 19"/>
                    <a:gd name="T17" fmla="*/ 35 h 46"/>
                    <a:gd name="T18" fmla="*/ 9 w 19"/>
                    <a:gd name="T19" fmla="*/ 36 h 46"/>
                    <a:gd name="T20" fmla="*/ 5 w 19"/>
                    <a:gd name="T21" fmla="*/ 37 h 46"/>
                    <a:gd name="T22" fmla="*/ 5 w 19"/>
                    <a:gd name="T23" fmla="*/ 36 h 46"/>
                    <a:gd name="T24" fmla="*/ 4 w 19"/>
                    <a:gd name="T25" fmla="*/ 42 h 46"/>
                    <a:gd name="T26" fmla="*/ 12 w 19"/>
                    <a:gd name="T27" fmla="*/ 41 h 46"/>
                    <a:gd name="T28" fmla="*/ 4 w 19"/>
                    <a:gd name="T29" fmla="*/ 44 h 46"/>
                    <a:gd name="T30" fmla="*/ 9 w 19"/>
                    <a:gd name="T31" fmla="*/ 46 h 46"/>
                    <a:gd name="T32" fmla="*/ 14 w 19"/>
                    <a:gd name="T33" fmla="*/ 43 h 46"/>
                    <a:gd name="T34" fmla="*/ 17 w 19"/>
                    <a:gd name="T35" fmla="*/ 45 h 46"/>
                    <a:gd name="T36" fmla="*/ 8 w 19"/>
                    <a:gd name="T37" fmla="*/ 33 h 46"/>
                    <a:gd name="T38" fmla="*/ 12 w 19"/>
                    <a:gd name="T39" fmla="*/ 33 h 46"/>
                    <a:gd name="T40" fmla="*/ 15 w 19"/>
                    <a:gd name="T41" fmla="*/ 25 h 46"/>
                    <a:gd name="T42" fmla="*/ 8 w 19"/>
                    <a:gd name="T43" fmla="*/ 23 h 46"/>
                    <a:gd name="T44" fmla="*/ 11 w 19"/>
                    <a:gd name="T45" fmla="*/ 21 h 46"/>
                    <a:gd name="T46" fmla="*/ 8 w 19"/>
                    <a:gd name="T47" fmla="*/ 21 h 46"/>
                    <a:gd name="T48" fmla="*/ 12 w 19"/>
                    <a:gd name="T49" fmla="*/ 19 h 46"/>
                    <a:gd name="T50" fmla="*/ 4 w 19"/>
                    <a:gd name="T51" fmla="*/ 18 h 46"/>
                    <a:gd name="T52" fmla="*/ 15 w 19"/>
                    <a:gd name="T53" fmla="*/ 13 h 46"/>
                    <a:gd name="T54" fmla="*/ 11 w 19"/>
                    <a:gd name="T55" fmla="*/ 14 h 46"/>
                    <a:gd name="T56" fmla="*/ 7 w 19"/>
                    <a:gd name="T57" fmla="*/ 13 h 46"/>
                    <a:gd name="T58" fmla="*/ 14 w 19"/>
                    <a:gd name="T59" fmla="*/ 12 h 46"/>
                    <a:gd name="T60" fmla="*/ 10 w 19"/>
                    <a:gd name="T61" fmla="*/ 9 h 46"/>
                    <a:gd name="T62" fmla="*/ 6 w 19"/>
                    <a:gd name="T63" fmla="*/ 10 h 46"/>
                    <a:gd name="T64" fmla="*/ 8 w 19"/>
                    <a:gd name="T65" fmla="*/ 5 h 46"/>
                    <a:gd name="T66" fmla="*/ 15 w 19"/>
                    <a:gd name="T67" fmla="*/ 7 h 46"/>
                    <a:gd name="T68" fmla="*/ 18 w 19"/>
                    <a:gd name="T69" fmla="*/ 5 h 46"/>
                    <a:gd name="T70" fmla="*/ 9 w 19"/>
                    <a:gd name="T71" fmla="*/ 2 h 46"/>
                    <a:gd name="T72" fmla="*/ 15 w 19"/>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46">
                      <a:moveTo>
                        <a:pt x="15" y="0"/>
                      </a:moveTo>
                      <a:cubicBezTo>
                        <a:pt x="12" y="0"/>
                        <a:pt x="11" y="1"/>
                        <a:pt x="12" y="2"/>
                      </a:cubicBezTo>
                      <a:cubicBezTo>
                        <a:pt x="8" y="2"/>
                        <a:pt x="9" y="1"/>
                        <a:pt x="7" y="0"/>
                      </a:cubicBezTo>
                      <a:cubicBezTo>
                        <a:pt x="5" y="1"/>
                        <a:pt x="3" y="0"/>
                        <a:pt x="0" y="1"/>
                      </a:cubicBezTo>
                      <a:cubicBezTo>
                        <a:pt x="0" y="2"/>
                        <a:pt x="4" y="2"/>
                        <a:pt x="3" y="4"/>
                      </a:cubicBezTo>
                      <a:cubicBezTo>
                        <a:pt x="0" y="4"/>
                        <a:pt x="0" y="4"/>
                        <a:pt x="0" y="4"/>
                      </a:cubicBezTo>
                      <a:cubicBezTo>
                        <a:pt x="2" y="6"/>
                        <a:pt x="5" y="9"/>
                        <a:pt x="2" y="11"/>
                      </a:cubicBezTo>
                      <a:cubicBezTo>
                        <a:pt x="1" y="13"/>
                        <a:pt x="3" y="14"/>
                        <a:pt x="4" y="16"/>
                      </a:cubicBezTo>
                      <a:cubicBezTo>
                        <a:pt x="3" y="22"/>
                        <a:pt x="6" y="28"/>
                        <a:pt x="3" y="35"/>
                      </a:cubicBezTo>
                      <a:cubicBezTo>
                        <a:pt x="9" y="36"/>
                        <a:pt x="9" y="36"/>
                        <a:pt x="9" y="36"/>
                      </a:cubicBezTo>
                      <a:cubicBezTo>
                        <a:pt x="6" y="36"/>
                        <a:pt x="9" y="37"/>
                        <a:pt x="5" y="37"/>
                      </a:cubicBezTo>
                      <a:cubicBezTo>
                        <a:pt x="6" y="37"/>
                        <a:pt x="5" y="36"/>
                        <a:pt x="5" y="36"/>
                      </a:cubicBezTo>
                      <a:cubicBezTo>
                        <a:pt x="0" y="38"/>
                        <a:pt x="6" y="40"/>
                        <a:pt x="4" y="42"/>
                      </a:cubicBezTo>
                      <a:cubicBezTo>
                        <a:pt x="5" y="41"/>
                        <a:pt x="11" y="41"/>
                        <a:pt x="12" y="41"/>
                      </a:cubicBezTo>
                      <a:cubicBezTo>
                        <a:pt x="4" y="41"/>
                        <a:pt x="12" y="43"/>
                        <a:pt x="4" y="44"/>
                      </a:cubicBezTo>
                      <a:cubicBezTo>
                        <a:pt x="2" y="46"/>
                        <a:pt x="10" y="44"/>
                        <a:pt x="9" y="46"/>
                      </a:cubicBezTo>
                      <a:cubicBezTo>
                        <a:pt x="13" y="46"/>
                        <a:pt x="11" y="44"/>
                        <a:pt x="14" y="43"/>
                      </a:cubicBezTo>
                      <a:cubicBezTo>
                        <a:pt x="17" y="44"/>
                        <a:pt x="12" y="45"/>
                        <a:pt x="17" y="45"/>
                      </a:cubicBezTo>
                      <a:cubicBezTo>
                        <a:pt x="19" y="42"/>
                        <a:pt x="10" y="37"/>
                        <a:pt x="8" y="33"/>
                      </a:cubicBezTo>
                      <a:cubicBezTo>
                        <a:pt x="12" y="33"/>
                        <a:pt x="12" y="33"/>
                        <a:pt x="12" y="33"/>
                      </a:cubicBezTo>
                      <a:cubicBezTo>
                        <a:pt x="9" y="31"/>
                        <a:pt x="8" y="27"/>
                        <a:pt x="15" y="25"/>
                      </a:cubicBezTo>
                      <a:cubicBezTo>
                        <a:pt x="11" y="26"/>
                        <a:pt x="17" y="22"/>
                        <a:pt x="8" y="23"/>
                      </a:cubicBezTo>
                      <a:cubicBezTo>
                        <a:pt x="10" y="22"/>
                        <a:pt x="10" y="22"/>
                        <a:pt x="11" y="21"/>
                      </a:cubicBezTo>
                      <a:cubicBezTo>
                        <a:pt x="8" y="21"/>
                        <a:pt x="8" y="21"/>
                        <a:pt x="8" y="21"/>
                      </a:cubicBezTo>
                      <a:cubicBezTo>
                        <a:pt x="8" y="20"/>
                        <a:pt x="12" y="20"/>
                        <a:pt x="12" y="19"/>
                      </a:cubicBezTo>
                      <a:cubicBezTo>
                        <a:pt x="8" y="20"/>
                        <a:pt x="7" y="19"/>
                        <a:pt x="4" y="18"/>
                      </a:cubicBezTo>
                      <a:cubicBezTo>
                        <a:pt x="8" y="17"/>
                        <a:pt x="12" y="15"/>
                        <a:pt x="15" y="13"/>
                      </a:cubicBezTo>
                      <a:cubicBezTo>
                        <a:pt x="11" y="14"/>
                        <a:pt x="11" y="14"/>
                        <a:pt x="11" y="14"/>
                      </a:cubicBezTo>
                      <a:cubicBezTo>
                        <a:pt x="12" y="13"/>
                        <a:pt x="9" y="14"/>
                        <a:pt x="7" y="13"/>
                      </a:cubicBezTo>
                      <a:cubicBezTo>
                        <a:pt x="7" y="12"/>
                        <a:pt x="12" y="12"/>
                        <a:pt x="14" y="12"/>
                      </a:cubicBezTo>
                      <a:cubicBezTo>
                        <a:pt x="16" y="11"/>
                        <a:pt x="7" y="10"/>
                        <a:pt x="10" y="9"/>
                      </a:cubicBezTo>
                      <a:cubicBezTo>
                        <a:pt x="6" y="10"/>
                        <a:pt x="6" y="10"/>
                        <a:pt x="6" y="10"/>
                      </a:cubicBezTo>
                      <a:cubicBezTo>
                        <a:pt x="5" y="8"/>
                        <a:pt x="9" y="6"/>
                        <a:pt x="8" y="5"/>
                      </a:cubicBezTo>
                      <a:cubicBezTo>
                        <a:pt x="13" y="4"/>
                        <a:pt x="12" y="6"/>
                        <a:pt x="15" y="7"/>
                      </a:cubicBezTo>
                      <a:cubicBezTo>
                        <a:pt x="16" y="6"/>
                        <a:pt x="16" y="5"/>
                        <a:pt x="18" y="5"/>
                      </a:cubicBezTo>
                      <a:cubicBezTo>
                        <a:pt x="15" y="4"/>
                        <a:pt x="11" y="3"/>
                        <a:pt x="9" y="2"/>
                      </a:cubicBezTo>
                      <a:cubicBezTo>
                        <a:pt x="15" y="3"/>
                        <a:pt x="14" y="1"/>
                        <a:pt x="15"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3" name="Freeform 717"/>
                <p:cNvSpPr>
                  <a:spLocks/>
                </p:cNvSpPr>
                <p:nvPr/>
              </p:nvSpPr>
              <p:spPr bwMode="auto">
                <a:xfrm>
                  <a:off x="3520" y="2776"/>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4" name="Freeform 718"/>
                <p:cNvSpPr>
                  <a:spLocks/>
                </p:cNvSpPr>
                <p:nvPr/>
              </p:nvSpPr>
              <p:spPr bwMode="auto">
                <a:xfrm>
                  <a:off x="3518" y="277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5" name="Rectangle 719"/>
                <p:cNvSpPr>
                  <a:spLocks noChangeArrowheads="1"/>
                </p:cNvSpPr>
                <p:nvPr/>
              </p:nvSpPr>
              <p:spPr bwMode="auto">
                <a:xfrm>
                  <a:off x="3506" y="278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6" name="Freeform 720"/>
                <p:cNvSpPr>
                  <a:spLocks/>
                </p:cNvSpPr>
                <p:nvPr/>
              </p:nvSpPr>
              <p:spPr bwMode="auto">
                <a:xfrm>
                  <a:off x="3518" y="278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2"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7" name="Freeform 721"/>
                <p:cNvSpPr>
                  <a:spLocks/>
                </p:cNvSpPr>
                <p:nvPr/>
              </p:nvSpPr>
              <p:spPr bwMode="auto">
                <a:xfrm>
                  <a:off x="3518" y="2791"/>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8" name="Freeform 722"/>
                <p:cNvSpPr>
                  <a:spLocks/>
                </p:cNvSpPr>
                <p:nvPr/>
              </p:nvSpPr>
              <p:spPr bwMode="auto">
                <a:xfrm>
                  <a:off x="3519" y="2772"/>
                  <a:ext cx="1" cy="2"/>
                </a:xfrm>
                <a:custGeom>
                  <a:avLst/>
                  <a:gdLst>
                    <a:gd name="T0" fmla="*/ 1 w 1"/>
                    <a:gd name="T1" fmla="*/ 2 h 2"/>
                    <a:gd name="T2" fmla="*/ 0 w 1"/>
                    <a:gd name="T3" fmla="*/ 1 h 2"/>
                    <a:gd name="T4" fmla="*/ 0 w 1"/>
                    <a:gd name="T5" fmla="*/ 0 h 2"/>
                    <a:gd name="T6" fmla="*/ 1 w 1"/>
                    <a:gd name="T7" fmla="*/ 2 h 2"/>
                  </a:gdLst>
                  <a:ahLst/>
                  <a:cxnLst>
                    <a:cxn ang="0">
                      <a:pos x="T0" y="T1"/>
                    </a:cxn>
                    <a:cxn ang="0">
                      <a:pos x="T2" y="T3"/>
                    </a:cxn>
                    <a:cxn ang="0">
                      <a:pos x="T4" y="T5"/>
                    </a:cxn>
                    <a:cxn ang="0">
                      <a:pos x="T6" y="T7"/>
                    </a:cxn>
                  </a:cxnLst>
                  <a:rect l="0" t="0" r="r" b="b"/>
                  <a:pathLst>
                    <a:path w="1" h="2">
                      <a:moveTo>
                        <a:pt x="1" y="2"/>
                      </a:moveTo>
                      <a:lnTo>
                        <a:pt x="0" y="1"/>
                      </a:lnTo>
                      <a:lnTo>
                        <a:pt x="0" y="0"/>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9" name="Freeform 723"/>
                <p:cNvSpPr>
                  <a:spLocks/>
                </p:cNvSpPr>
                <p:nvPr/>
              </p:nvSpPr>
              <p:spPr bwMode="auto">
                <a:xfrm>
                  <a:off x="3500" y="2749"/>
                  <a:ext cx="20" cy="22"/>
                </a:xfrm>
                <a:custGeom>
                  <a:avLst/>
                  <a:gdLst>
                    <a:gd name="T0" fmla="*/ 4 w 24"/>
                    <a:gd name="T1" fmla="*/ 2 h 25"/>
                    <a:gd name="T2" fmla="*/ 2 w 24"/>
                    <a:gd name="T3" fmla="*/ 6 h 25"/>
                    <a:gd name="T4" fmla="*/ 12 w 24"/>
                    <a:gd name="T5" fmla="*/ 9 h 25"/>
                    <a:gd name="T6" fmla="*/ 3 w 24"/>
                    <a:gd name="T7" fmla="*/ 9 h 25"/>
                    <a:gd name="T8" fmla="*/ 10 w 24"/>
                    <a:gd name="T9" fmla="*/ 17 h 25"/>
                    <a:gd name="T10" fmla="*/ 6 w 24"/>
                    <a:gd name="T11" fmla="*/ 17 h 25"/>
                    <a:gd name="T12" fmla="*/ 16 w 24"/>
                    <a:gd name="T13" fmla="*/ 20 h 25"/>
                    <a:gd name="T14" fmla="*/ 5 w 24"/>
                    <a:gd name="T15" fmla="*/ 21 h 25"/>
                    <a:gd name="T16" fmla="*/ 4 w 24"/>
                    <a:gd name="T17" fmla="*/ 20 h 25"/>
                    <a:gd name="T18" fmla="*/ 8 w 24"/>
                    <a:gd name="T19" fmla="*/ 25 h 25"/>
                    <a:gd name="T20" fmla="*/ 14 w 24"/>
                    <a:gd name="T21" fmla="*/ 25 h 25"/>
                    <a:gd name="T22" fmla="*/ 20 w 24"/>
                    <a:gd name="T23" fmla="*/ 24 h 25"/>
                    <a:gd name="T24" fmla="*/ 15 w 24"/>
                    <a:gd name="T25" fmla="*/ 22 h 25"/>
                    <a:gd name="T26" fmla="*/ 19 w 24"/>
                    <a:gd name="T27" fmla="*/ 21 h 25"/>
                    <a:gd name="T28" fmla="*/ 17 w 24"/>
                    <a:gd name="T29" fmla="*/ 20 h 25"/>
                    <a:gd name="T30" fmla="*/ 20 w 24"/>
                    <a:gd name="T31" fmla="*/ 20 h 25"/>
                    <a:gd name="T32" fmla="*/ 17 w 24"/>
                    <a:gd name="T33" fmla="*/ 18 h 25"/>
                    <a:gd name="T34" fmla="*/ 18 w 24"/>
                    <a:gd name="T35" fmla="*/ 18 h 25"/>
                    <a:gd name="T36" fmla="*/ 13 w 24"/>
                    <a:gd name="T37" fmla="*/ 17 h 25"/>
                    <a:gd name="T38" fmla="*/ 18 w 24"/>
                    <a:gd name="T39" fmla="*/ 16 h 25"/>
                    <a:gd name="T40" fmla="*/ 15 w 24"/>
                    <a:gd name="T41" fmla="*/ 16 h 25"/>
                    <a:gd name="T42" fmla="*/ 20 w 24"/>
                    <a:gd name="T43" fmla="*/ 10 h 25"/>
                    <a:gd name="T44" fmla="*/ 16 w 24"/>
                    <a:gd name="T45" fmla="*/ 10 h 25"/>
                    <a:gd name="T46" fmla="*/ 20 w 24"/>
                    <a:gd name="T47" fmla="*/ 13 h 25"/>
                    <a:gd name="T48" fmla="*/ 10 w 24"/>
                    <a:gd name="T49" fmla="*/ 12 h 25"/>
                    <a:gd name="T50" fmla="*/ 18 w 24"/>
                    <a:gd name="T51" fmla="*/ 9 h 25"/>
                    <a:gd name="T52" fmla="*/ 16 w 24"/>
                    <a:gd name="T53" fmla="*/ 5 h 25"/>
                    <a:gd name="T54" fmla="*/ 17 w 24"/>
                    <a:gd name="T55" fmla="*/ 5 h 25"/>
                    <a:gd name="T56" fmla="*/ 14 w 24"/>
                    <a:gd name="T57" fmla="*/ 3 h 25"/>
                    <a:gd name="T58" fmla="*/ 13 w 24"/>
                    <a:gd name="T59" fmla="*/ 3 h 25"/>
                    <a:gd name="T60" fmla="*/ 10 w 24"/>
                    <a:gd name="T61" fmla="*/ 2 h 25"/>
                    <a:gd name="T62" fmla="*/ 12 w 24"/>
                    <a:gd name="T63" fmla="*/ 2 h 25"/>
                    <a:gd name="T64" fmla="*/ 6 w 24"/>
                    <a:gd name="T65" fmla="*/ 0 h 25"/>
                    <a:gd name="T66" fmla="*/ 10 w 24"/>
                    <a:gd name="T67" fmla="*/ 3 h 25"/>
                    <a:gd name="T68" fmla="*/ 4 w 24"/>
                    <a:gd name="T6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5">
                      <a:moveTo>
                        <a:pt x="4" y="2"/>
                      </a:moveTo>
                      <a:cubicBezTo>
                        <a:pt x="0" y="3"/>
                        <a:pt x="3" y="5"/>
                        <a:pt x="2" y="6"/>
                      </a:cubicBezTo>
                      <a:cubicBezTo>
                        <a:pt x="4" y="9"/>
                        <a:pt x="12" y="6"/>
                        <a:pt x="12" y="9"/>
                      </a:cubicBezTo>
                      <a:cubicBezTo>
                        <a:pt x="3" y="9"/>
                        <a:pt x="3" y="9"/>
                        <a:pt x="3" y="9"/>
                      </a:cubicBezTo>
                      <a:cubicBezTo>
                        <a:pt x="4" y="11"/>
                        <a:pt x="2" y="15"/>
                        <a:pt x="10" y="17"/>
                      </a:cubicBezTo>
                      <a:cubicBezTo>
                        <a:pt x="9" y="17"/>
                        <a:pt x="7" y="18"/>
                        <a:pt x="6" y="17"/>
                      </a:cubicBezTo>
                      <a:cubicBezTo>
                        <a:pt x="7" y="19"/>
                        <a:pt x="19" y="18"/>
                        <a:pt x="16" y="20"/>
                      </a:cubicBezTo>
                      <a:cubicBezTo>
                        <a:pt x="11" y="18"/>
                        <a:pt x="11" y="21"/>
                        <a:pt x="5" y="21"/>
                      </a:cubicBezTo>
                      <a:cubicBezTo>
                        <a:pt x="4" y="20"/>
                        <a:pt x="4" y="20"/>
                        <a:pt x="4" y="20"/>
                      </a:cubicBezTo>
                      <a:cubicBezTo>
                        <a:pt x="5" y="22"/>
                        <a:pt x="8" y="24"/>
                        <a:pt x="8" y="25"/>
                      </a:cubicBezTo>
                      <a:cubicBezTo>
                        <a:pt x="10" y="25"/>
                        <a:pt x="14" y="24"/>
                        <a:pt x="14" y="25"/>
                      </a:cubicBezTo>
                      <a:cubicBezTo>
                        <a:pt x="15" y="24"/>
                        <a:pt x="17" y="25"/>
                        <a:pt x="20" y="24"/>
                      </a:cubicBezTo>
                      <a:cubicBezTo>
                        <a:pt x="17" y="23"/>
                        <a:pt x="19" y="22"/>
                        <a:pt x="15" y="22"/>
                      </a:cubicBezTo>
                      <a:cubicBezTo>
                        <a:pt x="18" y="21"/>
                        <a:pt x="16" y="22"/>
                        <a:pt x="19" y="21"/>
                      </a:cubicBezTo>
                      <a:cubicBezTo>
                        <a:pt x="17" y="20"/>
                        <a:pt x="17" y="20"/>
                        <a:pt x="17" y="20"/>
                      </a:cubicBezTo>
                      <a:cubicBezTo>
                        <a:pt x="17" y="20"/>
                        <a:pt x="20" y="21"/>
                        <a:pt x="20" y="20"/>
                      </a:cubicBezTo>
                      <a:cubicBezTo>
                        <a:pt x="19" y="20"/>
                        <a:pt x="17" y="19"/>
                        <a:pt x="17" y="18"/>
                      </a:cubicBezTo>
                      <a:cubicBezTo>
                        <a:pt x="18" y="18"/>
                        <a:pt x="18" y="18"/>
                        <a:pt x="18" y="18"/>
                      </a:cubicBezTo>
                      <a:cubicBezTo>
                        <a:pt x="17" y="17"/>
                        <a:pt x="18" y="16"/>
                        <a:pt x="13" y="17"/>
                      </a:cubicBezTo>
                      <a:cubicBezTo>
                        <a:pt x="18" y="16"/>
                        <a:pt x="18" y="16"/>
                        <a:pt x="18" y="16"/>
                      </a:cubicBezTo>
                      <a:cubicBezTo>
                        <a:pt x="15" y="16"/>
                        <a:pt x="15" y="16"/>
                        <a:pt x="15" y="16"/>
                      </a:cubicBezTo>
                      <a:cubicBezTo>
                        <a:pt x="16" y="14"/>
                        <a:pt x="24" y="13"/>
                        <a:pt x="20" y="10"/>
                      </a:cubicBezTo>
                      <a:cubicBezTo>
                        <a:pt x="19" y="11"/>
                        <a:pt x="17" y="11"/>
                        <a:pt x="16" y="10"/>
                      </a:cubicBezTo>
                      <a:cubicBezTo>
                        <a:pt x="14" y="11"/>
                        <a:pt x="19" y="12"/>
                        <a:pt x="20" y="13"/>
                      </a:cubicBezTo>
                      <a:cubicBezTo>
                        <a:pt x="16" y="13"/>
                        <a:pt x="12" y="11"/>
                        <a:pt x="10" y="12"/>
                      </a:cubicBezTo>
                      <a:cubicBezTo>
                        <a:pt x="14" y="11"/>
                        <a:pt x="9" y="10"/>
                        <a:pt x="18" y="9"/>
                      </a:cubicBezTo>
                      <a:cubicBezTo>
                        <a:pt x="18" y="7"/>
                        <a:pt x="14" y="7"/>
                        <a:pt x="16" y="5"/>
                      </a:cubicBezTo>
                      <a:cubicBezTo>
                        <a:pt x="17" y="5"/>
                        <a:pt x="17" y="5"/>
                        <a:pt x="17" y="5"/>
                      </a:cubicBezTo>
                      <a:cubicBezTo>
                        <a:pt x="12" y="5"/>
                        <a:pt x="20" y="4"/>
                        <a:pt x="14" y="3"/>
                      </a:cubicBezTo>
                      <a:cubicBezTo>
                        <a:pt x="13" y="3"/>
                        <a:pt x="13" y="3"/>
                        <a:pt x="13" y="3"/>
                      </a:cubicBezTo>
                      <a:cubicBezTo>
                        <a:pt x="10" y="3"/>
                        <a:pt x="10" y="3"/>
                        <a:pt x="10" y="2"/>
                      </a:cubicBezTo>
                      <a:cubicBezTo>
                        <a:pt x="11" y="2"/>
                        <a:pt x="11" y="2"/>
                        <a:pt x="12" y="2"/>
                      </a:cubicBezTo>
                      <a:cubicBezTo>
                        <a:pt x="8" y="2"/>
                        <a:pt x="7" y="0"/>
                        <a:pt x="6" y="0"/>
                      </a:cubicBezTo>
                      <a:cubicBezTo>
                        <a:pt x="5" y="1"/>
                        <a:pt x="9" y="2"/>
                        <a:pt x="10" y="3"/>
                      </a:cubicBezTo>
                      <a:cubicBezTo>
                        <a:pt x="7" y="2"/>
                        <a:pt x="4"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0" name="Freeform 724"/>
                <p:cNvSpPr>
                  <a:spLocks/>
                </p:cNvSpPr>
                <p:nvPr/>
              </p:nvSpPr>
              <p:spPr bwMode="auto">
                <a:xfrm>
                  <a:off x="3515" y="2765"/>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1" name="Freeform 725"/>
                <p:cNvSpPr>
                  <a:spLocks/>
                </p:cNvSpPr>
                <p:nvPr/>
              </p:nvSpPr>
              <p:spPr bwMode="auto">
                <a:xfrm>
                  <a:off x="3497" y="2732"/>
                  <a:ext cx="25" cy="16"/>
                </a:xfrm>
                <a:custGeom>
                  <a:avLst/>
                  <a:gdLst>
                    <a:gd name="T0" fmla="*/ 15 w 29"/>
                    <a:gd name="T1" fmla="*/ 14 h 19"/>
                    <a:gd name="T2" fmla="*/ 20 w 29"/>
                    <a:gd name="T3" fmla="*/ 13 h 19"/>
                    <a:gd name="T4" fmla="*/ 10 w 29"/>
                    <a:gd name="T5" fmla="*/ 13 h 19"/>
                    <a:gd name="T6" fmla="*/ 8 w 29"/>
                    <a:gd name="T7" fmla="*/ 11 h 19"/>
                    <a:gd name="T8" fmla="*/ 17 w 29"/>
                    <a:gd name="T9" fmla="*/ 11 h 19"/>
                    <a:gd name="T10" fmla="*/ 18 w 29"/>
                    <a:gd name="T11" fmla="*/ 9 h 19"/>
                    <a:gd name="T12" fmla="*/ 12 w 29"/>
                    <a:gd name="T13" fmla="*/ 9 h 19"/>
                    <a:gd name="T14" fmla="*/ 9 w 29"/>
                    <a:gd name="T15" fmla="*/ 7 h 19"/>
                    <a:gd name="T16" fmla="*/ 11 w 29"/>
                    <a:gd name="T17" fmla="*/ 8 h 19"/>
                    <a:gd name="T18" fmla="*/ 18 w 29"/>
                    <a:gd name="T19" fmla="*/ 7 h 19"/>
                    <a:gd name="T20" fmla="*/ 2 w 29"/>
                    <a:gd name="T21" fmla="*/ 1 h 19"/>
                    <a:gd name="T22" fmla="*/ 3 w 29"/>
                    <a:gd name="T23" fmla="*/ 3 h 19"/>
                    <a:gd name="T24" fmla="*/ 10 w 29"/>
                    <a:gd name="T25" fmla="*/ 3 h 19"/>
                    <a:gd name="T26" fmla="*/ 8 w 29"/>
                    <a:gd name="T27" fmla="*/ 5 h 19"/>
                    <a:gd name="T28" fmla="*/ 4 w 29"/>
                    <a:gd name="T29" fmla="*/ 4 h 19"/>
                    <a:gd name="T30" fmla="*/ 5 w 29"/>
                    <a:gd name="T31" fmla="*/ 17 h 19"/>
                    <a:gd name="T32" fmla="*/ 5 w 29"/>
                    <a:gd name="T33" fmla="*/ 15 h 19"/>
                    <a:gd name="T34" fmla="*/ 9 w 29"/>
                    <a:gd name="T35" fmla="*/ 17 h 19"/>
                    <a:gd name="T36" fmla="*/ 16 w 29"/>
                    <a:gd name="T37" fmla="*/ 16 h 19"/>
                    <a:gd name="T38" fmla="*/ 14 w 29"/>
                    <a:gd name="T39" fmla="*/ 17 h 19"/>
                    <a:gd name="T40" fmla="*/ 20 w 29"/>
                    <a:gd name="T41" fmla="*/ 16 h 19"/>
                    <a:gd name="T42" fmla="*/ 23 w 29"/>
                    <a:gd name="T43" fmla="*/ 19 h 19"/>
                    <a:gd name="T44" fmla="*/ 24 w 29"/>
                    <a:gd name="T45" fmla="*/ 15 h 19"/>
                    <a:gd name="T46" fmla="*/ 15 w 29"/>
                    <a:gd name="T4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19">
                      <a:moveTo>
                        <a:pt x="15" y="14"/>
                      </a:moveTo>
                      <a:cubicBezTo>
                        <a:pt x="16" y="13"/>
                        <a:pt x="18" y="14"/>
                        <a:pt x="20" y="13"/>
                      </a:cubicBezTo>
                      <a:cubicBezTo>
                        <a:pt x="17" y="12"/>
                        <a:pt x="14" y="14"/>
                        <a:pt x="10" y="13"/>
                      </a:cubicBezTo>
                      <a:cubicBezTo>
                        <a:pt x="12" y="13"/>
                        <a:pt x="8" y="12"/>
                        <a:pt x="8" y="11"/>
                      </a:cubicBezTo>
                      <a:cubicBezTo>
                        <a:pt x="10" y="12"/>
                        <a:pt x="16" y="11"/>
                        <a:pt x="17" y="11"/>
                      </a:cubicBezTo>
                      <a:cubicBezTo>
                        <a:pt x="15" y="11"/>
                        <a:pt x="18" y="10"/>
                        <a:pt x="18" y="9"/>
                      </a:cubicBezTo>
                      <a:cubicBezTo>
                        <a:pt x="15" y="11"/>
                        <a:pt x="16" y="8"/>
                        <a:pt x="12" y="9"/>
                      </a:cubicBezTo>
                      <a:cubicBezTo>
                        <a:pt x="9" y="9"/>
                        <a:pt x="7" y="8"/>
                        <a:pt x="9" y="7"/>
                      </a:cubicBezTo>
                      <a:cubicBezTo>
                        <a:pt x="12" y="7"/>
                        <a:pt x="11" y="8"/>
                        <a:pt x="11" y="8"/>
                      </a:cubicBezTo>
                      <a:cubicBezTo>
                        <a:pt x="16" y="8"/>
                        <a:pt x="14" y="7"/>
                        <a:pt x="18" y="7"/>
                      </a:cubicBezTo>
                      <a:cubicBezTo>
                        <a:pt x="11" y="5"/>
                        <a:pt x="12" y="0"/>
                        <a:pt x="2" y="1"/>
                      </a:cubicBezTo>
                      <a:cubicBezTo>
                        <a:pt x="0" y="2"/>
                        <a:pt x="2" y="2"/>
                        <a:pt x="3" y="3"/>
                      </a:cubicBezTo>
                      <a:cubicBezTo>
                        <a:pt x="5" y="1"/>
                        <a:pt x="8" y="3"/>
                        <a:pt x="10" y="3"/>
                      </a:cubicBezTo>
                      <a:cubicBezTo>
                        <a:pt x="8" y="4"/>
                        <a:pt x="11" y="5"/>
                        <a:pt x="8" y="5"/>
                      </a:cubicBezTo>
                      <a:cubicBezTo>
                        <a:pt x="4" y="4"/>
                        <a:pt x="4" y="4"/>
                        <a:pt x="4" y="4"/>
                      </a:cubicBezTo>
                      <a:cubicBezTo>
                        <a:pt x="2" y="7"/>
                        <a:pt x="3" y="12"/>
                        <a:pt x="5" y="17"/>
                      </a:cubicBezTo>
                      <a:cubicBezTo>
                        <a:pt x="5" y="15"/>
                        <a:pt x="5" y="15"/>
                        <a:pt x="5" y="15"/>
                      </a:cubicBezTo>
                      <a:cubicBezTo>
                        <a:pt x="8" y="15"/>
                        <a:pt x="8" y="16"/>
                        <a:pt x="9" y="17"/>
                      </a:cubicBezTo>
                      <a:cubicBezTo>
                        <a:pt x="16" y="16"/>
                        <a:pt x="16" y="16"/>
                        <a:pt x="16" y="16"/>
                      </a:cubicBezTo>
                      <a:cubicBezTo>
                        <a:pt x="15" y="16"/>
                        <a:pt x="16" y="17"/>
                        <a:pt x="14" y="17"/>
                      </a:cubicBezTo>
                      <a:cubicBezTo>
                        <a:pt x="17" y="17"/>
                        <a:pt x="18" y="17"/>
                        <a:pt x="20" y="16"/>
                      </a:cubicBezTo>
                      <a:cubicBezTo>
                        <a:pt x="22" y="18"/>
                        <a:pt x="19" y="18"/>
                        <a:pt x="23" y="19"/>
                      </a:cubicBezTo>
                      <a:cubicBezTo>
                        <a:pt x="29" y="17"/>
                        <a:pt x="19" y="17"/>
                        <a:pt x="24" y="15"/>
                      </a:cubicBezTo>
                      <a:lnTo>
                        <a:pt x="1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2" name="Freeform 726"/>
                <p:cNvSpPr>
                  <a:spLocks/>
                </p:cNvSpPr>
                <p:nvPr/>
              </p:nvSpPr>
              <p:spPr bwMode="auto">
                <a:xfrm>
                  <a:off x="3510" y="2747"/>
                  <a:ext cx="2" cy="1"/>
                </a:xfrm>
                <a:custGeom>
                  <a:avLst/>
                  <a:gdLst>
                    <a:gd name="T0" fmla="*/ 2 w 2"/>
                    <a:gd name="T1" fmla="*/ 1 h 1"/>
                    <a:gd name="T2" fmla="*/ 0 w 2"/>
                    <a:gd name="T3" fmla="*/ 0 h 1"/>
                    <a:gd name="T4" fmla="*/ 2 w 2"/>
                    <a:gd name="T5" fmla="*/ 1 h 1"/>
                    <a:gd name="T6" fmla="*/ 2 w 2"/>
                    <a:gd name="T7" fmla="*/ 1 h 1"/>
                  </a:gdLst>
                  <a:ahLst/>
                  <a:cxnLst>
                    <a:cxn ang="0">
                      <a:pos x="T0" y="T1"/>
                    </a:cxn>
                    <a:cxn ang="0">
                      <a:pos x="T2" y="T3"/>
                    </a:cxn>
                    <a:cxn ang="0">
                      <a:pos x="T4" y="T5"/>
                    </a:cxn>
                    <a:cxn ang="0">
                      <a:pos x="T6" y="T7"/>
                    </a:cxn>
                  </a:cxnLst>
                  <a:rect l="0" t="0" r="r" b="b"/>
                  <a:pathLst>
                    <a:path w="2" h="1">
                      <a:moveTo>
                        <a:pt x="2" y="1"/>
                      </a:moveTo>
                      <a:lnTo>
                        <a:pt x="0" y="0"/>
                      </a:lnTo>
                      <a:lnTo>
                        <a:pt x="2" y="1"/>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3" name="Freeform 727"/>
                <p:cNvSpPr>
                  <a:spLocks/>
                </p:cNvSpPr>
                <p:nvPr/>
              </p:nvSpPr>
              <p:spPr bwMode="auto">
                <a:xfrm>
                  <a:off x="3500" y="2747"/>
                  <a:ext cx="4"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4" name="Freeform 728"/>
                <p:cNvSpPr>
                  <a:spLocks/>
                </p:cNvSpPr>
                <p:nvPr/>
              </p:nvSpPr>
              <p:spPr bwMode="auto">
                <a:xfrm>
                  <a:off x="3511" y="2735"/>
                  <a:ext cx="1" cy="1"/>
                </a:xfrm>
                <a:custGeom>
                  <a:avLst/>
                  <a:gdLst>
                    <a:gd name="T0" fmla="*/ 2 w 2"/>
                    <a:gd name="T1" fmla="*/ 1 h 1"/>
                    <a:gd name="T2" fmla="*/ 1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0"/>
                        <a:pt x="1" y="0"/>
                        <a:pt x="1" y="0"/>
                      </a:cubicBezTo>
                      <a:cubicBezTo>
                        <a:pt x="0" y="1"/>
                        <a:pt x="0" y="1"/>
                        <a:pt x="0" y="1"/>
                      </a:cubicBezTo>
                      <a:cubicBezTo>
                        <a:pt x="1" y="1"/>
                        <a:pt x="2"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5" name="Freeform 729"/>
                <p:cNvSpPr>
                  <a:spLocks/>
                </p:cNvSpPr>
                <p:nvPr/>
              </p:nvSpPr>
              <p:spPr bwMode="auto">
                <a:xfrm>
                  <a:off x="3498" y="2728"/>
                  <a:ext cx="11" cy="6"/>
                </a:xfrm>
                <a:custGeom>
                  <a:avLst/>
                  <a:gdLst>
                    <a:gd name="T0" fmla="*/ 0 w 13"/>
                    <a:gd name="T1" fmla="*/ 0 h 6"/>
                    <a:gd name="T2" fmla="*/ 0 w 13"/>
                    <a:gd name="T3" fmla="*/ 5 h 6"/>
                    <a:gd name="T4" fmla="*/ 12 w 13"/>
                    <a:gd name="T5" fmla="*/ 4 h 6"/>
                    <a:gd name="T6" fmla="*/ 4 w 13"/>
                    <a:gd name="T7" fmla="*/ 2 h 6"/>
                    <a:gd name="T8" fmla="*/ 4 w 13"/>
                    <a:gd name="T9" fmla="*/ 0 h 6"/>
                    <a:gd name="T10" fmla="*/ 0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0" y="0"/>
                      </a:moveTo>
                      <a:cubicBezTo>
                        <a:pt x="0" y="2"/>
                        <a:pt x="3" y="2"/>
                        <a:pt x="0" y="5"/>
                      </a:cubicBezTo>
                      <a:cubicBezTo>
                        <a:pt x="4" y="6"/>
                        <a:pt x="8" y="4"/>
                        <a:pt x="12" y="4"/>
                      </a:cubicBezTo>
                      <a:cubicBezTo>
                        <a:pt x="13" y="3"/>
                        <a:pt x="6" y="3"/>
                        <a:pt x="4" y="2"/>
                      </a:cubicBezTo>
                      <a:cubicBezTo>
                        <a:pt x="8" y="2"/>
                        <a:pt x="3" y="1"/>
                        <a:pt x="4"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6" name="Freeform 730"/>
                <p:cNvSpPr>
                  <a:spLocks/>
                </p:cNvSpPr>
                <p:nvPr/>
              </p:nvSpPr>
              <p:spPr bwMode="auto">
                <a:xfrm>
                  <a:off x="3499" y="2689"/>
                  <a:ext cx="20" cy="41"/>
                </a:xfrm>
                <a:custGeom>
                  <a:avLst/>
                  <a:gdLst>
                    <a:gd name="T0" fmla="*/ 13 w 23"/>
                    <a:gd name="T1" fmla="*/ 39 h 48"/>
                    <a:gd name="T2" fmla="*/ 12 w 23"/>
                    <a:gd name="T3" fmla="*/ 36 h 48"/>
                    <a:gd name="T4" fmla="*/ 14 w 23"/>
                    <a:gd name="T5" fmla="*/ 38 h 48"/>
                    <a:gd name="T6" fmla="*/ 17 w 23"/>
                    <a:gd name="T7" fmla="*/ 36 h 48"/>
                    <a:gd name="T8" fmla="*/ 14 w 23"/>
                    <a:gd name="T9" fmla="*/ 36 h 48"/>
                    <a:gd name="T10" fmla="*/ 13 w 23"/>
                    <a:gd name="T11" fmla="*/ 31 h 48"/>
                    <a:gd name="T12" fmla="*/ 8 w 23"/>
                    <a:gd name="T13" fmla="*/ 31 h 48"/>
                    <a:gd name="T14" fmla="*/ 16 w 23"/>
                    <a:gd name="T15" fmla="*/ 28 h 48"/>
                    <a:gd name="T16" fmla="*/ 5 w 23"/>
                    <a:gd name="T17" fmla="*/ 29 h 48"/>
                    <a:gd name="T18" fmla="*/ 9 w 23"/>
                    <a:gd name="T19" fmla="*/ 24 h 48"/>
                    <a:gd name="T20" fmla="*/ 10 w 23"/>
                    <a:gd name="T21" fmla="*/ 25 h 48"/>
                    <a:gd name="T22" fmla="*/ 10 w 23"/>
                    <a:gd name="T23" fmla="*/ 22 h 48"/>
                    <a:gd name="T24" fmla="*/ 15 w 23"/>
                    <a:gd name="T25" fmla="*/ 22 h 48"/>
                    <a:gd name="T26" fmla="*/ 14 w 23"/>
                    <a:gd name="T27" fmla="*/ 18 h 48"/>
                    <a:gd name="T28" fmla="*/ 17 w 23"/>
                    <a:gd name="T29" fmla="*/ 18 h 48"/>
                    <a:gd name="T30" fmla="*/ 13 w 23"/>
                    <a:gd name="T31" fmla="*/ 11 h 48"/>
                    <a:gd name="T32" fmla="*/ 16 w 23"/>
                    <a:gd name="T33" fmla="*/ 10 h 48"/>
                    <a:gd name="T34" fmla="*/ 7 w 23"/>
                    <a:gd name="T35" fmla="*/ 11 h 48"/>
                    <a:gd name="T36" fmla="*/ 7 w 23"/>
                    <a:gd name="T37" fmla="*/ 7 h 48"/>
                    <a:gd name="T38" fmla="*/ 14 w 23"/>
                    <a:gd name="T39" fmla="*/ 8 h 48"/>
                    <a:gd name="T40" fmla="*/ 11 w 23"/>
                    <a:gd name="T41" fmla="*/ 7 h 48"/>
                    <a:gd name="T42" fmla="*/ 17 w 23"/>
                    <a:gd name="T43" fmla="*/ 5 h 48"/>
                    <a:gd name="T44" fmla="*/ 8 w 23"/>
                    <a:gd name="T45" fmla="*/ 2 h 48"/>
                    <a:gd name="T46" fmla="*/ 10 w 23"/>
                    <a:gd name="T47" fmla="*/ 0 h 48"/>
                    <a:gd name="T48" fmla="*/ 0 w 23"/>
                    <a:gd name="T49" fmla="*/ 2 h 48"/>
                    <a:gd name="T50" fmla="*/ 2 w 23"/>
                    <a:gd name="T51" fmla="*/ 12 h 48"/>
                    <a:gd name="T52" fmla="*/ 7 w 23"/>
                    <a:gd name="T53" fmla="*/ 15 h 48"/>
                    <a:gd name="T54" fmla="*/ 1 w 23"/>
                    <a:gd name="T55" fmla="*/ 15 h 48"/>
                    <a:gd name="T56" fmla="*/ 7 w 23"/>
                    <a:gd name="T57" fmla="*/ 15 h 48"/>
                    <a:gd name="T58" fmla="*/ 2 w 23"/>
                    <a:gd name="T59" fmla="*/ 17 h 48"/>
                    <a:gd name="T60" fmla="*/ 7 w 23"/>
                    <a:gd name="T61" fmla="*/ 18 h 48"/>
                    <a:gd name="T62" fmla="*/ 0 w 23"/>
                    <a:gd name="T63" fmla="*/ 19 h 48"/>
                    <a:gd name="T64" fmla="*/ 3 w 23"/>
                    <a:gd name="T65" fmla="*/ 36 h 48"/>
                    <a:gd name="T66" fmla="*/ 7 w 23"/>
                    <a:gd name="T67" fmla="*/ 36 h 48"/>
                    <a:gd name="T68" fmla="*/ 8 w 23"/>
                    <a:gd name="T69" fmla="*/ 42 h 48"/>
                    <a:gd name="T70" fmla="*/ 11 w 23"/>
                    <a:gd name="T71" fmla="*/ 43 h 48"/>
                    <a:gd name="T72" fmla="*/ 2 w 23"/>
                    <a:gd name="T73" fmla="*/ 43 h 48"/>
                    <a:gd name="T74" fmla="*/ 3 w 23"/>
                    <a:gd name="T75" fmla="*/ 45 h 48"/>
                    <a:gd name="T76" fmla="*/ 5 w 23"/>
                    <a:gd name="T77" fmla="*/ 44 h 48"/>
                    <a:gd name="T78" fmla="*/ 3 w 23"/>
                    <a:gd name="T79" fmla="*/ 46 h 48"/>
                    <a:gd name="T80" fmla="*/ 15 w 23"/>
                    <a:gd name="T81" fmla="*/ 44 h 48"/>
                    <a:gd name="T82" fmla="*/ 19 w 23"/>
                    <a:gd name="T83" fmla="*/ 39 h 48"/>
                    <a:gd name="T84" fmla="*/ 13 w 23"/>
                    <a:gd name="T85" fmla="*/ 3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48">
                      <a:moveTo>
                        <a:pt x="13" y="39"/>
                      </a:moveTo>
                      <a:cubicBezTo>
                        <a:pt x="13" y="38"/>
                        <a:pt x="10" y="37"/>
                        <a:pt x="12" y="36"/>
                      </a:cubicBezTo>
                      <a:cubicBezTo>
                        <a:pt x="14" y="37"/>
                        <a:pt x="15" y="37"/>
                        <a:pt x="14" y="38"/>
                      </a:cubicBezTo>
                      <a:cubicBezTo>
                        <a:pt x="19" y="37"/>
                        <a:pt x="13" y="37"/>
                        <a:pt x="17" y="36"/>
                      </a:cubicBezTo>
                      <a:cubicBezTo>
                        <a:pt x="14" y="36"/>
                        <a:pt x="14" y="36"/>
                        <a:pt x="14" y="36"/>
                      </a:cubicBezTo>
                      <a:cubicBezTo>
                        <a:pt x="15" y="34"/>
                        <a:pt x="10" y="35"/>
                        <a:pt x="13" y="31"/>
                      </a:cubicBezTo>
                      <a:cubicBezTo>
                        <a:pt x="11" y="31"/>
                        <a:pt x="11" y="31"/>
                        <a:pt x="8" y="31"/>
                      </a:cubicBezTo>
                      <a:cubicBezTo>
                        <a:pt x="12" y="29"/>
                        <a:pt x="12" y="30"/>
                        <a:pt x="16" y="28"/>
                      </a:cubicBezTo>
                      <a:cubicBezTo>
                        <a:pt x="14" y="28"/>
                        <a:pt x="9" y="29"/>
                        <a:pt x="5" y="29"/>
                      </a:cubicBezTo>
                      <a:cubicBezTo>
                        <a:pt x="11" y="26"/>
                        <a:pt x="4" y="25"/>
                        <a:pt x="9" y="24"/>
                      </a:cubicBezTo>
                      <a:cubicBezTo>
                        <a:pt x="9" y="24"/>
                        <a:pt x="10" y="24"/>
                        <a:pt x="10" y="25"/>
                      </a:cubicBezTo>
                      <a:cubicBezTo>
                        <a:pt x="16" y="24"/>
                        <a:pt x="8" y="23"/>
                        <a:pt x="10" y="22"/>
                      </a:cubicBezTo>
                      <a:cubicBezTo>
                        <a:pt x="15" y="22"/>
                        <a:pt x="15" y="22"/>
                        <a:pt x="15" y="22"/>
                      </a:cubicBezTo>
                      <a:cubicBezTo>
                        <a:pt x="14" y="21"/>
                        <a:pt x="11" y="19"/>
                        <a:pt x="14" y="18"/>
                      </a:cubicBezTo>
                      <a:cubicBezTo>
                        <a:pt x="17" y="18"/>
                        <a:pt x="17" y="18"/>
                        <a:pt x="17" y="18"/>
                      </a:cubicBezTo>
                      <a:cubicBezTo>
                        <a:pt x="13" y="16"/>
                        <a:pt x="15" y="13"/>
                        <a:pt x="13" y="11"/>
                      </a:cubicBezTo>
                      <a:cubicBezTo>
                        <a:pt x="16" y="10"/>
                        <a:pt x="16" y="10"/>
                        <a:pt x="16" y="10"/>
                      </a:cubicBezTo>
                      <a:cubicBezTo>
                        <a:pt x="12" y="7"/>
                        <a:pt x="14" y="13"/>
                        <a:pt x="7" y="11"/>
                      </a:cubicBezTo>
                      <a:cubicBezTo>
                        <a:pt x="16" y="10"/>
                        <a:pt x="3" y="9"/>
                        <a:pt x="7" y="7"/>
                      </a:cubicBezTo>
                      <a:cubicBezTo>
                        <a:pt x="11" y="7"/>
                        <a:pt x="9" y="9"/>
                        <a:pt x="14" y="8"/>
                      </a:cubicBezTo>
                      <a:cubicBezTo>
                        <a:pt x="9" y="8"/>
                        <a:pt x="12" y="7"/>
                        <a:pt x="11" y="7"/>
                      </a:cubicBezTo>
                      <a:cubicBezTo>
                        <a:pt x="15" y="7"/>
                        <a:pt x="11" y="5"/>
                        <a:pt x="17" y="5"/>
                      </a:cubicBezTo>
                      <a:cubicBezTo>
                        <a:pt x="8" y="2"/>
                        <a:pt x="8" y="2"/>
                        <a:pt x="8" y="2"/>
                      </a:cubicBezTo>
                      <a:cubicBezTo>
                        <a:pt x="11" y="2"/>
                        <a:pt x="10" y="1"/>
                        <a:pt x="10" y="0"/>
                      </a:cubicBezTo>
                      <a:cubicBezTo>
                        <a:pt x="9" y="2"/>
                        <a:pt x="3" y="0"/>
                        <a:pt x="0" y="2"/>
                      </a:cubicBezTo>
                      <a:cubicBezTo>
                        <a:pt x="3" y="4"/>
                        <a:pt x="4" y="9"/>
                        <a:pt x="2" y="12"/>
                      </a:cubicBezTo>
                      <a:cubicBezTo>
                        <a:pt x="8" y="13"/>
                        <a:pt x="2" y="14"/>
                        <a:pt x="7" y="15"/>
                      </a:cubicBezTo>
                      <a:cubicBezTo>
                        <a:pt x="1" y="15"/>
                        <a:pt x="1" y="15"/>
                        <a:pt x="1" y="15"/>
                      </a:cubicBezTo>
                      <a:cubicBezTo>
                        <a:pt x="2" y="18"/>
                        <a:pt x="5" y="15"/>
                        <a:pt x="7" y="15"/>
                      </a:cubicBezTo>
                      <a:cubicBezTo>
                        <a:pt x="8" y="16"/>
                        <a:pt x="4" y="17"/>
                        <a:pt x="2" y="17"/>
                      </a:cubicBezTo>
                      <a:cubicBezTo>
                        <a:pt x="1" y="19"/>
                        <a:pt x="3" y="17"/>
                        <a:pt x="7" y="18"/>
                      </a:cubicBezTo>
                      <a:cubicBezTo>
                        <a:pt x="0" y="19"/>
                        <a:pt x="0" y="19"/>
                        <a:pt x="0" y="19"/>
                      </a:cubicBezTo>
                      <a:cubicBezTo>
                        <a:pt x="2" y="24"/>
                        <a:pt x="7" y="30"/>
                        <a:pt x="3" y="36"/>
                      </a:cubicBezTo>
                      <a:cubicBezTo>
                        <a:pt x="7" y="36"/>
                        <a:pt x="7" y="36"/>
                        <a:pt x="7" y="36"/>
                      </a:cubicBezTo>
                      <a:cubicBezTo>
                        <a:pt x="5" y="38"/>
                        <a:pt x="17" y="40"/>
                        <a:pt x="8" y="42"/>
                      </a:cubicBezTo>
                      <a:cubicBezTo>
                        <a:pt x="11" y="43"/>
                        <a:pt x="11" y="43"/>
                        <a:pt x="11" y="43"/>
                      </a:cubicBezTo>
                      <a:cubicBezTo>
                        <a:pt x="9" y="42"/>
                        <a:pt x="5" y="43"/>
                        <a:pt x="2" y="43"/>
                      </a:cubicBezTo>
                      <a:cubicBezTo>
                        <a:pt x="3" y="43"/>
                        <a:pt x="2" y="44"/>
                        <a:pt x="3" y="45"/>
                      </a:cubicBezTo>
                      <a:cubicBezTo>
                        <a:pt x="5" y="44"/>
                        <a:pt x="5" y="44"/>
                        <a:pt x="5" y="44"/>
                      </a:cubicBezTo>
                      <a:cubicBezTo>
                        <a:pt x="9" y="44"/>
                        <a:pt x="7" y="45"/>
                        <a:pt x="3" y="46"/>
                      </a:cubicBezTo>
                      <a:cubicBezTo>
                        <a:pt x="8" y="48"/>
                        <a:pt x="11" y="45"/>
                        <a:pt x="15" y="44"/>
                      </a:cubicBezTo>
                      <a:cubicBezTo>
                        <a:pt x="6" y="41"/>
                        <a:pt x="23" y="41"/>
                        <a:pt x="19" y="39"/>
                      </a:cubicBezTo>
                      <a:cubicBezTo>
                        <a:pt x="17" y="37"/>
                        <a:pt x="15" y="39"/>
                        <a:pt x="13" y="3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7" name="Freeform 731"/>
                <p:cNvSpPr>
                  <a:spLocks/>
                </p:cNvSpPr>
                <p:nvPr/>
              </p:nvSpPr>
              <p:spPr bwMode="auto">
                <a:xfrm>
                  <a:off x="3500" y="272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8" name="Freeform 732"/>
                <p:cNvSpPr>
                  <a:spLocks/>
                </p:cNvSpPr>
                <p:nvPr/>
              </p:nvSpPr>
              <p:spPr bwMode="auto">
                <a:xfrm>
                  <a:off x="3506" y="2688"/>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9" name="Rectangle 733"/>
                <p:cNvSpPr>
                  <a:spLocks noChangeArrowheads="1"/>
                </p:cNvSpPr>
                <p:nvPr/>
              </p:nvSpPr>
              <p:spPr bwMode="auto">
                <a:xfrm>
                  <a:off x="3501"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0" name="Freeform 734"/>
                <p:cNvSpPr>
                  <a:spLocks/>
                </p:cNvSpPr>
                <p:nvPr/>
              </p:nvSpPr>
              <p:spPr bwMode="auto">
                <a:xfrm>
                  <a:off x="3509" y="2728"/>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1" name="Freeform 735"/>
                <p:cNvSpPr>
                  <a:spLocks/>
                </p:cNvSpPr>
                <p:nvPr/>
              </p:nvSpPr>
              <p:spPr bwMode="auto">
                <a:xfrm>
                  <a:off x="3510" y="268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2" name="Freeform 736"/>
                <p:cNvSpPr>
                  <a:spLocks/>
                </p:cNvSpPr>
                <p:nvPr/>
              </p:nvSpPr>
              <p:spPr bwMode="auto">
                <a:xfrm>
                  <a:off x="3512" y="266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3" name="Freeform 737"/>
                <p:cNvSpPr>
                  <a:spLocks/>
                </p:cNvSpPr>
                <p:nvPr/>
              </p:nvSpPr>
              <p:spPr bwMode="auto">
                <a:xfrm>
                  <a:off x="3488" y="2617"/>
                  <a:ext cx="28" cy="71"/>
                </a:xfrm>
                <a:custGeom>
                  <a:avLst/>
                  <a:gdLst>
                    <a:gd name="T0" fmla="*/ 16 w 32"/>
                    <a:gd name="T1" fmla="*/ 3 h 82"/>
                    <a:gd name="T2" fmla="*/ 10 w 32"/>
                    <a:gd name="T3" fmla="*/ 2 h 82"/>
                    <a:gd name="T4" fmla="*/ 7 w 32"/>
                    <a:gd name="T5" fmla="*/ 5 h 82"/>
                    <a:gd name="T6" fmla="*/ 11 w 32"/>
                    <a:gd name="T7" fmla="*/ 8 h 82"/>
                    <a:gd name="T8" fmla="*/ 11 w 32"/>
                    <a:gd name="T9" fmla="*/ 18 h 82"/>
                    <a:gd name="T10" fmla="*/ 9 w 32"/>
                    <a:gd name="T11" fmla="*/ 24 h 82"/>
                    <a:gd name="T12" fmla="*/ 16 w 32"/>
                    <a:gd name="T13" fmla="*/ 32 h 82"/>
                    <a:gd name="T14" fmla="*/ 14 w 32"/>
                    <a:gd name="T15" fmla="*/ 33 h 82"/>
                    <a:gd name="T16" fmla="*/ 12 w 32"/>
                    <a:gd name="T17" fmla="*/ 38 h 82"/>
                    <a:gd name="T18" fmla="*/ 22 w 32"/>
                    <a:gd name="T19" fmla="*/ 39 h 82"/>
                    <a:gd name="T20" fmla="*/ 22 w 32"/>
                    <a:gd name="T21" fmla="*/ 44 h 82"/>
                    <a:gd name="T22" fmla="*/ 18 w 32"/>
                    <a:gd name="T23" fmla="*/ 47 h 82"/>
                    <a:gd name="T24" fmla="*/ 18 w 32"/>
                    <a:gd name="T25" fmla="*/ 52 h 82"/>
                    <a:gd name="T26" fmla="*/ 16 w 32"/>
                    <a:gd name="T27" fmla="*/ 58 h 82"/>
                    <a:gd name="T28" fmla="*/ 19 w 32"/>
                    <a:gd name="T29" fmla="*/ 62 h 82"/>
                    <a:gd name="T30" fmla="*/ 23 w 32"/>
                    <a:gd name="T31" fmla="*/ 66 h 82"/>
                    <a:gd name="T32" fmla="*/ 18 w 32"/>
                    <a:gd name="T33" fmla="*/ 67 h 82"/>
                    <a:gd name="T34" fmla="*/ 19 w 32"/>
                    <a:gd name="T35" fmla="*/ 70 h 82"/>
                    <a:gd name="T36" fmla="*/ 18 w 32"/>
                    <a:gd name="T37" fmla="*/ 81 h 82"/>
                    <a:gd name="T38" fmla="*/ 20 w 32"/>
                    <a:gd name="T39" fmla="*/ 76 h 82"/>
                    <a:gd name="T40" fmla="*/ 17 w 32"/>
                    <a:gd name="T41" fmla="*/ 75 h 82"/>
                    <a:gd name="T42" fmla="*/ 28 w 32"/>
                    <a:gd name="T43" fmla="*/ 73 h 82"/>
                    <a:gd name="T44" fmla="*/ 30 w 32"/>
                    <a:gd name="T45" fmla="*/ 72 h 82"/>
                    <a:gd name="T46" fmla="*/ 28 w 32"/>
                    <a:gd name="T47" fmla="*/ 68 h 82"/>
                    <a:gd name="T48" fmla="*/ 30 w 32"/>
                    <a:gd name="T49" fmla="*/ 64 h 82"/>
                    <a:gd name="T50" fmla="*/ 30 w 32"/>
                    <a:gd name="T51" fmla="*/ 59 h 82"/>
                    <a:gd name="T52" fmla="*/ 27 w 32"/>
                    <a:gd name="T53" fmla="*/ 55 h 82"/>
                    <a:gd name="T54" fmla="*/ 29 w 32"/>
                    <a:gd name="T55" fmla="*/ 55 h 82"/>
                    <a:gd name="T56" fmla="*/ 29 w 32"/>
                    <a:gd name="T57" fmla="*/ 53 h 82"/>
                    <a:gd name="T58" fmla="*/ 27 w 32"/>
                    <a:gd name="T59" fmla="*/ 50 h 82"/>
                    <a:gd name="T60" fmla="*/ 24 w 32"/>
                    <a:gd name="T61" fmla="*/ 46 h 82"/>
                    <a:gd name="T62" fmla="*/ 30 w 32"/>
                    <a:gd name="T63" fmla="*/ 45 h 82"/>
                    <a:gd name="T64" fmla="*/ 30 w 32"/>
                    <a:gd name="T65" fmla="*/ 40 h 82"/>
                    <a:gd name="T66" fmla="*/ 24 w 32"/>
                    <a:gd name="T67" fmla="*/ 39 h 82"/>
                    <a:gd name="T68" fmla="*/ 22 w 32"/>
                    <a:gd name="T69" fmla="*/ 33 h 82"/>
                    <a:gd name="T70" fmla="*/ 20 w 32"/>
                    <a:gd name="T71" fmla="*/ 26 h 82"/>
                    <a:gd name="T72" fmla="*/ 21 w 32"/>
                    <a:gd name="T73" fmla="*/ 23 h 82"/>
                    <a:gd name="T74" fmla="*/ 19 w 32"/>
                    <a:gd name="T75" fmla="*/ 15 h 82"/>
                    <a:gd name="T76" fmla="*/ 13 w 32"/>
                    <a:gd name="T77" fmla="*/ 19 h 82"/>
                    <a:gd name="T78" fmla="*/ 23 w 32"/>
                    <a:gd name="T79" fmla="*/ 1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82">
                      <a:moveTo>
                        <a:pt x="23" y="7"/>
                      </a:moveTo>
                      <a:cubicBezTo>
                        <a:pt x="22" y="5"/>
                        <a:pt x="20" y="4"/>
                        <a:pt x="16" y="3"/>
                      </a:cubicBezTo>
                      <a:cubicBezTo>
                        <a:pt x="19" y="3"/>
                        <a:pt x="19" y="3"/>
                        <a:pt x="19" y="3"/>
                      </a:cubicBezTo>
                      <a:cubicBezTo>
                        <a:pt x="18" y="2"/>
                        <a:pt x="14" y="0"/>
                        <a:pt x="10" y="2"/>
                      </a:cubicBezTo>
                      <a:cubicBezTo>
                        <a:pt x="12" y="2"/>
                        <a:pt x="12" y="2"/>
                        <a:pt x="12" y="2"/>
                      </a:cubicBezTo>
                      <a:cubicBezTo>
                        <a:pt x="15" y="3"/>
                        <a:pt x="8" y="3"/>
                        <a:pt x="7" y="5"/>
                      </a:cubicBezTo>
                      <a:cubicBezTo>
                        <a:pt x="8" y="6"/>
                        <a:pt x="17" y="7"/>
                        <a:pt x="15" y="8"/>
                      </a:cubicBezTo>
                      <a:cubicBezTo>
                        <a:pt x="15" y="9"/>
                        <a:pt x="13" y="9"/>
                        <a:pt x="11" y="8"/>
                      </a:cubicBezTo>
                      <a:cubicBezTo>
                        <a:pt x="10" y="10"/>
                        <a:pt x="17" y="10"/>
                        <a:pt x="18" y="11"/>
                      </a:cubicBezTo>
                      <a:cubicBezTo>
                        <a:pt x="0" y="12"/>
                        <a:pt x="23" y="16"/>
                        <a:pt x="11" y="18"/>
                      </a:cubicBezTo>
                      <a:cubicBezTo>
                        <a:pt x="13" y="19"/>
                        <a:pt x="11" y="21"/>
                        <a:pt x="15" y="22"/>
                      </a:cubicBezTo>
                      <a:cubicBezTo>
                        <a:pt x="10" y="22"/>
                        <a:pt x="14" y="24"/>
                        <a:pt x="9" y="24"/>
                      </a:cubicBezTo>
                      <a:cubicBezTo>
                        <a:pt x="20" y="24"/>
                        <a:pt x="5" y="29"/>
                        <a:pt x="18" y="29"/>
                      </a:cubicBezTo>
                      <a:cubicBezTo>
                        <a:pt x="14" y="31"/>
                        <a:pt x="19" y="29"/>
                        <a:pt x="16" y="32"/>
                      </a:cubicBezTo>
                      <a:cubicBezTo>
                        <a:pt x="14" y="32"/>
                        <a:pt x="14" y="31"/>
                        <a:pt x="14" y="31"/>
                      </a:cubicBezTo>
                      <a:cubicBezTo>
                        <a:pt x="11" y="32"/>
                        <a:pt x="19" y="32"/>
                        <a:pt x="14" y="33"/>
                      </a:cubicBezTo>
                      <a:cubicBezTo>
                        <a:pt x="13" y="35"/>
                        <a:pt x="17" y="34"/>
                        <a:pt x="20" y="35"/>
                      </a:cubicBezTo>
                      <a:cubicBezTo>
                        <a:pt x="19" y="37"/>
                        <a:pt x="17" y="36"/>
                        <a:pt x="12" y="38"/>
                      </a:cubicBezTo>
                      <a:cubicBezTo>
                        <a:pt x="18" y="38"/>
                        <a:pt x="15" y="39"/>
                        <a:pt x="18" y="40"/>
                      </a:cubicBezTo>
                      <a:cubicBezTo>
                        <a:pt x="19" y="40"/>
                        <a:pt x="20" y="38"/>
                        <a:pt x="22" y="39"/>
                      </a:cubicBezTo>
                      <a:cubicBezTo>
                        <a:pt x="21" y="42"/>
                        <a:pt x="26" y="41"/>
                        <a:pt x="28" y="44"/>
                      </a:cubicBezTo>
                      <a:cubicBezTo>
                        <a:pt x="21" y="45"/>
                        <a:pt x="28" y="41"/>
                        <a:pt x="22" y="44"/>
                      </a:cubicBezTo>
                      <a:cubicBezTo>
                        <a:pt x="19" y="42"/>
                        <a:pt x="19" y="41"/>
                        <a:pt x="14" y="40"/>
                      </a:cubicBezTo>
                      <a:cubicBezTo>
                        <a:pt x="14" y="42"/>
                        <a:pt x="15" y="45"/>
                        <a:pt x="18" y="47"/>
                      </a:cubicBezTo>
                      <a:cubicBezTo>
                        <a:pt x="17" y="48"/>
                        <a:pt x="15" y="46"/>
                        <a:pt x="14" y="47"/>
                      </a:cubicBezTo>
                      <a:cubicBezTo>
                        <a:pt x="11" y="49"/>
                        <a:pt x="21" y="50"/>
                        <a:pt x="18" y="52"/>
                      </a:cubicBezTo>
                      <a:cubicBezTo>
                        <a:pt x="15" y="52"/>
                        <a:pt x="15" y="52"/>
                        <a:pt x="15" y="52"/>
                      </a:cubicBezTo>
                      <a:cubicBezTo>
                        <a:pt x="19" y="53"/>
                        <a:pt x="14" y="56"/>
                        <a:pt x="16" y="58"/>
                      </a:cubicBezTo>
                      <a:cubicBezTo>
                        <a:pt x="18" y="58"/>
                        <a:pt x="19" y="57"/>
                        <a:pt x="20" y="58"/>
                      </a:cubicBezTo>
                      <a:cubicBezTo>
                        <a:pt x="12" y="58"/>
                        <a:pt x="25" y="60"/>
                        <a:pt x="19" y="62"/>
                      </a:cubicBezTo>
                      <a:cubicBezTo>
                        <a:pt x="24" y="62"/>
                        <a:pt x="27" y="64"/>
                        <a:pt x="28" y="65"/>
                      </a:cubicBezTo>
                      <a:cubicBezTo>
                        <a:pt x="23" y="66"/>
                        <a:pt x="23" y="66"/>
                        <a:pt x="23" y="66"/>
                      </a:cubicBezTo>
                      <a:cubicBezTo>
                        <a:pt x="26" y="64"/>
                        <a:pt x="17" y="64"/>
                        <a:pt x="14" y="62"/>
                      </a:cubicBezTo>
                      <a:cubicBezTo>
                        <a:pt x="17" y="64"/>
                        <a:pt x="14" y="66"/>
                        <a:pt x="18" y="67"/>
                      </a:cubicBezTo>
                      <a:cubicBezTo>
                        <a:pt x="14" y="66"/>
                        <a:pt x="14" y="66"/>
                        <a:pt x="14" y="66"/>
                      </a:cubicBezTo>
                      <a:cubicBezTo>
                        <a:pt x="13" y="68"/>
                        <a:pt x="23" y="68"/>
                        <a:pt x="19" y="70"/>
                      </a:cubicBezTo>
                      <a:cubicBezTo>
                        <a:pt x="16" y="70"/>
                        <a:pt x="16" y="70"/>
                        <a:pt x="16" y="70"/>
                      </a:cubicBezTo>
                      <a:cubicBezTo>
                        <a:pt x="17" y="74"/>
                        <a:pt x="11" y="78"/>
                        <a:pt x="18" y="81"/>
                      </a:cubicBezTo>
                      <a:cubicBezTo>
                        <a:pt x="21" y="82"/>
                        <a:pt x="27" y="80"/>
                        <a:pt x="29" y="80"/>
                      </a:cubicBezTo>
                      <a:cubicBezTo>
                        <a:pt x="27" y="78"/>
                        <a:pt x="22" y="77"/>
                        <a:pt x="20" y="76"/>
                      </a:cubicBezTo>
                      <a:cubicBezTo>
                        <a:pt x="25" y="76"/>
                        <a:pt x="25" y="76"/>
                        <a:pt x="25" y="76"/>
                      </a:cubicBezTo>
                      <a:cubicBezTo>
                        <a:pt x="21" y="75"/>
                        <a:pt x="19" y="74"/>
                        <a:pt x="17" y="75"/>
                      </a:cubicBezTo>
                      <a:cubicBezTo>
                        <a:pt x="14" y="73"/>
                        <a:pt x="21" y="74"/>
                        <a:pt x="18" y="72"/>
                      </a:cubicBezTo>
                      <a:cubicBezTo>
                        <a:pt x="23" y="72"/>
                        <a:pt x="24" y="73"/>
                        <a:pt x="28" y="73"/>
                      </a:cubicBezTo>
                      <a:cubicBezTo>
                        <a:pt x="26" y="72"/>
                        <a:pt x="26" y="72"/>
                        <a:pt x="26" y="72"/>
                      </a:cubicBezTo>
                      <a:cubicBezTo>
                        <a:pt x="28" y="72"/>
                        <a:pt x="27" y="71"/>
                        <a:pt x="30" y="72"/>
                      </a:cubicBezTo>
                      <a:cubicBezTo>
                        <a:pt x="23" y="70"/>
                        <a:pt x="32" y="69"/>
                        <a:pt x="29" y="67"/>
                      </a:cubicBezTo>
                      <a:cubicBezTo>
                        <a:pt x="28" y="68"/>
                        <a:pt x="28" y="68"/>
                        <a:pt x="28" y="68"/>
                      </a:cubicBezTo>
                      <a:cubicBezTo>
                        <a:pt x="25" y="68"/>
                        <a:pt x="26" y="67"/>
                        <a:pt x="25" y="67"/>
                      </a:cubicBezTo>
                      <a:cubicBezTo>
                        <a:pt x="29" y="66"/>
                        <a:pt x="28" y="66"/>
                        <a:pt x="30" y="64"/>
                      </a:cubicBezTo>
                      <a:cubicBezTo>
                        <a:pt x="28" y="63"/>
                        <a:pt x="22" y="63"/>
                        <a:pt x="23" y="62"/>
                      </a:cubicBezTo>
                      <a:cubicBezTo>
                        <a:pt x="28" y="62"/>
                        <a:pt x="26" y="59"/>
                        <a:pt x="30" y="59"/>
                      </a:cubicBezTo>
                      <a:cubicBezTo>
                        <a:pt x="25" y="59"/>
                        <a:pt x="28" y="57"/>
                        <a:pt x="25" y="56"/>
                      </a:cubicBezTo>
                      <a:cubicBezTo>
                        <a:pt x="24" y="56"/>
                        <a:pt x="25" y="55"/>
                        <a:pt x="27" y="55"/>
                      </a:cubicBezTo>
                      <a:cubicBezTo>
                        <a:pt x="28" y="55"/>
                        <a:pt x="28" y="55"/>
                        <a:pt x="28" y="55"/>
                      </a:cubicBezTo>
                      <a:cubicBezTo>
                        <a:pt x="29" y="55"/>
                        <a:pt x="29" y="55"/>
                        <a:pt x="29" y="55"/>
                      </a:cubicBezTo>
                      <a:cubicBezTo>
                        <a:pt x="30" y="55"/>
                        <a:pt x="30" y="55"/>
                        <a:pt x="30" y="55"/>
                      </a:cubicBezTo>
                      <a:cubicBezTo>
                        <a:pt x="30" y="54"/>
                        <a:pt x="26" y="54"/>
                        <a:pt x="29" y="53"/>
                      </a:cubicBezTo>
                      <a:cubicBezTo>
                        <a:pt x="30" y="53"/>
                        <a:pt x="30" y="54"/>
                        <a:pt x="31" y="54"/>
                      </a:cubicBezTo>
                      <a:cubicBezTo>
                        <a:pt x="32" y="52"/>
                        <a:pt x="22" y="51"/>
                        <a:pt x="27" y="50"/>
                      </a:cubicBezTo>
                      <a:cubicBezTo>
                        <a:pt x="25" y="50"/>
                        <a:pt x="24" y="48"/>
                        <a:pt x="19" y="48"/>
                      </a:cubicBezTo>
                      <a:cubicBezTo>
                        <a:pt x="21" y="48"/>
                        <a:pt x="25" y="48"/>
                        <a:pt x="24" y="46"/>
                      </a:cubicBezTo>
                      <a:cubicBezTo>
                        <a:pt x="20" y="45"/>
                        <a:pt x="26" y="45"/>
                        <a:pt x="23" y="44"/>
                      </a:cubicBezTo>
                      <a:cubicBezTo>
                        <a:pt x="28" y="45"/>
                        <a:pt x="25" y="44"/>
                        <a:pt x="30" y="45"/>
                      </a:cubicBezTo>
                      <a:cubicBezTo>
                        <a:pt x="32" y="44"/>
                        <a:pt x="25" y="42"/>
                        <a:pt x="26" y="41"/>
                      </a:cubicBezTo>
                      <a:cubicBezTo>
                        <a:pt x="30" y="40"/>
                        <a:pt x="30" y="40"/>
                        <a:pt x="30" y="40"/>
                      </a:cubicBezTo>
                      <a:cubicBezTo>
                        <a:pt x="28" y="40"/>
                        <a:pt x="24" y="39"/>
                        <a:pt x="28" y="39"/>
                      </a:cubicBezTo>
                      <a:cubicBezTo>
                        <a:pt x="24" y="39"/>
                        <a:pt x="24" y="39"/>
                        <a:pt x="24" y="39"/>
                      </a:cubicBezTo>
                      <a:cubicBezTo>
                        <a:pt x="26" y="37"/>
                        <a:pt x="25" y="36"/>
                        <a:pt x="29" y="35"/>
                      </a:cubicBezTo>
                      <a:cubicBezTo>
                        <a:pt x="22" y="33"/>
                        <a:pt x="22" y="33"/>
                        <a:pt x="22" y="33"/>
                      </a:cubicBezTo>
                      <a:cubicBezTo>
                        <a:pt x="29" y="31"/>
                        <a:pt x="23" y="29"/>
                        <a:pt x="17" y="27"/>
                      </a:cubicBezTo>
                      <a:cubicBezTo>
                        <a:pt x="17" y="27"/>
                        <a:pt x="18" y="26"/>
                        <a:pt x="20" y="26"/>
                      </a:cubicBezTo>
                      <a:cubicBezTo>
                        <a:pt x="22" y="26"/>
                        <a:pt x="22" y="26"/>
                        <a:pt x="22" y="26"/>
                      </a:cubicBezTo>
                      <a:cubicBezTo>
                        <a:pt x="23" y="25"/>
                        <a:pt x="26" y="24"/>
                        <a:pt x="21" y="23"/>
                      </a:cubicBezTo>
                      <a:cubicBezTo>
                        <a:pt x="19" y="22"/>
                        <a:pt x="25" y="23"/>
                        <a:pt x="26" y="22"/>
                      </a:cubicBezTo>
                      <a:cubicBezTo>
                        <a:pt x="18" y="20"/>
                        <a:pt x="31" y="16"/>
                        <a:pt x="19" y="15"/>
                      </a:cubicBezTo>
                      <a:cubicBezTo>
                        <a:pt x="19" y="16"/>
                        <a:pt x="17" y="18"/>
                        <a:pt x="17" y="19"/>
                      </a:cubicBezTo>
                      <a:cubicBezTo>
                        <a:pt x="16" y="19"/>
                        <a:pt x="14" y="19"/>
                        <a:pt x="13" y="19"/>
                      </a:cubicBezTo>
                      <a:cubicBezTo>
                        <a:pt x="13" y="17"/>
                        <a:pt x="17" y="16"/>
                        <a:pt x="15" y="14"/>
                      </a:cubicBezTo>
                      <a:cubicBezTo>
                        <a:pt x="23" y="14"/>
                        <a:pt x="23" y="14"/>
                        <a:pt x="23" y="14"/>
                      </a:cubicBezTo>
                      <a:cubicBezTo>
                        <a:pt x="31" y="11"/>
                        <a:pt x="13" y="9"/>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4" name="Freeform 738"/>
                <p:cNvSpPr>
                  <a:spLocks/>
                </p:cNvSpPr>
                <p:nvPr/>
              </p:nvSpPr>
              <p:spPr bwMode="auto">
                <a:xfrm>
                  <a:off x="3508" y="2641"/>
                  <a:ext cx="4" cy="0"/>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5" name="Freeform 739"/>
                <p:cNvSpPr>
                  <a:spLocks/>
                </p:cNvSpPr>
                <p:nvPr/>
              </p:nvSpPr>
              <p:spPr bwMode="auto">
                <a:xfrm>
                  <a:off x="3507" y="2640"/>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1"/>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6" name="Freeform 740"/>
                <p:cNvSpPr>
                  <a:spLocks/>
                </p:cNvSpPr>
                <p:nvPr/>
              </p:nvSpPr>
              <p:spPr bwMode="auto">
                <a:xfrm>
                  <a:off x="3506" y="2617"/>
                  <a:ext cx="2" cy="2"/>
                </a:xfrm>
                <a:custGeom>
                  <a:avLst/>
                  <a:gdLst>
                    <a:gd name="T0" fmla="*/ 2 w 3"/>
                    <a:gd name="T1" fmla="*/ 2 h 2"/>
                    <a:gd name="T2" fmla="*/ 2 w 3"/>
                    <a:gd name="T3" fmla="*/ 0 h 2"/>
                    <a:gd name="T4" fmla="*/ 2 w 3"/>
                    <a:gd name="T5" fmla="*/ 2 h 2"/>
                  </a:gdLst>
                  <a:ahLst/>
                  <a:cxnLst>
                    <a:cxn ang="0">
                      <a:pos x="T0" y="T1"/>
                    </a:cxn>
                    <a:cxn ang="0">
                      <a:pos x="T2" y="T3"/>
                    </a:cxn>
                    <a:cxn ang="0">
                      <a:pos x="T4" y="T5"/>
                    </a:cxn>
                  </a:cxnLst>
                  <a:rect l="0" t="0" r="r" b="b"/>
                  <a:pathLst>
                    <a:path w="3" h="2">
                      <a:moveTo>
                        <a:pt x="2" y="2"/>
                      </a:moveTo>
                      <a:cubicBezTo>
                        <a:pt x="2" y="1"/>
                        <a:pt x="3" y="1"/>
                        <a:pt x="2" y="0"/>
                      </a:cubicBezTo>
                      <a:cubicBezTo>
                        <a:pt x="1" y="1"/>
                        <a:pt x="0" y="2"/>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7" name="Freeform 741"/>
                <p:cNvSpPr>
                  <a:spLocks/>
                </p:cNvSpPr>
                <p:nvPr/>
              </p:nvSpPr>
              <p:spPr bwMode="auto">
                <a:xfrm>
                  <a:off x="3504" y="2617"/>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8" name="Freeform 742"/>
                <p:cNvSpPr>
                  <a:spLocks/>
                </p:cNvSpPr>
                <p:nvPr/>
              </p:nvSpPr>
              <p:spPr bwMode="auto">
                <a:xfrm>
                  <a:off x="3486" y="2580"/>
                  <a:ext cx="23" cy="38"/>
                </a:xfrm>
                <a:custGeom>
                  <a:avLst/>
                  <a:gdLst>
                    <a:gd name="T0" fmla="*/ 13 w 27"/>
                    <a:gd name="T1" fmla="*/ 8 h 44"/>
                    <a:gd name="T2" fmla="*/ 8 w 27"/>
                    <a:gd name="T3" fmla="*/ 6 h 44"/>
                    <a:gd name="T4" fmla="*/ 12 w 27"/>
                    <a:gd name="T5" fmla="*/ 4 h 44"/>
                    <a:gd name="T6" fmla="*/ 4 w 27"/>
                    <a:gd name="T7" fmla="*/ 1 h 44"/>
                    <a:gd name="T8" fmla="*/ 10 w 27"/>
                    <a:gd name="T9" fmla="*/ 23 h 44"/>
                    <a:gd name="T10" fmla="*/ 6 w 27"/>
                    <a:gd name="T11" fmla="*/ 22 h 44"/>
                    <a:gd name="T12" fmla="*/ 13 w 27"/>
                    <a:gd name="T13" fmla="*/ 29 h 44"/>
                    <a:gd name="T14" fmla="*/ 6 w 27"/>
                    <a:gd name="T15" fmla="*/ 29 h 44"/>
                    <a:gd name="T16" fmla="*/ 9 w 27"/>
                    <a:gd name="T17" fmla="*/ 34 h 44"/>
                    <a:gd name="T18" fmla="*/ 12 w 27"/>
                    <a:gd name="T19" fmla="*/ 33 h 44"/>
                    <a:gd name="T20" fmla="*/ 11 w 27"/>
                    <a:gd name="T21" fmla="*/ 35 h 44"/>
                    <a:gd name="T22" fmla="*/ 12 w 27"/>
                    <a:gd name="T23" fmla="*/ 34 h 44"/>
                    <a:gd name="T24" fmla="*/ 13 w 27"/>
                    <a:gd name="T25" fmla="*/ 37 h 44"/>
                    <a:gd name="T26" fmla="*/ 11 w 27"/>
                    <a:gd name="T27" fmla="*/ 36 h 44"/>
                    <a:gd name="T28" fmla="*/ 14 w 27"/>
                    <a:gd name="T29" fmla="*/ 38 h 44"/>
                    <a:gd name="T30" fmla="*/ 10 w 27"/>
                    <a:gd name="T31" fmla="*/ 39 h 44"/>
                    <a:gd name="T32" fmla="*/ 16 w 27"/>
                    <a:gd name="T33" fmla="*/ 43 h 44"/>
                    <a:gd name="T34" fmla="*/ 20 w 27"/>
                    <a:gd name="T35" fmla="*/ 44 h 44"/>
                    <a:gd name="T36" fmla="*/ 16 w 27"/>
                    <a:gd name="T37" fmla="*/ 39 h 44"/>
                    <a:gd name="T38" fmla="*/ 16 w 27"/>
                    <a:gd name="T39" fmla="*/ 40 h 44"/>
                    <a:gd name="T40" fmla="*/ 14 w 27"/>
                    <a:gd name="T41" fmla="*/ 37 h 44"/>
                    <a:gd name="T42" fmla="*/ 20 w 27"/>
                    <a:gd name="T43" fmla="*/ 38 h 44"/>
                    <a:gd name="T44" fmla="*/ 23 w 27"/>
                    <a:gd name="T45" fmla="*/ 33 h 44"/>
                    <a:gd name="T46" fmla="*/ 23 w 27"/>
                    <a:gd name="T47" fmla="*/ 33 h 44"/>
                    <a:gd name="T48" fmla="*/ 22 w 27"/>
                    <a:gd name="T49" fmla="*/ 32 h 44"/>
                    <a:gd name="T50" fmla="*/ 19 w 27"/>
                    <a:gd name="T51" fmla="*/ 33 h 44"/>
                    <a:gd name="T52" fmla="*/ 12 w 27"/>
                    <a:gd name="T53" fmla="*/ 33 h 44"/>
                    <a:gd name="T54" fmla="*/ 12 w 27"/>
                    <a:gd name="T55" fmla="*/ 31 h 44"/>
                    <a:gd name="T56" fmla="*/ 18 w 27"/>
                    <a:gd name="T57" fmla="*/ 31 h 44"/>
                    <a:gd name="T58" fmla="*/ 15 w 27"/>
                    <a:gd name="T59" fmla="*/ 31 h 44"/>
                    <a:gd name="T60" fmla="*/ 21 w 27"/>
                    <a:gd name="T61" fmla="*/ 28 h 44"/>
                    <a:gd name="T62" fmla="*/ 15 w 27"/>
                    <a:gd name="T63" fmla="*/ 29 h 44"/>
                    <a:gd name="T64" fmla="*/ 14 w 27"/>
                    <a:gd name="T65" fmla="*/ 21 h 44"/>
                    <a:gd name="T66" fmla="*/ 17 w 27"/>
                    <a:gd name="T67" fmla="*/ 21 h 44"/>
                    <a:gd name="T68" fmla="*/ 13 w 27"/>
                    <a:gd name="T69" fmla="*/ 20 h 44"/>
                    <a:gd name="T70" fmla="*/ 15 w 27"/>
                    <a:gd name="T71" fmla="*/ 15 h 44"/>
                    <a:gd name="T72" fmla="*/ 12 w 27"/>
                    <a:gd name="T73" fmla="*/ 16 h 44"/>
                    <a:gd name="T74" fmla="*/ 12 w 27"/>
                    <a:gd name="T75" fmla="*/ 10 h 44"/>
                    <a:gd name="T76" fmla="*/ 12 w 27"/>
                    <a:gd name="T77" fmla="*/ 10 h 44"/>
                    <a:gd name="T78" fmla="*/ 6 w 27"/>
                    <a:gd name="T79" fmla="*/ 7 h 44"/>
                    <a:gd name="T80" fmla="*/ 13 w 27"/>
                    <a:gd name="T8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4">
                      <a:moveTo>
                        <a:pt x="13" y="8"/>
                      </a:moveTo>
                      <a:cubicBezTo>
                        <a:pt x="8" y="6"/>
                        <a:pt x="8" y="6"/>
                        <a:pt x="8" y="6"/>
                      </a:cubicBezTo>
                      <a:cubicBezTo>
                        <a:pt x="11" y="6"/>
                        <a:pt x="8" y="3"/>
                        <a:pt x="12" y="4"/>
                      </a:cubicBezTo>
                      <a:cubicBezTo>
                        <a:pt x="6" y="3"/>
                        <a:pt x="12" y="0"/>
                        <a:pt x="4" y="1"/>
                      </a:cubicBezTo>
                      <a:cubicBezTo>
                        <a:pt x="6" y="7"/>
                        <a:pt x="1" y="17"/>
                        <a:pt x="10" y="23"/>
                      </a:cubicBezTo>
                      <a:cubicBezTo>
                        <a:pt x="6" y="22"/>
                        <a:pt x="6" y="22"/>
                        <a:pt x="6" y="22"/>
                      </a:cubicBezTo>
                      <a:cubicBezTo>
                        <a:pt x="13" y="25"/>
                        <a:pt x="0" y="27"/>
                        <a:pt x="13" y="29"/>
                      </a:cubicBezTo>
                      <a:cubicBezTo>
                        <a:pt x="6" y="29"/>
                        <a:pt x="6" y="29"/>
                        <a:pt x="6" y="29"/>
                      </a:cubicBezTo>
                      <a:cubicBezTo>
                        <a:pt x="5" y="31"/>
                        <a:pt x="16" y="31"/>
                        <a:pt x="9" y="34"/>
                      </a:cubicBezTo>
                      <a:cubicBezTo>
                        <a:pt x="12" y="33"/>
                        <a:pt x="12" y="33"/>
                        <a:pt x="12" y="33"/>
                      </a:cubicBezTo>
                      <a:cubicBezTo>
                        <a:pt x="12" y="34"/>
                        <a:pt x="11" y="34"/>
                        <a:pt x="11" y="35"/>
                      </a:cubicBezTo>
                      <a:cubicBezTo>
                        <a:pt x="12" y="34"/>
                        <a:pt x="12" y="34"/>
                        <a:pt x="12" y="34"/>
                      </a:cubicBezTo>
                      <a:cubicBezTo>
                        <a:pt x="15" y="35"/>
                        <a:pt x="14" y="36"/>
                        <a:pt x="13" y="37"/>
                      </a:cubicBezTo>
                      <a:cubicBezTo>
                        <a:pt x="11" y="37"/>
                        <a:pt x="12" y="37"/>
                        <a:pt x="11" y="36"/>
                      </a:cubicBezTo>
                      <a:cubicBezTo>
                        <a:pt x="9" y="37"/>
                        <a:pt x="13" y="37"/>
                        <a:pt x="14" y="38"/>
                      </a:cubicBezTo>
                      <a:cubicBezTo>
                        <a:pt x="12" y="39"/>
                        <a:pt x="11" y="39"/>
                        <a:pt x="10" y="39"/>
                      </a:cubicBezTo>
                      <a:cubicBezTo>
                        <a:pt x="13" y="41"/>
                        <a:pt x="6" y="42"/>
                        <a:pt x="16" y="43"/>
                      </a:cubicBezTo>
                      <a:cubicBezTo>
                        <a:pt x="18" y="44"/>
                        <a:pt x="19" y="43"/>
                        <a:pt x="20" y="44"/>
                      </a:cubicBezTo>
                      <a:cubicBezTo>
                        <a:pt x="23" y="42"/>
                        <a:pt x="19" y="40"/>
                        <a:pt x="16" y="39"/>
                      </a:cubicBezTo>
                      <a:cubicBezTo>
                        <a:pt x="16" y="40"/>
                        <a:pt x="16" y="40"/>
                        <a:pt x="16" y="40"/>
                      </a:cubicBezTo>
                      <a:cubicBezTo>
                        <a:pt x="7" y="39"/>
                        <a:pt x="18" y="38"/>
                        <a:pt x="14" y="37"/>
                      </a:cubicBezTo>
                      <a:cubicBezTo>
                        <a:pt x="18" y="37"/>
                        <a:pt x="18" y="38"/>
                        <a:pt x="20" y="38"/>
                      </a:cubicBezTo>
                      <a:cubicBezTo>
                        <a:pt x="27" y="35"/>
                        <a:pt x="14" y="35"/>
                        <a:pt x="23" y="33"/>
                      </a:cubicBezTo>
                      <a:cubicBezTo>
                        <a:pt x="23" y="33"/>
                        <a:pt x="23" y="33"/>
                        <a:pt x="23" y="33"/>
                      </a:cubicBezTo>
                      <a:cubicBezTo>
                        <a:pt x="24" y="32"/>
                        <a:pt x="23" y="32"/>
                        <a:pt x="22" y="32"/>
                      </a:cubicBezTo>
                      <a:cubicBezTo>
                        <a:pt x="19" y="33"/>
                        <a:pt x="19" y="33"/>
                        <a:pt x="19" y="33"/>
                      </a:cubicBezTo>
                      <a:cubicBezTo>
                        <a:pt x="18" y="32"/>
                        <a:pt x="14" y="33"/>
                        <a:pt x="12" y="33"/>
                      </a:cubicBezTo>
                      <a:cubicBezTo>
                        <a:pt x="16" y="32"/>
                        <a:pt x="10" y="32"/>
                        <a:pt x="12" y="31"/>
                      </a:cubicBezTo>
                      <a:cubicBezTo>
                        <a:pt x="16" y="30"/>
                        <a:pt x="16" y="31"/>
                        <a:pt x="18" y="31"/>
                      </a:cubicBezTo>
                      <a:cubicBezTo>
                        <a:pt x="15" y="31"/>
                        <a:pt x="15" y="31"/>
                        <a:pt x="15" y="31"/>
                      </a:cubicBezTo>
                      <a:cubicBezTo>
                        <a:pt x="15" y="30"/>
                        <a:pt x="19" y="29"/>
                        <a:pt x="21" y="28"/>
                      </a:cubicBezTo>
                      <a:cubicBezTo>
                        <a:pt x="18" y="28"/>
                        <a:pt x="19" y="29"/>
                        <a:pt x="15" y="29"/>
                      </a:cubicBezTo>
                      <a:cubicBezTo>
                        <a:pt x="20" y="27"/>
                        <a:pt x="18" y="23"/>
                        <a:pt x="14" y="21"/>
                      </a:cubicBezTo>
                      <a:cubicBezTo>
                        <a:pt x="14" y="21"/>
                        <a:pt x="18" y="20"/>
                        <a:pt x="17" y="21"/>
                      </a:cubicBezTo>
                      <a:cubicBezTo>
                        <a:pt x="18" y="21"/>
                        <a:pt x="16" y="20"/>
                        <a:pt x="13" y="20"/>
                      </a:cubicBezTo>
                      <a:cubicBezTo>
                        <a:pt x="10" y="19"/>
                        <a:pt x="12" y="17"/>
                        <a:pt x="15" y="15"/>
                      </a:cubicBezTo>
                      <a:cubicBezTo>
                        <a:pt x="12" y="16"/>
                        <a:pt x="12" y="16"/>
                        <a:pt x="12" y="16"/>
                      </a:cubicBezTo>
                      <a:cubicBezTo>
                        <a:pt x="7" y="15"/>
                        <a:pt x="15" y="12"/>
                        <a:pt x="12" y="10"/>
                      </a:cubicBezTo>
                      <a:cubicBezTo>
                        <a:pt x="12" y="10"/>
                        <a:pt x="12" y="10"/>
                        <a:pt x="12" y="10"/>
                      </a:cubicBezTo>
                      <a:cubicBezTo>
                        <a:pt x="12" y="9"/>
                        <a:pt x="5" y="9"/>
                        <a:pt x="6" y="7"/>
                      </a:cubicBezTo>
                      <a:cubicBezTo>
                        <a:pt x="10" y="8"/>
                        <a:pt x="9" y="8"/>
                        <a:pt x="13"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9" name="Freeform 743"/>
                <p:cNvSpPr>
                  <a:spLocks/>
                </p:cNvSpPr>
                <p:nvPr/>
              </p:nvSpPr>
              <p:spPr bwMode="auto">
                <a:xfrm>
                  <a:off x="3487" y="2578"/>
                  <a:ext cx="8" cy="3"/>
                </a:xfrm>
                <a:custGeom>
                  <a:avLst/>
                  <a:gdLst>
                    <a:gd name="T0" fmla="*/ 4 w 9"/>
                    <a:gd name="T1" fmla="*/ 2 h 3"/>
                    <a:gd name="T2" fmla="*/ 8 w 9"/>
                    <a:gd name="T3" fmla="*/ 3 h 3"/>
                    <a:gd name="T4" fmla="*/ 1 w 9"/>
                    <a:gd name="T5" fmla="*/ 0 h 3"/>
                    <a:gd name="T6" fmla="*/ 3 w 9"/>
                    <a:gd name="T7" fmla="*/ 2 h 3"/>
                    <a:gd name="T8" fmla="*/ 4 w 9"/>
                    <a:gd name="T9" fmla="*/ 2 h 3"/>
                  </a:gdLst>
                  <a:ahLst/>
                  <a:cxnLst>
                    <a:cxn ang="0">
                      <a:pos x="T0" y="T1"/>
                    </a:cxn>
                    <a:cxn ang="0">
                      <a:pos x="T2" y="T3"/>
                    </a:cxn>
                    <a:cxn ang="0">
                      <a:pos x="T4" y="T5"/>
                    </a:cxn>
                    <a:cxn ang="0">
                      <a:pos x="T6" y="T7"/>
                    </a:cxn>
                    <a:cxn ang="0">
                      <a:pos x="T8" y="T9"/>
                    </a:cxn>
                  </a:cxnLst>
                  <a:rect l="0" t="0" r="r" b="b"/>
                  <a:pathLst>
                    <a:path w="9" h="3">
                      <a:moveTo>
                        <a:pt x="4" y="2"/>
                      </a:moveTo>
                      <a:cubicBezTo>
                        <a:pt x="8" y="3"/>
                        <a:pt x="8" y="3"/>
                        <a:pt x="8" y="3"/>
                      </a:cubicBezTo>
                      <a:cubicBezTo>
                        <a:pt x="9" y="2"/>
                        <a:pt x="4" y="0"/>
                        <a:pt x="1" y="0"/>
                      </a:cubicBezTo>
                      <a:cubicBezTo>
                        <a:pt x="2" y="1"/>
                        <a:pt x="0" y="2"/>
                        <a:pt x="3" y="2"/>
                      </a:cubicBezTo>
                      <a:cubicBezTo>
                        <a:pt x="3" y="2"/>
                        <a:pt x="5" y="2"/>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0" name="Freeform 744"/>
                <p:cNvSpPr>
                  <a:spLocks/>
                </p:cNvSpPr>
                <p:nvPr/>
              </p:nvSpPr>
              <p:spPr bwMode="auto">
                <a:xfrm>
                  <a:off x="3486" y="2553"/>
                  <a:ext cx="14" cy="25"/>
                </a:xfrm>
                <a:custGeom>
                  <a:avLst/>
                  <a:gdLst>
                    <a:gd name="T0" fmla="*/ 10 w 17"/>
                    <a:gd name="T1" fmla="*/ 13 h 30"/>
                    <a:gd name="T2" fmla="*/ 7 w 17"/>
                    <a:gd name="T3" fmla="*/ 12 h 30"/>
                    <a:gd name="T4" fmla="*/ 2 w 17"/>
                    <a:gd name="T5" fmla="*/ 23 h 30"/>
                    <a:gd name="T6" fmla="*/ 7 w 17"/>
                    <a:gd name="T7" fmla="*/ 27 h 30"/>
                    <a:gd name="T8" fmla="*/ 3 w 17"/>
                    <a:gd name="T9" fmla="*/ 27 h 30"/>
                    <a:gd name="T10" fmla="*/ 8 w 17"/>
                    <a:gd name="T11" fmla="*/ 30 h 30"/>
                    <a:gd name="T12" fmla="*/ 6 w 17"/>
                    <a:gd name="T13" fmla="*/ 28 h 30"/>
                    <a:gd name="T14" fmla="*/ 9 w 17"/>
                    <a:gd name="T15" fmla="*/ 29 h 30"/>
                    <a:gd name="T16" fmla="*/ 8 w 17"/>
                    <a:gd name="T17" fmla="*/ 27 h 30"/>
                    <a:gd name="T18" fmla="*/ 11 w 17"/>
                    <a:gd name="T19" fmla="*/ 28 h 30"/>
                    <a:gd name="T20" fmla="*/ 6 w 17"/>
                    <a:gd name="T21" fmla="*/ 23 h 30"/>
                    <a:gd name="T22" fmla="*/ 11 w 17"/>
                    <a:gd name="T23" fmla="*/ 24 h 30"/>
                    <a:gd name="T24" fmla="*/ 15 w 17"/>
                    <a:gd name="T25" fmla="*/ 20 h 30"/>
                    <a:gd name="T26" fmla="*/ 13 w 17"/>
                    <a:gd name="T27" fmla="*/ 20 h 30"/>
                    <a:gd name="T28" fmla="*/ 8 w 17"/>
                    <a:gd name="T29" fmla="*/ 19 h 30"/>
                    <a:gd name="T30" fmla="*/ 15 w 17"/>
                    <a:gd name="T31" fmla="*/ 19 h 30"/>
                    <a:gd name="T32" fmla="*/ 15 w 17"/>
                    <a:gd name="T33" fmla="*/ 10 h 30"/>
                    <a:gd name="T34" fmla="*/ 10 w 17"/>
                    <a:gd name="T35" fmla="*/ 5 h 30"/>
                    <a:gd name="T36" fmla="*/ 14 w 17"/>
                    <a:gd name="T37" fmla="*/ 8 h 30"/>
                    <a:gd name="T38" fmla="*/ 16 w 17"/>
                    <a:gd name="T39" fmla="*/ 7 h 30"/>
                    <a:gd name="T40" fmla="*/ 9 w 17"/>
                    <a:gd name="T41" fmla="*/ 0 h 30"/>
                    <a:gd name="T42" fmla="*/ 10 w 17"/>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30">
                      <a:moveTo>
                        <a:pt x="10" y="13"/>
                      </a:moveTo>
                      <a:cubicBezTo>
                        <a:pt x="7" y="12"/>
                        <a:pt x="7" y="12"/>
                        <a:pt x="7" y="12"/>
                      </a:cubicBezTo>
                      <a:cubicBezTo>
                        <a:pt x="6" y="16"/>
                        <a:pt x="6" y="21"/>
                        <a:pt x="2" y="23"/>
                      </a:cubicBezTo>
                      <a:cubicBezTo>
                        <a:pt x="0" y="24"/>
                        <a:pt x="6" y="25"/>
                        <a:pt x="7" y="27"/>
                      </a:cubicBezTo>
                      <a:cubicBezTo>
                        <a:pt x="3" y="27"/>
                        <a:pt x="3" y="27"/>
                        <a:pt x="3" y="27"/>
                      </a:cubicBezTo>
                      <a:cubicBezTo>
                        <a:pt x="6" y="28"/>
                        <a:pt x="1" y="30"/>
                        <a:pt x="8" y="30"/>
                      </a:cubicBezTo>
                      <a:cubicBezTo>
                        <a:pt x="9" y="30"/>
                        <a:pt x="5" y="29"/>
                        <a:pt x="6" y="28"/>
                      </a:cubicBezTo>
                      <a:cubicBezTo>
                        <a:pt x="9" y="29"/>
                        <a:pt x="9" y="29"/>
                        <a:pt x="9" y="29"/>
                      </a:cubicBezTo>
                      <a:cubicBezTo>
                        <a:pt x="8" y="27"/>
                        <a:pt x="8" y="27"/>
                        <a:pt x="8" y="27"/>
                      </a:cubicBezTo>
                      <a:cubicBezTo>
                        <a:pt x="11" y="28"/>
                        <a:pt x="11" y="28"/>
                        <a:pt x="11" y="28"/>
                      </a:cubicBezTo>
                      <a:cubicBezTo>
                        <a:pt x="15" y="26"/>
                        <a:pt x="2" y="25"/>
                        <a:pt x="6" y="23"/>
                      </a:cubicBezTo>
                      <a:cubicBezTo>
                        <a:pt x="11" y="24"/>
                        <a:pt x="11" y="24"/>
                        <a:pt x="11" y="24"/>
                      </a:cubicBezTo>
                      <a:cubicBezTo>
                        <a:pt x="12" y="22"/>
                        <a:pt x="11" y="21"/>
                        <a:pt x="15" y="20"/>
                      </a:cubicBezTo>
                      <a:cubicBezTo>
                        <a:pt x="15" y="20"/>
                        <a:pt x="12" y="19"/>
                        <a:pt x="13" y="20"/>
                      </a:cubicBezTo>
                      <a:cubicBezTo>
                        <a:pt x="12" y="20"/>
                        <a:pt x="10" y="20"/>
                        <a:pt x="8" y="19"/>
                      </a:cubicBezTo>
                      <a:cubicBezTo>
                        <a:pt x="5" y="15"/>
                        <a:pt x="12" y="20"/>
                        <a:pt x="15" y="19"/>
                      </a:cubicBezTo>
                      <a:cubicBezTo>
                        <a:pt x="12" y="16"/>
                        <a:pt x="11" y="9"/>
                        <a:pt x="15" y="10"/>
                      </a:cubicBezTo>
                      <a:cubicBezTo>
                        <a:pt x="12" y="10"/>
                        <a:pt x="9" y="6"/>
                        <a:pt x="10" y="5"/>
                      </a:cubicBezTo>
                      <a:cubicBezTo>
                        <a:pt x="12" y="5"/>
                        <a:pt x="13" y="7"/>
                        <a:pt x="14" y="8"/>
                      </a:cubicBezTo>
                      <a:cubicBezTo>
                        <a:pt x="15" y="8"/>
                        <a:pt x="17" y="8"/>
                        <a:pt x="16" y="7"/>
                      </a:cubicBezTo>
                      <a:cubicBezTo>
                        <a:pt x="13" y="6"/>
                        <a:pt x="10" y="3"/>
                        <a:pt x="9" y="0"/>
                      </a:cubicBezTo>
                      <a:cubicBezTo>
                        <a:pt x="4" y="2"/>
                        <a:pt x="12" y="11"/>
                        <a:pt x="1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1" name="Freeform 745"/>
                <p:cNvSpPr>
                  <a:spLocks/>
                </p:cNvSpPr>
                <p:nvPr/>
              </p:nvSpPr>
              <p:spPr bwMode="auto">
                <a:xfrm>
                  <a:off x="3491" y="2561"/>
                  <a:ext cx="1" cy="2"/>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2" name="Freeform 746"/>
                <p:cNvSpPr>
                  <a:spLocks/>
                </p:cNvSpPr>
                <p:nvPr/>
              </p:nvSpPr>
              <p:spPr bwMode="auto">
                <a:xfrm>
                  <a:off x="3550" y="3251"/>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3" name="Freeform 747"/>
                <p:cNvSpPr>
                  <a:spLocks/>
                </p:cNvSpPr>
                <p:nvPr/>
              </p:nvSpPr>
              <p:spPr bwMode="auto">
                <a:xfrm>
                  <a:off x="3549" y="3240"/>
                  <a:ext cx="13" cy="11"/>
                </a:xfrm>
                <a:custGeom>
                  <a:avLst/>
                  <a:gdLst>
                    <a:gd name="T0" fmla="*/ 15 w 15"/>
                    <a:gd name="T1" fmla="*/ 4 h 13"/>
                    <a:gd name="T2" fmla="*/ 14 w 15"/>
                    <a:gd name="T3" fmla="*/ 1 h 13"/>
                    <a:gd name="T4" fmla="*/ 0 w 15"/>
                    <a:gd name="T5" fmla="*/ 7 h 13"/>
                    <a:gd name="T6" fmla="*/ 10 w 15"/>
                    <a:gd name="T7" fmla="*/ 11 h 13"/>
                    <a:gd name="T8" fmla="*/ 6 w 15"/>
                    <a:gd name="T9" fmla="*/ 6 h 13"/>
                    <a:gd name="T10" fmla="*/ 13 w 15"/>
                    <a:gd name="T11" fmla="*/ 8 h 13"/>
                    <a:gd name="T12" fmla="*/ 11 w 15"/>
                    <a:gd name="T13" fmla="*/ 4 h 13"/>
                    <a:gd name="T14" fmla="*/ 15 w 15"/>
                    <a:gd name="T15" fmla="*/ 4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4"/>
                      </a:moveTo>
                      <a:cubicBezTo>
                        <a:pt x="14" y="1"/>
                        <a:pt x="14" y="1"/>
                        <a:pt x="14" y="1"/>
                      </a:cubicBezTo>
                      <a:cubicBezTo>
                        <a:pt x="3" y="3"/>
                        <a:pt x="6" y="0"/>
                        <a:pt x="0" y="7"/>
                      </a:cubicBezTo>
                      <a:cubicBezTo>
                        <a:pt x="2" y="9"/>
                        <a:pt x="6" y="13"/>
                        <a:pt x="10" y="11"/>
                      </a:cubicBezTo>
                      <a:cubicBezTo>
                        <a:pt x="9" y="10"/>
                        <a:pt x="5" y="8"/>
                        <a:pt x="6" y="6"/>
                      </a:cubicBezTo>
                      <a:cubicBezTo>
                        <a:pt x="9" y="6"/>
                        <a:pt x="9" y="9"/>
                        <a:pt x="13" y="8"/>
                      </a:cubicBezTo>
                      <a:cubicBezTo>
                        <a:pt x="15" y="5"/>
                        <a:pt x="10" y="7"/>
                        <a:pt x="11" y="4"/>
                      </a:cubicBezTo>
                      <a:lnTo>
                        <a:pt x="15"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4" name="Freeform 748"/>
                <p:cNvSpPr>
                  <a:spLocks/>
                </p:cNvSpPr>
                <p:nvPr/>
              </p:nvSpPr>
              <p:spPr bwMode="auto">
                <a:xfrm>
                  <a:off x="3553" y="3239"/>
                  <a:ext cx="4" cy="1"/>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2"/>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5" name="Freeform 749"/>
                <p:cNvSpPr>
                  <a:spLocks/>
                </p:cNvSpPr>
                <p:nvPr/>
              </p:nvSpPr>
              <p:spPr bwMode="auto">
                <a:xfrm>
                  <a:off x="3550" y="3235"/>
                  <a:ext cx="6" cy="3"/>
                </a:xfrm>
                <a:custGeom>
                  <a:avLst/>
                  <a:gdLst>
                    <a:gd name="T0" fmla="*/ 2 w 6"/>
                    <a:gd name="T1" fmla="*/ 3 h 3"/>
                    <a:gd name="T2" fmla="*/ 6 w 6"/>
                    <a:gd name="T3" fmla="*/ 3 h 3"/>
                    <a:gd name="T4" fmla="*/ 0 w 6"/>
                    <a:gd name="T5" fmla="*/ 0 h 3"/>
                    <a:gd name="T6" fmla="*/ 2 w 6"/>
                    <a:gd name="T7" fmla="*/ 3 h 3"/>
                  </a:gdLst>
                  <a:ahLst/>
                  <a:cxnLst>
                    <a:cxn ang="0">
                      <a:pos x="T0" y="T1"/>
                    </a:cxn>
                    <a:cxn ang="0">
                      <a:pos x="T2" y="T3"/>
                    </a:cxn>
                    <a:cxn ang="0">
                      <a:pos x="T4" y="T5"/>
                    </a:cxn>
                    <a:cxn ang="0">
                      <a:pos x="T6" y="T7"/>
                    </a:cxn>
                  </a:cxnLst>
                  <a:rect l="0" t="0" r="r" b="b"/>
                  <a:pathLst>
                    <a:path w="6" h="3">
                      <a:moveTo>
                        <a:pt x="2" y="3"/>
                      </a:moveTo>
                      <a:cubicBezTo>
                        <a:pt x="2" y="1"/>
                        <a:pt x="6" y="3"/>
                        <a:pt x="6" y="3"/>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6" name="Freeform 750"/>
                <p:cNvSpPr>
                  <a:spLocks/>
                </p:cNvSpPr>
                <p:nvPr/>
              </p:nvSpPr>
              <p:spPr bwMode="auto">
                <a:xfrm>
                  <a:off x="3552" y="322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7" name="Freeform 751"/>
                <p:cNvSpPr>
                  <a:spLocks/>
                </p:cNvSpPr>
                <p:nvPr/>
              </p:nvSpPr>
              <p:spPr bwMode="auto">
                <a:xfrm>
                  <a:off x="3551" y="3225"/>
                  <a:ext cx="9" cy="9"/>
                </a:xfrm>
                <a:custGeom>
                  <a:avLst/>
                  <a:gdLst>
                    <a:gd name="T0" fmla="*/ 2 w 10"/>
                    <a:gd name="T1" fmla="*/ 0 h 10"/>
                    <a:gd name="T2" fmla="*/ 2 w 10"/>
                    <a:gd name="T3" fmla="*/ 4 h 10"/>
                    <a:gd name="T4" fmla="*/ 2 w 10"/>
                    <a:gd name="T5" fmla="*/ 4 h 10"/>
                    <a:gd name="T6" fmla="*/ 7 w 10"/>
                    <a:gd name="T7" fmla="*/ 7 h 10"/>
                    <a:gd name="T8" fmla="*/ 6 w 10"/>
                    <a:gd name="T9" fmla="*/ 10 h 10"/>
                    <a:gd name="T10" fmla="*/ 10 w 10"/>
                    <a:gd name="T11" fmla="*/ 8 h 10"/>
                    <a:gd name="T12" fmla="*/ 2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2" y="0"/>
                      </a:moveTo>
                      <a:cubicBezTo>
                        <a:pt x="0" y="1"/>
                        <a:pt x="1" y="2"/>
                        <a:pt x="2" y="4"/>
                      </a:cubicBezTo>
                      <a:cubicBezTo>
                        <a:pt x="2" y="4"/>
                        <a:pt x="2" y="4"/>
                        <a:pt x="2" y="4"/>
                      </a:cubicBezTo>
                      <a:cubicBezTo>
                        <a:pt x="4" y="3"/>
                        <a:pt x="9" y="5"/>
                        <a:pt x="7" y="7"/>
                      </a:cubicBezTo>
                      <a:cubicBezTo>
                        <a:pt x="8" y="9"/>
                        <a:pt x="3" y="8"/>
                        <a:pt x="6" y="10"/>
                      </a:cubicBezTo>
                      <a:cubicBezTo>
                        <a:pt x="10" y="8"/>
                        <a:pt x="10" y="8"/>
                        <a:pt x="10" y="8"/>
                      </a:cubicBezTo>
                      <a:cubicBezTo>
                        <a:pt x="10" y="5"/>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8" name="Freeform 752"/>
                <p:cNvSpPr>
                  <a:spLocks/>
                </p:cNvSpPr>
                <p:nvPr/>
              </p:nvSpPr>
              <p:spPr bwMode="auto">
                <a:xfrm>
                  <a:off x="3553" y="3229"/>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9" name="Freeform 753"/>
                <p:cNvSpPr>
                  <a:spLocks/>
                </p:cNvSpPr>
                <p:nvPr/>
              </p:nvSpPr>
              <p:spPr bwMode="auto">
                <a:xfrm>
                  <a:off x="3552" y="3234"/>
                  <a:ext cx="3" cy="0"/>
                </a:xfrm>
                <a:custGeom>
                  <a:avLst/>
                  <a:gdLst>
                    <a:gd name="T0" fmla="*/ 0 w 3"/>
                    <a:gd name="T1" fmla="*/ 1 w 3"/>
                    <a:gd name="T2" fmla="*/ 3 w 3"/>
                    <a:gd name="T3" fmla="*/ 0 w 3"/>
                  </a:gdLst>
                  <a:ahLst/>
                  <a:cxnLst>
                    <a:cxn ang="0">
                      <a:pos x="T0" y="0"/>
                    </a:cxn>
                    <a:cxn ang="0">
                      <a:pos x="T1" y="0"/>
                    </a:cxn>
                    <a:cxn ang="0">
                      <a:pos x="T2" y="0"/>
                    </a:cxn>
                    <a:cxn ang="0">
                      <a:pos x="T3" y="0"/>
                    </a:cxn>
                  </a:cxnLst>
                  <a:rect l="0" t="0" r="r" b="b"/>
                  <a:pathLst>
                    <a:path w="3">
                      <a:moveTo>
                        <a:pt x="0" y="0"/>
                      </a:moveTo>
                      <a:lnTo>
                        <a:pt x="1" y="0"/>
                      </a:lnTo>
                      <a:lnTo>
                        <a:pt x="3"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0" name="Freeform 754"/>
                <p:cNvSpPr>
                  <a:spLocks/>
                </p:cNvSpPr>
                <p:nvPr/>
              </p:nvSpPr>
              <p:spPr bwMode="auto">
                <a:xfrm>
                  <a:off x="3553" y="3216"/>
                  <a:ext cx="11" cy="8"/>
                </a:xfrm>
                <a:custGeom>
                  <a:avLst/>
                  <a:gdLst>
                    <a:gd name="T0" fmla="*/ 1 w 13"/>
                    <a:gd name="T1" fmla="*/ 2 h 9"/>
                    <a:gd name="T2" fmla="*/ 5 w 13"/>
                    <a:gd name="T3" fmla="*/ 9 h 9"/>
                    <a:gd name="T4" fmla="*/ 13 w 13"/>
                    <a:gd name="T5" fmla="*/ 5 h 9"/>
                    <a:gd name="T6" fmla="*/ 12 w 13"/>
                    <a:gd name="T7" fmla="*/ 1 h 9"/>
                    <a:gd name="T8" fmla="*/ 1 w 13"/>
                    <a:gd name="T9" fmla="*/ 2 h 9"/>
                  </a:gdLst>
                  <a:ahLst/>
                  <a:cxnLst>
                    <a:cxn ang="0">
                      <a:pos x="T0" y="T1"/>
                    </a:cxn>
                    <a:cxn ang="0">
                      <a:pos x="T2" y="T3"/>
                    </a:cxn>
                    <a:cxn ang="0">
                      <a:pos x="T4" y="T5"/>
                    </a:cxn>
                    <a:cxn ang="0">
                      <a:pos x="T6" y="T7"/>
                    </a:cxn>
                    <a:cxn ang="0">
                      <a:pos x="T8" y="T9"/>
                    </a:cxn>
                  </a:cxnLst>
                  <a:rect l="0" t="0" r="r" b="b"/>
                  <a:pathLst>
                    <a:path w="13" h="9">
                      <a:moveTo>
                        <a:pt x="1" y="2"/>
                      </a:moveTo>
                      <a:cubicBezTo>
                        <a:pt x="8" y="4"/>
                        <a:pt x="0" y="7"/>
                        <a:pt x="5" y="9"/>
                      </a:cubicBezTo>
                      <a:cubicBezTo>
                        <a:pt x="5" y="6"/>
                        <a:pt x="10" y="4"/>
                        <a:pt x="13" y="5"/>
                      </a:cubicBezTo>
                      <a:cubicBezTo>
                        <a:pt x="12" y="1"/>
                        <a:pt x="12" y="1"/>
                        <a:pt x="12" y="1"/>
                      </a:cubicBezTo>
                      <a:cubicBezTo>
                        <a:pt x="10" y="0"/>
                        <a:pt x="5"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1" name="Freeform 755"/>
                <p:cNvSpPr>
                  <a:spLocks/>
                </p:cNvSpPr>
                <p:nvPr/>
              </p:nvSpPr>
              <p:spPr bwMode="auto">
                <a:xfrm>
                  <a:off x="3569" y="321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2" name="Freeform 756"/>
                <p:cNvSpPr>
                  <a:spLocks/>
                </p:cNvSpPr>
                <p:nvPr/>
              </p:nvSpPr>
              <p:spPr bwMode="auto">
                <a:xfrm>
                  <a:off x="3559" y="3197"/>
                  <a:ext cx="15" cy="18"/>
                </a:xfrm>
                <a:custGeom>
                  <a:avLst/>
                  <a:gdLst>
                    <a:gd name="T0" fmla="*/ 3 w 17"/>
                    <a:gd name="T1" fmla="*/ 0 h 21"/>
                    <a:gd name="T2" fmla="*/ 9 w 17"/>
                    <a:gd name="T3" fmla="*/ 9 h 21"/>
                    <a:gd name="T4" fmla="*/ 4 w 17"/>
                    <a:gd name="T5" fmla="*/ 6 h 21"/>
                    <a:gd name="T6" fmla="*/ 6 w 17"/>
                    <a:gd name="T7" fmla="*/ 14 h 21"/>
                    <a:gd name="T8" fmla="*/ 0 w 17"/>
                    <a:gd name="T9" fmla="*/ 10 h 21"/>
                    <a:gd name="T10" fmla="*/ 5 w 17"/>
                    <a:gd name="T11" fmla="*/ 18 h 21"/>
                    <a:gd name="T12" fmla="*/ 0 w 17"/>
                    <a:gd name="T13" fmla="*/ 21 h 21"/>
                    <a:gd name="T14" fmla="*/ 7 w 17"/>
                    <a:gd name="T15" fmla="*/ 20 h 21"/>
                    <a:gd name="T16" fmla="*/ 7 w 17"/>
                    <a:gd name="T17" fmla="*/ 16 h 21"/>
                    <a:gd name="T18" fmla="*/ 11 w 17"/>
                    <a:gd name="T19" fmla="*/ 19 h 21"/>
                    <a:gd name="T20" fmla="*/ 16 w 17"/>
                    <a:gd name="T21" fmla="*/ 8 h 21"/>
                    <a:gd name="T22" fmla="*/ 3 w 17"/>
                    <a:gd name="T2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1">
                      <a:moveTo>
                        <a:pt x="3" y="0"/>
                      </a:moveTo>
                      <a:cubicBezTo>
                        <a:pt x="9" y="9"/>
                        <a:pt x="9" y="9"/>
                        <a:pt x="9" y="9"/>
                      </a:cubicBezTo>
                      <a:cubicBezTo>
                        <a:pt x="7" y="8"/>
                        <a:pt x="4" y="8"/>
                        <a:pt x="4" y="6"/>
                      </a:cubicBezTo>
                      <a:cubicBezTo>
                        <a:pt x="3" y="10"/>
                        <a:pt x="7" y="11"/>
                        <a:pt x="6" y="14"/>
                      </a:cubicBezTo>
                      <a:cubicBezTo>
                        <a:pt x="0" y="14"/>
                        <a:pt x="6" y="8"/>
                        <a:pt x="0" y="10"/>
                      </a:cubicBezTo>
                      <a:cubicBezTo>
                        <a:pt x="0" y="12"/>
                        <a:pt x="0" y="15"/>
                        <a:pt x="5" y="18"/>
                      </a:cubicBezTo>
                      <a:cubicBezTo>
                        <a:pt x="0" y="21"/>
                        <a:pt x="0" y="21"/>
                        <a:pt x="0" y="21"/>
                      </a:cubicBezTo>
                      <a:cubicBezTo>
                        <a:pt x="7" y="20"/>
                        <a:pt x="7" y="20"/>
                        <a:pt x="7" y="20"/>
                      </a:cubicBezTo>
                      <a:cubicBezTo>
                        <a:pt x="9" y="19"/>
                        <a:pt x="2" y="17"/>
                        <a:pt x="7" y="16"/>
                      </a:cubicBezTo>
                      <a:cubicBezTo>
                        <a:pt x="10" y="16"/>
                        <a:pt x="10" y="18"/>
                        <a:pt x="11" y="19"/>
                      </a:cubicBezTo>
                      <a:cubicBezTo>
                        <a:pt x="10" y="16"/>
                        <a:pt x="17" y="13"/>
                        <a:pt x="16" y="8"/>
                      </a:cubicBezTo>
                      <a:cubicBezTo>
                        <a:pt x="16" y="3"/>
                        <a:pt x="6" y="4"/>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3" name="Freeform 757"/>
                <p:cNvSpPr>
                  <a:spLocks/>
                </p:cNvSpPr>
                <p:nvPr/>
              </p:nvSpPr>
              <p:spPr bwMode="auto">
                <a:xfrm>
                  <a:off x="3567" y="3197"/>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4" name="Freeform 758"/>
                <p:cNvSpPr>
                  <a:spLocks/>
                </p:cNvSpPr>
                <p:nvPr/>
              </p:nvSpPr>
              <p:spPr bwMode="auto">
                <a:xfrm>
                  <a:off x="3561" y="3179"/>
                  <a:ext cx="14" cy="15"/>
                </a:xfrm>
                <a:custGeom>
                  <a:avLst/>
                  <a:gdLst>
                    <a:gd name="T0" fmla="*/ 0 w 17"/>
                    <a:gd name="T1" fmla="*/ 11 h 17"/>
                    <a:gd name="T2" fmla="*/ 4 w 17"/>
                    <a:gd name="T3" fmla="*/ 15 h 17"/>
                    <a:gd name="T4" fmla="*/ 1 w 17"/>
                    <a:gd name="T5" fmla="*/ 16 h 17"/>
                    <a:gd name="T6" fmla="*/ 6 w 17"/>
                    <a:gd name="T7" fmla="*/ 17 h 17"/>
                    <a:gd name="T8" fmla="*/ 4 w 17"/>
                    <a:gd name="T9" fmla="*/ 9 h 17"/>
                    <a:gd name="T10" fmla="*/ 13 w 17"/>
                    <a:gd name="T11" fmla="*/ 8 h 17"/>
                    <a:gd name="T12" fmla="*/ 10 w 17"/>
                    <a:gd name="T13" fmla="*/ 12 h 17"/>
                    <a:gd name="T14" fmla="*/ 10 w 17"/>
                    <a:gd name="T15" fmla="*/ 1 h 17"/>
                    <a:gd name="T16" fmla="*/ 8 w 17"/>
                    <a:gd name="T17" fmla="*/ 3 h 17"/>
                    <a:gd name="T18" fmla="*/ 6 w 17"/>
                    <a:gd name="T19" fmla="*/ 0 h 17"/>
                    <a:gd name="T20" fmla="*/ 0 w 17"/>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0" y="11"/>
                      </a:moveTo>
                      <a:cubicBezTo>
                        <a:pt x="4" y="15"/>
                        <a:pt x="4" y="15"/>
                        <a:pt x="4" y="15"/>
                      </a:cubicBezTo>
                      <a:cubicBezTo>
                        <a:pt x="3" y="16"/>
                        <a:pt x="2" y="16"/>
                        <a:pt x="1" y="16"/>
                      </a:cubicBezTo>
                      <a:cubicBezTo>
                        <a:pt x="2" y="16"/>
                        <a:pt x="5" y="17"/>
                        <a:pt x="6" y="17"/>
                      </a:cubicBezTo>
                      <a:cubicBezTo>
                        <a:pt x="12" y="16"/>
                        <a:pt x="4" y="12"/>
                        <a:pt x="4" y="9"/>
                      </a:cubicBezTo>
                      <a:cubicBezTo>
                        <a:pt x="7" y="3"/>
                        <a:pt x="7" y="10"/>
                        <a:pt x="13" y="8"/>
                      </a:cubicBezTo>
                      <a:cubicBezTo>
                        <a:pt x="12" y="10"/>
                        <a:pt x="11" y="10"/>
                        <a:pt x="10" y="12"/>
                      </a:cubicBezTo>
                      <a:cubicBezTo>
                        <a:pt x="17" y="9"/>
                        <a:pt x="12" y="4"/>
                        <a:pt x="10" y="1"/>
                      </a:cubicBezTo>
                      <a:cubicBezTo>
                        <a:pt x="9" y="2"/>
                        <a:pt x="7" y="2"/>
                        <a:pt x="8" y="3"/>
                      </a:cubicBezTo>
                      <a:cubicBezTo>
                        <a:pt x="6" y="0"/>
                        <a:pt x="6" y="0"/>
                        <a:pt x="6" y="0"/>
                      </a:cubicBezTo>
                      <a:cubicBezTo>
                        <a:pt x="1" y="3"/>
                        <a:pt x="0" y="5"/>
                        <a:pt x="0"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5" name="Freeform 759"/>
                <p:cNvSpPr>
                  <a:spLocks/>
                </p:cNvSpPr>
                <p:nvPr/>
              </p:nvSpPr>
              <p:spPr bwMode="auto">
                <a:xfrm>
                  <a:off x="3559" y="3193"/>
                  <a:ext cx="3" cy="2"/>
                </a:xfrm>
                <a:custGeom>
                  <a:avLst/>
                  <a:gdLst>
                    <a:gd name="T0" fmla="*/ 1 w 3"/>
                    <a:gd name="T1" fmla="*/ 2 h 2"/>
                    <a:gd name="T2" fmla="*/ 3 w 3"/>
                    <a:gd name="T3" fmla="*/ 0 h 2"/>
                    <a:gd name="T4" fmla="*/ 1 w 3"/>
                    <a:gd name="T5" fmla="*/ 2 h 2"/>
                  </a:gdLst>
                  <a:ahLst/>
                  <a:cxnLst>
                    <a:cxn ang="0">
                      <a:pos x="T0" y="T1"/>
                    </a:cxn>
                    <a:cxn ang="0">
                      <a:pos x="T2" y="T3"/>
                    </a:cxn>
                    <a:cxn ang="0">
                      <a:pos x="T4" y="T5"/>
                    </a:cxn>
                  </a:cxnLst>
                  <a:rect l="0" t="0" r="r" b="b"/>
                  <a:pathLst>
                    <a:path w="3" h="2">
                      <a:moveTo>
                        <a:pt x="1" y="2"/>
                      </a:moveTo>
                      <a:cubicBezTo>
                        <a:pt x="1" y="1"/>
                        <a:pt x="2" y="0"/>
                        <a:pt x="3" y="0"/>
                      </a:cubicBezTo>
                      <a:cubicBezTo>
                        <a:pt x="1"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6" name="Freeform 760"/>
                <p:cNvSpPr>
                  <a:spLocks/>
                </p:cNvSpPr>
                <p:nvPr/>
              </p:nvSpPr>
              <p:spPr bwMode="auto">
                <a:xfrm>
                  <a:off x="3569" y="317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7" name="Freeform 761"/>
                <p:cNvSpPr>
                  <a:spLocks/>
                </p:cNvSpPr>
                <p:nvPr/>
              </p:nvSpPr>
              <p:spPr bwMode="auto">
                <a:xfrm>
                  <a:off x="3562" y="3178"/>
                  <a:ext cx="2"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0"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8" name="Freeform 762"/>
                <p:cNvSpPr>
                  <a:spLocks/>
                </p:cNvSpPr>
                <p:nvPr/>
              </p:nvSpPr>
              <p:spPr bwMode="auto">
                <a:xfrm>
                  <a:off x="3559" y="3078"/>
                  <a:ext cx="22" cy="100"/>
                </a:xfrm>
                <a:custGeom>
                  <a:avLst/>
                  <a:gdLst>
                    <a:gd name="T0" fmla="*/ 23 w 25"/>
                    <a:gd name="T1" fmla="*/ 3 h 115"/>
                    <a:gd name="T2" fmla="*/ 20 w 25"/>
                    <a:gd name="T3" fmla="*/ 6 h 115"/>
                    <a:gd name="T4" fmla="*/ 16 w 25"/>
                    <a:gd name="T5" fmla="*/ 1 h 115"/>
                    <a:gd name="T6" fmla="*/ 9 w 25"/>
                    <a:gd name="T7" fmla="*/ 1 h 115"/>
                    <a:gd name="T8" fmla="*/ 11 w 25"/>
                    <a:gd name="T9" fmla="*/ 10 h 115"/>
                    <a:gd name="T10" fmla="*/ 8 w 25"/>
                    <a:gd name="T11" fmla="*/ 10 h 115"/>
                    <a:gd name="T12" fmla="*/ 9 w 25"/>
                    <a:gd name="T13" fmla="*/ 27 h 115"/>
                    <a:gd name="T14" fmla="*/ 9 w 25"/>
                    <a:gd name="T15" fmla="*/ 39 h 115"/>
                    <a:gd name="T16" fmla="*/ 4 w 25"/>
                    <a:gd name="T17" fmla="*/ 86 h 115"/>
                    <a:gd name="T18" fmla="*/ 10 w 25"/>
                    <a:gd name="T19" fmla="*/ 89 h 115"/>
                    <a:gd name="T20" fmla="*/ 6 w 25"/>
                    <a:gd name="T21" fmla="*/ 92 h 115"/>
                    <a:gd name="T22" fmla="*/ 6 w 25"/>
                    <a:gd name="T23" fmla="*/ 89 h 115"/>
                    <a:gd name="T24" fmla="*/ 3 w 25"/>
                    <a:gd name="T25" fmla="*/ 103 h 115"/>
                    <a:gd name="T26" fmla="*/ 11 w 25"/>
                    <a:gd name="T27" fmla="*/ 103 h 115"/>
                    <a:gd name="T28" fmla="*/ 3 w 25"/>
                    <a:gd name="T29" fmla="*/ 109 h 115"/>
                    <a:gd name="T30" fmla="*/ 7 w 25"/>
                    <a:gd name="T31" fmla="*/ 114 h 115"/>
                    <a:gd name="T32" fmla="*/ 13 w 25"/>
                    <a:gd name="T33" fmla="*/ 109 h 115"/>
                    <a:gd name="T34" fmla="*/ 15 w 25"/>
                    <a:gd name="T35" fmla="*/ 113 h 115"/>
                    <a:gd name="T36" fmla="*/ 9 w 25"/>
                    <a:gd name="T37" fmla="*/ 82 h 115"/>
                    <a:gd name="T38" fmla="*/ 13 w 25"/>
                    <a:gd name="T39" fmla="*/ 83 h 115"/>
                    <a:gd name="T40" fmla="*/ 18 w 25"/>
                    <a:gd name="T41" fmla="*/ 65 h 115"/>
                    <a:gd name="T42" fmla="*/ 12 w 25"/>
                    <a:gd name="T43" fmla="*/ 57 h 115"/>
                    <a:gd name="T44" fmla="*/ 15 w 25"/>
                    <a:gd name="T45" fmla="*/ 53 h 115"/>
                    <a:gd name="T46" fmla="*/ 12 w 25"/>
                    <a:gd name="T47" fmla="*/ 53 h 115"/>
                    <a:gd name="T48" fmla="*/ 16 w 25"/>
                    <a:gd name="T49" fmla="*/ 47 h 115"/>
                    <a:gd name="T50" fmla="*/ 9 w 25"/>
                    <a:gd name="T51" fmla="*/ 45 h 115"/>
                    <a:gd name="T52" fmla="*/ 21 w 25"/>
                    <a:gd name="T53" fmla="*/ 35 h 115"/>
                    <a:gd name="T54" fmla="*/ 16 w 25"/>
                    <a:gd name="T55" fmla="*/ 36 h 115"/>
                    <a:gd name="T56" fmla="*/ 13 w 25"/>
                    <a:gd name="T57" fmla="*/ 34 h 115"/>
                    <a:gd name="T58" fmla="*/ 20 w 25"/>
                    <a:gd name="T59" fmla="*/ 33 h 115"/>
                    <a:gd name="T60" fmla="*/ 16 w 25"/>
                    <a:gd name="T61" fmla="*/ 23 h 115"/>
                    <a:gd name="T62" fmla="*/ 13 w 25"/>
                    <a:gd name="T63" fmla="*/ 24 h 115"/>
                    <a:gd name="T64" fmla="*/ 16 w 25"/>
                    <a:gd name="T65" fmla="*/ 12 h 115"/>
                    <a:gd name="T66" fmla="*/ 22 w 25"/>
                    <a:gd name="T67" fmla="*/ 19 h 115"/>
                    <a:gd name="T68" fmla="*/ 25 w 25"/>
                    <a:gd name="T69" fmla="*/ 15 h 115"/>
                    <a:gd name="T70" fmla="*/ 17 w 25"/>
                    <a:gd name="T71" fmla="*/ 7 h 115"/>
                    <a:gd name="T72" fmla="*/ 23 w 25"/>
                    <a:gd name="T73" fmla="*/ 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 h="115">
                      <a:moveTo>
                        <a:pt x="23" y="3"/>
                      </a:moveTo>
                      <a:cubicBezTo>
                        <a:pt x="21" y="3"/>
                        <a:pt x="20" y="4"/>
                        <a:pt x="20" y="6"/>
                      </a:cubicBezTo>
                      <a:cubicBezTo>
                        <a:pt x="17" y="5"/>
                        <a:pt x="18" y="2"/>
                        <a:pt x="16" y="1"/>
                      </a:cubicBezTo>
                      <a:cubicBezTo>
                        <a:pt x="14" y="4"/>
                        <a:pt x="12" y="0"/>
                        <a:pt x="9" y="1"/>
                      </a:cubicBezTo>
                      <a:cubicBezTo>
                        <a:pt x="8" y="4"/>
                        <a:pt x="12" y="6"/>
                        <a:pt x="11" y="10"/>
                      </a:cubicBezTo>
                      <a:cubicBezTo>
                        <a:pt x="8" y="10"/>
                        <a:pt x="8" y="10"/>
                        <a:pt x="8" y="10"/>
                      </a:cubicBezTo>
                      <a:cubicBezTo>
                        <a:pt x="9" y="15"/>
                        <a:pt x="12" y="23"/>
                        <a:pt x="9" y="27"/>
                      </a:cubicBezTo>
                      <a:cubicBezTo>
                        <a:pt x="7" y="31"/>
                        <a:pt x="8" y="34"/>
                        <a:pt x="9" y="39"/>
                      </a:cubicBezTo>
                      <a:cubicBezTo>
                        <a:pt x="6" y="54"/>
                        <a:pt x="8" y="70"/>
                        <a:pt x="4" y="86"/>
                      </a:cubicBezTo>
                      <a:cubicBezTo>
                        <a:pt x="10" y="89"/>
                        <a:pt x="10" y="89"/>
                        <a:pt x="10" y="89"/>
                      </a:cubicBezTo>
                      <a:cubicBezTo>
                        <a:pt x="7" y="89"/>
                        <a:pt x="10" y="93"/>
                        <a:pt x="6" y="92"/>
                      </a:cubicBezTo>
                      <a:cubicBezTo>
                        <a:pt x="7" y="91"/>
                        <a:pt x="6" y="90"/>
                        <a:pt x="6" y="89"/>
                      </a:cubicBezTo>
                      <a:cubicBezTo>
                        <a:pt x="0" y="92"/>
                        <a:pt x="6" y="99"/>
                        <a:pt x="3" y="103"/>
                      </a:cubicBezTo>
                      <a:cubicBezTo>
                        <a:pt x="5" y="102"/>
                        <a:pt x="10" y="102"/>
                        <a:pt x="11" y="103"/>
                      </a:cubicBezTo>
                      <a:cubicBezTo>
                        <a:pt x="4" y="102"/>
                        <a:pt x="11" y="108"/>
                        <a:pt x="3" y="109"/>
                      </a:cubicBezTo>
                      <a:cubicBezTo>
                        <a:pt x="0" y="113"/>
                        <a:pt x="9" y="110"/>
                        <a:pt x="7" y="114"/>
                      </a:cubicBezTo>
                      <a:cubicBezTo>
                        <a:pt x="11" y="115"/>
                        <a:pt x="10" y="110"/>
                        <a:pt x="13" y="109"/>
                      </a:cubicBezTo>
                      <a:cubicBezTo>
                        <a:pt x="16" y="111"/>
                        <a:pt x="11" y="113"/>
                        <a:pt x="15" y="113"/>
                      </a:cubicBezTo>
                      <a:cubicBezTo>
                        <a:pt x="18" y="106"/>
                        <a:pt x="10" y="93"/>
                        <a:pt x="9" y="82"/>
                      </a:cubicBezTo>
                      <a:cubicBezTo>
                        <a:pt x="13" y="83"/>
                        <a:pt x="13" y="83"/>
                        <a:pt x="13" y="83"/>
                      </a:cubicBezTo>
                      <a:cubicBezTo>
                        <a:pt x="10" y="77"/>
                        <a:pt x="11" y="69"/>
                        <a:pt x="18" y="65"/>
                      </a:cubicBezTo>
                      <a:cubicBezTo>
                        <a:pt x="14" y="65"/>
                        <a:pt x="20" y="57"/>
                        <a:pt x="12" y="57"/>
                      </a:cubicBezTo>
                      <a:cubicBezTo>
                        <a:pt x="14" y="56"/>
                        <a:pt x="14" y="55"/>
                        <a:pt x="15" y="53"/>
                      </a:cubicBezTo>
                      <a:cubicBezTo>
                        <a:pt x="12" y="53"/>
                        <a:pt x="12" y="53"/>
                        <a:pt x="12" y="53"/>
                      </a:cubicBezTo>
                      <a:cubicBezTo>
                        <a:pt x="12" y="50"/>
                        <a:pt x="16" y="51"/>
                        <a:pt x="16" y="47"/>
                      </a:cubicBezTo>
                      <a:cubicBezTo>
                        <a:pt x="13" y="49"/>
                        <a:pt x="12" y="47"/>
                        <a:pt x="9" y="45"/>
                      </a:cubicBezTo>
                      <a:cubicBezTo>
                        <a:pt x="13" y="42"/>
                        <a:pt x="17" y="38"/>
                        <a:pt x="21" y="35"/>
                      </a:cubicBezTo>
                      <a:cubicBezTo>
                        <a:pt x="19" y="35"/>
                        <a:pt x="18" y="36"/>
                        <a:pt x="16" y="36"/>
                      </a:cubicBezTo>
                      <a:cubicBezTo>
                        <a:pt x="18" y="34"/>
                        <a:pt x="14" y="34"/>
                        <a:pt x="13" y="34"/>
                      </a:cubicBezTo>
                      <a:cubicBezTo>
                        <a:pt x="13" y="32"/>
                        <a:pt x="18" y="32"/>
                        <a:pt x="20" y="33"/>
                      </a:cubicBezTo>
                      <a:cubicBezTo>
                        <a:pt x="22" y="29"/>
                        <a:pt x="13" y="26"/>
                        <a:pt x="16" y="23"/>
                      </a:cubicBezTo>
                      <a:cubicBezTo>
                        <a:pt x="13" y="24"/>
                        <a:pt x="13" y="24"/>
                        <a:pt x="13" y="24"/>
                      </a:cubicBezTo>
                      <a:cubicBezTo>
                        <a:pt x="12" y="20"/>
                        <a:pt x="16" y="17"/>
                        <a:pt x="16" y="12"/>
                      </a:cubicBezTo>
                      <a:cubicBezTo>
                        <a:pt x="21" y="11"/>
                        <a:pt x="20" y="17"/>
                        <a:pt x="22" y="19"/>
                      </a:cubicBezTo>
                      <a:cubicBezTo>
                        <a:pt x="23" y="18"/>
                        <a:pt x="23" y="16"/>
                        <a:pt x="25" y="15"/>
                      </a:cubicBezTo>
                      <a:cubicBezTo>
                        <a:pt x="23" y="13"/>
                        <a:pt x="19" y="10"/>
                        <a:pt x="17" y="7"/>
                      </a:cubicBezTo>
                      <a:cubicBezTo>
                        <a:pt x="23" y="10"/>
                        <a:pt x="23" y="4"/>
                        <a:pt x="2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9" name="Freeform 763"/>
                <p:cNvSpPr>
                  <a:spLocks/>
                </p:cNvSpPr>
                <p:nvPr/>
              </p:nvSpPr>
              <p:spPr bwMode="auto">
                <a:xfrm>
                  <a:off x="3581" y="3091"/>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1"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0" name="Freeform 764"/>
                <p:cNvSpPr>
                  <a:spLocks/>
                </p:cNvSpPr>
                <p:nvPr/>
              </p:nvSpPr>
              <p:spPr bwMode="auto">
                <a:xfrm>
                  <a:off x="3579"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1" name="Freeform 765"/>
                <p:cNvSpPr>
                  <a:spLocks/>
                </p:cNvSpPr>
                <p:nvPr/>
              </p:nvSpPr>
              <p:spPr bwMode="auto">
                <a:xfrm>
                  <a:off x="3566" y="310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2" name="Freeform 766"/>
                <p:cNvSpPr>
                  <a:spLocks/>
                </p:cNvSpPr>
                <p:nvPr/>
              </p:nvSpPr>
              <p:spPr bwMode="auto">
                <a:xfrm>
                  <a:off x="3577" y="3106"/>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3" name="Freeform 767"/>
                <p:cNvSpPr>
                  <a:spLocks/>
                </p:cNvSpPr>
                <p:nvPr/>
              </p:nvSpPr>
              <p:spPr bwMode="auto">
                <a:xfrm>
                  <a:off x="3575" y="3128"/>
                  <a:ext cx="3" cy="2"/>
                </a:xfrm>
                <a:custGeom>
                  <a:avLst/>
                  <a:gdLst>
                    <a:gd name="T0" fmla="*/ 0 w 4"/>
                    <a:gd name="T1" fmla="*/ 1 h 2"/>
                    <a:gd name="T2" fmla="*/ 3 w 4"/>
                    <a:gd name="T3" fmla="*/ 2 h 2"/>
                    <a:gd name="T4" fmla="*/ 0 w 4"/>
                    <a:gd name="T5" fmla="*/ 1 h 2"/>
                  </a:gdLst>
                  <a:ahLst/>
                  <a:cxnLst>
                    <a:cxn ang="0">
                      <a:pos x="T0" y="T1"/>
                    </a:cxn>
                    <a:cxn ang="0">
                      <a:pos x="T2" y="T3"/>
                    </a:cxn>
                    <a:cxn ang="0">
                      <a:pos x="T4" y="T5"/>
                    </a:cxn>
                  </a:cxnLst>
                  <a:rect l="0" t="0" r="r" b="b"/>
                  <a:pathLst>
                    <a:path w="4" h="2">
                      <a:moveTo>
                        <a:pt x="0" y="1"/>
                      </a:moveTo>
                      <a:cubicBezTo>
                        <a:pt x="1" y="2"/>
                        <a:pt x="2" y="2"/>
                        <a:pt x="3" y="2"/>
                      </a:cubicBezTo>
                      <a:cubicBezTo>
                        <a:pt x="4"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4" name="Rectangle 768"/>
                <p:cNvSpPr>
                  <a:spLocks noChangeArrowheads="1"/>
                </p:cNvSpPr>
                <p:nvPr/>
              </p:nvSpPr>
              <p:spPr bwMode="auto">
                <a:xfrm>
                  <a:off x="3581" y="3084"/>
                  <a:ext cx="1" cy="4"/>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5" name="Freeform 769"/>
                <p:cNvSpPr>
                  <a:spLocks/>
                </p:cNvSpPr>
                <p:nvPr/>
              </p:nvSpPr>
              <p:spPr bwMode="auto">
                <a:xfrm>
                  <a:off x="3565" y="3022"/>
                  <a:ext cx="20" cy="55"/>
                </a:xfrm>
                <a:custGeom>
                  <a:avLst/>
                  <a:gdLst>
                    <a:gd name="T0" fmla="*/ 6 w 23"/>
                    <a:gd name="T1" fmla="*/ 4 h 63"/>
                    <a:gd name="T2" fmla="*/ 2 w 23"/>
                    <a:gd name="T3" fmla="*/ 15 h 63"/>
                    <a:gd name="T4" fmla="*/ 12 w 23"/>
                    <a:gd name="T5" fmla="*/ 23 h 63"/>
                    <a:gd name="T6" fmla="*/ 3 w 23"/>
                    <a:gd name="T7" fmla="*/ 22 h 63"/>
                    <a:gd name="T8" fmla="*/ 8 w 23"/>
                    <a:gd name="T9" fmla="*/ 43 h 63"/>
                    <a:gd name="T10" fmla="*/ 4 w 23"/>
                    <a:gd name="T11" fmla="*/ 43 h 63"/>
                    <a:gd name="T12" fmla="*/ 13 w 23"/>
                    <a:gd name="T13" fmla="*/ 52 h 63"/>
                    <a:gd name="T14" fmla="*/ 2 w 23"/>
                    <a:gd name="T15" fmla="*/ 51 h 63"/>
                    <a:gd name="T16" fmla="*/ 2 w 23"/>
                    <a:gd name="T17" fmla="*/ 50 h 63"/>
                    <a:gd name="T18" fmla="*/ 4 w 23"/>
                    <a:gd name="T19" fmla="*/ 61 h 63"/>
                    <a:gd name="T20" fmla="*/ 10 w 23"/>
                    <a:gd name="T21" fmla="*/ 63 h 63"/>
                    <a:gd name="T22" fmla="*/ 16 w 23"/>
                    <a:gd name="T23" fmla="*/ 63 h 63"/>
                    <a:gd name="T24" fmla="*/ 12 w 23"/>
                    <a:gd name="T25" fmla="*/ 56 h 63"/>
                    <a:gd name="T26" fmla="*/ 16 w 23"/>
                    <a:gd name="T27" fmla="*/ 55 h 63"/>
                    <a:gd name="T28" fmla="*/ 14 w 23"/>
                    <a:gd name="T29" fmla="*/ 52 h 63"/>
                    <a:gd name="T30" fmla="*/ 17 w 23"/>
                    <a:gd name="T31" fmla="*/ 52 h 63"/>
                    <a:gd name="T32" fmla="*/ 14 w 23"/>
                    <a:gd name="T33" fmla="*/ 46 h 63"/>
                    <a:gd name="T34" fmla="*/ 15 w 23"/>
                    <a:gd name="T35" fmla="*/ 47 h 63"/>
                    <a:gd name="T36" fmla="*/ 11 w 23"/>
                    <a:gd name="T37" fmla="*/ 43 h 63"/>
                    <a:gd name="T38" fmla="*/ 16 w 23"/>
                    <a:gd name="T39" fmla="*/ 41 h 63"/>
                    <a:gd name="T40" fmla="*/ 13 w 23"/>
                    <a:gd name="T41" fmla="*/ 41 h 63"/>
                    <a:gd name="T42" fmla="*/ 19 w 23"/>
                    <a:gd name="T43" fmla="*/ 28 h 63"/>
                    <a:gd name="T44" fmla="*/ 16 w 23"/>
                    <a:gd name="T45" fmla="*/ 27 h 63"/>
                    <a:gd name="T46" fmla="*/ 18 w 23"/>
                    <a:gd name="T47" fmla="*/ 33 h 63"/>
                    <a:gd name="T48" fmla="*/ 9 w 23"/>
                    <a:gd name="T49" fmla="*/ 32 h 63"/>
                    <a:gd name="T50" fmla="*/ 17 w 23"/>
                    <a:gd name="T51" fmla="*/ 24 h 63"/>
                    <a:gd name="T52" fmla="*/ 16 w 23"/>
                    <a:gd name="T53" fmla="*/ 14 h 63"/>
                    <a:gd name="T54" fmla="*/ 18 w 23"/>
                    <a:gd name="T55" fmla="*/ 14 h 63"/>
                    <a:gd name="T56" fmla="*/ 15 w 23"/>
                    <a:gd name="T57" fmla="*/ 8 h 63"/>
                    <a:gd name="T58" fmla="*/ 13 w 23"/>
                    <a:gd name="T59" fmla="*/ 10 h 63"/>
                    <a:gd name="T60" fmla="*/ 11 w 23"/>
                    <a:gd name="T61" fmla="*/ 7 h 63"/>
                    <a:gd name="T62" fmla="*/ 13 w 23"/>
                    <a:gd name="T63" fmla="*/ 7 h 63"/>
                    <a:gd name="T64" fmla="*/ 7 w 23"/>
                    <a:gd name="T65" fmla="*/ 0 h 63"/>
                    <a:gd name="T66" fmla="*/ 11 w 23"/>
                    <a:gd name="T67" fmla="*/ 7 h 63"/>
                    <a:gd name="T68" fmla="*/ 6 w 23"/>
                    <a:gd name="T69"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3">
                      <a:moveTo>
                        <a:pt x="6" y="4"/>
                      </a:moveTo>
                      <a:cubicBezTo>
                        <a:pt x="1" y="7"/>
                        <a:pt x="3" y="12"/>
                        <a:pt x="2" y="15"/>
                      </a:cubicBezTo>
                      <a:cubicBezTo>
                        <a:pt x="4" y="22"/>
                        <a:pt x="12" y="17"/>
                        <a:pt x="12" y="23"/>
                      </a:cubicBezTo>
                      <a:cubicBezTo>
                        <a:pt x="3" y="22"/>
                        <a:pt x="3" y="22"/>
                        <a:pt x="3" y="22"/>
                      </a:cubicBezTo>
                      <a:cubicBezTo>
                        <a:pt x="3" y="28"/>
                        <a:pt x="0" y="37"/>
                        <a:pt x="8" y="43"/>
                      </a:cubicBezTo>
                      <a:cubicBezTo>
                        <a:pt x="7" y="44"/>
                        <a:pt x="5" y="45"/>
                        <a:pt x="4" y="43"/>
                      </a:cubicBezTo>
                      <a:cubicBezTo>
                        <a:pt x="4" y="47"/>
                        <a:pt x="17" y="46"/>
                        <a:pt x="13" y="52"/>
                      </a:cubicBezTo>
                      <a:cubicBezTo>
                        <a:pt x="8" y="46"/>
                        <a:pt x="8" y="53"/>
                        <a:pt x="2" y="51"/>
                      </a:cubicBezTo>
                      <a:cubicBezTo>
                        <a:pt x="2" y="50"/>
                        <a:pt x="2" y="50"/>
                        <a:pt x="2" y="50"/>
                      </a:cubicBezTo>
                      <a:cubicBezTo>
                        <a:pt x="2" y="54"/>
                        <a:pt x="5" y="59"/>
                        <a:pt x="4" y="61"/>
                      </a:cubicBezTo>
                      <a:cubicBezTo>
                        <a:pt x="6" y="62"/>
                        <a:pt x="10" y="60"/>
                        <a:pt x="10" y="63"/>
                      </a:cubicBezTo>
                      <a:cubicBezTo>
                        <a:pt x="11" y="62"/>
                        <a:pt x="13" y="63"/>
                        <a:pt x="16" y="63"/>
                      </a:cubicBezTo>
                      <a:cubicBezTo>
                        <a:pt x="13" y="60"/>
                        <a:pt x="15" y="58"/>
                        <a:pt x="12" y="56"/>
                      </a:cubicBezTo>
                      <a:cubicBezTo>
                        <a:pt x="15" y="54"/>
                        <a:pt x="13" y="57"/>
                        <a:pt x="16" y="55"/>
                      </a:cubicBezTo>
                      <a:cubicBezTo>
                        <a:pt x="14" y="52"/>
                        <a:pt x="14" y="52"/>
                        <a:pt x="14" y="52"/>
                      </a:cubicBezTo>
                      <a:cubicBezTo>
                        <a:pt x="14" y="50"/>
                        <a:pt x="16" y="55"/>
                        <a:pt x="17" y="52"/>
                      </a:cubicBezTo>
                      <a:cubicBezTo>
                        <a:pt x="16" y="51"/>
                        <a:pt x="14" y="48"/>
                        <a:pt x="14" y="46"/>
                      </a:cubicBezTo>
                      <a:cubicBezTo>
                        <a:pt x="15" y="47"/>
                        <a:pt x="15" y="47"/>
                        <a:pt x="15" y="47"/>
                      </a:cubicBezTo>
                      <a:cubicBezTo>
                        <a:pt x="14" y="45"/>
                        <a:pt x="16" y="42"/>
                        <a:pt x="11" y="43"/>
                      </a:cubicBezTo>
                      <a:cubicBezTo>
                        <a:pt x="16" y="41"/>
                        <a:pt x="16" y="41"/>
                        <a:pt x="16" y="41"/>
                      </a:cubicBezTo>
                      <a:cubicBezTo>
                        <a:pt x="13" y="41"/>
                        <a:pt x="13" y="41"/>
                        <a:pt x="13" y="41"/>
                      </a:cubicBezTo>
                      <a:cubicBezTo>
                        <a:pt x="14" y="36"/>
                        <a:pt x="23" y="35"/>
                        <a:pt x="19" y="28"/>
                      </a:cubicBezTo>
                      <a:cubicBezTo>
                        <a:pt x="18" y="29"/>
                        <a:pt x="16" y="28"/>
                        <a:pt x="16" y="27"/>
                      </a:cubicBezTo>
                      <a:cubicBezTo>
                        <a:pt x="13" y="30"/>
                        <a:pt x="18" y="31"/>
                        <a:pt x="18" y="33"/>
                      </a:cubicBezTo>
                      <a:cubicBezTo>
                        <a:pt x="15" y="33"/>
                        <a:pt x="11" y="29"/>
                        <a:pt x="9" y="32"/>
                      </a:cubicBezTo>
                      <a:cubicBezTo>
                        <a:pt x="13" y="28"/>
                        <a:pt x="9" y="25"/>
                        <a:pt x="17" y="24"/>
                      </a:cubicBezTo>
                      <a:cubicBezTo>
                        <a:pt x="18" y="20"/>
                        <a:pt x="14" y="18"/>
                        <a:pt x="16" y="14"/>
                      </a:cubicBezTo>
                      <a:cubicBezTo>
                        <a:pt x="18" y="14"/>
                        <a:pt x="18" y="14"/>
                        <a:pt x="18" y="14"/>
                      </a:cubicBezTo>
                      <a:cubicBezTo>
                        <a:pt x="12" y="13"/>
                        <a:pt x="21" y="11"/>
                        <a:pt x="15" y="8"/>
                      </a:cubicBezTo>
                      <a:cubicBezTo>
                        <a:pt x="13" y="10"/>
                        <a:pt x="13" y="10"/>
                        <a:pt x="13" y="10"/>
                      </a:cubicBezTo>
                      <a:cubicBezTo>
                        <a:pt x="11" y="9"/>
                        <a:pt x="11" y="8"/>
                        <a:pt x="11" y="7"/>
                      </a:cubicBezTo>
                      <a:cubicBezTo>
                        <a:pt x="12" y="7"/>
                        <a:pt x="12" y="7"/>
                        <a:pt x="13" y="7"/>
                      </a:cubicBezTo>
                      <a:cubicBezTo>
                        <a:pt x="9" y="6"/>
                        <a:pt x="8" y="1"/>
                        <a:pt x="7" y="0"/>
                      </a:cubicBezTo>
                      <a:cubicBezTo>
                        <a:pt x="6" y="2"/>
                        <a:pt x="10" y="5"/>
                        <a:pt x="11" y="7"/>
                      </a:cubicBezTo>
                      <a:cubicBezTo>
                        <a:pt x="8" y="6"/>
                        <a:pt x="5" y="6"/>
                        <a:pt x="6"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6" name="Freeform 770"/>
                <p:cNvSpPr>
                  <a:spLocks/>
                </p:cNvSpPr>
                <p:nvPr/>
              </p:nvSpPr>
              <p:spPr bwMode="auto">
                <a:xfrm>
                  <a:off x="3578" y="3063"/>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7" name="Freeform 771"/>
                <p:cNvSpPr>
                  <a:spLocks/>
                </p:cNvSpPr>
                <p:nvPr/>
              </p:nvSpPr>
              <p:spPr bwMode="auto">
                <a:xfrm>
                  <a:off x="3566" y="2979"/>
                  <a:ext cx="23" cy="43"/>
                </a:xfrm>
                <a:custGeom>
                  <a:avLst/>
                  <a:gdLst>
                    <a:gd name="T0" fmla="*/ 13 w 27"/>
                    <a:gd name="T1" fmla="*/ 36 h 50"/>
                    <a:gd name="T2" fmla="*/ 18 w 27"/>
                    <a:gd name="T3" fmla="*/ 34 h 50"/>
                    <a:gd name="T4" fmla="*/ 8 w 27"/>
                    <a:gd name="T5" fmla="*/ 34 h 50"/>
                    <a:gd name="T6" fmla="*/ 7 w 27"/>
                    <a:gd name="T7" fmla="*/ 29 h 50"/>
                    <a:gd name="T8" fmla="*/ 16 w 27"/>
                    <a:gd name="T9" fmla="*/ 29 h 50"/>
                    <a:gd name="T10" fmla="*/ 17 w 27"/>
                    <a:gd name="T11" fmla="*/ 24 h 50"/>
                    <a:gd name="T12" fmla="*/ 11 w 27"/>
                    <a:gd name="T13" fmla="*/ 24 h 50"/>
                    <a:gd name="T14" fmla="*/ 8 w 27"/>
                    <a:gd name="T15" fmla="*/ 18 h 50"/>
                    <a:gd name="T16" fmla="*/ 10 w 27"/>
                    <a:gd name="T17" fmla="*/ 21 h 50"/>
                    <a:gd name="T18" fmla="*/ 17 w 27"/>
                    <a:gd name="T19" fmla="*/ 18 h 50"/>
                    <a:gd name="T20" fmla="*/ 2 w 27"/>
                    <a:gd name="T21" fmla="*/ 4 h 50"/>
                    <a:gd name="T22" fmla="*/ 2 w 27"/>
                    <a:gd name="T23" fmla="*/ 8 h 50"/>
                    <a:gd name="T24" fmla="*/ 9 w 27"/>
                    <a:gd name="T25" fmla="*/ 9 h 50"/>
                    <a:gd name="T26" fmla="*/ 7 w 27"/>
                    <a:gd name="T27" fmla="*/ 13 h 50"/>
                    <a:gd name="T28" fmla="*/ 4 w 27"/>
                    <a:gd name="T29" fmla="*/ 10 h 50"/>
                    <a:gd name="T30" fmla="*/ 3 w 27"/>
                    <a:gd name="T31" fmla="*/ 42 h 50"/>
                    <a:gd name="T32" fmla="*/ 3 w 27"/>
                    <a:gd name="T33" fmla="*/ 37 h 50"/>
                    <a:gd name="T34" fmla="*/ 7 w 27"/>
                    <a:gd name="T35" fmla="*/ 42 h 50"/>
                    <a:gd name="T36" fmla="*/ 14 w 27"/>
                    <a:gd name="T37" fmla="*/ 40 h 50"/>
                    <a:gd name="T38" fmla="*/ 12 w 27"/>
                    <a:gd name="T39" fmla="*/ 42 h 50"/>
                    <a:gd name="T40" fmla="*/ 18 w 27"/>
                    <a:gd name="T41" fmla="*/ 43 h 50"/>
                    <a:gd name="T42" fmla="*/ 21 w 27"/>
                    <a:gd name="T43" fmla="*/ 50 h 50"/>
                    <a:gd name="T44" fmla="*/ 22 w 27"/>
                    <a:gd name="T45" fmla="*/ 38 h 50"/>
                    <a:gd name="T46" fmla="*/ 13 w 27"/>
                    <a:gd name="T47" fmla="*/ 3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50">
                      <a:moveTo>
                        <a:pt x="13" y="36"/>
                      </a:moveTo>
                      <a:cubicBezTo>
                        <a:pt x="14" y="33"/>
                        <a:pt x="17" y="37"/>
                        <a:pt x="18" y="34"/>
                      </a:cubicBezTo>
                      <a:cubicBezTo>
                        <a:pt x="16" y="32"/>
                        <a:pt x="12" y="37"/>
                        <a:pt x="8" y="34"/>
                      </a:cubicBezTo>
                      <a:cubicBezTo>
                        <a:pt x="11" y="33"/>
                        <a:pt x="7" y="30"/>
                        <a:pt x="7" y="29"/>
                      </a:cubicBezTo>
                      <a:cubicBezTo>
                        <a:pt x="9" y="30"/>
                        <a:pt x="14" y="30"/>
                        <a:pt x="16" y="29"/>
                      </a:cubicBezTo>
                      <a:cubicBezTo>
                        <a:pt x="14" y="28"/>
                        <a:pt x="17" y="26"/>
                        <a:pt x="17" y="24"/>
                      </a:cubicBezTo>
                      <a:cubicBezTo>
                        <a:pt x="14" y="29"/>
                        <a:pt x="15" y="21"/>
                        <a:pt x="11" y="24"/>
                      </a:cubicBezTo>
                      <a:cubicBezTo>
                        <a:pt x="8" y="24"/>
                        <a:pt x="6" y="20"/>
                        <a:pt x="8" y="18"/>
                      </a:cubicBezTo>
                      <a:cubicBezTo>
                        <a:pt x="11" y="19"/>
                        <a:pt x="10" y="20"/>
                        <a:pt x="10" y="21"/>
                      </a:cubicBezTo>
                      <a:cubicBezTo>
                        <a:pt x="15" y="22"/>
                        <a:pt x="13" y="18"/>
                        <a:pt x="17" y="18"/>
                      </a:cubicBezTo>
                      <a:cubicBezTo>
                        <a:pt x="11" y="14"/>
                        <a:pt x="12" y="0"/>
                        <a:pt x="2" y="4"/>
                      </a:cubicBezTo>
                      <a:cubicBezTo>
                        <a:pt x="0" y="5"/>
                        <a:pt x="2" y="6"/>
                        <a:pt x="2" y="8"/>
                      </a:cubicBezTo>
                      <a:cubicBezTo>
                        <a:pt x="5" y="4"/>
                        <a:pt x="8" y="8"/>
                        <a:pt x="9" y="9"/>
                      </a:cubicBezTo>
                      <a:cubicBezTo>
                        <a:pt x="8" y="10"/>
                        <a:pt x="11" y="14"/>
                        <a:pt x="7" y="13"/>
                      </a:cubicBezTo>
                      <a:cubicBezTo>
                        <a:pt x="4" y="10"/>
                        <a:pt x="4" y="10"/>
                        <a:pt x="4" y="10"/>
                      </a:cubicBezTo>
                      <a:cubicBezTo>
                        <a:pt x="1" y="19"/>
                        <a:pt x="2" y="31"/>
                        <a:pt x="3" y="42"/>
                      </a:cubicBezTo>
                      <a:cubicBezTo>
                        <a:pt x="3" y="37"/>
                        <a:pt x="3" y="37"/>
                        <a:pt x="3" y="37"/>
                      </a:cubicBezTo>
                      <a:cubicBezTo>
                        <a:pt x="6" y="38"/>
                        <a:pt x="6" y="40"/>
                        <a:pt x="7" y="42"/>
                      </a:cubicBezTo>
                      <a:cubicBezTo>
                        <a:pt x="14" y="40"/>
                        <a:pt x="14" y="40"/>
                        <a:pt x="14" y="40"/>
                      </a:cubicBezTo>
                      <a:cubicBezTo>
                        <a:pt x="13" y="41"/>
                        <a:pt x="14" y="43"/>
                        <a:pt x="12" y="42"/>
                      </a:cubicBezTo>
                      <a:cubicBezTo>
                        <a:pt x="14" y="44"/>
                        <a:pt x="16" y="44"/>
                        <a:pt x="18" y="43"/>
                      </a:cubicBezTo>
                      <a:cubicBezTo>
                        <a:pt x="20" y="46"/>
                        <a:pt x="17" y="47"/>
                        <a:pt x="21" y="50"/>
                      </a:cubicBezTo>
                      <a:cubicBezTo>
                        <a:pt x="27" y="44"/>
                        <a:pt x="17" y="45"/>
                        <a:pt x="22" y="38"/>
                      </a:cubicBezTo>
                      <a:lnTo>
                        <a:pt x="13" y="36"/>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8" name="Freeform 772"/>
                <p:cNvSpPr>
                  <a:spLocks/>
                </p:cNvSpPr>
                <p:nvPr/>
              </p:nvSpPr>
              <p:spPr bwMode="auto">
                <a:xfrm>
                  <a:off x="3577" y="3020"/>
                  <a:ext cx="3" cy="2"/>
                </a:xfrm>
                <a:custGeom>
                  <a:avLst/>
                  <a:gdLst>
                    <a:gd name="T0" fmla="*/ 3 w 3"/>
                    <a:gd name="T1" fmla="*/ 2 h 2"/>
                    <a:gd name="T2" fmla="*/ 0 w 3"/>
                    <a:gd name="T3" fmla="*/ 0 h 2"/>
                    <a:gd name="T4" fmla="*/ 1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1"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9" name="Freeform 773"/>
                <p:cNvSpPr>
                  <a:spLocks/>
                </p:cNvSpPr>
                <p:nvPr/>
              </p:nvSpPr>
              <p:spPr bwMode="auto">
                <a:xfrm>
                  <a:off x="3568"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0" name="Freeform 774"/>
                <p:cNvSpPr>
                  <a:spLocks/>
                </p:cNvSpPr>
                <p:nvPr/>
              </p:nvSpPr>
              <p:spPr bwMode="auto">
                <a:xfrm>
                  <a:off x="3579" y="2989"/>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1" name="Freeform 775"/>
                <p:cNvSpPr>
                  <a:spLocks/>
                </p:cNvSpPr>
                <p:nvPr/>
              </p:nvSpPr>
              <p:spPr bwMode="auto">
                <a:xfrm>
                  <a:off x="3567" y="2971"/>
                  <a:ext cx="11" cy="13"/>
                </a:xfrm>
                <a:custGeom>
                  <a:avLst/>
                  <a:gdLst>
                    <a:gd name="T0" fmla="*/ 0 w 13"/>
                    <a:gd name="T1" fmla="*/ 0 h 15"/>
                    <a:gd name="T2" fmla="*/ 0 w 13"/>
                    <a:gd name="T3" fmla="*/ 12 h 15"/>
                    <a:gd name="T4" fmla="*/ 12 w 13"/>
                    <a:gd name="T5" fmla="*/ 12 h 15"/>
                    <a:gd name="T6" fmla="*/ 5 w 13"/>
                    <a:gd name="T7" fmla="*/ 7 h 15"/>
                    <a:gd name="T8" fmla="*/ 5 w 13"/>
                    <a:gd name="T9" fmla="*/ 0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4"/>
                        <a:pt x="4" y="7"/>
                        <a:pt x="0" y="12"/>
                      </a:cubicBezTo>
                      <a:cubicBezTo>
                        <a:pt x="4" y="15"/>
                        <a:pt x="8" y="11"/>
                        <a:pt x="12" y="12"/>
                      </a:cubicBezTo>
                      <a:cubicBezTo>
                        <a:pt x="13" y="10"/>
                        <a:pt x="6" y="10"/>
                        <a:pt x="5" y="7"/>
                      </a:cubicBezTo>
                      <a:cubicBezTo>
                        <a:pt x="8" y="6"/>
                        <a:pt x="4" y="3"/>
                        <a:pt x="5" y="0"/>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2" name="Freeform 776"/>
                <p:cNvSpPr>
                  <a:spLocks/>
                </p:cNvSpPr>
                <p:nvPr/>
              </p:nvSpPr>
              <p:spPr bwMode="auto">
                <a:xfrm>
                  <a:off x="3569" y="2872"/>
                  <a:ext cx="19" cy="103"/>
                </a:xfrm>
                <a:custGeom>
                  <a:avLst/>
                  <a:gdLst>
                    <a:gd name="T0" fmla="*/ 12 w 22"/>
                    <a:gd name="T1" fmla="*/ 98 h 119"/>
                    <a:gd name="T2" fmla="*/ 11 w 22"/>
                    <a:gd name="T3" fmla="*/ 92 h 119"/>
                    <a:gd name="T4" fmla="*/ 14 w 22"/>
                    <a:gd name="T5" fmla="*/ 95 h 119"/>
                    <a:gd name="T6" fmla="*/ 16 w 22"/>
                    <a:gd name="T7" fmla="*/ 90 h 119"/>
                    <a:gd name="T8" fmla="*/ 14 w 22"/>
                    <a:gd name="T9" fmla="*/ 90 h 119"/>
                    <a:gd name="T10" fmla="*/ 13 w 22"/>
                    <a:gd name="T11" fmla="*/ 79 h 119"/>
                    <a:gd name="T12" fmla="*/ 8 w 22"/>
                    <a:gd name="T13" fmla="*/ 77 h 119"/>
                    <a:gd name="T14" fmla="*/ 16 w 22"/>
                    <a:gd name="T15" fmla="*/ 70 h 119"/>
                    <a:gd name="T16" fmla="*/ 5 w 22"/>
                    <a:gd name="T17" fmla="*/ 72 h 119"/>
                    <a:gd name="T18" fmla="*/ 9 w 22"/>
                    <a:gd name="T19" fmla="*/ 60 h 119"/>
                    <a:gd name="T20" fmla="*/ 10 w 22"/>
                    <a:gd name="T21" fmla="*/ 62 h 119"/>
                    <a:gd name="T22" fmla="*/ 10 w 22"/>
                    <a:gd name="T23" fmla="*/ 56 h 119"/>
                    <a:gd name="T24" fmla="*/ 15 w 22"/>
                    <a:gd name="T25" fmla="*/ 56 h 119"/>
                    <a:gd name="T26" fmla="*/ 15 w 22"/>
                    <a:gd name="T27" fmla="*/ 46 h 119"/>
                    <a:gd name="T28" fmla="*/ 17 w 22"/>
                    <a:gd name="T29" fmla="*/ 47 h 119"/>
                    <a:gd name="T30" fmla="*/ 13 w 22"/>
                    <a:gd name="T31" fmla="*/ 28 h 119"/>
                    <a:gd name="T32" fmla="*/ 17 w 22"/>
                    <a:gd name="T33" fmla="*/ 26 h 119"/>
                    <a:gd name="T34" fmla="*/ 7 w 22"/>
                    <a:gd name="T35" fmla="*/ 27 h 119"/>
                    <a:gd name="T36" fmla="*/ 8 w 22"/>
                    <a:gd name="T37" fmla="*/ 20 h 119"/>
                    <a:gd name="T38" fmla="*/ 14 w 22"/>
                    <a:gd name="T39" fmla="*/ 22 h 119"/>
                    <a:gd name="T40" fmla="*/ 11 w 22"/>
                    <a:gd name="T41" fmla="*/ 17 h 119"/>
                    <a:gd name="T42" fmla="*/ 17 w 22"/>
                    <a:gd name="T43" fmla="*/ 14 h 119"/>
                    <a:gd name="T44" fmla="*/ 8 w 22"/>
                    <a:gd name="T45" fmla="*/ 6 h 119"/>
                    <a:gd name="T46" fmla="*/ 10 w 22"/>
                    <a:gd name="T47" fmla="*/ 1 h 119"/>
                    <a:gd name="T48" fmla="*/ 1 w 22"/>
                    <a:gd name="T49" fmla="*/ 5 h 119"/>
                    <a:gd name="T50" fmla="*/ 2 w 22"/>
                    <a:gd name="T51" fmla="*/ 31 h 119"/>
                    <a:gd name="T52" fmla="*/ 7 w 22"/>
                    <a:gd name="T53" fmla="*/ 38 h 119"/>
                    <a:gd name="T54" fmla="*/ 1 w 22"/>
                    <a:gd name="T55" fmla="*/ 39 h 119"/>
                    <a:gd name="T56" fmla="*/ 7 w 22"/>
                    <a:gd name="T57" fmla="*/ 39 h 119"/>
                    <a:gd name="T58" fmla="*/ 2 w 22"/>
                    <a:gd name="T59" fmla="*/ 43 h 119"/>
                    <a:gd name="T60" fmla="*/ 7 w 22"/>
                    <a:gd name="T61" fmla="*/ 46 h 119"/>
                    <a:gd name="T62" fmla="*/ 0 w 22"/>
                    <a:gd name="T63" fmla="*/ 48 h 119"/>
                    <a:gd name="T64" fmla="*/ 2 w 22"/>
                    <a:gd name="T65" fmla="*/ 90 h 119"/>
                    <a:gd name="T66" fmla="*/ 7 w 22"/>
                    <a:gd name="T67" fmla="*/ 89 h 119"/>
                    <a:gd name="T68" fmla="*/ 7 w 22"/>
                    <a:gd name="T69" fmla="*/ 105 h 119"/>
                    <a:gd name="T70" fmla="*/ 10 w 22"/>
                    <a:gd name="T71" fmla="*/ 107 h 119"/>
                    <a:gd name="T72" fmla="*/ 1 w 22"/>
                    <a:gd name="T73" fmla="*/ 107 h 119"/>
                    <a:gd name="T74" fmla="*/ 2 w 22"/>
                    <a:gd name="T75" fmla="*/ 112 h 119"/>
                    <a:gd name="T76" fmla="*/ 4 w 22"/>
                    <a:gd name="T77" fmla="*/ 109 h 119"/>
                    <a:gd name="T78" fmla="*/ 2 w 22"/>
                    <a:gd name="T79" fmla="*/ 114 h 119"/>
                    <a:gd name="T80" fmla="*/ 13 w 22"/>
                    <a:gd name="T81" fmla="*/ 111 h 119"/>
                    <a:gd name="T82" fmla="*/ 18 w 22"/>
                    <a:gd name="T83" fmla="*/ 98 h 119"/>
                    <a:gd name="T84" fmla="*/ 12 w 22"/>
                    <a:gd name="T85"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9">
                      <a:moveTo>
                        <a:pt x="12" y="98"/>
                      </a:moveTo>
                      <a:cubicBezTo>
                        <a:pt x="12" y="96"/>
                        <a:pt x="9" y="93"/>
                        <a:pt x="11" y="92"/>
                      </a:cubicBezTo>
                      <a:cubicBezTo>
                        <a:pt x="14" y="92"/>
                        <a:pt x="14" y="93"/>
                        <a:pt x="14" y="95"/>
                      </a:cubicBezTo>
                      <a:cubicBezTo>
                        <a:pt x="19" y="94"/>
                        <a:pt x="13" y="92"/>
                        <a:pt x="16" y="90"/>
                      </a:cubicBezTo>
                      <a:cubicBezTo>
                        <a:pt x="16" y="90"/>
                        <a:pt x="15" y="91"/>
                        <a:pt x="14" y="90"/>
                      </a:cubicBezTo>
                      <a:cubicBezTo>
                        <a:pt x="15" y="84"/>
                        <a:pt x="10" y="87"/>
                        <a:pt x="13" y="79"/>
                      </a:cubicBezTo>
                      <a:cubicBezTo>
                        <a:pt x="11" y="78"/>
                        <a:pt x="11" y="77"/>
                        <a:pt x="8" y="77"/>
                      </a:cubicBezTo>
                      <a:cubicBezTo>
                        <a:pt x="12" y="73"/>
                        <a:pt x="12" y="75"/>
                        <a:pt x="16" y="70"/>
                      </a:cubicBezTo>
                      <a:cubicBezTo>
                        <a:pt x="14" y="70"/>
                        <a:pt x="9" y="72"/>
                        <a:pt x="5" y="72"/>
                      </a:cubicBezTo>
                      <a:cubicBezTo>
                        <a:pt x="11" y="65"/>
                        <a:pt x="4" y="64"/>
                        <a:pt x="9" y="60"/>
                      </a:cubicBezTo>
                      <a:cubicBezTo>
                        <a:pt x="9" y="60"/>
                        <a:pt x="10" y="61"/>
                        <a:pt x="10" y="62"/>
                      </a:cubicBezTo>
                      <a:cubicBezTo>
                        <a:pt x="16" y="62"/>
                        <a:pt x="8" y="58"/>
                        <a:pt x="10" y="56"/>
                      </a:cubicBezTo>
                      <a:cubicBezTo>
                        <a:pt x="15" y="56"/>
                        <a:pt x="15" y="56"/>
                        <a:pt x="15" y="56"/>
                      </a:cubicBezTo>
                      <a:cubicBezTo>
                        <a:pt x="14" y="53"/>
                        <a:pt x="11" y="49"/>
                        <a:pt x="15" y="46"/>
                      </a:cubicBezTo>
                      <a:cubicBezTo>
                        <a:pt x="17" y="47"/>
                        <a:pt x="17" y="47"/>
                        <a:pt x="17" y="47"/>
                      </a:cubicBezTo>
                      <a:cubicBezTo>
                        <a:pt x="13" y="41"/>
                        <a:pt x="15" y="34"/>
                        <a:pt x="13" y="28"/>
                      </a:cubicBezTo>
                      <a:cubicBezTo>
                        <a:pt x="17" y="26"/>
                        <a:pt x="17" y="26"/>
                        <a:pt x="17" y="26"/>
                      </a:cubicBezTo>
                      <a:cubicBezTo>
                        <a:pt x="13" y="18"/>
                        <a:pt x="15" y="33"/>
                        <a:pt x="7" y="27"/>
                      </a:cubicBezTo>
                      <a:cubicBezTo>
                        <a:pt x="17" y="27"/>
                        <a:pt x="4" y="24"/>
                        <a:pt x="8" y="20"/>
                      </a:cubicBezTo>
                      <a:cubicBezTo>
                        <a:pt x="12" y="18"/>
                        <a:pt x="10" y="24"/>
                        <a:pt x="14" y="22"/>
                      </a:cubicBezTo>
                      <a:cubicBezTo>
                        <a:pt x="9" y="21"/>
                        <a:pt x="13" y="19"/>
                        <a:pt x="11" y="17"/>
                      </a:cubicBezTo>
                      <a:cubicBezTo>
                        <a:pt x="16" y="18"/>
                        <a:pt x="12" y="13"/>
                        <a:pt x="17" y="14"/>
                      </a:cubicBezTo>
                      <a:cubicBezTo>
                        <a:pt x="8" y="6"/>
                        <a:pt x="8" y="6"/>
                        <a:pt x="8" y="6"/>
                      </a:cubicBezTo>
                      <a:cubicBezTo>
                        <a:pt x="11" y="5"/>
                        <a:pt x="11" y="3"/>
                        <a:pt x="10" y="1"/>
                      </a:cubicBezTo>
                      <a:cubicBezTo>
                        <a:pt x="10" y="5"/>
                        <a:pt x="3" y="0"/>
                        <a:pt x="1" y="5"/>
                      </a:cubicBezTo>
                      <a:cubicBezTo>
                        <a:pt x="3" y="12"/>
                        <a:pt x="5" y="23"/>
                        <a:pt x="2" y="31"/>
                      </a:cubicBezTo>
                      <a:cubicBezTo>
                        <a:pt x="9" y="32"/>
                        <a:pt x="2" y="37"/>
                        <a:pt x="7" y="38"/>
                      </a:cubicBezTo>
                      <a:cubicBezTo>
                        <a:pt x="1" y="39"/>
                        <a:pt x="1" y="39"/>
                        <a:pt x="1" y="39"/>
                      </a:cubicBezTo>
                      <a:cubicBezTo>
                        <a:pt x="3" y="45"/>
                        <a:pt x="5" y="38"/>
                        <a:pt x="7" y="39"/>
                      </a:cubicBezTo>
                      <a:cubicBezTo>
                        <a:pt x="8" y="42"/>
                        <a:pt x="4" y="43"/>
                        <a:pt x="2" y="43"/>
                      </a:cubicBezTo>
                      <a:cubicBezTo>
                        <a:pt x="1" y="47"/>
                        <a:pt x="4" y="44"/>
                        <a:pt x="7" y="46"/>
                      </a:cubicBezTo>
                      <a:cubicBezTo>
                        <a:pt x="0" y="48"/>
                        <a:pt x="0" y="48"/>
                        <a:pt x="0" y="48"/>
                      </a:cubicBezTo>
                      <a:cubicBezTo>
                        <a:pt x="2" y="60"/>
                        <a:pt x="7" y="77"/>
                        <a:pt x="2" y="90"/>
                      </a:cubicBezTo>
                      <a:cubicBezTo>
                        <a:pt x="7" y="89"/>
                        <a:pt x="7" y="89"/>
                        <a:pt x="7" y="89"/>
                      </a:cubicBezTo>
                      <a:cubicBezTo>
                        <a:pt x="4" y="96"/>
                        <a:pt x="16" y="100"/>
                        <a:pt x="7" y="105"/>
                      </a:cubicBezTo>
                      <a:cubicBezTo>
                        <a:pt x="10" y="107"/>
                        <a:pt x="10" y="107"/>
                        <a:pt x="10" y="107"/>
                      </a:cubicBezTo>
                      <a:cubicBezTo>
                        <a:pt x="8" y="106"/>
                        <a:pt x="4" y="108"/>
                        <a:pt x="1" y="107"/>
                      </a:cubicBezTo>
                      <a:cubicBezTo>
                        <a:pt x="2" y="108"/>
                        <a:pt x="0" y="110"/>
                        <a:pt x="2" y="112"/>
                      </a:cubicBezTo>
                      <a:cubicBezTo>
                        <a:pt x="4" y="109"/>
                        <a:pt x="4" y="109"/>
                        <a:pt x="4" y="109"/>
                      </a:cubicBezTo>
                      <a:cubicBezTo>
                        <a:pt x="8" y="111"/>
                        <a:pt x="5" y="114"/>
                        <a:pt x="2" y="114"/>
                      </a:cubicBezTo>
                      <a:cubicBezTo>
                        <a:pt x="6" y="119"/>
                        <a:pt x="10" y="112"/>
                        <a:pt x="13" y="111"/>
                      </a:cubicBezTo>
                      <a:cubicBezTo>
                        <a:pt x="5" y="104"/>
                        <a:pt x="22" y="104"/>
                        <a:pt x="18" y="98"/>
                      </a:cubicBezTo>
                      <a:cubicBezTo>
                        <a:pt x="16" y="94"/>
                        <a:pt x="14" y="98"/>
                        <a:pt x="12" y="9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3" name="Freeform 777"/>
                <p:cNvSpPr>
                  <a:spLocks/>
                </p:cNvSpPr>
                <p:nvPr/>
              </p:nvSpPr>
              <p:spPr bwMode="auto">
                <a:xfrm>
                  <a:off x="356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4" name="Freeform 778"/>
                <p:cNvSpPr>
                  <a:spLocks/>
                </p:cNvSpPr>
                <p:nvPr/>
              </p:nvSpPr>
              <p:spPr bwMode="auto">
                <a:xfrm>
                  <a:off x="3577" y="287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5" name="Rectangle 779"/>
                <p:cNvSpPr>
                  <a:spLocks noChangeArrowheads="1"/>
                </p:cNvSpPr>
                <p:nvPr/>
              </p:nvSpPr>
              <p:spPr bwMode="auto">
                <a:xfrm>
                  <a:off x="3571" y="2971"/>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6" name="Freeform 780"/>
                <p:cNvSpPr>
                  <a:spLocks/>
                </p:cNvSpPr>
                <p:nvPr/>
              </p:nvSpPr>
              <p:spPr bwMode="auto">
                <a:xfrm>
                  <a:off x="3579" y="2972"/>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7" name="Freeform 781"/>
                <p:cNvSpPr>
                  <a:spLocks/>
                </p:cNvSpPr>
                <p:nvPr/>
              </p:nvSpPr>
              <p:spPr bwMode="auto">
                <a:xfrm>
                  <a:off x="3581" y="2858"/>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8" name="Freeform 782"/>
                <p:cNvSpPr>
                  <a:spLocks/>
                </p:cNvSpPr>
                <p:nvPr/>
              </p:nvSpPr>
              <p:spPr bwMode="auto">
                <a:xfrm>
                  <a:off x="3583" y="2815"/>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9" name="Freeform 783"/>
                <p:cNvSpPr>
                  <a:spLocks/>
                </p:cNvSpPr>
                <p:nvPr/>
              </p:nvSpPr>
              <p:spPr bwMode="auto">
                <a:xfrm>
                  <a:off x="3557" y="2696"/>
                  <a:ext cx="30" cy="175"/>
                </a:xfrm>
                <a:custGeom>
                  <a:avLst/>
                  <a:gdLst>
                    <a:gd name="T0" fmla="*/ 17 w 34"/>
                    <a:gd name="T1" fmla="*/ 7 h 203"/>
                    <a:gd name="T2" fmla="*/ 10 w 34"/>
                    <a:gd name="T3" fmla="*/ 4 h 203"/>
                    <a:gd name="T4" fmla="*/ 7 w 34"/>
                    <a:gd name="T5" fmla="*/ 11 h 203"/>
                    <a:gd name="T6" fmla="*/ 11 w 34"/>
                    <a:gd name="T7" fmla="*/ 22 h 203"/>
                    <a:gd name="T8" fmla="*/ 12 w 34"/>
                    <a:gd name="T9" fmla="*/ 45 h 203"/>
                    <a:gd name="T10" fmla="*/ 10 w 34"/>
                    <a:gd name="T11" fmla="*/ 59 h 203"/>
                    <a:gd name="T12" fmla="*/ 17 w 34"/>
                    <a:gd name="T13" fmla="*/ 79 h 203"/>
                    <a:gd name="T14" fmla="*/ 15 w 34"/>
                    <a:gd name="T15" fmla="*/ 83 h 203"/>
                    <a:gd name="T16" fmla="*/ 13 w 34"/>
                    <a:gd name="T17" fmla="*/ 94 h 203"/>
                    <a:gd name="T18" fmla="*/ 23 w 34"/>
                    <a:gd name="T19" fmla="*/ 98 h 203"/>
                    <a:gd name="T20" fmla="*/ 24 w 34"/>
                    <a:gd name="T21" fmla="*/ 108 h 203"/>
                    <a:gd name="T22" fmla="*/ 20 w 34"/>
                    <a:gd name="T23" fmla="*/ 117 h 203"/>
                    <a:gd name="T24" fmla="*/ 20 w 34"/>
                    <a:gd name="T25" fmla="*/ 130 h 203"/>
                    <a:gd name="T26" fmla="*/ 18 w 34"/>
                    <a:gd name="T27" fmla="*/ 144 h 203"/>
                    <a:gd name="T28" fmla="*/ 21 w 34"/>
                    <a:gd name="T29" fmla="*/ 155 h 203"/>
                    <a:gd name="T30" fmla="*/ 25 w 34"/>
                    <a:gd name="T31" fmla="*/ 163 h 203"/>
                    <a:gd name="T32" fmla="*/ 20 w 34"/>
                    <a:gd name="T33" fmla="*/ 166 h 203"/>
                    <a:gd name="T34" fmla="*/ 22 w 34"/>
                    <a:gd name="T35" fmla="*/ 174 h 203"/>
                    <a:gd name="T36" fmla="*/ 20 w 34"/>
                    <a:gd name="T37" fmla="*/ 202 h 203"/>
                    <a:gd name="T38" fmla="*/ 22 w 34"/>
                    <a:gd name="T39" fmla="*/ 188 h 203"/>
                    <a:gd name="T40" fmla="*/ 19 w 34"/>
                    <a:gd name="T41" fmla="*/ 185 h 203"/>
                    <a:gd name="T42" fmla="*/ 31 w 34"/>
                    <a:gd name="T43" fmla="*/ 182 h 203"/>
                    <a:gd name="T44" fmla="*/ 32 w 34"/>
                    <a:gd name="T45" fmla="*/ 178 h 203"/>
                    <a:gd name="T46" fmla="*/ 30 w 34"/>
                    <a:gd name="T47" fmla="*/ 168 h 203"/>
                    <a:gd name="T48" fmla="*/ 32 w 34"/>
                    <a:gd name="T49" fmla="*/ 160 h 203"/>
                    <a:gd name="T50" fmla="*/ 32 w 34"/>
                    <a:gd name="T51" fmla="*/ 147 h 203"/>
                    <a:gd name="T52" fmla="*/ 29 w 34"/>
                    <a:gd name="T53" fmla="*/ 136 h 203"/>
                    <a:gd name="T54" fmla="*/ 31 w 34"/>
                    <a:gd name="T55" fmla="*/ 136 h 203"/>
                    <a:gd name="T56" fmla="*/ 31 w 34"/>
                    <a:gd name="T57" fmla="*/ 133 h 203"/>
                    <a:gd name="T58" fmla="*/ 29 w 34"/>
                    <a:gd name="T59" fmla="*/ 124 h 203"/>
                    <a:gd name="T60" fmla="*/ 26 w 34"/>
                    <a:gd name="T61" fmla="*/ 115 h 203"/>
                    <a:gd name="T62" fmla="*/ 31 w 34"/>
                    <a:gd name="T63" fmla="*/ 112 h 203"/>
                    <a:gd name="T64" fmla="*/ 31 w 34"/>
                    <a:gd name="T65" fmla="*/ 101 h 203"/>
                    <a:gd name="T66" fmla="*/ 26 w 34"/>
                    <a:gd name="T67" fmla="*/ 96 h 203"/>
                    <a:gd name="T68" fmla="*/ 23 w 34"/>
                    <a:gd name="T69" fmla="*/ 83 h 203"/>
                    <a:gd name="T70" fmla="*/ 21 w 34"/>
                    <a:gd name="T71" fmla="*/ 64 h 203"/>
                    <a:gd name="T72" fmla="*/ 22 w 34"/>
                    <a:gd name="T73" fmla="*/ 59 h 203"/>
                    <a:gd name="T74" fmla="*/ 20 w 34"/>
                    <a:gd name="T75" fmla="*/ 38 h 203"/>
                    <a:gd name="T76" fmla="*/ 14 w 34"/>
                    <a:gd name="T77" fmla="*/ 46 h 203"/>
                    <a:gd name="T78" fmla="*/ 23 w 34"/>
                    <a:gd name="T79" fmla="*/ 3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3">
                      <a:moveTo>
                        <a:pt x="24" y="17"/>
                      </a:moveTo>
                      <a:cubicBezTo>
                        <a:pt x="22" y="14"/>
                        <a:pt x="21" y="10"/>
                        <a:pt x="17" y="7"/>
                      </a:cubicBezTo>
                      <a:cubicBezTo>
                        <a:pt x="19" y="8"/>
                        <a:pt x="19" y="8"/>
                        <a:pt x="19" y="8"/>
                      </a:cubicBezTo>
                      <a:cubicBezTo>
                        <a:pt x="18" y="6"/>
                        <a:pt x="14" y="0"/>
                        <a:pt x="10" y="4"/>
                      </a:cubicBezTo>
                      <a:cubicBezTo>
                        <a:pt x="12" y="5"/>
                        <a:pt x="12" y="5"/>
                        <a:pt x="12" y="5"/>
                      </a:cubicBezTo>
                      <a:cubicBezTo>
                        <a:pt x="16" y="9"/>
                        <a:pt x="8" y="8"/>
                        <a:pt x="7" y="11"/>
                      </a:cubicBezTo>
                      <a:cubicBezTo>
                        <a:pt x="8" y="15"/>
                        <a:pt x="17" y="17"/>
                        <a:pt x="15" y="21"/>
                      </a:cubicBezTo>
                      <a:cubicBezTo>
                        <a:pt x="15" y="22"/>
                        <a:pt x="13" y="22"/>
                        <a:pt x="11" y="22"/>
                      </a:cubicBezTo>
                      <a:cubicBezTo>
                        <a:pt x="10" y="25"/>
                        <a:pt x="17" y="26"/>
                        <a:pt x="18" y="29"/>
                      </a:cubicBezTo>
                      <a:cubicBezTo>
                        <a:pt x="0" y="30"/>
                        <a:pt x="23" y="39"/>
                        <a:pt x="12" y="45"/>
                      </a:cubicBezTo>
                      <a:cubicBezTo>
                        <a:pt x="13" y="48"/>
                        <a:pt x="12" y="52"/>
                        <a:pt x="15" y="56"/>
                      </a:cubicBezTo>
                      <a:cubicBezTo>
                        <a:pt x="11" y="54"/>
                        <a:pt x="15" y="60"/>
                        <a:pt x="10" y="59"/>
                      </a:cubicBezTo>
                      <a:cubicBezTo>
                        <a:pt x="20" y="60"/>
                        <a:pt x="6" y="71"/>
                        <a:pt x="19" y="72"/>
                      </a:cubicBezTo>
                      <a:cubicBezTo>
                        <a:pt x="15" y="77"/>
                        <a:pt x="20" y="72"/>
                        <a:pt x="17" y="79"/>
                      </a:cubicBezTo>
                      <a:cubicBezTo>
                        <a:pt x="15" y="79"/>
                        <a:pt x="15" y="77"/>
                        <a:pt x="15" y="77"/>
                      </a:cubicBezTo>
                      <a:cubicBezTo>
                        <a:pt x="12" y="80"/>
                        <a:pt x="20" y="81"/>
                        <a:pt x="15" y="83"/>
                      </a:cubicBezTo>
                      <a:cubicBezTo>
                        <a:pt x="14" y="88"/>
                        <a:pt x="18" y="84"/>
                        <a:pt x="22" y="87"/>
                      </a:cubicBezTo>
                      <a:cubicBezTo>
                        <a:pt x="20" y="92"/>
                        <a:pt x="18" y="91"/>
                        <a:pt x="13" y="94"/>
                      </a:cubicBezTo>
                      <a:cubicBezTo>
                        <a:pt x="19" y="94"/>
                        <a:pt x="16" y="98"/>
                        <a:pt x="20" y="100"/>
                      </a:cubicBezTo>
                      <a:cubicBezTo>
                        <a:pt x="20" y="100"/>
                        <a:pt x="21" y="96"/>
                        <a:pt x="23" y="98"/>
                      </a:cubicBezTo>
                      <a:cubicBezTo>
                        <a:pt x="23" y="105"/>
                        <a:pt x="28" y="103"/>
                        <a:pt x="29" y="109"/>
                      </a:cubicBezTo>
                      <a:cubicBezTo>
                        <a:pt x="23" y="112"/>
                        <a:pt x="29" y="103"/>
                        <a:pt x="24" y="108"/>
                      </a:cubicBezTo>
                      <a:cubicBezTo>
                        <a:pt x="21" y="105"/>
                        <a:pt x="21" y="102"/>
                        <a:pt x="16" y="100"/>
                      </a:cubicBezTo>
                      <a:cubicBezTo>
                        <a:pt x="16" y="105"/>
                        <a:pt x="17" y="111"/>
                        <a:pt x="20" y="117"/>
                      </a:cubicBezTo>
                      <a:cubicBezTo>
                        <a:pt x="19" y="120"/>
                        <a:pt x="16" y="115"/>
                        <a:pt x="16" y="117"/>
                      </a:cubicBezTo>
                      <a:cubicBezTo>
                        <a:pt x="13" y="123"/>
                        <a:pt x="23" y="126"/>
                        <a:pt x="20" y="130"/>
                      </a:cubicBezTo>
                      <a:cubicBezTo>
                        <a:pt x="16" y="129"/>
                        <a:pt x="16" y="129"/>
                        <a:pt x="16" y="129"/>
                      </a:cubicBezTo>
                      <a:cubicBezTo>
                        <a:pt x="21" y="132"/>
                        <a:pt x="16" y="139"/>
                        <a:pt x="18" y="144"/>
                      </a:cubicBezTo>
                      <a:cubicBezTo>
                        <a:pt x="20" y="143"/>
                        <a:pt x="21" y="143"/>
                        <a:pt x="22" y="143"/>
                      </a:cubicBezTo>
                      <a:cubicBezTo>
                        <a:pt x="14" y="143"/>
                        <a:pt x="27" y="150"/>
                        <a:pt x="21" y="155"/>
                      </a:cubicBezTo>
                      <a:cubicBezTo>
                        <a:pt x="26" y="155"/>
                        <a:pt x="30" y="159"/>
                        <a:pt x="30" y="163"/>
                      </a:cubicBezTo>
                      <a:cubicBezTo>
                        <a:pt x="29" y="164"/>
                        <a:pt x="26" y="163"/>
                        <a:pt x="25" y="163"/>
                      </a:cubicBezTo>
                      <a:cubicBezTo>
                        <a:pt x="28" y="158"/>
                        <a:pt x="19" y="159"/>
                        <a:pt x="16" y="155"/>
                      </a:cubicBezTo>
                      <a:cubicBezTo>
                        <a:pt x="19" y="158"/>
                        <a:pt x="16" y="163"/>
                        <a:pt x="20" y="166"/>
                      </a:cubicBezTo>
                      <a:cubicBezTo>
                        <a:pt x="16" y="165"/>
                        <a:pt x="16" y="165"/>
                        <a:pt x="16" y="165"/>
                      </a:cubicBezTo>
                      <a:cubicBezTo>
                        <a:pt x="15" y="170"/>
                        <a:pt x="26" y="169"/>
                        <a:pt x="22" y="174"/>
                      </a:cubicBezTo>
                      <a:cubicBezTo>
                        <a:pt x="18" y="173"/>
                        <a:pt x="18" y="173"/>
                        <a:pt x="18" y="173"/>
                      </a:cubicBezTo>
                      <a:cubicBezTo>
                        <a:pt x="19" y="183"/>
                        <a:pt x="13" y="194"/>
                        <a:pt x="20" y="202"/>
                      </a:cubicBezTo>
                      <a:cubicBezTo>
                        <a:pt x="23" y="203"/>
                        <a:pt x="29" y="199"/>
                        <a:pt x="31" y="198"/>
                      </a:cubicBezTo>
                      <a:cubicBezTo>
                        <a:pt x="29" y="194"/>
                        <a:pt x="24" y="191"/>
                        <a:pt x="22" y="188"/>
                      </a:cubicBezTo>
                      <a:cubicBezTo>
                        <a:pt x="27" y="188"/>
                        <a:pt x="27" y="188"/>
                        <a:pt x="27" y="188"/>
                      </a:cubicBezTo>
                      <a:cubicBezTo>
                        <a:pt x="24" y="187"/>
                        <a:pt x="22" y="183"/>
                        <a:pt x="19" y="185"/>
                      </a:cubicBezTo>
                      <a:cubicBezTo>
                        <a:pt x="16" y="182"/>
                        <a:pt x="23" y="183"/>
                        <a:pt x="20" y="180"/>
                      </a:cubicBezTo>
                      <a:cubicBezTo>
                        <a:pt x="26" y="180"/>
                        <a:pt x="26" y="182"/>
                        <a:pt x="31" y="182"/>
                      </a:cubicBezTo>
                      <a:cubicBezTo>
                        <a:pt x="28" y="179"/>
                        <a:pt x="28" y="179"/>
                        <a:pt x="28" y="179"/>
                      </a:cubicBezTo>
                      <a:cubicBezTo>
                        <a:pt x="30" y="180"/>
                        <a:pt x="30" y="177"/>
                        <a:pt x="32" y="178"/>
                      </a:cubicBezTo>
                      <a:cubicBezTo>
                        <a:pt x="25" y="173"/>
                        <a:pt x="34" y="171"/>
                        <a:pt x="31" y="165"/>
                      </a:cubicBezTo>
                      <a:cubicBezTo>
                        <a:pt x="30" y="168"/>
                        <a:pt x="30" y="168"/>
                        <a:pt x="30" y="168"/>
                      </a:cubicBezTo>
                      <a:cubicBezTo>
                        <a:pt x="27" y="168"/>
                        <a:pt x="28" y="167"/>
                        <a:pt x="27" y="165"/>
                      </a:cubicBezTo>
                      <a:cubicBezTo>
                        <a:pt x="31" y="164"/>
                        <a:pt x="30" y="163"/>
                        <a:pt x="32" y="160"/>
                      </a:cubicBezTo>
                      <a:cubicBezTo>
                        <a:pt x="30" y="158"/>
                        <a:pt x="25" y="156"/>
                        <a:pt x="25" y="153"/>
                      </a:cubicBezTo>
                      <a:cubicBezTo>
                        <a:pt x="30" y="154"/>
                        <a:pt x="28" y="148"/>
                        <a:pt x="32" y="147"/>
                      </a:cubicBezTo>
                      <a:cubicBezTo>
                        <a:pt x="27" y="146"/>
                        <a:pt x="30" y="141"/>
                        <a:pt x="27" y="140"/>
                      </a:cubicBezTo>
                      <a:cubicBezTo>
                        <a:pt x="26" y="139"/>
                        <a:pt x="26" y="136"/>
                        <a:pt x="29" y="136"/>
                      </a:cubicBezTo>
                      <a:cubicBezTo>
                        <a:pt x="30" y="138"/>
                        <a:pt x="30" y="138"/>
                        <a:pt x="30" y="138"/>
                      </a:cubicBezTo>
                      <a:cubicBezTo>
                        <a:pt x="31" y="136"/>
                        <a:pt x="31" y="136"/>
                        <a:pt x="31" y="136"/>
                      </a:cubicBezTo>
                      <a:cubicBezTo>
                        <a:pt x="32" y="136"/>
                        <a:pt x="32" y="136"/>
                        <a:pt x="32" y="136"/>
                      </a:cubicBezTo>
                      <a:cubicBezTo>
                        <a:pt x="32" y="135"/>
                        <a:pt x="28" y="135"/>
                        <a:pt x="31" y="133"/>
                      </a:cubicBezTo>
                      <a:cubicBezTo>
                        <a:pt x="32" y="133"/>
                        <a:pt x="32" y="134"/>
                        <a:pt x="33" y="134"/>
                      </a:cubicBezTo>
                      <a:cubicBezTo>
                        <a:pt x="33" y="130"/>
                        <a:pt x="24" y="127"/>
                        <a:pt x="29" y="124"/>
                      </a:cubicBezTo>
                      <a:cubicBezTo>
                        <a:pt x="26" y="123"/>
                        <a:pt x="26" y="118"/>
                        <a:pt x="20" y="120"/>
                      </a:cubicBezTo>
                      <a:cubicBezTo>
                        <a:pt x="22" y="118"/>
                        <a:pt x="27" y="119"/>
                        <a:pt x="26" y="115"/>
                      </a:cubicBezTo>
                      <a:cubicBezTo>
                        <a:pt x="21" y="113"/>
                        <a:pt x="28" y="111"/>
                        <a:pt x="25" y="109"/>
                      </a:cubicBezTo>
                      <a:cubicBezTo>
                        <a:pt x="30" y="112"/>
                        <a:pt x="26" y="109"/>
                        <a:pt x="31" y="112"/>
                      </a:cubicBezTo>
                      <a:cubicBezTo>
                        <a:pt x="33" y="109"/>
                        <a:pt x="26" y="106"/>
                        <a:pt x="27" y="102"/>
                      </a:cubicBezTo>
                      <a:cubicBezTo>
                        <a:pt x="31" y="101"/>
                        <a:pt x="31" y="101"/>
                        <a:pt x="31" y="101"/>
                      </a:cubicBezTo>
                      <a:cubicBezTo>
                        <a:pt x="29" y="99"/>
                        <a:pt x="25" y="98"/>
                        <a:pt x="29" y="96"/>
                      </a:cubicBezTo>
                      <a:cubicBezTo>
                        <a:pt x="26" y="96"/>
                        <a:pt x="26" y="96"/>
                        <a:pt x="26" y="96"/>
                      </a:cubicBezTo>
                      <a:cubicBezTo>
                        <a:pt x="28" y="93"/>
                        <a:pt x="26" y="90"/>
                        <a:pt x="30" y="86"/>
                      </a:cubicBezTo>
                      <a:cubicBezTo>
                        <a:pt x="23" y="83"/>
                        <a:pt x="23" y="83"/>
                        <a:pt x="23" y="83"/>
                      </a:cubicBezTo>
                      <a:cubicBezTo>
                        <a:pt x="30" y="78"/>
                        <a:pt x="24" y="72"/>
                        <a:pt x="18" y="68"/>
                      </a:cubicBezTo>
                      <a:cubicBezTo>
                        <a:pt x="18" y="67"/>
                        <a:pt x="19" y="64"/>
                        <a:pt x="21" y="64"/>
                      </a:cubicBezTo>
                      <a:cubicBezTo>
                        <a:pt x="23" y="66"/>
                        <a:pt x="23" y="66"/>
                        <a:pt x="23" y="66"/>
                      </a:cubicBezTo>
                      <a:cubicBezTo>
                        <a:pt x="23" y="63"/>
                        <a:pt x="27" y="60"/>
                        <a:pt x="22" y="59"/>
                      </a:cubicBezTo>
                      <a:cubicBezTo>
                        <a:pt x="20" y="56"/>
                        <a:pt x="25" y="57"/>
                        <a:pt x="26" y="55"/>
                      </a:cubicBezTo>
                      <a:cubicBezTo>
                        <a:pt x="18" y="50"/>
                        <a:pt x="32" y="39"/>
                        <a:pt x="20" y="38"/>
                      </a:cubicBezTo>
                      <a:cubicBezTo>
                        <a:pt x="20" y="40"/>
                        <a:pt x="17" y="44"/>
                        <a:pt x="18" y="48"/>
                      </a:cubicBezTo>
                      <a:cubicBezTo>
                        <a:pt x="17" y="47"/>
                        <a:pt x="14" y="48"/>
                        <a:pt x="14" y="46"/>
                      </a:cubicBezTo>
                      <a:cubicBezTo>
                        <a:pt x="13" y="42"/>
                        <a:pt x="18" y="40"/>
                        <a:pt x="16" y="36"/>
                      </a:cubicBezTo>
                      <a:cubicBezTo>
                        <a:pt x="23" y="36"/>
                        <a:pt x="23" y="36"/>
                        <a:pt x="23" y="36"/>
                      </a:cubicBezTo>
                      <a:cubicBezTo>
                        <a:pt x="31" y="29"/>
                        <a:pt x="13" y="23"/>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0" name="Freeform 784"/>
                <p:cNvSpPr>
                  <a:spLocks/>
                </p:cNvSpPr>
                <p:nvPr/>
              </p:nvSpPr>
              <p:spPr bwMode="auto">
                <a:xfrm>
                  <a:off x="357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1" name="Freeform 785"/>
                <p:cNvSpPr>
                  <a:spLocks/>
                </p:cNvSpPr>
                <p:nvPr/>
              </p:nvSpPr>
              <p:spPr bwMode="auto">
                <a:xfrm>
                  <a:off x="357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0"/>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2" name="Freeform 786"/>
                <p:cNvSpPr>
                  <a:spLocks/>
                </p:cNvSpPr>
                <p:nvPr/>
              </p:nvSpPr>
              <p:spPr bwMode="auto">
                <a:xfrm>
                  <a:off x="3575" y="2697"/>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3" name="Freeform 787"/>
                <p:cNvSpPr>
                  <a:spLocks/>
                </p:cNvSpPr>
                <p:nvPr/>
              </p:nvSpPr>
              <p:spPr bwMode="auto">
                <a:xfrm>
                  <a:off x="3574" y="2697"/>
                  <a:ext cx="1" cy="2"/>
                </a:xfrm>
                <a:custGeom>
                  <a:avLst/>
                  <a:gdLst>
                    <a:gd name="T0" fmla="*/ 1 w 1"/>
                    <a:gd name="T1" fmla="*/ 0 h 2"/>
                    <a:gd name="T2" fmla="*/ 0 w 1"/>
                    <a:gd name="T3" fmla="*/ 1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1"/>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4" name="Freeform 788"/>
                <p:cNvSpPr>
                  <a:spLocks/>
                </p:cNvSpPr>
                <p:nvPr/>
              </p:nvSpPr>
              <p:spPr bwMode="auto">
                <a:xfrm>
                  <a:off x="3556" y="2606"/>
                  <a:ext cx="23" cy="91"/>
                </a:xfrm>
                <a:custGeom>
                  <a:avLst/>
                  <a:gdLst>
                    <a:gd name="T0" fmla="*/ 14 w 26"/>
                    <a:gd name="T1" fmla="*/ 18 h 106"/>
                    <a:gd name="T2" fmla="*/ 9 w 26"/>
                    <a:gd name="T3" fmla="*/ 13 h 106"/>
                    <a:gd name="T4" fmla="*/ 13 w 26"/>
                    <a:gd name="T5" fmla="*/ 9 h 106"/>
                    <a:gd name="T6" fmla="*/ 5 w 26"/>
                    <a:gd name="T7" fmla="*/ 2 h 106"/>
                    <a:gd name="T8" fmla="*/ 10 w 26"/>
                    <a:gd name="T9" fmla="*/ 52 h 106"/>
                    <a:gd name="T10" fmla="*/ 6 w 26"/>
                    <a:gd name="T11" fmla="*/ 49 h 106"/>
                    <a:gd name="T12" fmla="*/ 12 w 26"/>
                    <a:gd name="T13" fmla="*/ 68 h 106"/>
                    <a:gd name="T14" fmla="*/ 6 w 26"/>
                    <a:gd name="T15" fmla="*/ 67 h 106"/>
                    <a:gd name="T16" fmla="*/ 8 w 26"/>
                    <a:gd name="T17" fmla="*/ 79 h 106"/>
                    <a:gd name="T18" fmla="*/ 11 w 26"/>
                    <a:gd name="T19" fmla="*/ 78 h 106"/>
                    <a:gd name="T20" fmla="*/ 10 w 26"/>
                    <a:gd name="T21" fmla="*/ 81 h 106"/>
                    <a:gd name="T22" fmla="*/ 11 w 26"/>
                    <a:gd name="T23" fmla="*/ 80 h 106"/>
                    <a:gd name="T24" fmla="*/ 11 w 26"/>
                    <a:gd name="T25" fmla="*/ 88 h 106"/>
                    <a:gd name="T26" fmla="*/ 10 w 26"/>
                    <a:gd name="T27" fmla="*/ 86 h 106"/>
                    <a:gd name="T28" fmla="*/ 12 w 26"/>
                    <a:gd name="T29" fmla="*/ 91 h 106"/>
                    <a:gd name="T30" fmla="*/ 8 w 26"/>
                    <a:gd name="T31" fmla="*/ 91 h 106"/>
                    <a:gd name="T32" fmla="*/ 14 w 26"/>
                    <a:gd name="T33" fmla="*/ 105 h 106"/>
                    <a:gd name="T34" fmla="*/ 18 w 26"/>
                    <a:gd name="T35" fmla="*/ 106 h 106"/>
                    <a:gd name="T36" fmla="*/ 15 w 26"/>
                    <a:gd name="T37" fmla="*/ 94 h 106"/>
                    <a:gd name="T38" fmla="*/ 15 w 26"/>
                    <a:gd name="T39" fmla="*/ 95 h 106"/>
                    <a:gd name="T40" fmla="*/ 13 w 26"/>
                    <a:gd name="T41" fmla="*/ 88 h 106"/>
                    <a:gd name="T42" fmla="*/ 19 w 26"/>
                    <a:gd name="T43" fmla="*/ 92 h 106"/>
                    <a:gd name="T44" fmla="*/ 22 w 26"/>
                    <a:gd name="T45" fmla="*/ 80 h 106"/>
                    <a:gd name="T46" fmla="*/ 23 w 26"/>
                    <a:gd name="T47" fmla="*/ 80 h 106"/>
                    <a:gd name="T48" fmla="*/ 21 w 26"/>
                    <a:gd name="T49" fmla="*/ 77 h 106"/>
                    <a:gd name="T50" fmla="*/ 18 w 26"/>
                    <a:gd name="T51" fmla="*/ 79 h 106"/>
                    <a:gd name="T52" fmla="*/ 11 w 26"/>
                    <a:gd name="T53" fmla="*/ 77 h 106"/>
                    <a:gd name="T54" fmla="*/ 12 w 26"/>
                    <a:gd name="T55" fmla="*/ 72 h 106"/>
                    <a:gd name="T56" fmla="*/ 17 w 26"/>
                    <a:gd name="T57" fmla="*/ 75 h 106"/>
                    <a:gd name="T58" fmla="*/ 14 w 26"/>
                    <a:gd name="T59" fmla="*/ 72 h 106"/>
                    <a:gd name="T60" fmla="*/ 21 w 26"/>
                    <a:gd name="T61" fmla="*/ 69 h 106"/>
                    <a:gd name="T62" fmla="*/ 15 w 26"/>
                    <a:gd name="T63" fmla="*/ 68 h 106"/>
                    <a:gd name="T64" fmla="*/ 14 w 26"/>
                    <a:gd name="T65" fmla="*/ 48 h 106"/>
                    <a:gd name="T66" fmla="*/ 18 w 26"/>
                    <a:gd name="T67" fmla="*/ 51 h 106"/>
                    <a:gd name="T68" fmla="*/ 14 w 26"/>
                    <a:gd name="T69" fmla="*/ 47 h 106"/>
                    <a:gd name="T70" fmla="*/ 15 w 26"/>
                    <a:gd name="T71" fmla="*/ 34 h 106"/>
                    <a:gd name="T72" fmla="*/ 12 w 26"/>
                    <a:gd name="T73" fmla="*/ 35 h 106"/>
                    <a:gd name="T74" fmla="*/ 13 w 26"/>
                    <a:gd name="T75" fmla="*/ 22 h 106"/>
                    <a:gd name="T76" fmla="*/ 13 w 26"/>
                    <a:gd name="T77" fmla="*/ 22 h 106"/>
                    <a:gd name="T78" fmla="*/ 7 w 26"/>
                    <a:gd name="T79" fmla="*/ 16 h 106"/>
                    <a:gd name="T80" fmla="*/ 14 w 26"/>
                    <a:gd name="T81" fmla="*/ 1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6">
                      <a:moveTo>
                        <a:pt x="14" y="18"/>
                      </a:moveTo>
                      <a:cubicBezTo>
                        <a:pt x="9" y="13"/>
                        <a:pt x="9" y="13"/>
                        <a:pt x="9" y="13"/>
                      </a:cubicBezTo>
                      <a:cubicBezTo>
                        <a:pt x="11" y="12"/>
                        <a:pt x="9" y="7"/>
                        <a:pt x="13" y="9"/>
                      </a:cubicBezTo>
                      <a:cubicBezTo>
                        <a:pt x="7" y="6"/>
                        <a:pt x="13" y="0"/>
                        <a:pt x="5" y="2"/>
                      </a:cubicBezTo>
                      <a:cubicBezTo>
                        <a:pt x="7" y="16"/>
                        <a:pt x="2" y="36"/>
                        <a:pt x="10" y="52"/>
                      </a:cubicBezTo>
                      <a:cubicBezTo>
                        <a:pt x="6" y="49"/>
                        <a:pt x="6" y="49"/>
                        <a:pt x="6" y="49"/>
                      </a:cubicBezTo>
                      <a:cubicBezTo>
                        <a:pt x="13" y="58"/>
                        <a:pt x="0" y="61"/>
                        <a:pt x="12" y="68"/>
                      </a:cubicBezTo>
                      <a:cubicBezTo>
                        <a:pt x="6" y="67"/>
                        <a:pt x="6" y="67"/>
                        <a:pt x="6" y="67"/>
                      </a:cubicBezTo>
                      <a:cubicBezTo>
                        <a:pt x="4" y="71"/>
                        <a:pt x="15" y="74"/>
                        <a:pt x="8" y="79"/>
                      </a:cubicBezTo>
                      <a:cubicBezTo>
                        <a:pt x="11" y="78"/>
                        <a:pt x="11" y="78"/>
                        <a:pt x="11" y="78"/>
                      </a:cubicBezTo>
                      <a:cubicBezTo>
                        <a:pt x="11" y="79"/>
                        <a:pt x="10" y="80"/>
                        <a:pt x="10" y="81"/>
                      </a:cubicBezTo>
                      <a:cubicBezTo>
                        <a:pt x="11" y="80"/>
                        <a:pt x="11" y="80"/>
                        <a:pt x="11" y="80"/>
                      </a:cubicBezTo>
                      <a:cubicBezTo>
                        <a:pt x="13" y="83"/>
                        <a:pt x="13" y="85"/>
                        <a:pt x="11" y="88"/>
                      </a:cubicBezTo>
                      <a:cubicBezTo>
                        <a:pt x="9" y="88"/>
                        <a:pt x="11" y="86"/>
                        <a:pt x="10" y="86"/>
                      </a:cubicBezTo>
                      <a:cubicBezTo>
                        <a:pt x="8" y="87"/>
                        <a:pt x="12" y="89"/>
                        <a:pt x="12" y="91"/>
                      </a:cubicBezTo>
                      <a:cubicBezTo>
                        <a:pt x="10" y="93"/>
                        <a:pt x="9" y="91"/>
                        <a:pt x="8" y="91"/>
                      </a:cubicBezTo>
                      <a:cubicBezTo>
                        <a:pt x="11" y="97"/>
                        <a:pt x="5" y="101"/>
                        <a:pt x="14" y="105"/>
                      </a:cubicBezTo>
                      <a:cubicBezTo>
                        <a:pt x="16" y="105"/>
                        <a:pt x="17" y="103"/>
                        <a:pt x="18" y="106"/>
                      </a:cubicBezTo>
                      <a:cubicBezTo>
                        <a:pt x="21" y="101"/>
                        <a:pt x="17" y="98"/>
                        <a:pt x="15" y="94"/>
                      </a:cubicBezTo>
                      <a:cubicBezTo>
                        <a:pt x="15" y="95"/>
                        <a:pt x="15" y="95"/>
                        <a:pt x="15" y="95"/>
                      </a:cubicBezTo>
                      <a:cubicBezTo>
                        <a:pt x="5" y="92"/>
                        <a:pt x="17" y="93"/>
                        <a:pt x="13" y="88"/>
                      </a:cubicBezTo>
                      <a:cubicBezTo>
                        <a:pt x="17" y="89"/>
                        <a:pt x="17" y="91"/>
                        <a:pt x="19" y="92"/>
                      </a:cubicBezTo>
                      <a:cubicBezTo>
                        <a:pt x="26" y="86"/>
                        <a:pt x="13" y="84"/>
                        <a:pt x="22" y="80"/>
                      </a:cubicBezTo>
                      <a:cubicBezTo>
                        <a:pt x="23" y="80"/>
                        <a:pt x="23" y="80"/>
                        <a:pt x="23" y="80"/>
                      </a:cubicBezTo>
                      <a:cubicBezTo>
                        <a:pt x="23" y="79"/>
                        <a:pt x="22" y="78"/>
                        <a:pt x="21" y="77"/>
                      </a:cubicBezTo>
                      <a:cubicBezTo>
                        <a:pt x="20" y="77"/>
                        <a:pt x="19" y="78"/>
                        <a:pt x="18" y="79"/>
                      </a:cubicBezTo>
                      <a:cubicBezTo>
                        <a:pt x="17" y="78"/>
                        <a:pt x="13" y="77"/>
                        <a:pt x="11" y="77"/>
                      </a:cubicBezTo>
                      <a:cubicBezTo>
                        <a:pt x="16" y="75"/>
                        <a:pt x="9" y="75"/>
                        <a:pt x="12" y="72"/>
                      </a:cubicBezTo>
                      <a:cubicBezTo>
                        <a:pt x="15" y="72"/>
                        <a:pt x="15" y="74"/>
                        <a:pt x="17" y="75"/>
                      </a:cubicBezTo>
                      <a:cubicBezTo>
                        <a:pt x="14" y="72"/>
                        <a:pt x="14" y="72"/>
                        <a:pt x="14" y="72"/>
                      </a:cubicBezTo>
                      <a:cubicBezTo>
                        <a:pt x="14" y="70"/>
                        <a:pt x="19" y="70"/>
                        <a:pt x="21" y="69"/>
                      </a:cubicBezTo>
                      <a:cubicBezTo>
                        <a:pt x="18" y="66"/>
                        <a:pt x="19" y="70"/>
                        <a:pt x="15" y="68"/>
                      </a:cubicBezTo>
                      <a:cubicBezTo>
                        <a:pt x="19" y="65"/>
                        <a:pt x="18" y="53"/>
                        <a:pt x="14" y="48"/>
                      </a:cubicBezTo>
                      <a:cubicBezTo>
                        <a:pt x="15" y="50"/>
                        <a:pt x="18" y="48"/>
                        <a:pt x="18" y="51"/>
                      </a:cubicBezTo>
                      <a:cubicBezTo>
                        <a:pt x="18" y="50"/>
                        <a:pt x="16" y="47"/>
                        <a:pt x="14" y="47"/>
                      </a:cubicBezTo>
                      <a:cubicBezTo>
                        <a:pt x="11" y="43"/>
                        <a:pt x="13" y="38"/>
                        <a:pt x="15" y="34"/>
                      </a:cubicBezTo>
                      <a:cubicBezTo>
                        <a:pt x="12" y="35"/>
                        <a:pt x="12" y="35"/>
                        <a:pt x="12" y="35"/>
                      </a:cubicBezTo>
                      <a:cubicBezTo>
                        <a:pt x="7" y="32"/>
                        <a:pt x="16" y="28"/>
                        <a:pt x="13" y="22"/>
                      </a:cubicBezTo>
                      <a:cubicBezTo>
                        <a:pt x="13" y="22"/>
                        <a:pt x="13" y="22"/>
                        <a:pt x="13" y="22"/>
                      </a:cubicBezTo>
                      <a:cubicBezTo>
                        <a:pt x="12"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5" name="Freeform 789"/>
                <p:cNvSpPr>
                  <a:spLocks/>
                </p:cNvSpPr>
                <p:nvPr/>
              </p:nvSpPr>
              <p:spPr bwMode="auto">
                <a:xfrm>
                  <a:off x="3559" y="2603"/>
                  <a:ext cx="8" cy="4"/>
                </a:xfrm>
                <a:custGeom>
                  <a:avLst/>
                  <a:gdLst>
                    <a:gd name="T0" fmla="*/ 4 w 9"/>
                    <a:gd name="T1" fmla="*/ 3 h 5"/>
                    <a:gd name="T2" fmla="*/ 8 w 9"/>
                    <a:gd name="T3" fmla="*/ 5 h 5"/>
                    <a:gd name="T4" fmla="*/ 1 w 9"/>
                    <a:gd name="T5" fmla="*/ 1 h 5"/>
                    <a:gd name="T6" fmla="*/ 3 w 9"/>
                    <a:gd name="T7" fmla="*/ 4 h 5"/>
                    <a:gd name="T8" fmla="*/ 4 w 9"/>
                    <a:gd name="T9" fmla="*/ 3 h 5"/>
                  </a:gdLst>
                  <a:ahLst/>
                  <a:cxnLst>
                    <a:cxn ang="0">
                      <a:pos x="T0" y="T1"/>
                    </a:cxn>
                    <a:cxn ang="0">
                      <a:pos x="T2" y="T3"/>
                    </a:cxn>
                    <a:cxn ang="0">
                      <a:pos x="T4" y="T5"/>
                    </a:cxn>
                    <a:cxn ang="0">
                      <a:pos x="T6" y="T7"/>
                    </a:cxn>
                    <a:cxn ang="0">
                      <a:pos x="T8" y="T9"/>
                    </a:cxn>
                  </a:cxnLst>
                  <a:rect l="0" t="0" r="r" b="b"/>
                  <a:pathLst>
                    <a:path w="9" h="5">
                      <a:moveTo>
                        <a:pt x="4" y="3"/>
                      </a:moveTo>
                      <a:cubicBezTo>
                        <a:pt x="8" y="5"/>
                        <a:pt x="8" y="5"/>
                        <a:pt x="8" y="5"/>
                      </a:cubicBezTo>
                      <a:cubicBezTo>
                        <a:pt x="9" y="3"/>
                        <a:pt x="4" y="0"/>
                        <a:pt x="1" y="1"/>
                      </a:cubicBezTo>
                      <a:cubicBezTo>
                        <a:pt x="2" y="2"/>
                        <a:pt x="0" y="4"/>
                        <a:pt x="3" y="4"/>
                      </a:cubicBezTo>
                      <a:cubicBezTo>
                        <a:pt x="3" y="4"/>
                        <a:pt x="5" y="4"/>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6" name="Freeform 790"/>
                <p:cNvSpPr>
                  <a:spLocks/>
                </p:cNvSpPr>
                <p:nvPr/>
              </p:nvSpPr>
              <p:spPr bwMode="auto">
                <a:xfrm>
                  <a:off x="3554" y="2557"/>
                  <a:ext cx="16" cy="46"/>
                </a:xfrm>
                <a:custGeom>
                  <a:avLst/>
                  <a:gdLst>
                    <a:gd name="T0" fmla="*/ 10 w 19"/>
                    <a:gd name="T1" fmla="*/ 19 h 54"/>
                    <a:gd name="T2" fmla="*/ 6 w 19"/>
                    <a:gd name="T3" fmla="*/ 18 h 54"/>
                    <a:gd name="T4" fmla="*/ 5 w 19"/>
                    <a:gd name="T5" fmla="*/ 39 h 54"/>
                    <a:gd name="T6" fmla="*/ 11 w 19"/>
                    <a:gd name="T7" fmla="*/ 45 h 54"/>
                    <a:gd name="T8" fmla="*/ 7 w 19"/>
                    <a:gd name="T9" fmla="*/ 47 h 54"/>
                    <a:gd name="T10" fmla="*/ 12 w 19"/>
                    <a:gd name="T11" fmla="*/ 52 h 54"/>
                    <a:gd name="T12" fmla="*/ 10 w 19"/>
                    <a:gd name="T13" fmla="*/ 49 h 54"/>
                    <a:gd name="T14" fmla="*/ 12 w 19"/>
                    <a:gd name="T15" fmla="*/ 49 h 54"/>
                    <a:gd name="T16" fmla="*/ 12 w 19"/>
                    <a:gd name="T17" fmla="*/ 46 h 54"/>
                    <a:gd name="T18" fmla="*/ 14 w 19"/>
                    <a:gd name="T19" fmla="*/ 47 h 54"/>
                    <a:gd name="T20" fmla="*/ 9 w 19"/>
                    <a:gd name="T21" fmla="*/ 38 h 54"/>
                    <a:gd name="T22" fmla="*/ 14 w 19"/>
                    <a:gd name="T23" fmla="*/ 38 h 54"/>
                    <a:gd name="T24" fmla="*/ 16 w 19"/>
                    <a:gd name="T25" fmla="*/ 28 h 54"/>
                    <a:gd name="T26" fmla="*/ 15 w 19"/>
                    <a:gd name="T27" fmla="*/ 29 h 54"/>
                    <a:gd name="T28" fmla="*/ 10 w 19"/>
                    <a:gd name="T29" fmla="*/ 30 h 54"/>
                    <a:gd name="T30" fmla="*/ 16 w 19"/>
                    <a:gd name="T31" fmla="*/ 27 h 54"/>
                    <a:gd name="T32" fmla="*/ 14 w 19"/>
                    <a:gd name="T33" fmla="*/ 9 h 54"/>
                    <a:gd name="T34" fmla="*/ 7 w 19"/>
                    <a:gd name="T35" fmla="*/ 5 h 54"/>
                    <a:gd name="T36" fmla="*/ 12 w 19"/>
                    <a:gd name="T37" fmla="*/ 7 h 54"/>
                    <a:gd name="T38" fmla="*/ 13 w 19"/>
                    <a:gd name="T39" fmla="*/ 3 h 54"/>
                    <a:gd name="T40" fmla="*/ 4 w 19"/>
                    <a:gd name="T41" fmla="*/ 0 h 54"/>
                    <a:gd name="T42" fmla="*/ 10 w 19"/>
                    <a:gd name="T4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4">
                      <a:moveTo>
                        <a:pt x="10" y="19"/>
                      </a:moveTo>
                      <a:cubicBezTo>
                        <a:pt x="9" y="19"/>
                        <a:pt x="7" y="19"/>
                        <a:pt x="6" y="18"/>
                      </a:cubicBezTo>
                      <a:cubicBezTo>
                        <a:pt x="7" y="26"/>
                        <a:pt x="8" y="36"/>
                        <a:pt x="5" y="39"/>
                      </a:cubicBezTo>
                      <a:cubicBezTo>
                        <a:pt x="4" y="41"/>
                        <a:pt x="10" y="42"/>
                        <a:pt x="11" y="45"/>
                      </a:cubicBezTo>
                      <a:cubicBezTo>
                        <a:pt x="7" y="47"/>
                        <a:pt x="7" y="47"/>
                        <a:pt x="7" y="47"/>
                      </a:cubicBezTo>
                      <a:cubicBezTo>
                        <a:pt x="10" y="48"/>
                        <a:pt x="5" y="54"/>
                        <a:pt x="12" y="52"/>
                      </a:cubicBezTo>
                      <a:cubicBezTo>
                        <a:pt x="13" y="52"/>
                        <a:pt x="9" y="50"/>
                        <a:pt x="10" y="49"/>
                      </a:cubicBezTo>
                      <a:cubicBezTo>
                        <a:pt x="12" y="49"/>
                        <a:pt x="12" y="49"/>
                        <a:pt x="12" y="49"/>
                      </a:cubicBezTo>
                      <a:cubicBezTo>
                        <a:pt x="12" y="46"/>
                        <a:pt x="12" y="46"/>
                        <a:pt x="12" y="46"/>
                      </a:cubicBezTo>
                      <a:cubicBezTo>
                        <a:pt x="14" y="47"/>
                        <a:pt x="14" y="47"/>
                        <a:pt x="14" y="47"/>
                      </a:cubicBezTo>
                      <a:cubicBezTo>
                        <a:pt x="19" y="42"/>
                        <a:pt x="6" y="43"/>
                        <a:pt x="9" y="38"/>
                      </a:cubicBezTo>
                      <a:cubicBezTo>
                        <a:pt x="14" y="38"/>
                        <a:pt x="14" y="38"/>
                        <a:pt x="14" y="38"/>
                      </a:cubicBezTo>
                      <a:cubicBezTo>
                        <a:pt x="15" y="34"/>
                        <a:pt x="13" y="32"/>
                        <a:pt x="16" y="28"/>
                      </a:cubicBezTo>
                      <a:cubicBezTo>
                        <a:pt x="16" y="28"/>
                        <a:pt x="13" y="28"/>
                        <a:pt x="15" y="29"/>
                      </a:cubicBezTo>
                      <a:cubicBezTo>
                        <a:pt x="14" y="30"/>
                        <a:pt x="12" y="30"/>
                        <a:pt x="10" y="30"/>
                      </a:cubicBezTo>
                      <a:cubicBezTo>
                        <a:pt x="6" y="24"/>
                        <a:pt x="14" y="31"/>
                        <a:pt x="16" y="27"/>
                      </a:cubicBezTo>
                      <a:cubicBezTo>
                        <a:pt x="12" y="22"/>
                        <a:pt x="9" y="12"/>
                        <a:pt x="14" y="9"/>
                      </a:cubicBezTo>
                      <a:cubicBezTo>
                        <a:pt x="10" y="12"/>
                        <a:pt x="6" y="8"/>
                        <a:pt x="7" y="5"/>
                      </a:cubicBezTo>
                      <a:cubicBezTo>
                        <a:pt x="9" y="4"/>
                        <a:pt x="10" y="6"/>
                        <a:pt x="12" y="7"/>
                      </a:cubicBezTo>
                      <a:cubicBezTo>
                        <a:pt x="13" y="5"/>
                        <a:pt x="14" y="4"/>
                        <a:pt x="13" y="3"/>
                      </a:cubicBezTo>
                      <a:cubicBezTo>
                        <a:pt x="10" y="5"/>
                        <a:pt x="6" y="3"/>
                        <a:pt x="4" y="0"/>
                      </a:cubicBezTo>
                      <a:cubicBezTo>
                        <a:pt x="0" y="7"/>
                        <a:pt x="11" y="13"/>
                        <a:pt x="10"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7" name="Freeform 791"/>
                <p:cNvSpPr>
                  <a:spLocks/>
                </p:cNvSpPr>
                <p:nvPr/>
              </p:nvSpPr>
              <p:spPr bwMode="auto">
                <a:xfrm>
                  <a:off x="3558" y="2571"/>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8" name="Freeform 792"/>
                <p:cNvSpPr>
                  <a:spLocks/>
                </p:cNvSpPr>
                <p:nvPr/>
              </p:nvSpPr>
              <p:spPr bwMode="auto">
                <a:xfrm>
                  <a:off x="3634" y="3244"/>
                  <a:ext cx="3" cy="2"/>
                </a:xfrm>
                <a:custGeom>
                  <a:avLst/>
                  <a:gdLst>
                    <a:gd name="T0" fmla="*/ 3 w 3"/>
                    <a:gd name="T1" fmla="*/ 2 h 2"/>
                    <a:gd name="T2" fmla="*/ 3 w 3"/>
                    <a:gd name="T3" fmla="*/ 0 h 2"/>
                    <a:gd name="T4" fmla="*/ 0 w 3"/>
                    <a:gd name="T5" fmla="*/ 0 h 2"/>
                    <a:gd name="T6" fmla="*/ 3 w 3"/>
                    <a:gd name="T7" fmla="*/ 2 h 2"/>
                  </a:gdLst>
                  <a:ahLst/>
                  <a:cxnLst>
                    <a:cxn ang="0">
                      <a:pos x="T0" y="T1"/>
                    </a:cxn>
                    <a:cxn ang="0">
                      <a:pos x="T2" y="T3"/>
                    </a:cxn>
                    <a:cxn ang="0">
                      <a:pos x="T4" y="T5"/>
                    </a:cxn>
                    <a:cxn ang="0">
                      <a:pos x="T6" y="T7"/>
                    </a:cxn>
                  </a:cxnLst>
                  <a:rect l="0" t="0" r="r" b="b"/>
                  <a:pathLst>
                    <a:path w="3" h="2">
                      <a:moveTo>
                        <a:pt x="3" y="2"/>
                      </a:moveTo>
                      <a:lnTo>
                        <a:pt x="3"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9" name="Freeform 793"/>
                <p:cNvSpPr>
                  <a:spLocks/>
                </p:cNvSpPr>
                <p:nvPr/>
              </p:nvSpPr>
              <p:spPr bwMode="auto">
                <a:xfrm>
                  <a:off x="3632" y="3232"/>
                  <a:ext cx="13" cy="11"/>
                </a:xfrm>
                <a:custGeom>
                  <a:avLst/>
                  <a:gdLst>
                    <a:gd name="T0" fmla="*/ 15 w 15"/>
                    <a:gd name="T1" fmla="*/ 3 h 13"/>
                    <a:gd name="T2" fmla="*/ 13 w 15"/>
                    <a:gd name="T3" fmla="*/ 0 h 13"/>
                    <a:gd name="T4" fmla="*/ 0 w 15"/>
                    <a:gd name="T5" fmla="*/ 8 h 13"/>
                    <a:gd name="T6" fmla="*/ 10 w 15"/>
                    <a:gd name="T7" fmla="*/ 12 h 13"/>
                    <a:gd name="T8" fmla="*/ 6 w 15"/>
                    <a:gd name="T9" fmla="*/ 7 h 13"/>
                    <a:gd name="T10" fmla="*/ 13 w 15"/>
                    <a:gd name="T11" fmla="*/ 10 h 13"/>
                    <a:gd name="T12" fmla="*/ 11 w 15"/>
                    <a:gd name="T13" fmla="*/ 4 h 13"/>
                    <a:gd name="T14" fmla="*/ 15 w 15"/>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3">
                      <a:moveTo>
                        <a:pt x="15" y="3"/>
                      </a:moveTo>
                      <a:cubicBezTo>
                        <a:pt x="13" y="0"/>
                        <a:pt x="13" y="0"/>
                        <a:pt x="13" y="0"/>
                      </a:cubicBezTo>
                      <a:cubicBezTo>
                        <a:pt x="3" y="4"/>
                        <a:pt x="6" y="1"/>
                        <a:pt x="0" y="8"/>
                      </a:cubicBezTo>
                      <a:cubicBezTo>
                        <a:pt x="2" y="10"/>
                        <a:pt x="6" y="13"/>
                        <a:pt x="10" y="12"/>
                      </a:cubicBezTo>
                      <a:cubicBezTo>
                        <a:pt x="9" y="10"/>
                        <a:pt x="5" y="9"/>
                        <a:pt x="6" y="7"/>
                      </a:cubicBezTo>
                      <a:cubicBezTo>
                        <a:pt x="9" y="7"/>
                        <a:pt x="9" y="9"/>
                        <a:pt x="13" y="10"/>
                      </a:cubicBezTo>
                      <a:cubicBezTo>
                        <a:pt x="15"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0" name="Freeform 794"/>
                <p:cNvSpPr>
                  <a:spLocks/>
                </p:cNvSpPr>
                <p:nvPr/>
              </p:nvSpPr>
              <p:spPr bwMode="auto">
                <a:xfrm>
                  <a:off x="3636" y="3231"/>
                  <a:ext cx="4" cy="2"/>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4"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1" name="Freeform 795"/>
                <p:cNvSpPr>
                  <a:spLocks/>
                </p:cNvSpPr>
                <p:nvPr/>
              </p:nvSpPr>
              <p:spPr bwMode="auto">
                <a:xfrm>
                  <a:off x="3632" y="3229"/>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2" name="Freeform 796"/>
                <p:cNvSpPr>
                  <a:spLocks/>
                </p:cNvSpPr>
                <p:nvPr/>
              </p:nvSpPr>
              <p:spPr bwMode="auto">
                <a:xfrm>
                  <a:off x="3632" y="3222"/>
                  <a:ext cx="1" cy="0"/>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3" name="Freeform 797"/>
                <p:cNvSpPr>
                  <a:spLocks/>
                </p:cNvSpPr>
                <p:nvPr/>
              </p:nvSpPr>
              <p:spPr bwMode="auto">
                <a:xfrm>
                  <a:off x="3631" y="3219"/>
                  <a:ext cx="10" cy="7"/>
                </a:xfrm>
                <a:custGeom>
                  <a:avLst/>
                  <a:gdLst>
                    <a:gd name="T0" fmla="*/ 2 w 12"/>
                    <a:gd name="T1" fmla="*/ 0 h 8"/>
                    <a:gd name="T2" fmla="*/ 3 w 12"/>
                    <a:gd name="T3" fmla="*/ 3 h 8"/>
                    <a:gd name="T4" fmla="*/ 3 w 12"/>
                    <a:gd name="T5" fmla="*/ 3 h 8"/>
                    <a:gd name="T6" fmla="*/ 9 w 12"/>
                    <a:gd name="T7" fmla="*/ 4 h 8"/>
                    <a:gd name="T8" fmla="*/ 9 w 12"/>
                    <a:gd name="T9" fmla="*/ 8 h 8"/>
                    <a:gd name="T10" fmla="*/ 12 w 12"/>
                    <a:gd name="T11" fmla="*/ 5 h 8"/>
                    <a:gd name="T12" fmla="*/ 2 w 1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2" h="8">
                      <a:moveTo>
                        <a:pt x="2" y="0"/>
                      </a:moveTo>
                      <a:cubicBezTo>
                        <a:pt x="0" y="1"/>
                        <a:pt x="1" y="2"/>
                        <a:pt x="3" y="3"/>
                      </a:cubicBezTo>
                      <a:cubicBezTo>
                        <a:pt x="3" y="3"/>
                        <a:pt x="3" y="3"/>
                        <a:pt x="3" y="3"/>
                      </a:cubicBezTo>
                      <a:cubicBezTo>
                        <a:pt x="5" y="1"/>
                        <a:pt x="10" y="2"/>
                        <a:pt x="9" y="4"/>
                      </a:cubicBezTo>
                      <a:cubicBezTo>
                        <a:pt x="10" y="6"/>
                        <a:pt x="5" y="7"/>
                        <a:pt x="9" y="8"/>
                      </a:cubicBezTo>
                      <a:cubicBezTo>
                        <a:pt x="12" y="5"/>
                        <a:pt x="12" y="5"/>
                        <a:pt x="12"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4" name="Freeform 798"/>
                <p:cNvSpPr>
                  <a:spLocks/>
                </p:cNvSpPr>
                <p:nvPr/>
              </p:nvSpPr>
              <p:spPr bwMode="auto">
                <a:xfrm>
                  <a:off x="3633" y="3222"/>
                  <a:ext cx="2" cy="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2"/>
                        <a:pt x="1" y="2"/>
                        <a:pt x="1" y="2"/>
                      </a:cubicBezTo>
                      <a:cubicBezTo>
                        <a:pt x="2"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5" name="Freeform 799"/>
                <p:cNvSpPr>
                  <a:spLocks/>
                </p:cNvSpPr>
                <p:nvPr/>
              </p:nvSpPr>
              <p:spPr bwMode="auto">
                <a:xfrm>
                  <a:off x="363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6" name="Freeform 800"/>
                <p:cNvSpPr>
                  <a:spLocks/>
                </p:cNvSpPr>
                <p:nvPr/>
              </p:nvSpPr>
              <p:spPr bwMode="auto">
                <a:xfrm>
                  <a:off x="3631" y="3209"/>
                  <a:ext cx="11" cy="7"/>
                </a:xfrm>
                <a:custGeom>
                  <a:avLst/>
                  <a:gdLst>
                    <a:gd name="T0" fmla="*/ 0 w 12"/>
                    <a:gd name="T1" fmla="*/ 4 h 9"/>
                    <a:gd name="T2" fmla="*/ 5 w 12"/>
                    <a:gd name="T3" fmla="*/ 9 h 9"/>
                    <a:gd name="T4" fmla="*/ 12 w 12"/>
                    <a:gd name="T5" fmla="*/ 4 h 9"/>
                    <a:gd name="T6" fmla="*/ 10 w 12"/>
                    <a:gd name="T7" fmla="*/ 0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3"/>
                        <a:pt x="0" y="9"/>
                        <a:pt x="5" y="9"/>
                      </a:cubicBezTo>
                      <a:cubicBezTo>
                        <a:pt x="4" y="6"/>
                        <a:pt x="9" y="3"/>
                        <a:pt x="12" y="4"/>
                      </a:cubicBezTo>
                      <a:cubicBezTo>
                        <a:pt x="10" y="0"/>
                        <a:pt x="10" y="0"/>
                        <a:pt x="10" y="0"/>
                      </a:cubicBezTo>
                      <a:cubicBezTo>
                        <a:pt x="7" y="0"/>
                        <a:pt x="3" y="1"/>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7" name="Freeform 801"/>
                <p:cNvSpPr>
                  <a:spLocks/>
                </p:cNvSpPr>
                <p:nvPr/>
              </p:nvSpPr>
              <p:spPr bwMode="auto">
                <a:xfrm>
                  <a:off x="3644" y="320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8" name="Freeform 802"/>
                <p:cNvSpPr>
                  <a:spLocks/>
                </p:cNvSpPr>
                <p:nvPr/>
              </p:nvSpPr>
              <p:spPr bwMode="auto">
                <a:xfrm>
                  <a:off x="3633" y="3190"/>
                  <a:ext cx="15" cy="17"/>
                </a:xfrm>
                <a:custGeom>
                  <a:avLst/>
                  <a:gdLst>
                    <a:gd name="T0" fmla="*/ 1 w 17"/>
                    <a:gd name="T1" fmla="*/ 0 h 19"/>
                    <a:gd name="T2" fmla="*/ 8 w 17"/>
                    <a:gd name="T3" fmla="*/ 7 h 19"/>
                    <a:gd name="T4" fmla="*/ 3 w 17"/>
                    <a:gd name="T5" fmla="*/ 5 h 19"/>
                    <a:gd name="T6" fmla="*/ 6 w 17"/>
                    <a:gd name="T7" fmla="*/ 12 h 19"/>
                    <a:gd name="T8" fmla="*/ 0 w 17"/>
                    <a:gd name="T9" fmla="*/ 9 h 19"/>
                    <a:gd name="T10" fmla="*/ 6 w 17"/>
                    <a:gd name="T11" fmla="*/ 16 h 19"/>
                    <a:gd name="T12" fmla="*/ 2 w 17"/>
                    <a:gd name="T13" fmla="*/ 19 h 19"/>
                    <a:gd name="T14" fmla="*/ 9 w 17"/>
                    <a:gd name="T15" fmla="*/ 18 h 19"/>
                    <a:gd name="T16" fmla="*/ 8 w 17"/>
                    <a:gd name="T17" fmla="*/ 14 h 19"/>
                    <a:gd name="T18" fmla="*/ 12 w 17"/>
                    <a:gd name="T19" fmla="*/ 16 h 19"/>
                    <a:gd name="T20" fmla="*/ 16 w 17"/>
                    <a:gd name="T21" fmla="*/ 5 h 19"/>
                    <a:gd name="T22" fmla="*/ 1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1" y="0"/>
                      </a:moveTo>
                      <a:cubicBezTo>
                        <a:pt x="8" y="7"/>
                        <a:pt x="8" y="7"/>
                        <a:pt x="8" y="7"/>
                      </a:cubicBezTo>
                      <a:cubicBezTo>
                        <a:pt x="6" y="7"/>
                        <a:pt x="4" y="7"/>
                        <a:pt x="3" y="5"/>
                      </a:cubicBezTo>
                      <a:cubicBezTo>
                        <a:pt x="2" y="9"/>
                        <a:pt x="7" y="9"/>
                        <a:pt x="6" y="12"/>
                      </a:cubicBezTo>
                      <a:cubicBezTo>
                        <a:pt x="0" y="14"/>
                        <a:pt x="5" y="7"/>
                        <a:pt x="0" y="9"/>
                      </a:cubicBezTo>
                      <a:cubicBezTo>
                        <a:pt x="0" y="11"/>
                        <a:pt x="1" y="14"/>
                        <a:pt x="6" y="16"/>
                      </a:cubicBezTo>
                      <a:cubicBezTo>
                        <a:pt x="2" y="19"/>
                        <a:pt x="2" y="19"/>
                        <a:pt x="2" y="19"/>
                      </a:cubicBezTo>
                      <a:cubicBezTo>
                        <a:pt x="9" y="18"/>
                        <a:pt x="9" y="18"/>
                        <a:pt x="9" y="18"/>
                      </a:cubicBezTo>
                      <a:cubicBezTo>
                        <a:pt x="11" y="16"/>
                        <a:pt x="3" y="15"/>
                        <a:pt x="8" y="14"/>
                      </a:cubicBezTo>
                      <a:cubicBezTo>
                        <a:pt x="11" y="13"/>
                        <a:pt x="11" y="15"/>
                        <a:pt x="12" y="16"/>
                      </a:cubicBezTo>
                      <a:cubicBezTo>
                        <a:pt x="10" y="14"/>
                        <a:pt x="17" y="10"/>
                        <a:pt x="16" y="5"/>
                      </a:cubicBezTo>
                      <a:cubicBezTo>
                        <a:pt x="15" y="1"/>
                        <a:pt x="5"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9" name="Freeform 803"/>
                <p:cNvSpPr>
                  <a:spLocks/>
                </p:cNvSpPr>
                <p:nvPr/>
              </p:nvSpPr>
              <p:spPr bwMode="auto">
                <a:xfrm>
                  <a:off x="3640" y="3189"/>
                  <a:ext cx="3" cy="1"/>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70" name="Freeform 804"/>
                <p:cNvSpPr>
                  <a:spLocks/>
                </p:cNvSpPr>
                <p:nvPr/>
              </p:nvSpPr>
              <p:spPr bwMode="auto">
                <a:xfrm>
                  <a:off x="3631" y="3173"/>
                  <a:ext cx="16" cy="15"/>
                </a:xfrm>
                <a:custGeom>
                  <a:avLst/>
                  <a:gdLst>
                    <a:gd name="T0" fmla="*/ 1 w 18"/>
                    <a:gd name="T1" fmla="*/ 11 h 17"/>
                    <a:gd name="T2" fmla="*/ 6 w 18"/>
                    <a:gd name="T3" fmla="*/ 15 h 17"/>
                    <a:gd name="T4" fmla="*/ 3 w 18"/>
                    <a:gd name="T5" fmla="*/ 16 h 17"/>
                    <a:gd name="T6" fmla="*/ 8 w 18"/>
                    <a:gd name="T7" fmla="*/ 16 h 17"/>
                    <a:gd name="T8" fmla="*/ 5 w 18"/>
                    <a:gd name="T9" fmla="*/ 9 h 17"/>
                    <a:gd name="T10" fmla="*/ 14 w 18"/>
                    <a:gd name="T11" fmla="*/ 7 h 17"/>
                    <a:gd name="T12" fmla="*/ 12 w 18"/>
                    <a:gd name="T13" fmla="*/ 11 h 17"/>
                    <a:gd name="T14" fmla="*/ 11 w 18"/>
                    <a:gd name="T15" fmla="*/ 0 h 17"/>
                    <a:gd name="T16" fmla="*/ 9 w 18"/>
                    <a:gd name="T17" fmla="*/ 2 h 17"/>
                    <a:gd name="T18" fmla="*/ 7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6" y="15"/>
                        <a:pt x="6" y="15"/>
                        <a:pt x="6" y="15"/>
                      </a:cubicBezTo>
                      <a:cubicBezTo>
                        <a:pt x="5" y="15"/>
                        <a:pt x="4" y="15"/>
                        <a:pt x="3" y="16"/>
                      </a:cubicBezTo>
                      <a:cubicBezTo>
                        <a:pt x="4" y="16"/>
                        <a:pt x="7" y="17"/>
                        <a:pt x="8" y="16"/>
                      </a:cubicBezTo>
                      <a:cubicBezTo>
                        <a:pt x="14" y="14"/>
                        <a:pt x="6" y="11"/>
                        <a:pt x="5" y="9"/>
                      </a:cubicBezTo>
                      <a:cubicBezTo>
                        <a:pt x="7" y="3"/>
                        <a:pt x="8" y="9"/>
                        <a:pt x="14" y="7"/>
                      </a:cubicBezTo>
                      <a:cubicBezTo>
                        <a:pt x="13" y="8"/>
                        <a:pt x="12" y="9"/>
                        <a:pt x="12" y="11"/>
                      </a:cubicBezTo>
                      <a:cubicBezTo>
                        <a:pt x="18" y="7"/>
                        <a:pt x="12" y="3"/>
                        <a:pt x="11" y="0"/>
                      </a:cubicBezTo>
                      <a:cubicBezTo>
                        <a:pt x="10" y="1"/>
                        <a:pt x="8" y="1"/>
                        <a:pt x="9" y="2"/>
                      </a:cubicBezTo>
                      <a:cubicBezTo>
                        <a:pt x="7" y="0"/>
                        <a:pt x="7" y="0"/>
                        <a:pt x="7" y="0"/>
                      </a:cubicBezTo>
                      <a:cubicBezTo>
                        <a:pt x="2"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5" name="Group 1006"/>
              <p:cNvGrpSpPr>
                <a:grpSpLocks/>
              </p:cNvGrpSpPr>
              <p:nvPr/>
            </p:nvGrpSpPr>
            <p:grpSpPr bwMode="auto">
              <a:xfrm>
                <a:off x="3618" y="2560"/>
                <a:ext cx="314" cy="688"/>
                <a:chOff x="3618" y="2560"/>
                <a:chExt cx="314" cy="688"/>
              </a:xfrm>
            </p:grpSpPr>
            <p:sp>
              <p:nvSpPr>
                <p:cNvPr id="671" name="Freeform 806"/>
                <p:cNvSpPr>
                  <a:spLocks/>
                </p:cNvSpPr>
                <p:nvPr/>
              </p:nvSpPr>
              <p:spPr bwMode="auto">
                <a:xfrm>
                  <a:off x="3631" y="3187"/>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2" name="Freeform 807"/>
                <p:cNvSpPr>
                  <a:spLocks/>
                </p:cNvSpPr>
                <p:nvPr/>
              </p:nvSpPr>
              <p:spPr bwMode="auto">
                <a:xfrm>
                  <a:off x="3640" y="3172"/>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3" name="Freeform 808"/>
                <p:cNvSpPr>
                  <a:spLocks/>
                </p:cNvSpPr>
                <p:nvPr/>
              </p:nvSpPr>
              <p:spPr bwMode="auto">
                <a:xfrm>
                  <a:off x="3632" y="3172"/>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4" name="Freeform 809"/>
                <p:cNvSpPr>
                  <a:spLocks/>
                </p:cNvSpPr>
                <p:nvPr/>
              </p:nvSpPr>
              <p:spPr bwMode="auto">
                <a:xfrm>
                  <a:off x="3629" y="3075"/>
                  <a:ext cx="18" cy="96"/>
                </a:xfrm>
                <a:custGeom>
                  <a:avLst/>
                  <a:gdLst>
                    <a:gd name="T0" fmla="*/ 19 w 21"/>
                    <a:gd name="T1" fmla="*/ 1 h 111"/>
                    <a:gd name="T2" fmla="*/ 16 w 21"/>
                    <a:gd name="T3" fmla="*/ 5 h 111"/>
                    <a:gd name="T4" fmla="*/ 11 w 21"/>
                    <a:gd name="T5" fmla="*/ 0 h 111"/>
                    <a:gd name="T6" fmla="*/ 4 w 21"/>
                    <a:gd name="T7" fmla="*/ 0 h 111"/>
                    <a:gd name="T8" fmla="*/ 7 w 21"/>
                    <a:gd name="T9" fmla="*/ 9 h 111"/>
                    <a:gd name="T10" fmla="*/ 4 w 21"/>
                    <a:gd name="T11" fmla="*/ 9 h 111"/>
                    <a:gd name="T12" fmla="*/ 5 w 21"/>
                    <a:gd name="T13" fmla="*/ 26 h 111"/>
                    <a:gd name="T14" fmla="*/ 7 w 21"/>
                    <a:gd name="T15" fmla="*/ 37 h 111"/>
                    <a:gd name="T16" fmla="*/ 3 w 21"/>
                    <a:gd name="T17" fmla="*/ 84 h 111"/>
                    <a:gd name="T18" fmla="*/ 10 w 21"/>
                    <a:gd name="T19" fmla="*/ 86 h 111"/>
                    <a:gd name="T20" fmla="*/ 5 w 21"/>
                    <a:gd name="T21" fmla="*/ 90 h 111"/>
                    <a:gd name="T22" fmla="*/ 6 w 21"/>
                    <a:gd name="T23" fmla="*/ 87 h 111"/>
                    <a:gd name="T24" fmla="*/ 4 w 21"/>
                    <a:gd name="T25" fmla="*/ 100 h 111"/>
                    <a:gd name="T26" fmla="*/ 11 w 21"/>
                    <a:gd name="T27" fmla="*/ 100 h 111"/>
                    <a:gd name="T28" fmla="*/ 3 w 21"/>
                    <a:gd name="T29" fmla="*/ 106 h 111"/>
                    <a:gd name="T30" fmla="*/ 8 w 21"/>
                    <a:gd name="T31" fmla="*/ 111 h 111"/>
                    <a:gd name="T32" fmla="*/ 14 w 21"/>
                    <a:gd name="T33" fmla="*/ 106 h 111"/>
                    <a:gd name="T34" fmla="*/ 17 w 21"/>
                    <a:gd name="T35" fmla="*/ 110 h 111"/>
                    <a:gd name="T36" fmla="*/ 8 w 21"/>
                    <a:gd name="T37" fmla="*/ 80 h 111"/>
                    <a:gd name="T38" fmla="*/ 12 w 21"/>
                    <a:gd name="T39" fmla="*/ 81 h 111"/>
                    <a:gd name="T40" fmla="*/ 16 w 21"/>
                    <a:gd name="T41" fmla="*/ 63 h 111"/>
                    <a:gd name="T42" fmla="*/ 10 w 21"/>
                    <a:gd name="T43" fmla="*/ 55 h 111"/>
                    <a:gd name="T44" fmla="*/ 13 w 21"/>
                    <a:gd name="T45" fmla="*/ 52 h 111"/>
                    <a:gd name="T46" fmla="*/ 10 w 21"/>
                    <a:gd name="T47" fmla="*/ 51 h 111"/>
                    <a:gd name="T48" fmla="*/ 14 w 21"/>
                    <a:gd name="T49" fmla="*/ 46 h 111"/>
                    <a:gd name="T50" fmla="*/ 6 w 21"/>
                    <a:gd name="T51" fmla="*/ 44 h 111"/>
                    <a:gd name="T52" fmla="*/ 18 w 21"/>
                    <a:gd name="T53" fmla="*/ 33 h 111"/>
                    <a:gd name="T54" fmla="*/ 14 w 21"/>
                    <a:gd name="T55" fmla="*/ 35 h 111"/>
                    <a:gd name="T56" fmla="*/ 10 w 21"/>
                    <a:gd name="T57" fmla="*/ 32 h 111"/>
                    <a:gd name="T58" fmla="*/ 17 w 21"/>
                    <a:gd name="T59" fmla="*/ 31 h 111"/>
                    <a:gd name="T60" fmla="*/ 13 w 21"/>
                    <a:gd name="T61" fmla="*/ 22 h 111"/>
                    <a:gd name="T62" fmla="*/ 9 w 21"/>
                    <a:gd name="T63" fmla="*/ 23 h 111"/>
                    <a:gd name="T64" fmla="*/ 12 w 21"/>
                    <a:gd name="T65" fmla="*/ 11 h 111"/>
                    <a:gd name="T66" fmla="*/ 18 w 21"/>
                    <a:gd name="T67" fmla="*/ 17 h 111"/>
                    <a:gd name="T68" fmla="*/ 21 w 21"/>
                    <a:gd name="T69" fmla="*/ 13 h 111"/>
                    <a:gd name="T70" fmla="*/ 13 w 21"/>
                    <a:gd name="T71" fmla="*/ 6 h 111"/>
                    <a:gd name="T72" fmla="*/ 19 w 21"/>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11">
                      <a:moveTo>
                        <a:pt x="19" y="1"/>
                      </a:moveTo>
                      <a:cubicBezTo>
                        <a:pt x="16" y="1"/>
                        <a:pt x="15" y="2"/>
                        <a:pt x="16" y="5"/>
                      </a:cubicBezTo>
                      <a:cubicBezTo>
                        <a:pt x="12" y="4"/>
                        <a:pt x="13" y="1"/>
                        <a:pt x="11" y="0"/>
                      </a:cubicBezTo>
                      <a:cubicBezTo>
                        <a:pt x="9" y="3"/>
                        <a:pt x="7" y="0"/>
                        <a:pt x="4" y="0"/>
                      </a:cubicBezTo>
                      <a:cubicBezTo>
                        <a:pt x="4" y="4"/>
                        <a:pt x="8" y="5"/>
                        <a:pt x="7" y="9"/>
                      </a:cubicBezTo>
                      <a:cubicBezTo>
                        <a:pt x="4" y="9"/>
                        <a:pt x="4" y="9"/>
                        <a:pt x="4" y="9"/>
                      </a:cubicBezTo>
                      <a:cubicBezTo>
                        <a:pt x="6" y="14"/>
                        <a:pt x="8" y="21"/>
                        <a:pt x="5" y="26"/>
                      </a:cubicBezTo>
                      <a:cubicBezTo>
                        <a:pt x="4" y="30"/>
                        <a:pt x="5" y="33"/>
                        <a:pt x="7" y="37"/>
                      </a:cubicBezTo>
                      <a:cubicBezTo>
                        <a:pt x="4" y="52"/>
                        <a:pt x="7" y="68"/>
                        <a:pt x="3" y="84"/>
                      </a:cubicBezTo>
                      <a:cubicBezTo>
                        <a:pt x="10" y="86"/>
                        <a:pt x="10" y="86"/>
                        <a:pt x="10" y="86"/>
                      </a:cubicBezTo>
                      <a:cubicBezTo>
                        <a:pt x="7" y="87"/>
                        <a:pt x="10" y="90"/>
                        <a:pt x="5" y="90"/>
                      </a:cubicBezTo>
                      <a:cubicBezTo>
                        <a:pt x="6" y="89"/>
                        <a:pt x="6" y="88"/>
                        <a:pt x="6" y="87"/>
                      </a:cubicBezTo>
                      <a:cubicBezTo>
                        <a:pt x="0" y="90"/>
                        <a:pt x="6" y="96"/>
                        <a:pt x="4" y="100"/>
                      </a:cubicBezTo>
                      <a:cubicBezTo>
                        <a:pt x="5" y="100"/>
                        <a:pt x="10" y="99"/>
                        <a:pt x="11" y="100"/>
                      </a:cubicBezTo>
                      <a:cubicBezTo>
                        <a:pt x="4" y="100"/>
                        <a:pt x="12" y="105"/>
                        <a:pt x="3" y="106"/>
                      </a:cubicBezTo>
                      <a:cubicBezTo>
                        <a:pt x="1" y="110"/>
                        <a:pt x="10" y="107"/>
                        <a:pt x="8" y="111"/>
                      </a:cubicBezTo>
                      <a:cubicBezTo>
                        <a:pt x="13" y="111"/>
                        <a:pt x="10" y="107"/>
                        <a:pt x="14" y="106"/>
                      </a:cubicBezTo>
                      <a:cubicBezTo>
                        <a:pt x="17" y="107"/>
                        <a:pt x="12" y="110"/>
                        <a:pt x="17" y="110"/>
                      </a:cubicBezTo>
                      <a:cubicBezTo>
                        <a:pt x="19" y="103"/>
                        <a:pt x="10" y="90"/>
                        <a:pt x="8" y="80"/>
                      </a:cubicBezTo>
                      <a:cubicBezTo>
                        <a:pt x="12" y="81"/>
                        <a:pt x="12" y="81"/>
                        <a:pt x="12" y="81"/>
                      </a:cubicBezTo>
                      <a:cubicBezTo>
                        <a:pt x="9" y="75"/>
                        <a:pt x="10" y="67"/>
                        <a:pt x="16" y="63"/>
                      </a:cubicBezTo>
                      <a:cubicBezTo>
                        <a:pt x="12" y="63"/>
                        <a:pt x="19" y="55"/>
                        <a:pt x="10" y="55"/>
                      </a:cubicBezTo>
                      <a:cubicBezTo>
                        <a:pt x="12" y="54"/>
                        <a:pt x="12" y="53"/>
                        <a:pt x="13" y="52"/>
                      </a:cubicBezTo>
                      <a:cubicBezTo>
                        <a:pt x="10" y="51"/>
                        <a:pt x="10" y="51"/>
                        <a:pt x="10" y="51"/>
                      </a:cubicBezTo>
                      <a:cubicBezTo>
                        <a:pt x="10" y="48"/>
                        <a:pt x="14" y="49"/>
                        <a:pt x="14" y="46"/>
                      </a:cubicBezTo>
                      <a:cubicBezTo>
                        <a:pt x="10" y="47"/>
                        <a:pt x="9" y="45"/>
                        <a:pt x="6" y="44"/>
                      </a:cubicBezTo>
                      <a:cubicBezTo>
                        <a:pt x="11" y="41"/>
                        <a:pt x="14" y="37"/>
                        <a:pt x="18" y="33"/>
                      </a:cubicBezTo>
                      <a:cubicBezTo>
                        <a:pt x="17" y="34"/>
                        <a:pt x="15" y="34"/>
                        <a:pt x="14" y="35"/>
                      </a:cubicBezTo>
                      <a:cubicBezTo>
                        <a:pt x="15" y="33"/>
                        <a:pt x="12" y="33"/>
                        <a:pt x="10" y="32"/>
                      </a:cubicBezTo>
                      <a:cubicBezTo>
                        <a:pt x="10" y="30"/>
                        <a:pt x="15" y="31"/>
                        <a:pt x="17" y="31"/>
                      </a:cubicBezTo>
                      <a:cubicBezTo>
                        <a:pt x="19" y="27"/>
                        <a:pt x="10" y="25"/>
                        <a:pt x="13" y="22"/>
                      </a:cubicBezTo>
                      <a:cubicBezTo>
                        <a:pt x="9" y="23"/>
                        <a:pt x="9" y="23"/>
                        <a:pt x="9" y="23"/>
                      </a:cubicBezTo>
                      <a:cubicBezTo>
                        <a:pt x="9" y="19"/>
                        <a:pt x="13" y="16"/>
                        <a:pt x="12" y="11"/>
                      </a:cubicBezTo>
                      <a:cubicBezTo>
                        <a:pt x="17" y="9"/>
                        <a:pt x="16" y="15"/>
                        <a:pt x="18" y="17"/>
                      </a:cubicBezTo>
                      <a:cubicBezTo>
                        <a:pt x="19" y="16"/>
                        <a:pt x="20" y="14"/>
                        <a:pt x="21" y="13"/>
                      </a:cubicBezTo>
                      <a:cubicBezTo>
                        <a:pt x="19" y="11"/>
                        <a:pt x="15" y="8"/>
                        <a:pt x="13" y="6"/>
                      </a:cubicBezTo>
                      <a:cubicBezTo>
                        <a:pt x="19" y="8"/>
                        <a:pt x="18" y="2"/>
                        <a:pt x="19"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5" name="Freeform 810"/>
                <p:cNvSpPr>
                  <a:spLocks/>
                </p:cNvSpPr>
                <p:nvPr/>
              </p:nvSpPr>
              <p:spPr bwMode="auto">
                <a:xfrm>
                  <a:off x="3647" y="3086"/>
                  <a:ext cx="2"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6" name="Freeform 811"/>
                <p:cNvSpPr>
                  <a:spLocks/>
                </p:cNvSpPr>
                <p:nvPr/>
              </p:nvSpPr>
              <p:spPr bwMode="auto">
                <a:xfrm>
                  <a:off x="3645" y="3075"/>
                  <a:ext cx="0" cy="1"/>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7" name="Freeform 812"/>
                <p:cNvSpPr>
                  <a:spLocks/>
                </p:cNvSpPr>
                <p:nvPr/>
              </p:nvSpPr>
              <p:spPr bwMode="auto">
                <a:xfrm>
                  <a:off x="3633" y="3097"/>
                  <a:ext cx="1"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8" name="Freeform 813"/>
                <p:cNvSpPr>
                  <a:spLocks/>
                </p:cNvSpPr>
                <p:nvPr/>
              </p:nvSpPr>
              <p:spPr bwMode="auto">
                <a:xfrm>
                  <a:off x="3644" y="3101"/>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9" name="Freeform 814"/>
                <p:cNvSpPr>
                  <a:spLocks/>
                </p:cNvSpPr>
                <p:nvPr/>
              </p:nvSpPr>
              <p:spPr bwMode="auto">
                <a:xfrm>
                  <a:off x="3644" y="3123"/>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0" name="Freeform 815"/>
                <p:cNvSpPr>
                  <a:spLocks/>
                </p:cNvSpPr>
                <p:nvPr/>
              </p:nvSpPr>
              <p:spPr bwMode="auto">
                <a:xfrm>
                  <a:off x="3646" y="3078"/>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1" name="Freeform 816"/>
                <p:cNvSpPr>
                  <a:spLocks/>
                </p:cNvSpPr>
                <p:nvPr/>
              </p:nvSpPr>
              <p:spPr bwMode="auto">
                <a:xfrm>
                  <a:off x="3628" y="3020"/>
                  <a:ext cx="21" cy="52"/>
                </a:xfrm>
                <a:custGeom>
                  <a:avLst/>
                  <a:gdLst>
                    <a:gd name="T0" fmla="*/ 4 w 24"/>
                    <a:gd name="T1" fmla="*/ 4 h 61"/>
                    <a:gd name="T2" fmla="*/ 1 w 24"/>
                    <a:gd name="T3" fmla="*/ 15 h 61"/>
                    <a:gd name="T4" fmla="*/ 12 w 24"/>
                    <a:gd name="T5" fmla="*/ 22 h 61"/>
                    <a:gd name="T6" fmla="*/ 2 w 24"/>
                    <a:gd name="T7" fmla="*/ 21 h 61"/>
                    <a:gd name="T8" fmla="*/ 9 w 24"/>
                    <a:gd name="T9" fmla="*/ 42 h 61"/>
                    <a:gd name="T10" fmla="*/ 5 w 24"/>
                    <a:gd name="T11" fmla="*/ 42 h 61"/>
                    <a:gd name="T12" fmla="*/ 16 w 24"/>
                    <a:gd name="T13" fmla="*/ 50 h 61"/>
                    <a:gd name="T14" fmla="*/ 4 w 24"/>
                    <a:gd name="T15" fmla="*/ 50 h 61"/>
                    <a:gd name="T16" fmla="*/ 4 w 24"/>
                    <a:gd name="T17" fmla="*/ 49 h 61"/>
                    <a:gd name="T18" fmla="*/ 7 w 24"/>
                    <a:gd name="T19" fmla="*/ 60 h 61"/>
                    <a:gd name="T20" fmla="*/ 13 w 24"/>
                    <a:gd name="T21" fmla="*/ 61 h 61"/>
                    <a:gd name="T22" fmla="*/ 19 w 24"/>
                    <a:gd name="T23" fmla="*/ 61 h 61"/>
                    <a:gd name="T24" fmla="*/ 15 w 24"/>
                    <a:gd name="T25" fmla="*/ 53 h 61"/>
                    <a:gd name="T26" fmla="*/ 19 w 24"/>
                    <a:gd name="T27" fmla="*/ 53 h 61"/>
                    <a:gd name="T28" fmla="*/ 16 w 24"/>
                    <a:gd name="T29" fmla="*/ 50 h 61"/>
                    <a:gd name="T30" fmla="*/ 20 w 24"/>
                    <a:gd name="T31" fmla="*/ 49 h 61"/>
                    <a:gd name="T32" fmla="*/ 16 w 24"/>
                    <a:gd name="T33" fmla="*/ 44 h 61"/>
                    <a:gd name="T34" fmla="*/ 17 w 24"/>
                    <a:gd name="T35" fmla="*/ 45 h 61"/>
                    <a:gd name="T36" fmla="*/ 12 w 24"/>
                    <a:gd name="T37" fmla="*/ 41 h 61"/>
                    <a:gd name="T38" fmla="*/ 18 w 24"/>
                    <a:gd name="T39" fmla="*/ 39 h 61"/>
                    <a:gd name="T40" fmla="*/ 14 w 24"/>
                    <a:gd name="T41" fmla="*/ 39 h 61"/>
                    <a:gd name="T42" fmla="*/ 19 w 24"/>
                    <a:gd name="T43" fmla="*/ 26 h 61"/>
                    <a:gd name="T44" fmla="*/ 16 w 24"/>
                    <a:gd name="T45" fmla="*/ 25 h 61"/>
                    <a:gd name="T46" fmla="*/ 19 w 24"/>
                    <a:gd name="T47" fmla="*/ 31 h 61"/>
                    <a:gd name="T48" fmla="*/ 9 w 24"/>
                    <a:gd name="T49" fmla="*/ 30 h 61"/>
                    <a:gd name="T50" fmla="*/ 17 w 24"/>
                    <a:gd name="T51" fmla="*/ 23 h 61"/>
                    <a:gd name="T52" fmla="*/ 16 w 24"/>
                    <a:gd name="T53" fmla="*/ 13 h 61"/>
                    <a:gd name="T54" fmla="*/ 17 w 24"/>
                    <a:gd name="T55" fmla="*/ 13 h 61"/>
                    <a:gd name="T56" fmla="*/ 14 w 24"/>
                    <a:gd name="T57" fmla="*/ 7 h 61"/>
                    <a:gd name="T58" fmla="*/ 12 w 24"/>
                    <a:gd name="T59" fmla="*/ 9 h 61"/>
                    <a:gd name="T60" fmla="*/ 9 w 24"/>
                    <a:gd name="T61" fmla="*/ 6 h 61"/>
                    <a:gd name="T62" fmla="*/ 11 w 24"/>
                    <a:gd name="T63" fmla="*/ 6 h 61"/>
                    <a:gd name="T64" fmla="*/ 5 w 24"/>
                    <a:gd name="T65" fmla="*/ 0 h 61"/>
                    <a:gd name="T66" fmla="*/ 9 w 24"/>
                    <a:gd name="T67" fmla="*/ 7 h 61"/>
                    <a:gd name="T68" fmla="*/ 4 w 24"/>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1">
                      <a:moveTo>
                        <a:pt x="4" y="4"/>
                      </a:moveTo>
                      <a:cubicBezTo>
                        <a:pt x="0" y="7"/>
                        <a:pt x="2" y="11"/>
                        <a:pt x="1" y="15"/>
                      </a:cubicBezTo>
                      <a:cubicBezTo>
                        <a:pt x="4" y="22"/>
                        <a:pt x="11" y="16"/>
                        <a:pt x="12" y="22"/>
                      </a:cubicBezTo>
                      <a:cubicBezTo>
                        <a:pt x="2" y="21"/>
                        <a:pt x="2" y="21"/>
                        <a:pt x="2" y="21"/>
                      </a:cubicBezTo>
                      <a:cubicBezTo>
                        <a:pt x="3" y="28"/>
                        <a:pt x="1" y="37"/>
                        <a:pt x="9" y="42"/>
                      </a:cubicBezTo>
                      <a:cubicBezTo>
                        <a:pt x="8" y="42"/>
                        <a:pt x="7" y="44"/>
                        <a:pt x="5" y="42"/>
                      </a:cubicBezTo>
                      <a:cubicBezTo>
                        <a:pt x="6" y="46"/>
                        <a:pt x="19" y="44"/>
                        <a:pt x="16" y="50"/>
                      </a:cubicBezTo>
                      <a:cubicBezTo>
                        <a:pt x="10" y="44"/>
                        <a:pt x="10" y="51"/>
                        <a:pt x="4" y="50"/>
                      </a:cubicBezTo>
                      <a:cubicBezTo>
                        <a:pt x="4" y="49"/>
                        <a:pt x="4" y="49"/>
                        <a:pt x="4" y="49"/>
                      </a:cubicBezTo>
                      <a:cubicBezTo>
                        <a:pt x="4" y="53"/>
                        <a:pt x="7" y="58"/>
                        <a:pt x="7" y="60"/>
                      </a:cubicBezTo>
                      <a:cubicBezTo>
                        <a:pt x="9" y="60"/>
                        <a:pt x="13" y="58"/>
                        <a:pt x="13" y="61"/>
                      </a:cubicBezTo>
                      <a:cubicBezTo>
                        <a:pt x="14" y="60"/>
                        <a:pt x="16" y="60"/>
                        <a:pt x="19" y="61"/>
                      </a:cubicBezTo>
                      <a:cubicBezTo>
                        <a:pt x="16" y="57"/>
                        <a:pt x="18" y="55"/>
                        <a:pt x="15" y="53"/>
                      </a:cubicBezTo>
                      <a:cubicBezTo>
                        <a:pt x="18" y="52"/>
                        <a:pt x="16" y="55"/>
                        <a:pt x="19" y="53"/>
                      </a:cubicBezTo>
                      <a:cubicBezTo>
                        <a:pt x="16" y="50"/>
                        <a:pt x="16" y="50"/>
                        <a:pt x="16" y="50"/>
                      </a:cubicBezTo>
                      <a:cubicBezTo>
                        <a:pt x="17" y="48"/>
                        <a:pt x="19" y="52"/>
                        <a:pt x="20" y="49"/>
                      </a:cubicBezTo>
                      <a:cubicBezTo>
                        <a:pt x="18" y="49"/>
                        <a:pt x="16" y="46"/>
                        <a:pt x="16" y="44"/>
                      </a:cubicBezTo>
                      <a:cubicBezTo>
                        <a:pt x="17" y="45"/>
                        <a:pt x="17" y="45"/>
                        <a:pt x="17" y="45"/>
                      </a:cubicBezTo>
                      <a:cubicBezTo>
                        <a:pt x="16" y="43"/>
                        <a:pt x="18" y="40"/>
                        <a:pt x="12" y="41"/>
                      </a:cubicBezTo>
                      <a:cubicBezTo>
                        <a:pt x="18" y="39"/>
                        <a:pt x="18" y="39"/>
                        <a:pt x="18" y="39"/>
                      </a:cubicBezTo>
                      <a:cubicBezTo>
                        <a:pt x="14" y="39"/>
                        <a:pt x="14" y="39"/>
                        <a:pt x="14" y="39"/>
                      </a:cubicBezTo>
                      <a:cubicBezTo>
                        <a:pt x="15" y="34"/>
                        <a:pt x="24" y="33"/>
                        <a:pt x="19" y="26"/>
                      </a:cubicBezTo>
                      <a:cubicBezTo>
                        <a:pt x="18" y="28"/>
                        <a:pt x="16" y="26"/>
                        <a:pt x="16" y="25"/>
                      </a:cubicBezTo>
                      <a:cubicBezTo>
                        <a:pt x="13" y="28"/>
                        <a:pt x="18" y="29"/>
                        <a:pt x="19" y="31"/>
                      </a:cubicBezTo>
                      <a:cubicBezTo>
                        <a:pt x="15" y="32"/>
                        <a:pt x="11" y="27"/>
                        <a:pt x="9" y="30"/>
                      </a:cubicBezTo>
                      <a:cubicBezTo>
                        <a:pt x="13" y="27"/>
                        <a:pt x="9" y="24"/>
                        <a:pt x="17" y="23"/>
                      </a:cubicBezTo>
                      <a:cubicBezTo>
                        <a:pt x="18" y="19"/>
                        <a:pt x="14" y="17"/>
                        <a:pt x="16" y="13"/>
                      </a:cubicBezTo>
                      <a:cubicBezTo>
                        <a:pt x="17" y="13"/>
                        <a:pt x="17" y="13"/>
                        <a:pt x="17" y="13"/>
                      </a:cubicBezTo>
                      <a:cubicBezTo>
                        <a:pt x="11" y="12"/>
                        <a:pt x="19" y="10"/>
                        <a:pt x="14" y="7"/>
                      </a:cubicBezTo>
                      <a:cubicBezTo>
                        <a:pt x="12" y="9"/>
                        <a:pt x="12" y="9"/>
                        <a:pt x="12" y="9"/>
                      </a:cubicBezTo>
                      <a:cubicBezTo>
                        <a:pt x="10" y="9"/>
                        <a:pt x="10" y="8"/>
                        <a:pt x="9" y="6"/>
                      </a:cubicBezTo>
                      <a:cubicBezTo>
                        <a:pt x="10" y="6"/>
                        <a:pt x="10" y="6"/>
                        <a:pt x="11" y="6"/>
                      </a:cubicBezTo>
                      <a:cubicBezTo>
                        <a:pt x="7" y="5"/>
                        <a:pt x="7" y="1"/>
                        <a:pt x="5" y="0"/>
                      </a:cubicBezTo>
                      <a:cubicBezTo>
                        <a:pt x="5" y="2"/>
                        <a:pt x="8" y="4"/>
                        <a:pt x="9" y="7"/>
                      </a:cubicBezTo>
                      <a:cubicBezTo>
                        <a:pt x="7" y="6"/>
                        <a:pt x="3" y="6"/>
                        <a:pt x="4"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2" name="Freeform 817"/>
                <p:cNvSpPr>
                  <a:spLocks/>
                </p:cNvSpPr>
                <p:nvPr/>
              </p:nvSpPr>
              <p:spPr bwMode="auto">
                <a:xfrm>
                  <a:off x="3643" y="3059"/>
                  <a:ext cx="1" cy="0"/>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3" name="Freeform 818"/>
                <p:cNvSpPr>
                  <a:spLocks/>
                </p:cNvSpPr>
                <p:nvPr/>
              </p:nvSpPr>
              <p:spPr bwMode="auto">
                <a:xfrm>
                  <a:off x="3625" y="2978"/>
                  <a:ext cx="25" cy="40"/>
                </a:xfrm>
                <a:custGeom>
                  <a:avLst/>
                  <a:gdLst>
                    <a:gd name="T0" fmla="*/ 14 w 28"/>
                    <a:gd name="T1" fmla="*/ 35 h 47"/>
                    <a:gd name="T2" fmla="*/ 20 w 28"/>
                    <a:gd name="T3" fmla="*/ 33 h 47"/>
                    <a:gd name="T4" fmla="*/ 9 w 28"/>
                    <a:gd name="T5" fmla="*/ 33 h 47"/>
                    <a:gd name="T6" fmla="*/ 7 w 28"/>
                    <a:gd name="T7" fmla="*/ 28 h 47"/>
                    <a:gd name="T8" fmla="*/ 17 w 28"/>
                    <a:gd name="T9" fmla="*/ 28 h 47"/>
                    <a:gd name="T10" fmla="*/ 18 w 28"/>
                    <a:gd name="T11" fmla="*/ 23 h 47"/>
                    <a:gd name="T12" fmla="*/ 12 w 28"/>
                    <a:gd name="T13" fmla="*/ 23 h 47"/>
                    <a:gd name="T14" fmla="*/ 9 w 28"/>
                    <a:gd name="T15" fmla="*/ 18 h 47"/>
                    <a:gd name="T16" fmla="*/ 11 w 28"/>
                    <a:gd name="T17" fmla="*/ 20 h 47"/>
                    <a:gd name="T18" fmla="*/ 17 w 28"/>
                    <a:gd name="T19" fmla="*/ 17 h 47"/>
                    <a:gd name="T20" fmla="*/ 1 w 28"/>
                    <a:gd name="T21" fmla="*/ 4 h 47"/>
                    <a:gd name="T22" fmla="*/ 2 w 28"/>
                    <a:gd name="T23" fmla="*/ 8 h 47"/>
                    <a:gd name="T24" fmla="*/ 9 w 28"/>
                    <a:gd name="T25" fmla="*/ 8 h 47"/>
                    <a:gd name="T26" fmla="*/ 7 w 28"/>
                    <a:gd name="T27" fmla="*/ 12 h 47"/>
                    <a:gd name="T28" fmla="*/ 4 w 28"/>
                    <a:gd name="T29" fmla="*/ 9 h 47"/>
                    <a:gd name="T30" fmla="*/ 4 w 28"/>
                    <a:gd name="T31" fmla="*/ 41 h 47"/>
                    <a:gd name="T32" fmla="*/ 4 w 28"/>
                    <a:gd name="T33" fmla="*/ 37 h 47"/>
                    <a:gd name="T34" fmla="*/ 9 w 28"/>
                    <a:gd name="T35" fmla="*/ 41 h 47"/>
                    <a:gd name="T36" fmla="*/ 15 w 28"/>
                    <a:gd name="T37" fmla="*/ 39 h 47"/>
                    <a:gd name="T38" fmla="*/ 13 w 28"/>
                    <a:gd name="T39" fmla="*/ 41 h 47"/>
                    <a:gd name="T40" fmla="*/ 20 w 28"/>
                    <a:gd name="T41" fmla="*/ 41 h 47"/>
                    <a:gd name="T42" fmla="*/ 23 w 28"/>
                    <a:gd name="T43" fmla="*/ 47 h 47"/>
                    <a:gd name="T44" fmla="*/ 23 w 28"/>
                    <a:gd name="T45" fmla="*/ 36 h 47"/>
                    <a:gd name="T46" fmla="*/ 14 w 28"/>
                    <a:gd name="T47"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5"/>
                      </a:moveTo>
                      <a:cubicBezTo>
                        <a:pt x="15" y="32"/>
                        <a:pt x="18" y="35"/>
                        <a:pt x="20" y="33"/>
                      </a:cubicBezTo>
                      <a:cubicBezTo>
                        <a:pt x="17" y="30"/>
                        <a:pt x="14" y="36"/>
                        <a:pt x="9" y="33"/>
                      </a:cubicBezTo>
                      <a:cubicBezTo>
                        <a:pt x="12" y="32"/>
                        <a:pt x="7" y="29"/>
                        <a:pt x="7" y="28"/>
                      </a:cubicBezTo>
                      <a:cubicBezTo>
                        <a:pt x="10" y="29"/>
                        <a:pt x="15" y="29"/>
                        <a:pt x="17" y="28"/>
                      </a:cubicBezTo>
                      <a:cubicBezTo>
                        <a:pt x="15" y="27"/>
                        <a:pt x="18"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1" y="0"/>
                        <a:pt x="1" y="4"/>
                      </a:cubicBezTo>
                      <a:cubicBezTo>
                        <a:pt x="0" y="5"/>
                        <a:pt x="2" y="6"/>
                        <a:pt x="2" y="8"/>
                      </a:cubicBezTo>
                      <a:cubicBezTo>
                        <a:pt x="4" y="4"/>
                        <a:pt x="8" y="8"/>
                        <a:pt x="9" y="8"/>
                      </a:cubicBezTo>
                      <a:cubicBezTo>
                        <a:pt x="8" y="10"/>
                        <a:pt x="11" y="13"/>
                        <a:pt x="7" y="12"/>
                      </a:cubicBezTo>
                      <a:cubicBezTo>
                        <a:pt x="4" y="9"/>
                        <a:pt x="4" y="9"/>
                        <a:pt x="4" y="9"/>
                      </a:cubicBezTo>
                      <a:cubicBezTo>
                        <a:pt x="2" y="18"/>
                        <a:pt x="3" y="31"/>
                        <a:pt x="4" y="41"/>
                      </a:cubicBezTo>
                      <a:cubicBezTo>
                        <a:pt x="4" y="37"/>
                        <a:pt x="4" y="37"/>
                        <a:pt x="4" y="37"/>
                      </a:cubicBezTo>
                      <a:cubicBezTo>
                        <a:pt x="7" y="37"/>
                        <a:pt x="7" y="39"/>
                        <a:pt x="9" y="41"/>
                      </a:cubicBezTo>
                      <a:cubicBezTo>
                        <a:pt x="15" y="39"/>
                        <a:pt x="15" y="39"/>
                        <a:pt x="15" y="39"/>
                      </a:cubicBezTo>
                      <a:cubicBezTo>
                        <a:pt x="15" y="40"/>
                        <a:pt x="16" y="41"/>
                        <a:pt x="13" y="41"/>
                      </a:cubicBezTo>
                      <a:cubicBezTo>
                        <a:pt x="16" y="43"/>
                        <a:pt x="18" y="42"/>
                        <a:pt x="20" y="41"/>
                      </a:cubicBezTo>
                      <a:cubicBezTo>
                        <a:pt x="21" y="44"/>
                        <a:pt x="19" y="45"/>
                        <a:pt x="23" y="47"/>
                      </a:cubicBezTo>
                      <a:cubicBezTo>
                        <a:pt x="28" y="42"/>
                        <a:pt x="18" y="43"/>
                        <a:pt x="23" y="36"/>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4" name="Freeform 819"/>
                <p:cNvSpPr>
                  <a:spLocks/>
                </p:cNvSpPr>
                <p:nvPr/>
              </p:nvSpPr>
              <p:spPr bwMode="auto">
                <a:xfrm>
                  <a:off x="3637" y="3016"/>
                  <a:ext cx="4" cy="2"/>
                </a:xfrm>
                <a:custGeom>
                  <a:avLst/>
                  <a:gdLst>
                    <a:gd name="T0" fmla="*/ 4 w 4"/>
                    <a:gd name="T1" fmla="*/ 2 h 2"/>
                    <a:gd name="T2" fmla="*/ 0 w 4"/>
                    <a:gd name="T3" fmla="*/ 0 h 2"/>
                    <a:gd name="T4" fmla="*/ 2 w 4"/>
                    <a:gd name="T5" fmla="*/ 2 h 2"/>
                    <a:gd name="T6" fmla="*/ 4 w 4"/>
                    <a:gd name="T7" fmla="*/ 2 h 2"/>
                  </a:gdLst>
                  <a:ahLst/>
                  <a:cxnLst>
                    <a:cxn ang="0">
                      <a:pos x="T0" y="T1"/>
                    </a:cxn>
                    <a:cxn ang="0">
                      <a:pos x="T2" y="T3"/>
                    </a:cxn>
                    <a:cxn ang="0">
                      <a:pos x="T4" y="T5"/>
                    </a:cxn>
                    <a:cxn ang="0">
                      <a:pos x="T6" y="T7"/>
                    </a:cxn>
                  </a:cxnLst>
                  <a:rect l="0" t="0" r="r" b="b"/>
                  <a:pathLst>
                    <a:path w="4" h="2">
                      <a:moveTo>
                        <a:pt x="4" y="2"/>
                      </a:moveTo>
                      <a:lnTo>
                        <a:pt x="0" y="0"/>
                      </a:lnTo>
                      <a:lnTo>
                        <a:pt x="2" y="2"/>
                      </a:lnTo>
                      <a:lnTo>
                        <a:pt x="4"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5" name="Freeform 820"/>
                <p:cNvSpPr>
                  <a:spLocks/>
                </p:cNvSpPr>
                <p:nvPr/>
              </p:nvSpPr>
              <p:spPr bwMode="auto">
                <a:xfrm>
                  <a:off x="3628" y="3015"/>
                  <a:ext cx="4" cy="1"/>
                </a:xfrm>
                <a:custGeom>
                  <a:avLst/>
                  <a:gdLst>
                    <a:gd name="T0" fmla="*/ 0 w 5"/>
                    <a:gd name="T1" fmla="*/ 2 h 2"/>
                    <a:gd name="T2" fmla="*/ 4 w 5"/>
                    <a:gd name="T3" fmla="*/ 2 h 2"/>
                    <a:gd name="T4" fmla="*/ 0 w 5"/>
                    <a:gd name="T5" fmla="*/ 2 h 2"/>
                  </a:gdLst>
                  <a:ahLst/>
                  <a:cxnLst>
                    <a:cxn ang="0">
                      <a:pos x="T0" y="T1"/>
                    </a:cxn>
                    <a:cxn ang="0">
                      <a:pos x="T2" y="T3"/>
                    </a:cxn>
                    <a:cxn ang="0">
                      <a:pos x="T4" y="T5"/>
                    </a:cxn>
                  </a:cxnLst>
                  <a:rect l="0" t="0" r="r" b="b"/>
                  <a:pathLst>
                    <a:path w="5" h="2">
                      <a:moveTo>
                        <a:pt x="0" y="2"/>
                      </a:moveTo>
                      <a:cubicBezTo>
                        <a:pt x="4" y="2"/>
                        <a:pt x="4" y="2"/>
                        <a:pt x="4" y="2"/>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6" name="Freeform 821"/>
                <p:cNvSpPr>
                  <a:spLocks/>
                </p:cNvSpPr>
                <p:nvPr/>
              </p:nvSpPr>
              <p:spPr bwMode="auto">
                <a:xfrm>
                  <a:off x="3638" y="2986"/>
                  <a:ext cx="3" cy="3"/>
                </a:xfrm>
                <a:custGeom>
                  <a:avLst/>
                  <a:gdLst>
                    <a:gd name="T0" fmla="*/ 3 w 3"/>
                    <a:gd name="T1" fmla="*/ 3 h 3"/>
                    <a:gd name="T2" fmla="*/ 1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1" y="0"/>
                        <a:pt x="1" y="0"/>
                        <a:pt x="1"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7" name="Freeform 822"/>
                <p:cNvSpPr>
                  <a:spLocks/>
                </p:cNvSpPr>
                <p:nvPr/>
              </p:nvSpPr>
              <p:spPr bwMode="auto">
                <a:xfrm>
                  <a:off x="3625" y="2969"/>
                  <a:ext cx="12" cy="12"/>
                </a:xfrm>
                <a:custGeom>
                  <a:avLst/>
                  <a:gdLst>
                    <a:gd name="T0" fmla="*/ 0 w 14"/>
                    <a:gd name="T1" fmla="*/ 0 h 14"/>
                    <a:gd name="T2" fmla="*/ 1 w 14"/>
                    <a:gd name="T3" fmla="*/ 12 h 14"/>
                    <a:gd name="T4" fmla="*/ 13 w 14"/>
                    <a:gd name="T5" fmla="*/ 12 h 14"/>
                    <a:gd name="T6" fmla="*/ 5 w 14"/>
                    <a:gd name="T7" fmla="*/ 7 h 14"/>
                    <a:gd name="T8" fmla="*/ 5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1"/>
                        <a:pt x="13" y="12"/>
                      </a:cubicBezTo>
                      <a:cubicBezTo>
                        <a:pt x="14" y="9"/>
                        <a:pt x="6" y="9"/>
                        <a:pt x="5" y="7"/>
                      </a:cubicBezTo>
                      <a:cubicBezTo>
                        <a:pt x="9" y="6"/>
                        <a:pt x="4" y="3"/>
                        <a:pt x="5" y="0"/>
                      </a:cubicBezTo>
                      <a:cubicBezTo>
                        <a:pt x="3" y="0"/>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8" name="Freeform 823"/>
                <p:cNvSpPr>
                  <a:spLocks/>
                </p:cNvSpPr>
                <p:nvPr/>
              </p:nvSpPr>
              <p:spPr bwMode="auto">
                <a:xfrm>
                  <a:off x="3627" y="2872"/>
                  <a:ext cx="19" cy="101"/>
                </a:xfrm>
                <a:custGeom>
                  <a:avLst/>
                  <a:gdLst>
                    <a:gd name="T0" fmla="*/ 12 w 22"/>
                    <a:gd name="T1" fmla="*/ 96 h 117"/>
                    <a:gd name="T2" fmla="*/ 11 w 22"/>
                    <a:gd name="T3" fmla="*/ 90 h 117"/>
                    <a:gd name="T4" fmla="*/ 14 w 22"/>
                    <a:gd name="T5" fmla="*/ 93 h 117"/>
                    <a:gd name="T6" fmla="*/ 17 w 22"/>
                    <a:gd name="T7" fmla="*/ 88 h 117"/>
                    <a:gd name="T8" fmla="*/ 14 w 22"/>
                    <a:gd name="T9" fmla="*/ 88 h 117"/>
                    <a:gd name="T10" fmla="*/ 13 w 22"/>
                    <a:gd name="T11" fmla="*/ 78 h 117"/>
                    <a:gd name="T12" fmla="*/ 8 w 22"/>
                    <a:gd name="T13" fmla="*/ 76 h 117"/>
                    <a:gd name="T14" fmla="*/ 16 w 22"/>
                    <a:gd name="T15" fmla="*/ 69 h 117"/>
                    <a:gd name="T16" fmla="*/ 5 w 22"/>
                    <a:gd name="T17" fmla="*/ 71 h 117"/>
                    <a:gd name="T18" fmla="*/ 9 w 22"/>
                    <a:gd name="T19" fmla="*/ 59 h 117"/>
                    <a:gd name="T20" fmla="*/ 9 w 22"/>
                    <a:gd name="T21" fmla="*/ 61 h 117"/>
                    <a:gd name="T22" fmla="*/ 9 w 22"/>
                    <a:gd name="T23" fmla="*/ 55 h 117"/>
                    <a:gd name="T24" fmla="*/ 15 w 22"/>
                    <a:gd name="T25" fmla="*/ 55 h 117"/>
                    <a:gd name="T26" fmla="*/ 14 w 22"/>
                    <a:gd name="T27" fmla="*/ 46 h 117"/>
                    <a:gd name="T28" fmla="*/ 17 w 22"/>
                    <a:gd name="T29" fmla="*/ 46 h 117"/>
                    <a:gd name="T30" fmla="*/ 13 w 22"/>
                    <a:gd name="T31" fmla="*/ 28 h 117"/>
                    <a:gd name="T32" fmla="*/ 16 w 22"/>
                    <a:gd name="T33" fmla="*/ 25 h 117"/>
                    <a:gd name="T34" fmla="*/ 7 w 22"/>
                    <a:gd name="T35" fmla="*/ 27 h 117"/>
                    <a:gd name="T36" fmla="*/ 7 w 22"/>
                    <a:gd name="T37" fmla="*/ 20 h 117"/>
                    <a:gd name="T38" fmla="*/ 14 w 22"/>
                    <a:gd name="T39" fmla="*/ 22 h 117"/>
                    <a:gd name="T40" fmla="*/ 11 w 22"/>
                    <a:gd name="T41" fmla="*/ 17 h 117"/>
                    <a:gd name="T42" fmla="*/ 17 w 22"/>
                    <a:gd name="T43" fmla="*/ 14 h 117"/>
                    <a:gd name="T44" fmla="*/ 8 w 22"/>
                    <a:gd name="T45" fmla="*/ 7 h 117"/>
                    <a:gd name="T46" fmla="*/ 10 w 22"/>
                    <a:gd name="T47" fmla="*/ 2 h 117"/>
                    <a:gd name="T48" fmla="*/ 1 w 22"/>
                    <a:gd name="T49" fmla="*/ 5 h 117"/>
                    <a:gd name="T50" fmla="*/ 2 w 22"/>
                    <a:gd name="T51" fmla="*/ 31 h 117"/>
                    <a:gd name="T52" fmla="*/ 7 w 22"/>
                    <a:gd name="T53" fmla="*/ 38 h 117"/>
                    <a:gd name="T54" fmla="*/ 1 w 22"/>
                    <a:gd name="T55" fmla="*/ 39 h 117"/>
                    <a:gd name="T56" fmla="*/ 7 w 22"/>
                    <a:gd name="T57" fmla="*/ 39 h 117"/>
                    <a:gd name="T58" fmla="*/ 2 w 22"/>
                    <a:gd name="T59" fmla="*/ 43 h 117"/>
                    <a:gd name="T60" fmla="*/ 7 w 22"/>
                    <a:gd name="T61" fmla="*/ 45 h 117"/>
                    <a:gd name="T62" fmla="*/ 0 w 22"/>
                    <a:gd name="T63" fmla="*/ 48 h 117"/>
                    <a:gd name="T64" fmla="*/ 3 w 22"/>
                    <a:gd name="T65" fmla="*/ 89 h 117"/>
                    <a:gd name="T66" fmla="*/ 7 w 22"/>
                    <a:gd name="T67" fmla="*/ 88 h 117"/>
                    <a:gd name="T68" fmla="*/ 7 w 22"/>
                    <a:gd name="T69" fmla="*/ 103 h 117"/>
                    <a:gd name="T70" fmla="*/ 11 w 22"/>
                    <a:gd name="T71" fmla="*/ 105 h 117"/>
                    <a:gd name="T72" fmla="*/ 2 w 22"/>
                    <a:gd name="T73" fmla="*/ 105 h 117"/>
                    <a:gd name="T74" fmla="*/ 3 w 22"/>
                    <a:gd name="T75" fmla="*/ 110 h 117"/>
                    <a:gd name="T76" fmla="*/ 5 w 22"/>
                    <a:gd name="T77" fmla="*/ 107 h 117"/>
                    <a:gd name="T78" fmla="*/ 3 w 22"/>
                    <a:gd name="T79" fmla="*/ 112 h 117"/>
                    <a:gd name="T80" fmla="*/ 14 w 22"/>
                    <a:gd name="T81" fmla="*/ 108 h 117"/>
                    <a:gd name="T82" fmla="*/ 19 w 22"/>
                    <a:gd name="T83" fmla="*/ 96 h 117"/>
                    <a:gd name="T84" fmla="*/ 12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2" y="96"/>
                      </a:moveTo>
                      <a:cubicBezTo>
                        <a:pt x="12" y="94"/>
                        <a:pt x="10" y="92"/>
                        <a:pt x="11" y="90"/>
                      </a:cubicBezTo>
                      <a:cubicBezTo>
                        <a:pt x="14" y="90"/>
                        <a:pt x="15" y="91"/>
                        <a:pt x="14" y="93"/>
                      </a:cubicBezTo>
                      <a:cubicBezTo>
                        <a:pt x="19" y="92"/>
                        <a:pt x="13" y="90"/>
                        <a:pt x="17" y="88"/>
                      </a:cubicBezTo>
                      <a:cubicBezTo>
                        <a:pt x="16" y="88"/>
                        <a:pt x="15" y="89"/>
                        <a:pt x="14" y="88"/>
                      </a:cubicBezTo>
                      <a:cubicBezTo>
                        <a:pt x="15" y="83"/>
                        <a:pt x="10" y="85"/>
                        <a:pt x="13" y="78"/>
                      </a:cubicBezTo>
                      <a:cubicBezTo>
                        <a:pt x="11" y="77"/>
                        <a:pt x="11" y="76"/>
                        <a:pt x="8" y="76"/>
                      </a:cubicBezTo>
                      <a:cubicBezTo>
                        <a:pt x="12" y="72"/>
                        <a:pt x="12" y="74"/>
                        <a:pt x="16" y="69"/>
                      </a:cubicBezTo>
                      <a:cubicBezTo>
                        <a:pt x="14" y="69"/>
                        <a:pt x="9" y="71"/>
                        <a:pt x="5" y="71"/>
                      </a:cubicBezTo>
                      <a:cubicBezTo>
                        <a:pt x="11" y="63"/>
                        <a:pt x="4" y="63"/>
                        <a:pt x="9" y="59"/>
                      </a:cubicBezTo>
                      <a:cubicBezTo>
                        <a:pt x="9" y="59"/>
                        <a:pt x="10" y="60"/>
                        <a:pt x="9" y="61"/>
                      </a:cubicBezTo>
                      <a:cubicBezTo>
                        <a:pt x="15" y="60"/>
                        <a:pt x="8" y="57"/>
                        <a:pt x="9" y="55"/>
                      </a:cubicBezTo>
                      <a:cubicBezTo>
                        <a:pt x="15" y="55"/>
                        <a:pt x="15" y="55"/>
                        <a:pt x="15" y="55"/>
                      </a:cubicBezTo>
                      <a:cubicBezTo>
                        <a:pt x="14" y="53"/>
                        <a:pt x="10" y="48"/>
                        <a:pt x="14" y="46"/>
                      </a:cubicBezTo>
                      <a:cubicBezTo>
                        <a:pt x="17" y="46"/>
                        <a:pt x="17" y="46"/>
                        <a:pt x="17" y="46"/>
                      </a:cubicBezTo>
                      <a:cubicBezTo>
                        <a:pt x="13" y="40"/>
                        <a:pt x="15" y="33"/>
                        <a:pt x="13" y="28"/>
                      </a:cubicBezTo>
                      <a:cubicBezTo>
                        <a:pt x="16" y="25"/>
                        <a:pt x="16" y="25"/>
                        <a:pt x="16" y="25"/>
                      </a:cubicBezTo>
                      <a:cubicBezTo>
                        <a:pt x="12" y="18"/>
                        <a:pt x="14" y="32"/>
                        <a:pt x="7" y="27"/>
                      </a:cubicBezTo>
                      <a:cubicBezTo>
                        <a:pt x="16" y="26"/>
                        <a:pt x="3" y="24"/>
                        <a:pt x="7" y="20"/>
                      </a:cubicBezTo>
                      <a:cubicBezTo>
                        <a:pt x="11" y="18"/>
                        <a:pt x="9" y="24"/>
                        <a:pt x="14" y="22"/>
                      </a:cubicBezTo>
                      <a:cubicBezTo>
                        <a:pt x="9" y="21"/>
                        <a:pt x="12" y="19"/>
                        <a:pt x="11" y="17"/>
                      </a:cubicBezTo>
                      <a:cubicBezTo>
                        <a:pt x="16" y="18"/>
                        <a:pt x="12" y="13"/>
                        <a:pt x="17" y="14"/>
                      </a:cubicBezTo>
                      <a:cubicBezTo>
                        <a:pt x="8" y="7"/>
                        <a:pt x="8" y="7"/>
                        <a:pt x="8" y="7"/>
                      </a:cubicBezTo>
                      <a:cubicBezTo>
                        <a:pt x="11" y="5"/>
                        <a:pt x="10" y="3"/>
                        <a:pt x="10" y="2"/>
                      </a:cubicBezTo>
                      <a:cubicBezTo>
                        <a:pt x="10" y="6"/>
                        <a:pt x="3" y="0"/>
                        <a:pt x="1" y="5"/>
                      </a:cubicBezTo>
                      <a:cubicBezTo>
                        <a:pt x="3" y="12"/>
                        <a:pt x="4" y="23"/>
                        <a:pt x="2" y="31"/>
                      </a:cubicBezTo>
                      <a:cubicBezTo>
                        <a:pt x="8" y="32"/>
                        <a:pt x="2" y="36"/>
                        <a:pt x="7" y="38"/>
                      </a:cubicBezTo>
                      <a:cubicBezTo>
                        <a:pt x="1" y="39"/>
                        <a:pt x="1" y="39"/>
                        <a:pt x="1" y="39"/>
                      </a:cubicBezTo>
                      <a:cubicBezTo>
                        <a:pt x="2" y="44"/>
                        <a:pt x="5" y="37"/>
                        <a:pt x="7" y="39"/>
                      </a:cubicBezTo>
                      <a:cubicBezTo>
                        <a:pt x="8" y="41"/>
                        <a:pt x="4" y="43"/>
                        <a:pt x="2" y="43"/>
                      </a:cubicBezTo>
                      <a:cubicBezTo>
                        <a:pt x="1" y="46"/>
                        <a:pt x="3" y="43"/>
                        <a:pt x="7" y="45"/>
                      </a:cubicBezTo>
                      <a:cubicBezTo>
                        <a:pt x="0" y="48"/>
                        <a:pt x="0" y="48"/>
                        <a:pt x="0" y="48"/>
                      </a:cubicBezTo>
                      <a:cubicBezTo>
                        <a:pt x="2" y="59"/>
                        <a:pt x="7" y="75"/>
                        <a:pt x="3" y="89"/>
                      </a:cubicBezTo>
                      <a:cubicBezTo>
                        <a:pt x="7" y="88"/>
                        <a:pt x="7" y="88"/>
                        <a:pt x="7" y="88"/>
                      </a:cubicBezTo>
                      <a:cubicBezTo>
                        <a:pt x="5" y="94"/>
                        <a:pt x="17" y="98"/>
                        <a:pt x="7" y="103"/>
                      </a:cubicBezTo>
                      <a:cubicBezTo>
                        <a:pt x="11" y="105"/>
                        <a:pt x="11" y="105"/>
                        <a:pt x="11" y="105"/>
                      </a:cubicBezTo>
                      <a:cubicBezTo>
                        <a:pt x="9" y="104"/>
                        <a:pt x="5" y="106"/>
                        <a:pt x="2" y="105"/>
                      </a:cubicBezTo>
                      <a:cubicBezTo>
                        <a:pt x="3" y="106"/>
                        <a:pt x="1" y="108"/>
                        <a:pt x="3" y="110"/>
                      </a:cubicBezTo>
                      <a:cubicBezTo>
                        <a:pt x="5" y="107"/>
                        <a:pt x="5" y="107"/>
                        <a:pt x="5" y="107"/>
                      </a:cubicBezTo>
                      <a:cubicBezTo>
                        <a:pt x="9" y="109"/>
                        <a:pt x="6" y="111"/>
                        <a:pt x="3" y="112"/>
                      </a:cubicBezTo>
                      <a:cubicBezTo>
                        <a:pt x="8" y="117"/>
                        <a:pt x="11" y="109"/>
                        <a:pt x="14" y="108"/>
                      </a:cubicBezTo>
                      <a:cubicBezTo>
                        <a:pt x="6" y="102"/>
                        <a:pt x="22" y="102"/>
                        <a:pt x="19" y="96"/>
                      </a:cubicBezTo>
                      <a:cubicBezTo>
                        <a:pt x="16" y="92"/>
                        <a:pt x="15"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9" name="Freeform 824"/>
                <p:cNvSpPr>
                  <a:spLocks/>
                </p:cNvSpPr>
                <p:nvPr/>
              </p:nvSpPr>
              <p:spPr bwMode="auto">
                <a:xfrm>
                  <a:off x="3627" y="2962"/>
                  <a:ext cx="2" cy="1"/>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0" name="Freeform 825"/>
                <p:cNvSpPr>
                  <a:spLocks/>
                </p:cNvSpPr>
                <p:nvPr/>
              </p:nvSpPr>
              <p:spPr bwMode="auto">
                <a:xfrm>
                  <a:off x="3634" y="2872"/>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1" name="Rectangle 826"/>
                <p:cNvSpPr>
                  <a:spLocks noChangeArrowheads="1"/>
                </p:cNvSpPr>
                <p:nvPr/>
              </p:nvSpPr>
              <p:spPr bwMode="auto">
                <a:xfrm>
                  <a:off x="3630"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2" name="Freeform 827"/>
                <p:cNvSpPr>
                  <a:spLocks/>
                </p:cNvSpPr>
                <p:nvPr/>
              </p:nvSpPr>
              <p:spPr bwMode="auto">
                <a:xfrm>
                  <a:off x="3637" y="2970"/>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3" name="Freeform 828"/>
                <p:cNvSpPr>
                  <a:spLocks/>
                </p:cNvSpPr>
                <p:nvPr/>
              </p:nvSpPr>
              <p:spPr bwMode="auto">
                <a:xfrm>
                  <a:off x="3638" y="2859"/>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4" name="Freeform 829"/>
                <p:cNvSpPr>
                  <a:spLocks/>
                </p:cNvSpPr>
                <p:nvPr/>
              </p:nvSpPr>
              <p:spPr bwMode="auto">
                <a:xfrm>
                  <a:off x="3643" y="281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5" name="Freeform 830"/>
                <p:cNvSpPr>
                  <a:spLocks/>
                </p:cNvSpPr>
                <p:nvPr/>
              </p:nvSpPr>
              <p:spPr bwMode="auto">
                <a:xfrm>
                  <a:off x="3621" y="2700"/>
                  <a:ext cx="27" cy="171"/>
                </a:xfrm>
                <a:custGeom>
                  <a:avLst/>
                  <a:gdLst>
                    <a:gd name="T0" fmla="*/ 18 w 31"/>
                    <a:gd name="T1" fmla="*/ 7 h 198"/>
                    <a:gd name="T2" fmla="*/ 11 w 31"/>
                    <a:gd name="T3" fmla="*/ 3 h 198"/>
                    <a:gd name="T4" fmla="*/ 8 w 31"/>
                    <a:gd name="T5" fmla="*/ 10 h 198"/>
                    <a:gd name="T6" fmla="*/ 11 w 31"/>
                    <a:gd name="T7" fmla="*/ 20 h 198"/>
                    <a:gd name="T8" fmla="*/ 11 w 31"/>
                    <a:gd name="T9" fmla="*/ 43 h 198"/>
                    <a:gd name="T10" fmla="*/ 9 w 31"/>
                    <a:gd name="T11" fmla="*/ 57 h 198"/>
                    <a:gd name="T12" fmla="*/ 14 w 31"/>
                    <a:gd name="T13" fmla="*/ 76 h 198"/>
                    <a:gd name="T14" fmla="*/ 12 w 31"/>
                    <a:gd name="T15" fmla="*/ 81 h 198"/>
                    <a:gd name="T16" fmla="*/ 10 w 31"/>
                    <a:gd name="T17" fmla="*/ 91 h 198"/>
                    <a:gd name="T18" fmla="*/ 20 w 31"/>
                    <a:gd name="T19" fmla="*/ 96 h 198"/>
                    <a:gd name="T20" fmla="*/ 20 w 31"/>
                    <a:gd name="T21" fmla="*/ 106 h 198"/>
                    <a:gd name="T22" fmla="*/ 15 w 31"/>
                    <a:gd name="T23" fmla="*/ 114 h 198"/>
                    <a:gd name="T24" fmla="*/ 15 w 31"/>
                    <a:gd name="T25" fmla="*/ 127 h 198"/>
                    <a:gd name="T26" fmla="*/ 13 w 31"/>
                    <a:gd name="T27" fmla="*/ 140 h 198"/>
                    <a:gd name="T28" fmla="*/ 15 w 31"/>
                    <a:gd name="T29" fmla="*/ 152 h 198"/>
                    <a:gd name="T30" fmla="*/ 19 w 31"/>
                    <a:gd name="T31" fmla="*/ 160 h 198"/>
                    <a:gd name="T32" fmla="*/ 14 w 31"/>
                    <a:gd name="T33" fmla="*/ 162 h 198"/>
                    <a:gd name="T34" fmla="*/ 15 w 31"/>
                    <a:gd name="T35" fmla="*/ 170 h 198"/>
                    <a:gd name="T36" fmla="*/ 13 w 31"/>
                    <a:gd name="T37" fmla="*/ 197 h 198"/>
                    <a:gd name="T38" fmla="*/ 15 w 31"/>
                    <a:gd name="T39" fmla="*/ 183 h 198"/>
                    <a:gd name="T40" fmla="*/ 12 w 31"/>
                    <a:gd name="T41" fmla="*/ 181 h 198"/>
                    <a:gd name="T42" fmla="*/ 24 w 31"/>
                    <a:gd name="T43" fmla="*/ 178 h 198"/>
                    <a:gd name="T44" fmla="*/ 25 w 31"/>
                    <a:gd name="T45" fmla="*/ 174 h 198"/>
                    <a:gd name="T46" fmla="*/ 24 w 31"/>
                    <a:gd name="T47" fmla="*/ 165 h 198"/>
                    <a:gd name="T48" fmla="*/ 26 w 31"/>
                    <a:gd name="T49" fmla="*/ 157 h 198"/>
                    <a:gd name="T50" fmla="*/ 27 w 31"/>
                    <a:gd name="T51" fmla="*/ 144 h 198"/>
                    <a:gd name="T52" fmla="*/ 24 w 31"/>
                    <a:gd name="T53" fmla="*/ 133 h 198"/>
                    <a:gd name="T54" fmla="*/ 25 w 31"/>
                    <a:gd name="T55" fmla="*/ 133 h 198"/>
                    <a:gd name="T56" fmla="*/ 25 w 31"/>
                    <a:gd name="T57" fmla="*/ 130 h 198"/>
                    <a:gd name="T58" fmla="*/ 24 w 31"/>
                    <a:gd name="T59" fmla="*/ 121 h 198"/>
                    <a:gd name="T60" fmla="*/ 22 w 31"/>
                    <a:gd name="T61" fmla="*/ 113 h 198"/>
                    <a:gd name="T62" fmla="*/ 27 w 31"/>
                    <a:gd name="T63" fmla="*/ 110 h 198"/>
                    <a:gd name="T64" fmla="*/ 27 w 31"/>
                    <a:gd name="T65" fmla="*/ 99 h 198"/>
                    <a:gd name="T66" fmla="*/ 22 w 31"/>
                    <a:gd name="T67" fmla="*/ 94 h 198"/>
                    <a:gd name="T68" fmla="*/ 21 w 31"/>
                    <a:gd name="T69" fmla="*/ 81 h 198"/>
                    <a:gd name="T70" fmla="*/ 19 w 31"/>
                    <a:gd name="T71" fmla="*/ 62 h 198"/>
                    <a:gd name="T72" fmla="*/ 20 w 31"/>
                    <a:gd name="T73" fmla="*/ 57 h 198"/>
                    <a:gd name="T74" fmla="*/ 19 w 31"/>
                    <a:gd name="T75" fmla="*/ 37 h 198"/>
                    <a:gd name="T76" fmla="*/ 13 w 31"/>
                    <a:gd name="T77" fmla="*/ 45 h 198"/>
                    <a:gd name="T78" fmla="*/ 23 w 31"/>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198">
                      <a:moveTo>
                        <a:pt x="24" y="17"/>
                      </a:moveTo>
                      <a:cubicBezTo>
                        <a:pt x="23" y="14"/>
                        <a:pt x="22" y="9"/>
                        <a:pt x="18" y="7"/>
                      </a:cubicBezTo>
                      <a:cubicBezTo>
                        <a:pt x="20" y="7"/>
                        <a:pt x="20" y="7"/>
                        <a:pt x="20" y="7"/>
                      </a:cubicBezTo>
                      <a:cubicBezTo>
                        <a:pt x="19" y="5"/>
                        <a:pt x="16" y="0"/>
                        <a:pt x="11" y="3"/>
                      </a:cubicBezTo>
                      <a:cubicBezTo>
                        <a:pt x="13" y="4"/>
                        <a:pt x="13" y="4"/>
                        <a:pt x="13" y="4"/>
                      </a:cubicBezTo>
                      <a:cubicBezTo>
                        <a:pt x="17" y="8"/>
                        <a:pt x="9" y="7"/>
                        <a:pt x="8" y="10"/>
                      </a:cubicBezTo>
                      <a:cubicBezTo>
                        <a:pt x="9" y="14"/>
                        <a:pt x="17" y="16"/>
                        <a:pt x="15" y="20"/>
                      </a:cubicBezTo>
                      <a:cubicBezTo>
                        <a:pt x="15" y="21"/>
                        <a:pt x="13" y="21"/>
                        <a:pt x="11" y="20"/>
                      </a:cubicBezTo>
                      <a:cubicBezTo>
                        <a:pt x="11" y="24"/>
                        <a:pt x="17" y="25"/>
                        <a:pt x="18" y="28"/>
                      </a:cubicBezTo>
                      <a:cubicBezTo>
                        <a:pt x="0" y="28"/>
                        <a:pt x="22" y="38"/>
                        <a:pt x="11" y="43"/>
                      </a:cubicBezTo>
                      <a:cubicBezTo>
                        <a:pt x="12" y="46"/>
                        <a:pt x="11" y="50"/>
                        <a:pt x="14" y="54"/>
                      </a:cubicBezTo>
                      <a:cubicBezTo>
                        <a:pt x="10" y="52"/>
                        <a:pt x="13" y="58"/>
                        <a:pt x="9" y="57"/>
                      </a:cubicBezTo>
                      <a:cubicBezTo>
                        <a:pt x="19" y="59"/>
                        <a:pt x="4" y="69"/>
                        <a:pt x="16" y="70"/>
                      </a:cubicBezTo>
                      <a:cubicBezTo>
                        <a:pt x="13" y="75"/>
                        <a:pt x="17" y="70"/>
                        <a:pt x="14" y="76"/>
                      </a:cubicBezTo>
                      <a:cubicBezTo>
                        <a:pt x="13" y="76"/>
                        <a:pt x="13" y="75"/>
                        <a:pt x="12" y="75"/>
                      </a:cubicBezTo>
                      <a:cubicBezTo>
                        <a:pt x="10" y="77"/>
                        <a:pt x="18" y="79"/>
                        <a:pt x="12" y="81"/>
                      </a:cubicBezTo>
                      <a:cubicBezTo>
                        <a:pt x="11" y="86"/>
                        <a:pt x="15" y="82"/>
                        <a:pt x="19" y="85"/>
                      </a:cubicBezTo>
                      <a:cubicBezTo>
                        <a:pt x="17" y="90"/>
                        <a:pt x="15" y="89"/>
                        <a:pt x="10" y="91"/>
                      </a:cubicBezTo>
                      <a:cubicBezTo>
                        <a:pt x="16" y="92"/>
                        <a:pt x="13" y="95"/>
                        <a:pt x="16" y="98"/>
                      </a:cubicBezTo>
                      <a:cubicBezTo>
                        <a:pt x="16" y="97"/>
                        <a:pt x="18" y="94"/>
                        <a:pt x="20" y="96"/>
                      </a:cubicBezTo>
                      <a:cubicBezTo>
                        <a:pt x="19" y="102"/>
                        <a:pt x="24" y="101"/>
                        <a:pt x="25" y="107"/>
                      </a:cubicBezTo>
                      <a:cubicBezTo>
                        <a:pt x="18" y="110"/>
                        <a:pt x="25" y="101"/>
                        <a:pt x="20" y="106"/>
                      </a:cubicBezTo>
                      <a:cubicBezTo>
                        <a:pt x="17" y="102"/>
                        <a:pt x="17" y="99"/>
                        <a:pt x="12" y="97"/>
                      </a:cubicBezTo>
                      <a:cubicBezTo>
                        <a:pt x="12" y="102"/>
                        <a:pt x="13" y="108"/>
                        <a:pt x="15" y="114"/>
                      </a:cubicBezTo>
                      <a:cubicBezTo>
                        <a:pt x="14" y="117"/>
                        <a:pt x="12" y="112"/>
                        <a:pt x="11" y="114"/>
                      </a:cubicBezTo>
                      <a:cubicBezTo>
                        <a:pt x="8" y="120"/>
                        <a:pt x="18" y="123"/>
                        <a:pt x="15" y="127"/>
                      </a:cubicBezTo>
                      <a:cubicBezTo>
                        <a:pt x="12" y="126"/>
                        <a:pt x="12" y="126"/>
                        <a:pt x="12" y="126"/>
                      </a:cubicBezTo>
                      <a:cubicBezTo>
                        <a:pt x="16" y="129"/>
                        <a:pt x="10" y="135"/>
                        <a:pt x="13" y="140"/>
                      </a:cubicBezTo>
                      <a:cubicBezTo>
                        <a:pt x="14" y="140"/>
                        <a:pt x="16" y="139"/>
                        <a:pt x="17" y="140"/>
                      </a:cubicBezTo>
                      <a:cubicBezTo>
                        <a:pt x="8" y="140"/>
                        <a:pt x="21" y="147"/>
                        <a:pt x="15" y="152"/>
                      </a:cubicBezTo>
                      <a:cubicBezTo>
                        <a:pt x="20" y="151"/>
                        <a:pt x="23" y="156"/>
                        <a:pt x="24" y="159"/>
                      </a:cubicBezTo>
                      <a:cubicBezTo>
                        <a:pt x="22" y="160"/>
                        <a:pt x="20" y="160"/>
                        <a:pt x="19" y="160"/>
                      </a:cubicBezTo>
                      <a:cubicBezTo>
                        <a:pt x="22" y="155"/>
                        <a:pt x="13" y="155"/>
                        <a:pt x="10" y="151"/>
                      </a:cubicBezTo>
                      <a:cubicBezTo>
                        <a:pt x="13" y="154"/>
                        <a:pt x="10" y="159"/>
                        <a:pt x="14" y="162"/>
                      </a:cubicBezTo>
                      <a:cubicBezTo>
                        <a:pt x="9" y="161"/>
                        <a:pt x="9" y="161"/>
                        <a:pt x="9" y="161"/>
                      </a:cubicBezTo>
                      <a:cubicBezTo>
                        <a:pt x="9" y="166"/>
                        <a:pt x="19" y="165"/>
                        <a:pt x="15" y="170"/>
                      </a:cubicBezTo>
                      <a:cubicBezTo>
                        <a:pt x="12" y="169"/>
                        <a:pt x="12" y="169"/>
                        <a:pt x="12" y="169"/>
                      </a:cubicBezTo>
                      <a:cubicBezTo>
                        <a:pt x="12" y="179"/>
                        <a:pt x="6" y="190"/>
                        <a:pt x="13" y="197"/>
                      </a:cubicBezTo>
                      <a:cubicBezTo>
                        <a:pt x="16" y="198"/>
                        <a:pt x="22" y="194"/>
                        <a:pt x="24" y="194"/>
                      </a:cubicBezTo>
                      <a:cubicBezTo>
                        <a:pt x="22" y="190"/>
                        <a:pt x="17" y="187"/>
                        <a:pt x="15" y="183"/>
                      </a:cubicBezTo>
                      <a:cubicBezTo>
                        <a:pt x="20" y="184"/>
                        <a:pt x="20" y="184"/>
                        <a:pt x="20" y="184"/>
                      </a:cubicBezTo>
                      <a:cubicBezTo>
                        <a:pt x="17" y="183"/>
                        <a:pt x="15" y="179"/>
                        <a:pt x="12" y="181"/>
                      </a:cubicBezTo>
                      <a:cubicBezTo>
                        <a:pt x="9" y="178"/>
                        <a:pt x="16" y="179"/>
                        <a:pt x="14" y="176"/>
                      </a:cubicBezTo>
                      <a:cubicBezTo>
                        <a:pt x="19" y="176"/>
                        <a:pt x="19" y="178"/>
                        <a:pt x="24" y="178"/>
                      </a:cubicBezTo>
                      <a:cubicBezTo>
                        <a:pt x="21" y="175"/>
                        <a:pt x="21" y="175"/>
                        <a:pt x="21" y="175"/>
                      </a:cubicBezTo>
                      <a:cubicBezTo>
                        <a:pt x="23" y="176"/>
                        <a:pt x="23" y="173"/>
                        <a:pt x="25" y="174"/>
                      </a:cubicBezTo>
                      <a:cubicBezTo>
                        <a:pt x="19" y="169"/>
                        <a:pt x="28" y="167"/>
                        <a:pt x="25" y="162"/>
                      </a:cubicBezTo>
                      <a:cubicBezTo>
                        <a:pt x="24" y="165"/>
                        <a:pt x="24" y="165"/>
                        <a:pt x="24" y="165"/>
                      </a:cubicBezTo>
                      <a:cubicBezTo>
                        <a:pt x="21" y="165"/>
                        <a:pt x="21" y="163"/>
                        <a:pt x="21" y="162"/>
                      </a:cubicBezTo>
                      <a:cubicBezTo>
                        <a:pt x="25" y="160"/>
                        <a:pt x="24" y="159"/>
                        <a:pt x="26" y="157"/>
                      </a:cubicBezTo>
                      <a:cubicBezTo>
                        <a:pt x="24" y="154"/>
                        <a:pt x="19" y="153"/>
                        <a:pt x="19" y="150"/>
                      </a:cubicBezTo>
                      <a:cubicBezTo>
                        <a:pt x="24" y="151"/>
                        <a:pt x="22" y="145"/>
                        <a:pt x="27" y="144"/>
                      </a:cubicBezTo>
                      <a:cubicBezTo>
                        <a:pt x="21" y="143"/>
                        <a:pt x="25" y="138"/>
                        <a:pt x="22" y="137"/>
                      </a:cubicBezTo>
                      <a:cubicBezTo>
                        <a:pt x="20" y="136"/>
                        <a:pt x="21" y="133"/>
                        <a:pt x="24" y="133"/>
                      </a:cubicBezTo>
                      <a:cubicBezTo>
                        <a:pt x="25" y="135"/>
                        <a:pt x="25" y="135"/>
                        <a:pt x="25" y="135"/>
                      </a:cubicBezTo>
                      <a:cubicBezTo>
                        <a:pt x="25" y="133"/>
                        <a:pt x="25" y="133"/>
                        <a:pt x="25" y="133"/>
                      </a:cubicBezTo>
                      <a:cubicBezTo>
                        <a:pt x="26" y="133"/>
                        <a:pt x="26" y="133"/>
                        <a:pt x="26" y="133"/>
                      </a:cubicBezTo>
                      <a:cubicBezTo>
                        <a:pt x="27" y="132"/>
                        <a:pt x="23" y="132"/>
                        <a:pt x="25" y="130"/>
                      </a:cubicBezTo>
                      <a:cubicBezTo>
                        <a:pt x="27" y="130"/>
                        <a:pt x="27" y="131"/>
                        <a:pt x="27" y="132"/>
                      </a:cubicBezTo>
                      <a:cubicBezTo>
                        <a:pt x="28" y="128"/>
                        <a:pt x="19" y="124"/>
                        <a:pt x="24" y="121"/>
                      </a:cubicBezTo>
                      <a:cubicBezTo>
                        <a:pt x="22" y="121"/>
                        <a:pt x="22" y="116"/>
                        <a:pt x="16" y="117"/>
                      </a:cubicBezTo>
                      <a:cubicBezTo>
                        <a:pt x="18" y="115"/>
                        <a:pt x="22" y="116"/>
                        <a:pt x="22" y="113"/>
                      </a:cubicBezTo>
                      <a:cubicBezTo>
                        <a:pt x="17" y="111"/>
                        <a:pt x="24" y="109"/>
                        <a:pt x="21" y="106"/>
                      </a:cubicBezTo>
                      <a:cubicBezTo>
                        <a:pt x="26" y="110"/>
                        <a:pt x="22" y="106"/>
                        <a:pt x="27" y="110"/>
                      </a:cubicBezTo>
                      <a:cubicBezTo>
                        <a:pt x="29" y="107"/>
                        <a:pt x="22" y="104"/>
                        <a:pt x="23" y="100"/>
                      </a:cubicBezTo>
                      <a:cubicBezTo>
                        <a:pt x="27" y="99"/>
                        <a:pt x="27" y="99"/>
                        <a:pt x="27" y="99"/>
                      </a:cubicBezTo>
                      <a:cubicBezTo>
                        <a:pt x="26" y="97"/>
                        <a:pt x="22" y="95"/>
                        <a:pt x="26" y="94"/>
                      </a:cubicBezTo>
                      <a:cubicBezTo>
                        <a:pt x="22" y="94"/>
                        <a:pt x="22" y="94"/>
                        <a:pt x="22" y="94"/>
                      </a:cubicBezTo>
                      <a:cubicBezTo>
                        <a:pt x="24" y="92"/>
                        <a:pt x="23" y="88"/>
                        <a:pt x="27" y="85"/>
                      </a:cubicBezTo>
                      <a:cubicBezTo>
                        <a:pt x="21" y="81"/>
                        <a:pt x="21" y="81"/>
                        <a:pt x="21" y="81"/>
                      </a:cubicBezTo>
                      <a:cubicBezTo>
                        <a:pt x="28" y="77"/>
                        <a:pt x="22" y="70"/>
                        <a:pt x="16" y="66"/>
                      </a:cubicBezTo>
                      <a:cubicBezTo>
                        <a:pt x="16" y="65"/>
                        <a:pt x="17" y="62"/>
                        <a:pt x="19" y="62"/>
                      </a:cubicBezTo>
                      <a:cubicBezTo>
                        <a:pt x="21" y="64"/>
                        <a:pt x="21" y="64"/>
                        <a:pt x="21" y="64"/>
                      </a:cubicBezTo>
                      <a:cubicBezTo>
                        <a:pt x="22" y="62"/>
                        <a:pt x="26" y="59"/>
                        <a:pt x="20" y="57"/>
                      </a:cubicBezTo>
                      <a:cubicBezTo>
                        <a:pt x="18" y="55"/>
                        <a:pt x="24" y="56"/>
                        <a:pt x="25" y="54"/>
                      </a:cubicBezTo>
                      <a:cubicBezTo>
                        <a:pt x="17" y="48"/>
                        <a:pt x="31" y="39"/>
                        <a:pt x="19" y="37"/>
                      </a:cubicBezTo>
                      <a:cubicBezTo>
                        <a:pt x="19" y="39"/>
                        <a:pt x="17" y="43"/>
                        <a:pt x="17" y="47"/>
                      </a:cubicBezTo>
                      <a:cubicBezTo>
                        <a:pt x="16" y="46"/>
                        <a:pt x="13" y="46"/>
                        <a:pt x="13" y="45"/>
                      </a:cubicBezTo>
                      <a:cubicBezTo>
                        <a:pt x="13" y="41"/>
                        <a:pt x="17" y="39"/>
                        <a:pt x="15"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6" name="Freeform 831"/>
                <p:cNvSpPr>
                  <a:spLocks/>
                </p:cNvSpPr>
                <p:nvPr/>
              </p:nvSpPr>
              <p:spPr bwMode="auto">
                <a:xfrm>
                  <a:off x="3640" y="2757"/>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7" name="Freeform 832"/>
                <p:cNvSpPr>
                  <a:spLocks/>
                </p:cNvSpPr>
                <p:nvPr/>
              </p:nvSpPr>
              <p:spPr bwMode="auto">
                <a:xfrm>
                  <a:off x="3639" y="2755"/>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2"/>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8" name="Freeform 833"/>
                <p:cNvSpPr>
                  <a:spLocks/>
                </p:cNvSpPr>
                <p:nvPr/>
              </p:nvSpPr>
              <p:spPr bwMode="auto">
                <a:xfrm>
                  <a:off x="3640" y="2702"/>
                  <a:ext cx="2" cy="2"/>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9" name="Freeform 834"/>
                <p:cNvSpPr>
                  <a:spLocks/>
                </p:cNvSpPr>
                <p:nvPr/>
              </p:nvSpPr>
              <p:spPr bwMode="auto">
                <a:xfrm>
                  <a:off x="3638" y="270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0" name="Freeform 835"/>
                <p:cNvSpPr>
                  <a:spLocks/>
                </p:cNvSpPr>
                <p:nvPr/>
              </p:nvSpPr>
              <p:spPr bwMode="auto">
                <a:xfrm>
                  <a:off x="3621" y="2612"/>
                  <a:ext cx="23" cy="89"/>
                </a:xfrm>
                <a:custGeom>
                  <a:avLst/>
                  <a:gdLst>
                    <a:gd name="T0" fmla="*/ 14 w 26"/>
                    <a:gd name="T1" fmla="*/ 18 h 103"/>
                    <a:gd name="T2" fmla="*/ 10 w 26"/>
                    <a:gd name="T3" fmla="*/ 13 h 103"/>
                    <a:gd name="T4" fmla="*/ 13 w 26"/>
                    <a:gd name="T5" fmla="*/ 9 h 103"/>
                    <a:gd name="T6" fmla="*/ 5 w 26"/>
                    <a:gd name="T7" fmla="*/ 2 h 103"/>
                    <a:gd name="T8" fmla="*/ 10 w 26"/>
                    <a:gd name="T9" fmla="*/ 51 h 103"/>
                    <a:gd name="T10" fmla="*/ 7 w 26"/>
                    <a:gd name="T11" fmla="*/ 48 h 103"/>
                    <a:gd name="T12" fmla="*/ 13 w 26"/>
                    <a:gd name="T13" fmla="*/ 66 h 103"/>
                    <a:gd name="T14" fmla="*/ 6 w 26"/>
                    <a:gd name="T15" fmla="*/ 65 h 103"/>
                    <a:gd name="T16" fmla="*/ 9 w 26"/>
                    <a:gd name="T17" fmla="*/ 77 h 103"/>
                    <a:gd name="T18" fmla="*/ 12 w 26"/>
                    <a:gd name="T19" fmla="*/ 76 h 103"/>
                    <a:gd name="T20" fmla="*/ 10 w 26"/>
                    <a:gd name="T21" fmla="*/ 79 h 103"/>
                    <a:gd name="T22" fmla="*/ 11 w 26"/>
                    <a:gd name="T23" fmla="*/ 78 h 103"/>
                    <a:gd name="T24" fmla="*/ 12 w 26"/>
                    <a:gd name="T25" fmla="*/ 86 h 103"/>
                    <a:gd name="T26" fmla="*/ 11 w 26"/>
                    <a:gd name="T27" fmla="*/ 83 h 103"/>
                    <a:gd name="T28" fmla="*/ 13 w 26"/>
                    <a:gd name="T29" fmla="*/ 89 h 103"/>
                    <a:gd name="T30" fmla="*/ 9 w 26"/>
                    <a:gd name="T31" fmla="*/ 89 h 103"/>
                    <a:gd name="T32" fmla="*/ 15 w 26"/>
                    <a:gd name="T33" fmla="*/ 103 h 103"/>
                    <a:gd name="T34" fmla="*/ 19 w 26"/>
                    <a:gd name="T35" fmla="*/ 103 h 103"/>
                    <a:gd name="T36" fmla="*/ 15 w 26"/>
                    <a:gd name="T37" fmla="*/ 92 h 103"/>
                    <a:gd name="T38" fmla="*/ 15 w 26"/>
                    <a:gd name="T39" fmla="*/ 93 h 103"/>
                    <a:gd name="T40" fmla="*/ 13 w 26"/>
                    <a:gd name="T41" fmla="*/ 86 h 103"/>
                    <a:gd name="T42" fmla="*/ 19 w 26"/>
                    <a:gd name="T43" fmla="*/ 90 h 103"/>
                    <a:gd name="T44" fmla="*/ 23 w 26"/>
                    <a:gd name="T45" fmla="*/ 78 h 103"/>
                    <a:gd name="T46" fmla="*/ 23 w 26"/>
                    <a:gd name="T47" fmla="*/ 79 h 103"/>
                    <a:gd name="T48" fmla="*/ 22 w 26"/>
                    <a:gd name="T49" fmla="*/ 75 h 103"/>
                    <a:gd name="T50" fmla="*/ 19 w 26"/>
                    <a:gd name="T51" fmla="*/ 77 h 103"/>
                    <a:gd name="T52" fmla="*/ 12 w 26"/>
                    <a:gd name="T53" fmla="*/ 75 h 103"/>
                    <a:gd name="T54" fmla="*/ 12 w 26"/>
                    <a:gd name="T55" fmla="*/ 71 h 103"/>
                    <a:gd name="T56" fmla="*/ 18 w 26"/>
                    <a:gd name="T57" fmla="*/ 74 h 103"/>
                    <a:gd name="T58" fmla="*/ 15 w 26"/>
                    <a:gd name="T59" fmla="*/ 71 h 103"/>
                    <a:gd name="T60" fmla="*/ 21 w 26"/>
                    <a:gd name="T61" fmla="*/ 67 h 103"/>
                    <a:gd name="T62" fmla="*/ 15 w 26"/>
                    <a:gd name="T63" fmla="*/ 66 h 103"/>
                    <a:gd name="T64" fmla="*/ 15 w 26"/>
                    <a:gd name="T65" fmla="*/ 47 h 103"/>
                    <a:gd name="T66" fmla="*/ 18 w 26"/>
                    <a:gd name="T67" fmla="*/ 50 h 103"/>
                    <a:gd name="T68" fmla="*/ 14 w 26"/>
                    <a:gd name="T69" fmla="*/ 46 h 103"/>
                    <a:gd name="T70" fmla="*/ 16 w 26"/>
                    <a:gd name="T71" fmla="*/ 33 h 103"/>
                    <a:gd name="T72" fmla="*/ 13 w 26"/>
                    <a:gd name="T73" fmla="*/ 34 h 103"/>
                    <a:gd name="T74" fmla="*/ 14 w 26"/>
                    <a:gd name="T75" fmla="*/ 22 h 103"/>
                    <a:gd name="T76" fmla="*/ 14 w 26"/>
                    <a:gd name="T77" fmla="*/ 22 h 103"/>
                    <a:gd name="T78" fmla="*/ 8 w 26"/>
                    <a:gd name="T79" fmla="*/ 15 h 103"/>
                    <a:gd name="T80" fmla="*/ 14 w 26"/>
                    <a:gd name="T81" fmla="*/ 1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3">
                      <a:moveTo>
                        <a:pt x="14" y="18"/>
                      </a:moveTo>
                      <a:cubicBezTo>
                        <a:pt x="10" y="13"/>
                        <a:pt x="10" y="13"/>
                        <a:pt x="10" y="13"/>
                      </a:cubicBezTo>
                      <a:cubicBezTo>
                        <a:pt x="12" y="12"/>
                        <a:pt x="9" y="7"/>
                        <a:pt x="13" y="9"/>
                      </a:cubicBezTo>
                      <a:cubicBezTo>
                        <a:pt x="8" y="6"/>
                        <a:pt x="13" y="0"/>
                        <a:pt x="5" y="2"/>
                      </a:cubicBezTo>
                      <a:cubicBezTo>
                        <a:pt x="8" y="16"/>
                        <a:pt x="3" y="35"/>
                        <a:pt x="10" y="51"/>
                      </a:cubicBezTo>
                      <a:cubicBezTo>
                        <a:pt x="7" y="48"/>
                        <a:pt x="7" y="48"/>
                        <a:pt x="7" y="48"/>
                      </a:cubicBezTo>
                      <a:cubicBezTo>
                        <a:pt x="14" y="57"/>
                        <a:pt x="0" y="60"/>
                        <a:pt x="13" y="66"/>
                      </a:cubicBezTo>
                      <a:cubicBezTo>
                        <a:pt x="6" y="65"/>
                        <a:pt x="6" y="65"/>
                        <a:pt x="6" y="65"/>
                      </a:cubicBezTo>
                      <a:cubicBezTo>
                        <a:pt x="5" y="69"/>
                        <a:pt x="16" y="73"/>
                        <a:pt x="9" y="77"/>
                      </a:cubicBezTo>
                      <a:cubicBezTo>
                        <a:pt x="12" y="76"/>
                        <a:pt x="12" y="76"/>
                        <a:pt x="12" y="76"/>
                      </a:cubicBezTo>
                      <a:cubicBezTo>
                        <a:pt x="10" y="79"/>
                        <a:pt x="10" y="79"/>
                        <a:pt x="10" y="79"/>
                      </a:cubicBezTo>
                      <a:cubicBezTo>
                        <a:pt x="11" y="78"/>
                        <a:pt x="11" y="78"/>
                        <a:pt x="11" y="78"/>
                      </a:cubicBezTo>
                      <a:cubicBezTo>
                        <a:pt x="14" y="81"/>
                        <a:pt x="14" y="83"/>
                        <a:pt x="12" y="86"/>
                      </a:cubicBezTo>
                      <a:cubicBezTo>
                        <a:pt x="10" y="86"/>
                        <a:pt x="11" y="84"/>
                        <a:pt x="11" y="83"/>
                      </a:cubicBezTo>
                      <a:cubicBezTo>
                        <a:pt x="8" y="85"/>
                        <a:pt x="13" y="87"/>
                        <a:pt x="13" y="89"/>
                      </a:cubicBezTo>
                      <a:cubicBezTo>
                        <a:pt x="11" y="91"/>
                        <a:pt x="10" y="89"/>
                        <a:pt x="9" y="89"/>
                      </a:cubicBezTo>
                      <a:cubicBezTo>
                        <a:pt x="12" y="95"/>
                        <a:pt x="5" y="98"/>
                        <a:pt x="15" y="103"/>
                      </a:cubicBezTo>
                      <a:cubicBezTo>
                        <a:pt x="16" y="103"/>
                        <a:pt x="18" y="101"/>
                        <a:pt x="19" y="103"/>
                      </a:cubicBezTo>
                      <a:cubicBezTo>
                        <a:pt x="22" y="99"/>
                        <a:pt x="18" y="96"/>
                        <a:pt x="15" y="92"/>
                      </a:cubicBezTo>
                      <a:cubicBezTo>
                        <a:pt x="15" y="93"/>
                        <a:pt x="15" y="93"/>
                        <a:pt x="15" y="93"/>
                      </a:cubicBezTo>
                      <a:cubicBezTo>
                        <a:pt x="6" y="90"/>
                        <a:pt x="17" y="91"/>
                        <a:pt x="13" y="86"/>
                      </a:cubicBezTo>
                      <a:cubicBezTo>
                        <a:pt x="17" y="87"/>
                        <a:pt x="17" y="89"/>
                        <a:pt x="19" y="90"/>
                      </a:cubicBezTo>
                      <a:cubicBezTo>
                        <a:pt x="26" y="84"/>
                        <a:pt x="14" y="82"/>
                        <a:pt x="23" y="78"/>
                      </a:cubicBezTo>
                      <a:cubicBezTo>
                        <a:pt x="23" y="79"/>
                        <a:pt x="23" y="79"/>
                        <a:pt x="23" y="79"/>
                      </a:cubicBezTo>
                      <a:cubicBezTo>
                        <a:pt x="24" y="78"/>
                        <a:pt x="22" y="76"/>
                        <a:pt x="22" y="75"/>
                      </a:cubicBezTo>
                      <a:cubicBezTo>
                        <a:pt x="20" y="75"/>
                        <a:pt x="20" y="77"/>
                        <a:pt x="19" y="77"/>
                      </a:cubicBezTo>
                      <a:cubicBezTo>
                        <a:pt x="18" y="76"/>
                        <a:pt x="14" y="75"/>
                        <a:pt x="12" y="75"/>
                      </a:cubicBezTo>
                      <a:cubicBezTo>
                        <a:pt x="16" y="73"/>
                        <a:pt x="10" y="73"/>
                        <a:pt x="12" y="71"/>
                      </a:cubicBezTo>
                      <a:cubicBezTo>
                        <a:pt x="16" y="70"/>
                        <a:pt x="16" y="73"/>
                        <a:pt x="18" y="74"/>
                      </a:cubicBezTo>
                      <a:cubicBezTo>
                        <a:pt x="15" y="71"/>
                        <a:pt x="15" y="71"/>
                        <a:pt x="15" y="71"/>
                      </a:cubicBezTo>
                      <a:cubicBezTo>
                        <a:pt x="15" y="68"/>
                        <a:pt x="19" y="68"/>
                        <a:pt x="21" y="67"/>
                      </a:cubicBezTo>
                      <a:cubicBezTo>
                        <a:pt x="18" y="65"/>
                        <a:pt x="19" y="68"/>
                        <a:pt x="15" y="66"/>
                      </a:cubicBezTo>
                      <a:cubicBezTo>
                        <a:pt x="20" y="64"/>
                        <a:pt x="19" y="52"/>
                        <a:pt x="15" y="47"/>
                      </a:cubicBezTo>
                      <a:cubicBezTo>
                        <a:pt x="15" y="48"/>
                        <a:pt x="19" y="47"/>
                        <a:pt x="18" y="50"/>
                      </a:cubicBezTo>
                      <a:cubicBezTo>
                        <a:pt x="19" y="49"/>
                        <a:pt x="17" y="46"/>
                        <a:pt x="14" y="46"/>
                      </a:cubicBezTo>
                      <a:cubicBezTo>
                        <a:pt x="12" y="42"/>
                        <a:pt x="14" y="37"/>
                        <a:pt x="16" y="33"/>
                      </a:cubicBezTo>
                      <a:cubicBezTo>
                        <a:pt x="13" y="34"/>
                        <a:pt x="13" y="34"/>
                        <a:pt x="13" y="34"/>
                      </a:cubicBezTo>
                      <a:cubicBezTo>
                        <a:pt x="8" y="32"/>
                        <a:pt x="17" y="27"/>
                        <a:pt x="14" y="22"/>
                      </a:cubicBezTo>
                      <a:cubicBezTo>
                        <a:pt x="14" y="22"/>
                        <a:pt x="14" y="22"/>
                        <a:pt x="14" y="22"/>
                      </a:cubicBezTo>
                      <a:cubicBezTo>
                        <a:pt x="13" y="20"/>
                        <a:pt x="6" y="19"/>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1" name="Freeform 836"/>
                <p:cNvSpPr>
                  <a:spLocks/>
                </p:cNvSpPr>
                <p:nvPr/>
              </p:nvSpPr>
              <p:spPr bwMode="auto">
                <a:xfrm>
                  <a:off x="3625" y="2610"/>
                  <a:ext cx="6" cy="3"/>
                </a:xfrm>
                <a:custGeom>
                  <a:avLst/>
                  <a:gdLst>
                    <a:gd name="T0" fmla="*/ 3 w 8"/>
                    <a:gd name="T1" fmla="*/ 3 h 4"/>
                    <a:gd name="T2" fmla="*/ 8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8" y="4"/>
                        <a:pt x="8" y="4"/>
                        <a:pt x="8"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2" name="Freeform 837"/>
                <p:cNvSpPr>
                  <a:spLocks/>
                </p:cNvSpPr>
                <p:nvPr/>
              </p:nvSpPr>
              <p:spPr bwMode="auto">
                <a:xfrm>
                  <a:off x="3618" y="2560"/>
                  <a:ext cx="16" cy="50"/>
                </a:xfrm>
                <a:custGeom>
                  <a:avLst/>
                  <a:gdLst>
                    <a:gd name="T0" fmla="*/ 9 w 19"/>
                    <a:gd name="T1" fmla="*/ 23 h 58"/>
                    <a:gd name="T2" fmla="*/ 5 w 19"/>
                    <a:gd name="T3" fmla="*/ 22 h 58"/>
                    <a:gd name="T4" fmla="*/ 5 w 19"/>
                    <a:gd name="T5" fmla="*/ 44 h 58"/>
                    <a:gd name="T6" fmla="*/ 12 w 19"/>
                    <a:gd name="T7" fmla="*/ 49 h 58"/>
                    <a:gd name="T8" fmla="*/ 8 w 19"/>
                    <a:gd name="T9" fmla="*/ 51 h 58"/>
                    <a:gd name="T10" fmla="*/ 13 w 19"/>
                    <a:gd name="T11" fmla="*/ 56 h 58"/>
                    <a:gd name="T12" fmla="*/ 11 w 19"/>
                    <a:gd name="T13" fmla="*/ 53 h 58"/>
                    <a:gd name="T14" fmla="*/ 13 w 19"/>
                    <a:gd name="T15" fmla="*/ 53 h 58"/>
                    <a:gd name="T16" fmla="*/ 12 w 19"/>
                    <a:gd name="T17" fmla="*/ 50 h 58"/>
                    <a:gd name="T18" fmla="*/ 15 w 19"/>
                    <a:gd name="T19" fmla="*/ 51 h 58"/>
                    <a:gd name="T20" fmla="*/ 8 w 19"/>
                    <a:gd name="T21" fmla="*/ 42 h 58"/>
                    <a:gd name="T22" fmla="*/ 14 w 19"/>
                    <a:gd name="T23" fmla="*/ 42 h 58"/>
                    <a:gd name="T24" fmla="*/ 15 w 19"/>
                    <a:gd name="T25" fmla="*/ 32 h 58"/>
                    <a:gd name="T26" fmla="*/ 14 w 19"/>
                    <a:gd name="T27" fmla="*/ 33 h 58"/>
                    <a:gd name="T28" fmla="*/ 9 w 19"/>
                    <a:gd name="T29" fmla="*/ 34 h 58"/>
                    <a:gd name="T30" fmla="*/ 15 w 19"/>
                    <a:gd name="T31" fmla="*/ 31 h 58"/>
                    <a:gd name="T32" fmla="*/ 13 w 19"/>
                    <a:gd name="T33" fmla="*/ 12 h 58"/>
                    <a:gd name="T34" fmla="*/ 7 w 19"/>
                    <a:gd name="T35" fmla="*/ 6 h 58"/>
                    <a:gd name="T36" fmla="*/ 12 w 19"/>
                    <a:gd name="T37" fmla="*/ 9 h 58"/>
                    <a:gd name="T38" fmla="*/ 14 w 19"/>
                    <a:gd name="T39" fmla="*/ 5 h 58"/>
                    <a:gd name="T40" fmla="*/ 5 w 19"/>
                    <a:gd name="T41" fmla="*/ 0 h 58"/>
                    <a:gd name="T42" fmla="*/ 9 w 19"/>
                    <a:gd name="T43" fmla="*/ 2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58">
                      <a:moveTo>
                        <a:pt x="9" y="23"/>
                      </a:moveTo>
                      <a:cubicBezTo>
                        <a:pt x="8" y="22"/>
                        <a:pt x="6" y="22"/>
                        <a:pt x="5" y="22"/>
                      </a:cubicBezTo>
                      <a:cubicBezTo>
                        <a:pt x="5" y="31"/>
                        <a:pt x="7" y="41"/>
                        <a:pt x="5" y="44"/>
                      </a:cubicBezTo>
                      <a:cubicBezTo>
                        <a:pt x="4" y="46"/>
                        <a:pt x="10" y="46"/>
                        <a:pt x="12" y="49"/>
                      </a:cubicBezTo>
                      <a:cubicBezTo>
                        <a:pt x="8" y="51"/>
                        <a:pt x="8" y="51"/>
                        <a:pt x="8" y="51"/>
                      </a:cubicBezTo>
                      <a:cubicBezTo>
                        <a:pt x="10" y="53"/>
                        <a:pt x="6" y="58"/>
                        <a:pt x="13" y="56"/>
                      </a:cubicBezTo>
                      <a:cubicBezTo>
                        <a:pt x="13" y="56"/>
                        <a:pt x="10" y="55"/>
                        <a:pt x="11" y="53"/>
                      </a:cubicBezTo>
                      <a:cubicBezTo>
                        <a:pt x="13" y="53"/>
                        <a:pt x="13" y="53"/>
                        <a:pt x="13" y="53"/>
                      </a:cubicBezTo>
                      <a:cubicBezTo>
                        <a:pt x="12" y="50"/>
                        <a:pt x="12" y="50"/>
                        <a:pt x="12" y="50"/>
                      </a:cubicBezTo>
                      <a:cubicBezTo>
                        <a:pt x="15" y="51"/>
                        <a:pt x="15" y="51"/>
                        <a:pt x="15" y="51"/>
                      </a:cubicBezTo>
                      <a:cubicBezTo>
                        <a:pt x="19" y="46"/>
                        <a:pt x="6" y="48"/>
                        <a:pt x="8" y="42"/>
                      </a:cubicBezTo>
                      <a:cubicBezTo>
                        <a:pt x="14" y="42"/>
                        <a:pt x="14" y="42"/>
                        <a:pt x="14" y="42"/>
                      </a:cubicBezTo>
                      <a:cubicBezTo>
                        <a:pt x="14" y="38"/>
                        <a:pt x="12" y="36"/>
                        <a:pt x="15" y="32"/>
                      </a:cubicBezTo>
                      <a:cubicBezTo>
                        <a:pt x="15" y="32"/>
                        <a:pt x="12" y="32"/>
                        <a:pt x="14" y="33"/>
                      </a:cubicBezTo>
                      <a:cubicBezTo>
                        <a:pt x="13" y="34"/>
                        <a:pt x="11" y="35"/>
                        <a:pt x="9" y="34"/>
                      </a:cubicBezTo>
                      <a:cubicBezTo>
                        <a:pt x="4" y="28"/>
                        <a:pt x="13" y="35"/>
                        <a:pt x="15" y="31"/>
                      </a:cubicBezTo>
                      <a:cubicBezTo>
                        <a:pt x="11" y="26"/>
                        <a:pt x="8" y="15"/>
                        <a:pt x="13" y="12"/>
                      </a:cubicBezTo>
                      <a:cubicBezTo>
                        <a:pt x="9" y="14"/>
                        <a:pt x="6" y="10"/>
                        <a:pt x="7" y="6"/>
                      </a:cubicBezTo>
                      <a:cubicBezTo>
                        <a:pt x="10" y="5"/>
                        <a:pt x="11" y="8"/>
                        <a:pt x="12" y="9"/>
                      </a:cubicBezTo>
                      <a:cubicBezTo>
                        <a:pt x="13" y="8"/>
                        <a:pt x="15" y="7"/>
                        <a:pt x="14" y="5"/>
                      </a:cubicBezTo>
                      <a:cubicBezTo>
                        <a:pt x="11" y="6"/>
                        <a:pt x="7" y="4"/>
                        <a:pt x="5" y="0"/>
                      </a:cubicBezTo>
                      <a:cubicBezTo>
                        <a:pt x="0" y="7"/>
                        <a:pt x="9" y="16"/>
                        <a:pt x="9" y="2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3" name="Freeform 838"/>
                <p:cNvSpPr>
                  <a:spLocks/>
                </p:cNvSpPr>
                <p:nvPr/>
              </p:nvSpPr>
              <p:spPr bwMode="auto">
                <a:xfrm>
                  <a:off x="3621" y="257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4" name="Freeform 839"/>
                <p:cNvSpPr>
                  <a:spLocks/>
                </p:cNvSpPr>
                <p:nvPr/>
              </p:nvSpPr>
              <p:spPr bwMode="auto">
                <a:xfrm>
                  <a:off x="3681" y="3247"/>
                  <a:ext cx="4" cy="1"/>
                </a:xfrm>
                <a:custGeom>
                  <a:avLst/>
                  <a:gdLst>
                    <a:gd name="T0" fmla="*/ 3 w 4"/>
                    <a:gd name="T1" fmla="*/ 1 h 1"/>
                    <a:gd name="T2" fmla="*/ 4 w 4"/>
                    <a:gd name="T3" fmla="*/ 0 h 1"/>
                    <a:gd name="T4" fmla="*/ 0 w 4"/>
                    <a:gd name="T5" fmla="*/ 0 h 1"/>
                    <a:gd name="T6" fmla="*/ 3 w 4"/>
                    <a:gd name="T7" fmla="*/ 1 h 1"/>
                  </a:gdLst>
                  <a:ahLst/>
                  <a:cxnLst>
                    <a:cxn ang="0">
                      <a:pos x="T0" y="T1"/>
                    </a:cxn>
                    <a:cxn ang="0">
                      <a:pos x="T2" y="T3"/>
                    </a:cxn>
                    <a:cxn ang="0">
                      <a:pos x="T4" y="T5"/>
                    </a:cxn>
                    <a:cxn ang="0">
                      <a:pos x="T6" y="T7"/>
                    </a:cxn>
                  </a:cxnLst>
                  <a:rect l="0" t="0" r="r" b="b"/>
                  <a:pathLst>
                    <a:path w="4" h="1">
                      <a:moveTo>
                        <a:pt x="3" y="1"/>
                      </a:moveTo>
                      <a:lnTo>
                        <a:pt x="4"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5" name="Freeform 840"/>
                <p:cNvSpPr>
                  <a:spLocks/>
                </p:cNvSpPr>
                <p:nvPr/>
              </p:nvSpPr>
              <p:spPr bwMode="auto">
                <a:xfrm>
                  <a:off x="3679" y="3234"/>
                  <a:ext cx="14" cy="12"/>
                </a:xfrm>
                <a:custGeom>
                  <a:avLst/>
                  <a:gdLst>
                    <a:gd name="T0" fmla="*/ 15 w 16"/>
                    <a:gd name="T1" fmla="*/ 3 h 14"/>
                    <a:gd name="T2" fmla="*/ 13 w 16"/>
                    <a:gd name="T3" fmla="*/ 0 h 14"/>
                    <a:gd name="T4" fmla="*/ 0 w 16"/>
                    <a:gd name="T5" fmla="*/ 10 h 14"/>
                    <a:gd name="T6" fmla="*/ 11 w 16"/>
                    <a:gd name="T7" fmla="*/ 12 h 14"/>
                    <a:gd name="T8" fmla="*/ 6 w 16"/>
                    <a:gd name="T9" fmla="*/ 8 h 14"/>
                    <a:gd name="T10" fmla="*/ 14 w 16"/>
                    <a:gd name="T11" fmla="*/ 9 h 14"/>
                    <a:gd name="T12" fmla="*/ 11 w 16"/>
                    <a:gd name="T13" fmla="*/ 4 h 14"/>
                    <a:gd name="T14" fmla="*/ 15 w 16"/>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4">
                      <a:moveTo>
                        <a:pt x="15" y="3"/>
                      </a:moveTo>
                      <a:cubicBezTo>
                        <a:pt x="13" y="0"/>
                        <a:pt x="13" y="0"/>
                        <a:pt x="13" y="0"/>
                      </a:cubicBezTo>
                      <a:cubicBezTo>
                        <a:pt x="3" y="5"/>
                        <a:pt x="5" y="2"/>
                        <a:pt x="0" y="10"/>
                      </a:cubicBezTo>
                      <a:cubicBezTo>
                        <a:pt x="2" y="11"/>
                        <a:pt x="7" y="14"/>
                        <a:pt x="11" y="12"/>
                      </a:cubicBezTo>
                      <a:cubicBezTo>
                        <a:pt x="10" y="11"/>
                        <a:pt x="6" y="10"/>
                        <a:pt x="6" y="8"/>
                      </a:cubicBezTo>
                      <a:cubicBezTo>
                        <a:pt x="9" y="8"/>
                        <a:pt x="10" y="10"/>
                        <a:pt x="14" y="9"/>
                      </a:cubicBezTo>
                      <a:cubicBezTo>
                        <a:pt x="16" y="5"/>
                        <a:pt x="11"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6" name="Freeform 841"/>
                <p:cNvSpPr>
                  <a:spLocks/>
                </p:cNvSpPr>
                <p:nvPr/>
              </p:nvSpPr>
              <p:spPr bwMode="auto">
                <a:xfrm>
                  <a:off x="3682" y="3234"/>
                  <a:ext cx="5" cy="1"/>
                </a:xfrm>
                <a:custGeom>
                  <a:avLst/>
                  <a:gdLst>
                    <a:gd name="T0" fmla="*/ 0 w 5"/>
                    <a:gd name="T1" fmla="*/ 1 h 1"/>
                    <a:gd name="T2" fmla="*/ 5 w 5"/>
                    <a:gd name="T3" fmla="*/ 0 h 1"/>
                    <a:gd name="T4" fmla="*/ 0 w 5"/>
                    <a:gd name="T5" fmla="*/ 1 h 1"/>
                  </a:gdLst>
                  <a:ahLst/>
                  <a:cxnLst>
                    <a:cxn ang="0">
                      <a:pos x="T0" y="T1"/>
                    </a:cxn>
                    <a:cxn ang="0">
                      <a:pos x="T2" y="T3"/>
                    </a:cxn>
                    <a:cxn ang="0">
                      <a:pos x="T4" y="T5"/>
                    </a:cxn>
                  </a:cxnLst>
                  <a:rect l="0" t="0" r="r" b="b"/>
                  <a:pathLst>
                    <a:path w="5" h="1">
                      <a:moveTo>
                        <a:pt x="0" y="1"/>
                      </a:moveTo>
                      <a:cubicBezTo>
                        <a:pt x="5" y="0"/>
                        <a:pt x="5" y="0"/>
                        <a:pt x="5" y="0"/>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7" name="Freeform 842"/>
                <p:cNvSpPr>
                  <a:spLocks/>
                </p:cNvSpPr>
                <p:nvPr/>
              </p:nvSpPr>
              <p:spPr bwMode="auto">
                <a:xfrm>
                  <a:off x="3678" y="3232"/>
                  <a:ext cx="6" cy="2"/>
                </a:xfrm>
                <a:custGeom>
                  <a:avLst/>
                  <a:gdLst>
                    <a:gd name="T0" fmla="*/ 3 w 7"/>
                    <a:gd name="T1" fmla="*/ 2 h 2"/>
                    <a:gd name="T2" fmla="*/ 7 w 7"/>
                    <a:gd name="T3" fmla="*/ 1 h 2"/>
                    <a:gd name="T4" fmla="*/ 0 w 7"/>
                    <a:gd name="T5" fmla="*/ 0 h 2"/>
                    <a:gd name="T6" fmla="*/ 3 w 7"/>
                    <a:gd name="T7" fmla="*/ 2 h 2"/>
                  </a:gdLst>
                  <a:ahLst/>
                  <a:cxnLst>
                    <a:cxn ang="0">
                      <a:pos x="T0" y="T1"/>
                    </a:cxn>
                    <a:cxn ang="0">
                      <a:pos x="T2" y="T3"/>
                    </a:cxn>
                    <a:cxn ang="0">
                      <a:pos x="T4" y="T5"/>
                    </a:cxn>
                    <a:cxn ang="0">
                      <a:pos x="T6" y="T7"/>
                    </a:cxn>
                  </a:cxnLst>
                  <a:rect l="0" t="0" r="r" b="b"/>
                  <a:pathLst>
                    <a:path w="7" h="2">
                      <a:moveTo>
                        <a:pt x="3" y="2"/>
                      </a:moveTo>
                      <a:cubicBezTo>
                        <a:pt x="3" y="0"/>
                        <a:pt x="7" y="1"/>
                        <a:pt x="7" y="1"/>
                      </a:cubicBezTo>
                      <a:cubicBezTo>
                        <a:pt x="0" y="0"/>
                        <a:pt x="0" y="0"/>
                        <a:pt x="0" y="0"/>
                      </a:cubicBez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8" name="Freeform 843"/>
                <p:cNvSpPr>
                  <a:spLocks/>
                </p:cNvSpPr>
                <p:nvPr/>
              </p:nvSpPr>
              <p:spPr bwMode="auto">
                <a:xfrm>
                  <a:off x="3678" y="322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9" name="Freeform 844"/>
                <p:cNvSpPr>
                  <a:spLocks/>
                </p:cNvSpPr>
                <p:nvPr/>
              </p:nvSpPr>
              <p:spPr bwMode="auto">
                <a:xfrm>
                  <a:off x="3676" y="3222"/>
                  <a:ext cx="11" cy="6"/>
                </a:xfrm>
                <a:custGeom>
                  <a:avLst/>
                  <a:gdLst>
                    <a:gd name="T0" fmla="*/ 2 w 13"/>
                    <a:gd name="T1" fmla="*/ 0 h 8"/>
                    <a:gd name="T2" fmla="*/ 3 w 13"/>
                    <a:gd name="T3" fmla="*/ 4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2" y="2"/>
                        <a:pt x="3" y="4"/>
                      </a:cubicBezTo>
                      <a:cubicBezTo>
                        <a:pt x="3" y="3"/>
                        <a:pt x="3" y="3"/>
                        <a:pt x="3" y="3"/>
                      </a:cubicBezTo>
                      <a:cubicBezTo>
                        <a:pt x="5" y="2"/>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0" name="Freeform 845"/>
                <p:cNvSpPr>
                  <a:spLocks/>
                </p:cNvSpPr>
                <p:nvPr/>
              </p:nvSpPr>
              <p:spPr bwMode="auto">
                <a:xfrm>
                  <a:off x="3680" y="322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1" name="Freeform 846"/>
                <p:cNvSpPr>
                  <a:spLocks/>
                </p:cNvSpPr>
                <p:nvPr/>
              </p:nvSpPr>
              <p:spPr bwMode="auto">
                <a:xfrm>
                  <a:off x="3680" y="3230"/>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2" name="Freeform 847"/>
                <p:cNvSpPr>
                  <a:spLocks/>
                </p:cNvSpPr>
                <p:nvPr/>
              </p:nvSpPr>
              <p:spPr bwMode="auto">
                <a:xfrm>
                  <a:off x="3676" y="3211"/>
                  <a:ext cx="11" cy="9"/>
                </a:xfrm>
                <a:custGeom>
                  <a:avLst/>
                  <a:gdLst>
                    <a:gd name="T0" fmla="*/ 0 w 13"/>
                    <a:gd name="T1" fmla="*/ 4 h 10"/>
                    <a:gd name="T2" fmla="*/ 6 w 13"/>
                    <a:gd name="T3" fmla="*/ 10 h 10"/>
                    <a:gd name="T4" fmla="*/ 13 w 13"/>
                    <a:gd name="T5" fmla="*/ 4 h 10"/>
                    <a:gd name="T6" fmla="*/ 11 w 13"/>
                    <a:gd name="T7" fmla="*/ 1 h 10"/>
                    <a:gd name="T8" fmla="*/ 0 w 13"/>
                    <a:gd name="T9" fmla="*/ 4 h 10"/>
                  </a:gdLst>
                  <a:ahLst/>
                  <a:cxnLst>
                    <a:cxn ang="0">
                      <a:pos x="T0" y="T1"/>
                    </a:cxn>
                    <a:cxn ang="0">
                      <a:pos x="T2" y="T3"/>
                    </a:cxn>
                    <a:cxn ang="0">
                      <a:pos x="T4" y="T5"/>
                    </a:cxn>
                    <a:cxn ang="0">
                      <a:pos x="T6" y="T7"/>
                    </a:cxn>
                    <a:cxn ang="0">
                      <a:pos x="T8" y="T9"/>
                    </a:cxn>
                  </a:cxnLst>
                  <a:rect l="0" t="0" r="r" b="b"/>
                  <a:pathLst>
                    <a:path w="13" h="10">
                      <a:moveTo>
                        <a:pt x="0" y="4"/>
                      </a:moveTo>
                      <a:cubicBezTo>
                        <a:pt x="7" y="4"/>
                        <a:pt x="1" y="10"/>
                        <a:pt x="6" y="10"/>
                      </a:cubicBezTo>
                      <a:cubicBezTo>
                        <a:pt x="5" y="7"/>
                        <a:pt x="9" y="4"/>
                        <a:pt x="13" y="4"/>
                      </a:cubicBezTo>
                      <a:cubicBezTo>
                        <a:pt x="11" y="1"/>
                        <a:pt x="11" y="1"/>
                        <a:pt x="11"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3" name="Freeform 848"/>
                <p:cNvSpPr>
                  <a:spLocks/>
                </p:cNvSpPr>
                <p:nvPr/>
              </p:nvSpPr>
              <p:spPr bwMode="auto">
                <a:xfrm>
                  <a:off x="3689" y="3207"/>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4" name="Freeform 849"/>
                <p:cNvSpPr>
                  <a:spLocks/>
                </p:cNvSpPr>
                <p:nvPr/>
              </p:nvSpPr>
              <p:spPr bwMode="auto">
                <a:xfrm>
                  <a:off x="3679" y="3193"/>
                  <a:ext cx="15" cy="17"/>
                </a:xfrm>
                <a:custGeom>
                  <a:avLst/>
                  <a:gdLst>
                    <a:gd name="T0" fmla="*/ 1 w 17"/>
                    <a:gd name="T1" fmla="*/ 0 h 20"/>
                    <a:gd name="T2" fmla="*/ 8 w 17"/>
                    <a:gd name="T3" fmla="*/ 8 h 20"/>
                    <a:gd name="T4" fmla="*/ 3 w 17"/>
                    <a:gd name="T5" fmla="*/ 6 h 20"/>
                    <a:gd name="T6" fmla="*/ 6 w 17"/>
                    <a:gd name="T7" fmla="*/ 13 h 20"/>
                    <a:gd name="T8" fmla="*/ 0 w 17"/>
                    <a:gd name="T9" fmla="*/ 10 h 20"/>
                    <a:gd name="T10" fmla="*/ 6 w 17"/>
                    <a:gd name="T11" fmla="*/ 16 h 20"/>
                    <a:gd name="T12" fmla="*/ 2 w 17"/>
                    <a:gd name="T13" fmla="*/ 20 h 20"/>
                    <a:gd name="T14" fmla="*/ 9 w 17"/>
                    <a:gd name="T15" fmla="*/ 18 h 20"/>
                    <a:gd name="T16" fmla="*/ 8 w 17"/>
                    <a:gd name="T17" fmla="*/ 15 h 20"/>
                    <a:gd name="T18" fmla="*/ 12 w 17"/>
                    <a:gd name="T19" fmla="*/ 16 h 20"/>
                    <a:gd name="T20" fmla="*/ 16 w 17"/>
                    <a:gd name="T21" fmla="*/ 6 h 20"/>
                    <a:gd name="T22" fmla="*/ 1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1" y="0"/>
                      </a:moveTo>
                      <a:cubicBezTo>
                        <a:pt x="8" y="8"/>
                        <a:pt x="8" y="8"/>
                        <a:pt x="8" y="8"/>
                      </a:cubicBezTo>
                      <a:cubicBezTo>
                        <a:pt x="6" y="7"/>
                        <a:pt x="4" y="8"/>
                        <a:pt x="3" y="6"/>
                      </a:cubicBezTo>
                      <a:cubicBezTo>
                        <a:pt x="2" y="10"/>
                        <a:pt x="6" y="10"/>
                        <a:pt x="6" y="13"/>
                      </a:cubicBezTo>
                      <a:cubicBezTo>
                        <a:pt x="0" y="14"/>
                        <a:pt x="5" y="8"/>
                        <a:pt x="0" y="10"/>
                      </a:cubicBezTo>
                      <a:cubicBezTo>
                        <a:pt x="0" y="12"/>
                        <a:pt x="1" y="15"/>
                        <a:pt x="6" y="16"/>
                      </a:cubicBezTo>
                      <a:cubicBezTo>
                        <a:pt x="2" y="20"/>
                        <a:pt x="2" y="20"/>
                        <a:pt x="2" y="20"/>
                      </a:cubicBezTo>
                      <a:cubicBezTo>
                        <a:pt x="9" y="18"/>
                        <a:pt x="9" y="18"/>
                        <a:pt x="9" y="18"/>
                      </a:cubicBezTo>
                      <a:cubicBezTo>
                        <a:pt x="10" y="16"/>
                        <a:pt x="3" y="16"/>
                        <a:pt x="8" y="15"/>
                      </a:cubicBezTo>
                      <a:cubicBezTo>
                        <a:pt x="11" y="14"/>
                        <a:pt x="11" y="15"/>
                        <a:pt x="12" y="16"/>
                      </a:cubicBezTo>
                      <a:cubicBezTo>
                        <a:pt x="10" y="14"/>
                        <a:pt x="17" y="10"/>
                        <a:pt x="16" y="6"/>
                      </a:cubicBezTo>
                      <a:cubicBezTo>
                        <a:pt x="15" y="2"/>
                        <a:pt x="4" y="3"/>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5" name="Freeform 850"/>
                <p:cNvSpPr>
                  <a:spLocks/>
                </p:cNvSpPr>
                <p:nvPr/>
              </p:nvSpPr>
              <p:spPr bwMode="auto">
                <a:xfrm>
                  <a:off x="3685" y="3192"/>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6" name="Freeform 851"/>
                <p:cNvSpPr>
                  <a:spLocks/>
                </p:cNvSpPr>
                <p:nvPr/>
              </p:nvSpPr>
              <p:spPr bwMode="auto">
                <a:xfrm>
                  <a:off x="3677" y="3177"/>
                  <a:ext cx="16" cy="13"/>
                </a:xfrm>
                <a:custGeom>
                  <a:avLst/>
                  <a:gdLst>
                    <a:gd name="T0" fmla="*/ 1 w 18"/>
                    <a:gd name="T1" fmla="*/ 10 h 16"/>
                    <a:gd name="T2" fmla="*/ 5 w 18"/>
                    <a:gd name="T3" fmla="*/ 14 h 16"/>
                    <a:gd name="T4" fmla="*/ 2 w 18"/>
                    <a:gd name="T5" fmla="*/ 15 h 16"/>
                    <a:gd name="T6" fmla="*/ 8 w 18"/>
                    <a:gd name="T7" fmla="*/ 16 h 16"/>
                    <a:gd name="T8" fmla="*/ 5 w 18"/>
                    <a:gd name="T9" fmla="*/ 9 h 16"/>
                    <a:gd name="T10" fmla="*/ 14 w 18"/>
                    <a:gd name="T11" fmla="*/ 6 h 16"/>
                    <a:gd name="T12" fmla="*/ 12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4" y="15"/>
                        <a:pt x="2" y="15"/>
                      </a:cubicBezTo>
                      <a:cubicBezTo>
                        <a:pt x="4" y="15"/>
                        <a:pt x="6" y="16"/>
                        <a:pt x="8" y="16"/>
                      </a:cubicBezTo>
                      <a:cubicBezTo>
                        <a:pt x="14" y="14"/>
                        <a:pt x="6" y="11"/>
                        <a:pt x="5" y="9"/>
                      </a:cubicBezTo>
                      <a:cubicBezTo>
                        <a:pt x="7" y="3"/>
                        <a:pt x="8" y="9"/>
                        <a:pt x="14" y="6"/>
                      </a:cubicBezTo>
                      <a:cubicBezTo>
                        <a:pt x="13" y="8"/>
                        <a:pt x="12" y="8"/>
                        <a:pt x="12" y="11"/>
                      </a:cubicBezTo>
                      <a:cubicBezTo>
                        <a:pt x="18" y="7"/>
                        <a:pt x="12" y="2"/>
                        <a:pt x="10" y="0"/>
                      </a:cubicBezTo>
                      <a:cubicBezTo>
                        <a:pt x="10" y="1"/>
                        <a:pt x="8" y="1"/>
                        <a:pt x="8" y="2"/>
                      </a:cubicBezTo>
                      <a:cubicBezTo>
                        <a:pt x="6" y="0"/>
                        <a:pt x="6" y="0"/>
                        <a:pt x="6" y="0"/>
                      </a:cubicBezTo>
                      <a:cubicBezTo>
                        <a:pt x="2"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7" name="Freeform 852"/>
                <p:cNvSpPr>
                  <a:spLocks/>
                </p:cNvSpPr>
                <p:nvPr/>
              </p:nvSpPr>
              <p:spPr bwMode="auto">
                <a:xfrm>
                  <a:off x="3676" y="3190"/>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2"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8" name="Freeform 853"/>
                <p:cNvSpPr>
                  <a:spLocks/>
                </p:cNvSpPr>
                <p:nvPr/>
              </p:nvSpPr>
              <p:spPr bwMode="auto">
                <a:xfrm>
                  <a:off x="3686" y="3176"/>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19" name="Freeform 854"/>
                <p:cNvSpPr>
                  <a:spLocks/>
                </p:cNvSpPr>
                <p:nvPr/>
              </p:nvSpPr>
              <p:spPr bwMode="auto">
                <a:xfrm>
                  <a:off x="3678" y="3175"/>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0" name="Freeform 855"/>
                <p:cNvSpPr>
                  <a:spLocks/>
                </p:cNvSpPr>
                <p:nvPr/>
              </p:nvSpPr>
              <p:spPr bwMode="auto">
                <a:xfrm>
                  <a:off x="3675" y="3078"/>
                  <a:ext cx="19" cy="96"/>
                </a:xfrm>
                <a:custGeom>
                  <a:avLst/>
                  <a:gdLst>
                    <a:gd name="T0" fmla="*/ 20 w 22"/>
                    <a:gd name="T1" fmla="*/ 1 h 111"/>
                    <a:gd name="T2" fmla="*/ 17 w 22"/>
                    <a:gd name="T3" fmla="*/ 5 h 111"/>
                    <a:gd name="T4" fmla="*/ 13 w 22"/>
                    <a:gd name="T5" fmla="*/ 0 h 111"/>
                    <a:gd name="T6" fmla="*/ 6 w 22"/>
                    <a:gd name="T7" fmla="*/ 0 h 111"/>
                    <a:gd name="T8" fmla="*/ 8 w 22"/>
                    <a:gd name="T9" fmla="*/ 9 h 111"/>
                    <a:gd name="T10" fmla="*/ 5 w 22"/>
                    <a:gd name="T11" fmla="*/ 9 h 111"/>
                    <a:gd name="T12" fmla="*/ 6 w 22"/>
                    <a:gd name="T13" fmla="*/ 26 h 111"/>
                    <a:gd name="T14" fmla="*/ 7 w 22"/>
                    <a:gd name="T15" fmla="*/ 37 h 111"/>
                    <a:gd name="T16" fmla="*/ 3 w 22"/>
                    <a:gd name="T17" fmla="*/ 84 h 111"/>
                    <a:gd name="T18" fmla="*/ 10 w 22"/>
                    <a:gd name="T19" fmla="*/ 86 h 111"/>
                    <a:gd name="T20" fmla="*/ 5 w 22"/>
                    <a:gd name="T21" fmla="*/ 89 h 111"/>
                    <a:gd name="T22" fmla="*/ 6 w 22"/>
                    <a:gd name="T23" fmla="*/ 87 h 111"/>
                    <a:gd name="T24" fmla="*/ 4 w 22"/>
                    <a:gd name="T25" fmla="*/ 100 h 111"/>
                    <a:gd name="T26" fmla="*/ 11 w 22"/>
                    <a:gd name="T27" fmla="*/ 100 h 111"/>
                    <a:gd name="T28" fmla="*/ 3 w 22"/>
                    <a:gd name="T29" fmla="*/ 106 h 111"/>
                    <a:gd name="T30" fmla="*/ 8 w 22"/>
                    <a:gd name="T31" fmla="*/ 110 h 111"/>
                    <a:gd name="T32" fmla="*/ 13 w 22"/>
                    <a:gd name="T33" fmla="*/ 106 h 111"/>
                    <a:gd name="T34" fmla="*/ 16 w 22"/>
                    <a:gd name="T35" fmla="*/ 109 h 111"/>
                    <a:gd name="T36" fmla="*/ 8 w 22"/>
                    <a:gd name="T37" fmla="*/ 79 h 111"/>
                    <a:gd name="T38" fmla="*/ 12 w 22"/>
                    <a:gd name="T39" fmla="*/ 81 h 111"/>
                    <a:gd name="T40" fmla="*/ 17 w 22"/>
                    <a:gd name="T41" fmla="*/ 63 h 111"/>
                    <a:gd name="T42" fmla="*/ 10 w 22"/>
                    <a:gd name="T43" fmla="*/ 55 h 111"/>
                    <a:gd name="T44" fmla="*/ 13 w 22"/>
                    <a:gd name="T45" fmla="*/ 51 h 111"/>
                    <a:gd name="T46" fmla="*/ 10 w 22"/>
                    <a:gd name="T47" fmla="*/ 51 h 111"/>
                    <a:gd name="T48" fmla="*/ 15 w 22"/>
                    <a:gd name="T49" fmla="*/ 46 h 111"/>
                    <a:gd name="T50" fmla="*/ 7 w 22"/>
                    <a:gd name="T51" fmla="*/ 44 h 111"/>
                    <a:gd name="T52" fmla="*/ 19 w 22"/>
                    <a:gd name="T53" fmla="*/ 33 h 111"/>
                    <a:gd name="T54" fmla="*/ 14 w 22"/>
                    <a:gd name="T55" fmla="*/ 35 h 111"/>
                    <a:gd name="T56" fmla="*/ 11 w 22"/>
                    <a:gd name="T57" fmla="*/ 32 h 111"/>
                    <a:gd name="T58" fmla="*/ 18 w 22"/>
                    <a:gd name="T59" fmla="*/ 31 h 111"/>
                    <a:gd name="T60" fmla="*/ 14 w 22"/>
                    <a:gd name="T61" fmla="*/ 22 h 111"/>
                    <a:gd name="T62" fmla="*/ 10 w 22"/>
                    <a:gd name="T63" fmla="*/ 23 h 111"/>
                    <a:gd name="T64" fmla="*/ 13 w 22"/>
                    <a:gd name="T65" fmla="*/ 11 h 111"/>
                    <a:gd name="T66" fmla="*/ 19 w 22"/>
                    <a:gd name="T67" fmla="*/ 17 h 111"/>
                    <a:gd name="T68" fmla="*/ 22 w 22"/>
                    <a:gd name="T69" fmla="*/ 14 h 111"/>
                    <a:gd name="T70" fmla="*/ 14 w 22"/>
                    <a:gd name="T71" fmla="*/ 6 h 111"/>
                    <a:gd name="T72" fmla="*/ 20 w 22"/>
                    <a:gd name="T73" fmla="*/ 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11">
                      <a:moveTo>
                        <a:pt x="20" y="1"/>
                      </a:moveTo>
                      <a:cubicBezTo>
                        <a:pt x="18" y="2"/>
                        <a:pt x="17" y="3"/>
                        <a:pt x="17" y="5"/>
                      </a:cubicBezTo>
                      <a:cubicBezTo>
                        <a:pt x="14" y="4"/>
                        <a:pt x="15" y="2"/>
                        <a:pt x="13" y="0"/>
                      </a:cubicBezTo>
                      <a:cubicBezTo>
                        <a:pt x="11" y="3"/>
                        <a:pt x="9" y="0"/>
                        <a:pt x="6" y="0"/>
                      </a:cubicBezTo>
                      <a:cubicBezTo>
                        <a:pt x="5" y="4"/>
                        <a:pt x="9" y="6"/>
                        <a:pt x="8" y="9"/>
                      </a:cubicBezTo>
                      <a:cubicBezTo>
                        <a:pt x="5" y="9"/>
                        <a:pt x="5" y="9"/>
                        <a:pt x="5" y="9"/>
                      </a:cubicBezTo>
                      <a:cubicBezTo>
                        <a:pt x="7" y="14"/>
                        <a:pt x="9" y="21"/>
                        <a:pt x="6" y="26"/>
                      </a:cubicBezTo>
                      <a:cubicBezTo>
                        <a:pt x="5" y="30"/>
                        <a:pt x="6" y="33"/>
                        <a:pt x="7" y="37"/>
                      </a:cubicBezTo>
                      <a:cubicBezTo>
                        <a:pt x="5" y="52"/>
                        <a:pt x="7" y="68"/>
                        <a:pt x="3" y="84"/>
                      </a:cubicBezTo>
                      <a:cubicBezTo>
                        <a:pt x="10" y="86"/>
                        <a:pt x="10" y="86"/>
                        <a:pt x="10" y="86"/>
                      </a:cubicBezTo>
                      <a:cubicBezTo>
                        <a:pt x="7" y="87"/>
                        <a:pt x="10" y="90"/>
                        <a:pt x="5" y="89"/>
                      </a:cubicBezTo>
                      <a:cubicBezTo>
                        <a:pt x="6" y="89"/>
                        <a:pt x="6" y="88"/>
                        <a:pt x="6" y="87"/>
                      </a:cubicBezTo>
                      <a:cubicBezTo>
                        <a:pt x="0" y="90"/>
                        <a:pt x="6" y="96"/>
                        <a:pt x="4" y="100"/>
                      </a:cubicBezTo>
                      <a:cubicBezTo>
                        <a:pt x="5" y="99"/>
                        <a:pt x="10" y="99"/>
                        <a:pt x="11" y="100"/>
                      </a:cubicBezTo>
                      <a:cubicBezTo>
                        <a:pt x="4" y="100"/>
                        <a:pt x="11" y="105"/>
                        <a:pt x="3" y="106"/>
                      </a:cubicBezTo>
                      <a:cubicBezTo>
                        <a:pt x="1" y="110"/>
                        <a:pt x="9" y="106"/>
                        <a:pt x="8" y="110"/>
                      </a:cubicBezTo>
                      <a:cubicBezTo>
                        <a:pt x="12" y="111"/>
                        <a:pt x="10" y="106"/>
                        <a:pt x="13" y="106"/>
                      </a:cubicBezTo>
                      <a:cubicBezTo>
                        <a:pt x="17" y="107"/>
                        <a:pt x="12" y="109"/>
                        <a:pt x="16" y="109"/>
                      </a:cubicBezTo>
                      <a:cubicBezTo>
                        <a:pt x="19" y="103"/>
                        <a:pt x="10" y="90"/>
                        <a:pt x="8" y="79"/>
                      </a:cubicBezTo>
                      <a:cubicBezTo>
                        <a:pt x="12" y="81"/>
                        <a:pt x="12" y="81"/>
                        <a:pt x="12" y="81"/>
                      </a:cubicBezTo>
                      <a:cubicBezTo>
                        <a:pt x="10" y="75"/>
                        <a:pt x="10" y="66"/>
                        <a:pt x="17" y="63"/>
                      </a:cubicBezTo>
                      <a:cubicBezTo>
                        <a:pt x="13" y="63"/>
                        <a:pt x="19" y="55"/>
                        <a:pt x="10" y="55"/>
                      </a:cubicBezTo>
                      <a:cubicBezTo>
                        <a:pt x="13" y="54"/>
                        <a:pt x="12" y="53"/>
                        <a:pt x="13" y="51"/>
                      </a:cubicBezTo>
                      <a:cubicBezTo>
                        <a:pt x="10" y="51"/>
                        <a:pt x="10" y="51"/>
                        <a:pt x="10" y="51"/>
                      </a:cubicBezTo>
                      <a:cubicBezTo>
                        <a:pt x="11" y="48"/>
                        <a:pt x="15" y="49"/>
                        <a:pt x="15" y="46"/>
                      </a:cubicBezTo>
                      <a:cubicBezTo>
                        <a:pt x="11" y="47"/>
                        <a:pt x="10" y="45"/>
                        <a:pt x="7" y="44"/>
                      </a:cubicBezTo>
                      <a:cubicBezTo>
                        <a:pt x="11" y="41"/>
                        <a:pt x="15" y="37"/>
                        <a:pt x="19" y="33"/>
                      </a:cubicBezTo>
                      <a:cubicBezTo>
                        <a:pt x="17" y="34"/>
                        <a:pt x="16" y="34"/>
                        <a:pt x="14" y="35"/>
                      </a:cubicBezTo>
                      <a:cubicBezTo>
                        <a:pt x="16" y="33"/>
                        <a:pt x="12" y="33"/>
                        <a:pt x="11" y="32"/>
                      </a:cubicBezTo>
                      <a:cubicBezTo>
                        <a:pt x="11" y="30"/>
                        <a:pt x="16" y="31"/>
                        <a:pt x="18" y="31"/>
                      </a:cubicBezTo>
                      <a:cubicBezTo>
                        <a:pt x="20" y="27"/>
                        <a:pt x="11" y="25"/>
                        <a:pt x="14" y="22"/>
                      </a:cubicBezTo>
                      <a:cubicBezTo>
                        <a:pt x="10" y="23"/>
                        <a:pt x="10" y="23"/>
                        <a:pt x="10" y="23"/>
                      </a:cubicBezTo>
                      <a:cubicBezTo>
                        <a:pt x="10" y="19"/>
                        <a:pt x="14" y="16"/>
                        <a:pt x="13" y="11"/>
                      </a:cubicBezTo>
                      <a:cubicBezTo>
                        <a:pt x="18" y="9"/>
                        <a:pt x="17" y="15"/>
                        <a:pt x="19" y="17"/>
                      </a:cubicBezTo>
                      <a:cubicBezTo>
                        <a:pt x="20" y="16"/>
                        <a:pt x="21" y="14"/>
                        <a:pt x="22" y="14"/>
                      </a:cubicBezTo>
                      <a:cubicBezTo>
                        <a:pt x="20" y="12"/>
                        <a:pt x="16" y="8"/>
                        <a:pt x="14" y="6"/>
                      </a:cubicBezTo>
                      <a:cubicBezTo>
                        <a:pt x="20" y="8"/>
                        <a:pt x="20" y="3"/>
                        <a:pt x="2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1" name="Freeform 856"/>
                <p:cNvSpPr>
                  <a:spLocks/>
                </p:cNvSpPr>
                <p:nvPr/>
              </p:nvSpPr>
              <p:spPr bwMode="auto">
                <a:xfrm>
                  <a:off x="3694" y="3090"/>
                  <a:ext cx="1"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2" y="1"/>
                        <a:pt x="2" y="1"/>
                        <a:pt x="2" y="1"/>
                      </a:cubicBezTo>
                      <a:cubicBezTo>
                        <a:pt x="2" y="1"/>
                        <a:pt x="2" y="0"/>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2" name="Freeform 857"/>
                <p:cNvSpPr>
                  <a:spLocks/>
                </p:cNvSpPr>
                <p:nvPr/>
              </p:nvSpPr>
              <p:spPr bwMode="auto">
                <a:xfrm>
                  <a:off x="3692" y="307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3" name="Freeform 858"/>
                <p:cNvSpPr>
                  <a:spLocks/>
                </p:cNvSpPr>
                <p:nvPr/>
              </p:nvSpPr>
              <p:spPr bwMode="auto">
                <a:xfrm>
                  <a:off x="3680" y="31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4" name="Freeform 859"/>
                <p:cNvSpPr>
                  <a:spLocks/>
                </p:cNvSpPr>
                <p:nvPr/>
              </p:nvSpPr>
              <p:spPr bwMode="auto">
                <a:xfrm>
                  <a:off x="3691" y="3104"/>
                  <a:ext cx="3"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5" name="Freeform 860"/>
                <p:cNvSpPr>
                  <a:spLocks/>
                </p:cNvSpPr>
                <p:nvPr/>
              </p:nvSpPr>
              <p:spPr bwMode="auto">
                <a:xfrm>
                  <a:off x="3689" y="3127"/>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6" name="Freeform 861"/>
                <p:cNvSpPr>
                  <a:spLocks/>
                </p:cNvSpPr>
                <p:nvPr/>
              </p:nvSpPr>
              <p:spPr bwMode="auto">
                <a:xfrm>
                  <a:off x="3694" y="3082"/>
                  <a:ext cx="1" cy="4"/>
                </a:xfrm>
                <a:custGeom>
                  <a:avLst/>
                  <a:gdLst>
                    <a:gd name="T0" fmla="*/ 1 w 1"/>
                    <a:gd name="T1" fmla="*/ 4 h 4"/>
                    <a:gd name="T2" fmla="*/ 0 w 1"/>
                    <a:gd name="T3" fmla="*/ 2 h 4"/>
                    <a:gd name="T4" fmla="*/ 0 w 1"/>
                    <a:gd name="T5" fmla="*/ 0 h 4"/>
                    <a:gd name="T6" fmla="*/ 1 w 1"/>
                    <a:gd name="T7" fmla="*/ 4 h 4"/>
                  </a:gdLst>
                  <a:ahLst/>
                  <a:cxnLst>
                    <a:cxn ang="0">
                      <a:pos x="T0" y="T1"/>
                    </a:cxn>
                    <a:cxn ang="0">
                      <a:pos x="T2" y="T3"/>
                    </a:cxn>
                    <a:cxn ang="0">
                      <a:pos x="T4" y="T5"/>
                    </a:cxn>
                    <a:cxn ang="0">
                      <a:pos x="T6" y="T7"/>
                    </a:cxn>
                  </a:cxnLst>
                  <a:rect l="0" t="0" r="r" b="b"/>
                  <a:pathLst>
                    <a:path w="1" h="4">
                      <a:moveTo>
                        <a:pt x="1" y="4"/>
                      </a:moveTo>
                      <a:lnTo>
                        <a:pt x="0" y="2"/>
                      </a:lnTo>
                      <a:lnTo>
                        <a:pt x="0" y="0"/>
                      </a:lnTo>
                      <a:lnTo>
                        <a:pt x="1"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7" name="Freeform 862"/>
                <p:cNvSpPr>
                  <a:spLocks/>
                </p:cNvSpPr>
                <p:nvPr/>
              </p:nvSpPr>
              <p:spPr bwMode="auto">
                <a:xfrm>
                  <a:off x="3677" y="3023"/>
                  <a:ext cx="20" cy="53"/>
                </a:xfrm>
                <a:custGeom>
                  <a:avLst/>
                  <a:gdLst>
                    <a:gd name="T0" fmla="*/ 5 w 23"/>
                    <a:gd name="T1" fmla="*/ 4 h 61"/>
                    <a:gd name="T2" fmla="*/ 2 w 23"/>
                    <a:gd name="T3" fmla="*/ 15 h 61"/>
                    <a:gd name="T4" fmla="*/ 12 w 23"/>
                    <a:gd name="T5" fmla="*/ 23 h 61"/>
                    <a:gd name="T6" fmla="*/ 2 w 23"/>
                    <a:gd name="T7" fmla="*/ 21 h 61"/>
                    <a:gd name="T8" fmla="*/ 8 w 23"/>
                    <a:gd name="T9" fmla="*/ 42 h 61"/>
                    <a:gd name="T10" fmla="*/ 4 w 23"/>
                    <a:gd name="T11" fmla="*/ 42 h 61"/>
                    <a:gd name="T12" fmla="*/ 14 w 23"/>
                    <a:gd name="T13" fmla="*/ 50 h 61"/>
                    <a:gd name="T14" fmla="*/ 3 w 23"/>
                    <a:gd name="T15" fmla="*/ 50 h 61"/>
                    <a:gd name="T16" fmla="*/ 2 w 23"/>
                    <a:gd name="T17" fmla="*/ 49 h 61"/>
                    <a:gd name="T18" fmla="*/ 5 w 23"/>
                    <a:gd name="T19" fmla="*/ 60 h 61"/>
                    <a:gd name="T20" fmla="*/ 11 w 23"/>
                    <a:gd name="T21" fmla="*/ 61 h 61"/>
                    <a:gd name="T22" fmla="*/ 16 w 23"/>
                    <a:gd name="T23" fmla="*/ 61 h 61"/>
                    <a:gd name="T24" fmla="*/ 13 w 23"/>
                    <a:gd name="T25" fmla="*/ 54 h 61"/>
                    <a:gd name="T26" fmla="*/ 17 w 23"/>
                    <a:gd name="T27" fmla="*/ 53 h 61"/>
                    <a:gd name="T28" fmla="*/ 14 w 23"/>
                    <a:gd name="T29" fmla="*/ 51 h 61"/>
                    <a:gd name="T30" fmla="*/ 18 w 23"/>
                    <a:gd name="T31" fmla="*/ 50 h 61"/>
                    <a:gd name="T32" fmla="*/ 15 w 23"/>
                    <a:gd name="T33" fmla="*/ 45 h 61"/>
                    <a:gd name="T34" fmla="*/ 16 w 23"/>
                    <a:gd name="T35" fmla="*/ 45 h 61"/>
                    <a:gd name="T36" fmla="*/ 11 w 23"/>
                    <a:gd name="T37" fmla="*/ 42 h 61"/>
                    <a:gd name="T38" fmla="*/ 16 w 23"/>
                    <a:gd name="T39" fmla="*/ 40 h 61"/>
                    <a:gd name="T40" fmla="*/ 13 w 23"/>
                    <a:gd name="T41" fmla="*/ 40 h 61"/>
                    <a:gd name="T42" fmla="*/ 19 w 23"/>
                    <a:gd name="T43" fmla="*/ 27 h 61"/>
                    <a:gd name="T44" fmla="*/ 15 w 23"/>
                    <a:gd name="T45" fmla="*/ 26 h 61"/>
                    <a:gd name="T46" fmla="*/ 18 w 23"/>
                    <a:gd name="T47" fmla="*/ 32 h 61"/>
                    <a:gd name="T48" fmla="*/ 9 w 23"/>
                    <a:gd name="T49" fmla="*/ 31 h 61"/>
                    <a:gd name="T50" fmla="*/ 17 w 23"/>
                    <a:gd name="T51" fmla="*/ 23 h 61"/>
                    <a:gd name="T52" fmla="*/ 16 w 23"/>
                    <a:gd name="T53" fmla="*/ 14 h 61"/>
                    <a:gd name="T54" fmla="*/ 17 w 23"/>
                    <a:gd name="T55" fmla="*/ 14 h 61"/>
                    <a:gd name="T56" fmla="*/ 14 w 23"/>
                    <a:gd name="T57" fmla="*/ 7 h 61"/>
                    <a:gd name="T58" fmla="*/ 13 w 23"/>
                    <a:gd name="T59" fmla="*/ 9 h 61"/>
                    <a:gd name="T60" fmla="*/ 10 w 23"/>
                    <a:gd name="T61" fmla="*/ 7 h 61"/>
                    <a:gd name="T62" fmla="*/ 12 w 23"/>
                    <a:gd name="T63" fmla="*/ 6 h 61"/>
                    <a:gd name="T64" fmla="*/ 7 w 23"/>
                    <a:gd name="T65" fmla="*/ 0 h 61"/>
                    <a:gd name="T66" fmla="*/ 10 w 23"/>
                    <a:gd name="T67" fmla="*/ 7 h 61"/>
                    <a:gd name="T68" fmla="*/ 5 w 23"/>
                    <a:gd name="T69"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1">
                      <a:moveTo>
                        <a:pt x="5" y="4"/>
                      </a:moveTo>
                      <a:cubicBezTo>
                        <a:pt x="0" y="7"/>
                        <a:pt x="3" y="11"/>
                        <a:pt x="2" y="15"/>
                      </a:cubicBezTo>
                      <a:cubicBezTo>
                        <a:pt x="4" y="22"/>
                        <a:pt x="11" y="16"/>
                        <a:pt x="12" y="23"/>
                      </a:cubicBezTo>
                      <a:cubicBezTo>
                        <a:pt x="2" y="21"/>
                        <a:pt x="2" y="21"/>
                        <a:pt x="2" y="21"/>
                      </a:cubicBezTo>
                      <a:cubicBezTo>
                        <a:pt x="3" y="27"/>
                        <a:pt x="0" y="36"/>
                        <a:pt x="8" y="42"/>
                      </a:cubicBezTo>
                      <a:cubicBezTo>
                        <a:pt x="7" y="43"/>
                        <a:pt x="5" y="44"/>
                        <a:pt x="4" y="42"/>
                      </a:cubicBezTo>
                      <a:cubicBezTo>
                        <a:pt x="4" y="46"/>
                        <a:pt x="17" y="45"/>
                        <a:pt x="14" y="50"/>
                      </a:cubicBezTo>
                      <a:cubicBezTo>
                        <a:pt x="8" y="45"/>
                        <a:pt x="8" y="52"/>
                        <a:pt x="3" y="50"/>
                      </a:cubicBezTo>
                      <a:cubicBezTo>
                        <a:pt x="2" y="49"/>
                        <a:pt x="2" y="49"/>
                        <a:pt x="2" y="49"/>
                      </a:cubicBezTo>
                      <a:cubicBezTo>
                        <a:pt x="2" y="53"/>
                        <a:pt x="5" y="58"/>
                        <a:pt x="5" y="60"/>
                      </a:cubicBezTo>
                      <a:cubicBezTo>
                        <a:pt x="7" y="60"/>
                        <a:pt x="11" y="58"/>
                        <a:pt x="11" y="61"/>
                      </a:cubicBezTo>
                      <a:cubicBezTo>
                        <a:pt x="11" y="60"/>
                        <a:pt x="14" y="61"/>
                        <a:pt x="16" y="61"/>
                      </a:cubicBezTo>
                      <a:cubicBezTo>
                        <a:pt x="14" y="58"/>
                        <a:pt x="16" y="56"/>
                        <a:pt x="13" y="54"/>
                      </a:cubicBezTo>
                      <a:cubicBezTo>
                        <a:pt x="16" y="52"/>
                        <a:pt x="14" y="55"/>
                        <a:pt x="17" y="53"/>
                      </a:cubicBezTo>
                      <a:cubicBezTo>
                        <a:pt x="14" y="51"/>
                        <a:pt x="14" y="51"/>
                        <a:pt x="14" y="51"/>
                      </a:cubicBezTo>
                      <a:cubicBezTo>
                        <a:pt x="15" y="49"/>
                        <a:pt x="17" y="53"/>
                        <a:pt x="18" y="50"/>
                      </a:cubicBezTo>
                      <a:cubicBezTo>
                        <a:pt x="16" y="49"/>
                        <a:pt x="14" y="47"/>
                        <a:pt x="15" y="45"/>
                      </a:cubicBezTo>
                      <a:cubicBezTo>
                        <a:pt x="16" y="45"/>
                        <a:pt x="16" y="45"/>
                        <a:pt x="16" y="45"/>
                      </a:cubicBezTo>
                      <a:cubicBezTo>
                        <a:pt x="15" y="43"/>
                        <a:pt x="16" y="41"/>
                        <a:pt x="11" y="42"/>
                      </a:cubicBezTo>
                      <a:cubicBezTo>
                        <a:pt x="16" y="40"/>
                        <a:pt x="16" y="40"/>
                        <a:pt x="16" y="40"/>
                      </a:cubicBezTo>
                      <a:cubicBezTo>
                        <a:pt x="13" y="40"/>
                        <a:pt x="13" y="40"/>
                        <a:pt x="13" y="40"/>
                      </a:cubicBezTo>
                      <a:cubicBezTo>
                        <a:pt x="15" y="35"/>
                        <a:pt x="23" y="34"/>
                        <a:pt x="19" y="27"/>
                      </a:cubicBezTo>
                      <a:cubicBezTo>
                        <a:pt x="18" y="29"/>
                        <a:pt x="16" y="27"/>
                        <a:pt x="15" y="26"/>
                      </a:cubicBezTo>
                      <a:cubicBezTo>
                        <a:pt x="13" y="29"/>
                        <a:pt x="18" y="30"/>
                        <a:pt x="18" y="32"/>
                      </a:cubicBezTo>
                      <a:cubicBezTo>
                        <a:pt x="15" y="32"/>
                        <a:pt x="11" y="28"/>
                        <a:pt x="9" y="31"/>
                      </a:cubicBezTo>
                      <a:cubicBezTo>
                        <a:pt x="13" y="28"/>
                        <a:pt x="8" y="24"/>
                        <a:pt x="17" y="23"/>
                      </a:cubicBezTo>
                      <a:cubicBezTo>
                        <a:pt x="18" y="19"/>
                        <a:pt x="14" y="18"/>
                        <a:pt x="16" y="14"/>
                      </a:cubicBezTo>
                      <a:cubicBezTo>
                        <a:pt x="17" y="14"/>
                        <a:pt x="17" y="14"/>
                        <a:pt x="17" y="14"/>
                      </a:cubicBezTo>
                      <a:cubicBezTo>
                        <a:pt x="12" y="13"/>
                        <a:pt x="20" y="11"/>
                        <a:pt x="14"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8" name="Freeform 863"/>
                <p:cNvSpPr>
                  <a:spLocks/>
                </p:cNvSpPr>
                <p:nvPr/>
              </p:nvSpPr>
              <p:spPr bwMode="auto">
                <a:xfrm>
                  <a:off x="3691" y="306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9" name="Freeform 864"/>
                <p:cNvSpPr>
                  <a:spLocks/>
                </p:cNvSpPr>
                <p:nvPr/>
              </p:nvSpPr>
              <p:spPr bwMode="auto">
                <a:xfrm>
                  <a:off x="3678" y="2982"/>
                  <a:ext cx="22" cy="41"/>
                </a:xfrm>
                <a:custGeom>
                  <a:avLst/>
                  <a:gdLst>
                    <a:gd name="T0" fmla="*/ 12 w 26"/>
                    <a:gd name="T1" fmla="*/ 34 h 48"/>
                    <a:gd name="T2" fmla="*/ 18 w 26"/>
                    <a:gd name="T3" fmla="*/ 33 h 48"/>
                    <a:gd name="T4" fmla="*/ 8 w 26"/>
                    <a:gd name="T5" fmla="*/ 33 h 48"/>
                    <a:gd name="T6" fmla="*/ 6 w 26"/>
                    <a:gd name="T7" fmla="*/ 27 h 48"/>
                    <a:gd name="T8" fmla="*/ 15 w 26"/>
                    <a:gd name="T9" fmla="*/ 28 h 48"/>
                    <a:gd name="T10" fmla="*/ 17 w 26"/>
                    <a:gd name="T11" fmla="*/ 23 h 48"/>
                    <a:gd name="T12" fmla="*/ 11 w 26"/>
                    <a:gd name="T13" fmla="*/ 23 h 48"/>
                    <a:gd name="T14" fmla="*/ 8 w 26"/>
                    <a:gd name="T15" fmla="*/ 17 h 48"/>
                    <a:gd name="T16" fmla="*/ 10 w 26"/>
                    <a:gd name="T17" fmla="*/ 20 h 48"/>
                    <a:gd name="T18" fmla="*/ 17 w 26"/>
                    <a:gd name="T19" fmla="*/ 17 h 48"/>
                    <a:gd name="T20" fmla="*/ 2 w 26"/>
                    <a:gd name="T21" fmla="*/ 3 h 48"/>
                    <a:gd name="T22" fmla="*/ 3 w 26"/>
                    <a:gd name="T23" fmla="*/ 7 h 48"/>
                    <a:gd name="T24" fmla="*/ 10 w 26"/>
                    <a:gd name="T25" fmla="*/ 7 h 48"/>
                    <a:gd name="T26" fmla="*/ 7 w 26"/>
                    <a:gd name="T27" fmla="*/ 11 h 48"/>
                    <a:gd name="T28" fmla="*/ 4 w 26"/>
                    <a:gd name="T29" fmla="*/ 8 h 48"/>
                    <a:gd name="T30" fmla="*/ 2 w 26"/>
                    <a:gd name="T31" fmla="*/ 40 h 48"/>
                    <a:gd name="T32" fmla="*/ 3 w 26"/>
                    <a:gd name="T33" fmla="*/ 36 h 48"/>
                    <a:gd name="T34" fmla="*/ 6 w 26"/>
                    <a:gd name="T35" fmla="*/ 40 h 48"/>
                    <a:gd name="T36" fmla="*/ 13 w 26"/>
                    <a:gd name="T37" fmla="*/ 38 h 48"/>
                    <a:gd name="T38" fmla="*/ 11 w 26"/>
                    <a:gd name="T39" fmla="*/ 41 h 48"/>
                    <a:gd name="T40" fmla="*/ 18 w 26"/>
                    <a:gd name="T41" fmla="*/ 41 h 48"/>
                    <a:gd name="T42" fmla="*/ 20 w 26"/>
                    <a:gd name="T43" fmla="*/ 48 h 48"/>
                    <a:gd name="T44" fmla="*/ 21 w 26"/>
                    <a:gd name="T45" fmla="*/ 37 h 48"/>
                    <a:gd name="T46" fmla="*/ 12 w 2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48">
                      <a:moveTo>
                        <a:pt x="12" y="34"/>
                      </a:moveTo>
                      <a:cubicBezTo>
                        <a:pt x="14" y="32"/>
                        <a:pt x="16" y="35"/>
                        <a:pt x="18" y="33"/>
                      </a:cubicBezTo>
                      <a:cubicBezTo>
                        <a:pt x="15" y="30"/>
                        <a:pt x="12" y="36"/>
                        <a:pt x="8" y="33"/>
                      </a:cubicBezTo>
                      <a:cubicBezTo>
                        <a:pt x="10" y="31"/>
                        <a:pt x="6" y="28"/>
                        <a:pt x="6" y="27"/>
                      </a:cubicBezTo>
                      <a:cubicBezTo>
                        <a:pt x="9" y="29"/>
                        <a:pt x="14" y="28"/>
                        <a:pt x="15" y="28"/>
                      </a:cubicBezTo>
                      <a:cubicBezTo>
                        <a:pt x="14" y="27"/>
                        <a:pt x="17" y="25"/>
                        <a:pt x="17" y="23"/>
                      </a:cubicBezTo>
                      <a:cubicBezTo>
                        <a:pt x="13" y="27"/>
                        <a:pt x="15" y="19"/>
                        <a:pt x="11" y="23"/>
                      </a:cubicBezTo>
                      <a:cubicBezTo>
                        <a:pt x="8" y="22"/>
                        <a:pt x="6" y="18"/>
                        <a:pt x="8" y="17"/>
                      </a:cubicBezTo>
                      <a:cubicBezTo>
                        <a:pt x="11" y="17"/>
                        <a:pt x="10" y="19"/>
                        <a:pt x="10" y="20"/>
                      </a:cubicBezTo>
                      <a:cubicBezTo>
                        <a:pt x="15" y="21"/>
                        <a:pt x="13" y="17"/>
                        <a:pt x="17" y="17"/>
                      </a:cubicBezTo>
                      <a:cubicBezTo>
                        <a:pt x="11" y="12"/>
                        <a:pt x="12" y="0"/>
                        <a:pt x="2" y="3"/>
                      </a:cubicBezTo>
                      <a:cubicBezTo>
                        <a:pt x="0" y="4"/>
                        <a:pt x="2" y="5"/>
                        <a:pt x="3" y="7"/>
                      </a:cubicBezTo>
                      <a:cubicBezTo>
                        <a:pt x="5" y="3"/>
                        <a:pt x="8" y="7"/>
                        <a:pt x="10" y="7"/>
                      </a:cubicBezTo>
                      <a:cubicBezTo>
                        <a:pt x="8" y="9"/>
                        <a:pt x="11" y="12"/>
                        <a:pt x="7" y="11"/>
                      </a:cubicBezTo>
                      <a:cubicBezTo>
                        <a:pt x="4" y="8"/>
                        <a:pt x="4" y="8"/>
                        <a:pt x="4" y="8"/>
                      </a:cubicBezTo>
                      <a:cubicBezTo>
                        <a:pt x="1" y="17"/>
                        <a:pt x="1" y="30"/>
                        <a:pt x="2" y="40"/>
                      </a:cubicBezTo>
                      <a:cubicBezTo>
                        <a:pt x="3" y="36"/>
                        <a:pt x="3" y="36"/>
                        <a:pt x="3" y="36"/>
                      </a:cubicBezTo>
                      <a:cubicBezTo>
                        <a:pt x="5" y="36"/>
                        <a:pt x="5" y="38"/>
                        <a:pt x="6" y="40"/>
                      </a:cubicBezTo>
                      <a:cubicBezTo>
                        <a:pt x="13" y="38"/>
                        <a:pt x="13" y="38"/>
                        <a:pt x="13" y="38"/>
                      </a:cubicBezTo>
                      <a:cubicBezTo>
                        <a:pt x="13" y="40"/>
                        <a:pt x="13" y="41"/>
                        <a:pt x="11" y="41"/>
                      </a:cubicBezTo>
                      <a:cubicBezTo>
                        <a:pt x="14" y="42"/>
                        <a:pt x="16" y="42"/>
                        <a:pt x="18" y="41"/>
                      </a:cubicBezTo>
                      <a:cubicBezTo>
                        <a:pt x="19" y="44"/>
                        <a:pt x="16" y="45"/>
                        <a:pt x="20" y="48"/>
                      </a:cubicBezTo>
                      <a:cubicBezTo>
                        <a:pt x="26" y="42"/>
                        <a:pt x="16" y="43"/>
                        <a:pt x="21" y="37"/>
                      </a:cubicBezTo>
                      <a:lnTo>
                        <a:pt x="12"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0" name="Freeform 865"/>
                <p:cNvSpPr>
                  <a:spLocks/>
                </p:cNvSpPr>
                <p:nvPr/>
              </p:nvSpPr>
              <p:spPr bwMode="auto">
                <a:xfrm>
                  <a:off x="3688" y="3021"/>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1" name="Freeform 866"/>
                <p:cNvSpPr>
                  <a:spLocks/>
                </p:cNvSpPr>
                <p:nvPr/>
              </p:nvSpPr>
              <p:spPr bwMode="auto">
                <a:xfrm>
                  <a:off x="3679" y="3018"/>
                  <a:ext cx="4" cy="3"/>
                </a:xfrm>
                <a:custGeom>
                  <a:avLst/>
                  <a:gdLst>
                    <a:gd name="T0" fmla="*/ 0 w 5"/>
                    <a:gd name="T1" fmla="*/ 2 h 3"/>
                    <a:gd name="T2" fmla="*/ 3 w 5"/>
                    <a:gd name="T3" fmla="*/ 3 h 3"/>
                    <a:gd name="T4" fmla="*/ 0 w 5"/>
                    <a:gd name="T5" fmla="*/ 2 h 3"/>
                  </a:gdLst>
                  <a:ahLst/>
                  <a:cxnLst>
                    <a:cxn ang="0">
                      <a:pos x="T0" y="T1"/>
                    </a:cxn>
                    <a:cxn ang="0">
                      <a:pos x="T2" y="T3"/>
                    </a:cxn>
                    <a:cxn ang="0">
                      <a:pos x="T4" y="T5"/>
                    </a:cxn>
                  </a:cxnLst>
                  <a:rect l="0" t="0" r="r" b="b"/>
                  <a:pathLst>
                    <a:path w="5" h="3">
                      <a:moveTo>
                        <a:pt x="0" y="2"/>
                      </a:moveTo>
                      <a:cubicBezTo>
                        <a:pt x="3" y="3"/>
                        <a:pt x="3" y="3"/>
                        <a:pt x="3" y="3"/>
                      </a:cubicBezTo>
                      <a:cubicBezTo>
                        <a:pt x="5" y="0"/>
                        <a:pt x="3"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2" name="Freeform 867"/>
                <p:cNvSpPr>
                  <a:spLocks/>
                </p:cNvSpPr>
                <p:nvPr/>
              </p:nvSpPr>
              <p:spPr bwMode="auto">
                <a:xfrm>
                  <a:off x="3691" y="2991"/>
                  <a:ext cx="2" cy="2"/>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3" name="Freeform 868"/>
                <p:cNvSpPr>
                  <a:spLocks/>
                </p:cNvSpPr>
                <p:nvPr/>
              </p:nvSpPr>
              <p:spPr bwMode="auto">
                <a:xfrm>
                  <a:off x="3679" y="2972"/>
                  <a:ext cx="11" cy="13"/>
                </a:xfrm>
                <a:custGeom>
                  <a:avLst/>
                  <a:gdLst>
                    <a:gd name="T0" fmla="*/ 1 w 13"/>
                    <a:gd name="T1" fmla="*/ 0 h 15"/>
                    <a:gd name="T2" fmla="*/ 0 w 13"/>
                    <a:gd name="T3" fmla="*/ 12 h 15"/>
                    <a:gd name="T4" fmla="*/ 12 w 13"/>
                    <a:gd name="T5" fmla="*/ 12 h 15"/>
                    <a:gd name="T6" fmla="*/ 5 w 13"/>
                    <a:gd name="T7" fmla="*/ 7 h 15"/>
                    <a:gd name="T8" fmla="*/ 5 w 13"/>
                    <a:gd name="T9" fmla="*/ 0 h 15"/>
                    <a:gd name="T10" fmla="*/ 1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1" y="0"/>
                      </a:moveTo>
                      <a:cubicBezTo>
                        <a:pt x="1" y="5"/>
                        <a:pt x="4" y="7"/>
                        <a:pt x="0" y="12"/>
                      </a:cubicBezTo>
                      <a:cubicBezTo>
                        <a:pt x="4" y="15"/>
                        <a:pt x="8" y="11"/>
                        <a:pt x="12" y="12"/>
                      </a:cubicBezTo>
                      <a:cubicBezTo>
                        <a:pt x="13" y="10"/>
                        <a:pt x="6" y="10"/>
                        <a:pt x="5" y="7"/>
                      </a:cubicBezTo>
                      <a:cubicBezTo>
                        <a:pt x="9" y="6"/>
                        <a:pt x="4" y="3"/>
                        <a:pt x="5" y="0"/>
                      </a:cubicBezTo>
                      <a:cubicBezTo>
                        <a:pt x="4" y="1"/>
                        <a:pt x="2"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4" name="Freeform 869"/>
                <p:cNvSpPr>
                  <a:spLocks/>
                </p:cNvSpPr>
                <p:nvPr/>
              </p:nvSpPr>
              <p:spPr bwMode="auto">
                <a:xfrm>
                  <a:off x="3682" y="2877"/>
                  <a:ext cx="18" cy="100"/>
                </a:xfrm>
                <a:custGeom>
                  <a:avLst/>
                  <a:gdLst>
                    <a:gd name="T0" fmla="*/ 12 w 21"/>
                    <a:gd name="T1" fmla="*/ 96 h 116"/>
                    <a:gd name="T2" fmla="*/ 11 w 21"/>
                    <a:gd name="T3" fmla="*/ 90 h 116"/>
                    <a:gd name="T4" fmla="*/ 13 w 21"/>
                    <a:gd name="T5" fmla="*/ 93 h 116"/>
                    <a:gd name="T6" fmla="*/ 16 w 21"/>
                    <a:gd name="T7" fmla="*/ 88 h 116"/>
                    <a:gd name="T8" fmla="*/ 14 w 21"/>
                    <a:gd name="T9" fmla="*/ 88 h 116"/>
                    <a:gd name="T10" fmla="*/ 13 w 21"/>
                    <a:gd name="T11" fmla="*/ 78 h 116"/>
                    <a:gd name="T12" fmla="*/ 8 w 21"/>
                    <a:gd name="T13" fmla="*/ 76 h 116"/>
                    <a:gd name="T14" fmla="*/ 17 w 21"/>
                    <a:gd name="T15" fmla="*/ 69 h 116"/>
                    <a:gd name="T16" fmla="*/ 6 w 21"/>
                    <a:gd name="T17" fmla="*/ 70 h 116"/>
                    <a:gd name="T18" fmla="*/ 10 w 21"/>
                    <a:gd name="T19" fmla="*/ 58 h 116"/>
                    <a:gd name="T20" fmla="*/ 11 w 21"/>
                    <a:gd name="T21" fmla="*/ 61 h 116"/>
                    <a:gd name="T22" fmla="*/ 11 w 21"/>
                    <a:gd name="T23" fmla="*/ 54 h 116"/>
                    <a:gd name="T24" fmla="*/ 16 w 21"/>
                    <a:gd name="T25" fmla="*/ 55 h 116"/>
                    <a:gd name="T26" fmla="*/ 16 w 21"/>
                    <a:gd name="T27" fmla="*/ 46 h 116"/>
                    <a:gd name="T28" fmla="*/ 19 w 21"/>
                    <a:gd name="T29" fmla="*/ 46 h 116"/>
                    <a:gd name="T30" fmla="*/ 15 w 21"/>
                    <a:gd name="T31" fmla="*/ 28 h 116"/>
                    <a:gd name="T32" fmla="*/ 18 w 21"/>
                    <a:gd name="T33" fmla="*/ 25 h 116"/>
                    <a:gd name="T34" fmla="*/ 9 w 21"/>
                    <a:gd name="T35" fmla="*/ 27 h 116"/>
                    <a:gd name="T36" fmla="*/ 9 w 21"/>
                    <a:gd name="T37" fmla="*/ 19 h 116"/>
                    <a:gd name="T38" fmla="*/ 16 w 21"/>
                    <a:gd name="T39" fmla="*/ 21 h 116"/>
                    <a:gd name="T40" fmla="*/ 13 w 21"/>
                    <a:gd name="T41" fmla="*/ 17 h 116"/>
                    <a:gd name="T42" fmla="*/ 19 w 21"/>
                    <a:gd name="T43" fmla="*/ 14 h 116"/>
                    <a:gd name="T44" fmla="*/ 10 w 21"/>
                    <a:gd name="T45" fmla="*/ 6 h 116"/>
                    <a:gd name="T46" fmla="*/ 12 w 21"/>
                    <a:gd name="T47" fmla="*/ 1 h 116"/>
                    <a:gd name="T48" fmla="*/ 3 w 21"/>
                    <a:gd name="T49" fmla="*/ 5 h 116"/>
                    <a:gd name="T50" fmla="*/ 4 w 21"/>
                    <a:gd name="T51" fmla="*/ 31 h 116"/>
                    <a:gd name="T52" fmla="*/ 9 w 21"/>
                    <a:gd name="T53" fmla="*/ 37 h 116"/>
                    <a:gd name="T54" fmla="*/ 3 w 21"/>
                    <a:gd name="T55" fmla="*/ 38 h 116"/>
                    <a:gd name="T56" fmla="*/ 9 w 21"/>
                    <a:gd name="T57" fmla="*/ 38 h 116"/>
                    <a:gd name="T58" fmla="*/ 3 w 21"/>
                    <a:gd name="T59" fmla="*/ 42 h 116"/>
                    <a:gd name="T60" fmla="*/ 8 w 21"/>
                    <a:gd name="T61" fmla="*/ 45 h 116"/>
                    <a:gd name="T62" fmla="*/ 1 w 21"/>
                    <a:gd name="T63" fmla="*/ 47 h 116"/>
                    <a:gd name="T64" fmla="*/ 2 w 21"/>
                    <a:gd name="T65" fmla="*/ 88 h 116"/>
                    <a:gd name="T66" fmla="*/ 7 w 21"/>
                    <a:gd name="T67" fmla="*/ 87 h 116"/>
                    <a:gd name="T68" fmla="*/ 6 w 21"/>
                    <a:gd name="T69" fmla="*/ 103 h 116"/>
                    <a:gd name="T70" fmla="*/ 10 w 21"/>
                    <a:gd name="T71" fmla="*/ 105 h 116"/>
                    <a:gd name="T72" fmla="*/ 0 w 21"/>
                    <a:gd name="T73" fmla="*/ 104 h 116"/>
                    <a:gd name="T74" fmla="*/ 1 w 21"/>
                    <a:gd name="T75" fmla="*/ 109 h 116"/>
                    <a:gd name="T76" fmla="*/ 3 w 21"/>
                    <a:gd name="T77" fmla="*/ 106 h 116"/>
                    <a:gd name="T78" fmla="*/ 1 w 21"/>
                    <a:gd name="T79" fmla="*/ 111 h 116"/>
                    <a:gd name="T80" fmla="*/ 13 w 21"/>
                    <a:gd name="T81" fmla="*/ 108 h 116"/>
                    <a:gd name="T82" fmla="*/ 18 w 21"/>
                    <a:gd name="T83" fmla="*/ 96 h 116"/>
                    <a:gd name="T84" fmla="*/ 12 w 21"/>
                    <a:gd name="T85" fmla="*/ 9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116">
                      <a:moveTo>
                        <a:pt x="12" y="96"/>
                      </a:moveTo>
                      <a:cubicBezTo>
                        <a:pt x="12" y="94"/>
                        <a:pt x="9" y="91"/>
                        <a:pt x="11" y="90"/>
                      </a:cubicBezTo>
                      <a:cubicBezTo>
                        <a:pt x="13" y="90"/>
                        <a:pt x="14" y="91"/>
                        <a:pt x="13" y="93"/>
                      </a:cubicBezTo>
                      <a:cubicBezTo>
                        <a:pt x="19" y="92"/>
                        <a:pt x="13" y="90"/>
                        <a:pt x="16" y="88"/>
                      </a:cubicBezTo>
                      <a:cubicBezTo>
                        <a:pt x="16" y="88"/>
                        <a:pt x="15" y="89"/>
                        <a:pt x="14" y="88"/>
                      </a:cubicBezTo>
                      <a:cubicBezTo>
                        <a:pt x="15" y="83"/>
                        <a:pt x="9" y="85"/>
                        <a:pt x="13" y="78"/>
                      </a:cubicBezTo>
                      <a:cubicBezTo>
                        <a:pt x="12" y="77"/>
                        <a:pt x="12" y="76"/>
                        <a:pt x="8" y="76"/>
                      </a:cubicBezTo>
                      <a:cubicBezTo>
                        <a:pt x="13" y="72"/>
                        <a:pt x="13" y="74"/>
                        <a:pt x="17" y="69"/>
                      </a:cubicBezTo>
                      <a:cubicBezTo>
                        <a:pt x="15" y="69"/>
                        <a:pt x="10" y="70"/>
                        <a:pt x="6" y="70"/>
                      </a:cubicBezTo>
                      <a:cubicBezTo>
                        <a:pt x="12" y="63"/>
                        <a:pt x="5" y="63"/>
                        <a:pt x="10" y="58"/>
                      </a:cubicBezTo>
                      <a:cubicBezTo>
                        <a:pt x="10" y="59"/>
                        <a:pt x="11" y="60"/>
                        <a:pt x="11" y="61"/>
                      </a:cubicBezTo>
                      <a:cubicBezTo>
                        <a:pt x="17" y="60"/>
                        <a:pt x="10" y="57"/>
                        <a:pt x="11" y="54"/>
                      </a:cubicBezTo>
                      <a:cubicBezTo>
                        <a:pt x="16" y="55"/>
                        <a:pt x="16" y="55"/>
                        <a:pt x="16" y="55"/>
                      </a:cubicBezTo>
                      <a:cubicBezTo>
                        <a:pt x="16" y="53"/>
                        <a:pt x="12" y="48"/>
                        <a:pt x="16" y="46"/>
                      </a:cubicBezTo>
                      <a:cubicBezTo>
                        <a:pt x="19" y="46"/>
                        <a:pt x="19" y="46"/>
                        <a:pt x="19" y="46"/>
                      </a:cubicBezTo>
                      <a:cubicBezTo>
                        <a:pt x="15" y="40"/>
                        <a:pt x="17" y="33"/>
                        <a:pt x="15" y="28"/>
                      </a:cubicBezTo>
                      <a:cubicBezTo>
                        <a:pt x="18" y="25"/>
                        <a:pt x="18" y="25"/>
                        <a:pt x="18" y="25"/>
                      </a:cubicBezTo>
                      <a:cubicBezTo>
                        <a:pt x="14" y="18"/>
                        <a:pt x="16" y="32"/>
                        <a:pt x="9" y="27"/>
                      </a:cubicBezTo>
                      <a:cubicBezTo>
                        <a:pt x="18" y="26"/>
                        <a:pt x="5" y="23"/>
                        <a:pt x="9" y="19"/>
                      </a:cubicBezTo>
                      <a:cubicBezTo>
                        <a:pt x="13" y="18"/>
                        <a:pt x="11" y="23"/>
                        <a:pt x="16" y="21"/>
                      </a:cubicBezTo>
                      <a:cubicBezTo>
                        <a:pt x="11" y="20"/>
                        <a:pt x="14" y="19"/>
                        <a:pt x="13" y="17"/>
                      </a:cubicBezTo>
                      <a:cubicBezTo>
                        <a:pt x="18" y="18"/>
                        <a:pt x="14" y="13"/>
                        <a:pt x="19" y="14"/>
                      </a:cubicBezTo>
                      <a:cubicBezTo>
                        <a:pt x="10" y="6"/>
                        <a:pt x="10" y="6"/>
                        <a:pt x="10" y="6"/>
                      </a:cubicBezTo>
                      <a:cubicBezTo>
                        <a:pt x="13" y="5"/>
                        <a:pt x="13" y="3"/>
                        <a:pt x="12" y="1"/>
                      </a:cubicBezTo>
                      <a:cubicBezTo>
                        <a:pt x="12" y="6"/>
                        <a:pt x="5" y="0"/>
                        <a:pt x="3" y="5"/>
                      </a:cubicBezTo>
                      <a:cubicBezTo>
                        <a:pt x="5" y="11"/>
                        <a:pt x="6" y="22"/>
                        <a:pt x="4" y="31"/>
                      </a:cubicBezTo>
                      <a:cubicBezTo>
                        <a:pt x="10" y="32"/>
                        <a:pt x="4" y="36"/>
                        <a:pt x="9" y="37"/>
                      </a:cubicBezTo>
                      <a:cubicBezTo>
                        <a:pt x="3" y="38"/>
                        <a:pt x="3" y="38"/>
                        <a:pt x="3" y="38"/>
                      </a:cubicBezTo>
                      <a:cubicBezTo>
                        <a:pt x="4" y="44"/>
                        <a:pt x="6" y="37"/>
                        <a:pt x="9" y="38"/>
                      </a:cubicBezTo>
                      <a:cubicBezTo>
                        <a:pt x="10" y="41"/>
                        <a:pt x="6" y="43"/>
                        <a:pt x="3" y="42"/>
                      </a:cubicBezTo>
                      <a:cubicBezTo>
                        <a:pt x="3" y="46"/>
                        <a:pt x="5" y="43"/>
                        <a:pt x="8" y="45"/>
                      </a:cubicBezTo>
                      <a:cubicBezTo>
                        <a:pt x="1" y="47"/>
                        <a:pt x="1" y="47"/>
                        <a:pt x="1" y="47"/>
                      </a:cubicBezTo>
                      <a:cubicBezTo>
                        <a:pt x="3" y="59"/>
                        <a:pt x="7" y="75"/>
                        <a:pt x="2" y="88"/>
                      </a:cubicBezTo>
                      <a:cubicBezTo>
                        <a:pt x="7" y="87"/>
                        <a:pt x="7" y="87"/>
                        <a:pt x="7" y="87"/>
                      </a:cubicBezTo>
                      <a:cubicBezTo>
                        <a:pt x="4" y="93"/>
                        <a:pt x="16" y="98"/>
                        <a:pt x="6" y="103"/>
                      </a:cubicBezTo>
                      <a:cubicBezTo>
                        <a:pt x="10" y="105"/>
                        <a:pt x="10" y="105"/>
                        <a:pt x="10" y="105"/>
                      </a:cubicBezTo>
                      <a:cubicBezTo>
                        <a:pt x="8" y="104"/>
                        <a:pt x="3" y="106"/>
                        <a:pt x="0" y="104"/>
                      </a:cubicBezTo>
                      <a:cubicBezTo>
                        <a:pt x="2" y="106"/>
                        <a:pt x="0" y="107"/>
                        <a:pt x="1" y="109"/>
                      </a:cubicBezTo>
                      <a:cubicBezTo>
                        <a:pt x="3" y="106"/>
                        <a:pt x="3" y="106"/>
                        <a:pt x="3" y="106"/>
                      </a:cubicBezTo>
                      <a:cubicBezTo>
                        <a:pt x="7" y="109"/>
                        <a:pt x="5" y="111"/>
                        <a:pt x="1" y="111"/>
                      </a:cubicBezTo>
                      <a:cubicBezTo>
                        <a:pt x="6" y="116"/>
                        <a:pt x="9" y="109"/>
                        <a:pt x="13" y="108"/>
                      </a:cubicBezTo>
                      <a:cubicBezTo>
                        <a:pt x="5" y="101"/>
                        <a:pt x="21" y="102"/>
                        <a:pt x="18" y="96"/>
                      </a:cubicBezTo>
                      <a:cubicBezTo>
                        <a:pt x="16" y="92"/>
                        <a:pt x="14" y="96"/>
                        <a:pt x="12"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5" name="Freeform 870"/>
                <p:cNvSpPr>
                  <a:spLocks/>
                </p:cNvSpPr>
                <p:nvPr/>
              </p:nvSpPr>
              <p:spPr bwMode="auto">
                <a:xfrm>
                  <a:off x="3681"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6" name="Freeform 871"/>
                <p:cNvSpPr>
                  <a:spLocks/>
                </p:cNvSpPr>
                <p:nvPr/>
              </p:nvSpPr>
              <p:spPr bwMode="auto">
                <a:xfrm>
                  <a:off x="3692" y="2876"/>
                  <a:ext cx="1" cy="2"/>
                </a:xfrm>
                <a:custGeom>
                  <a:avLst/>
                  <a:gdLst>
                    <a:gd name="T0" fmla="*/ 1 w 1"/>
                    <a:gd name="T1" fmla="*/ 2 h 2"/>
                    <a:gd name="T2" fmla="*/ 1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1"/>
                        <a:pt x="1" y="1"/>
                      </a:cubicBezTo>
                      <a:cubicBezTo>
                        <a:pt x="0" y="0"/>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7" name="Rectangle 872"/>
                <p:cNvSpPr>
                  <a:spLocks noChangeArrowheads="1"/>
                </p:cNvSpPr>
                <p:nvPr/>
              </p:nvSpPr>
              <p:spPr bwMode="auto">
                <a:xfrm>
                  <a:off x="368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8" name="Freeform 873"/>
                <p:cNvSpPr>
                  <a:spLocks/>
                </p:cNvSpPr>
                <p:nvPr/>
              </p:nvSpPr>
              <p:spPr bwMode="auto">
                <a:xfrm>
                  <a:off x="3691" y="2974"/>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9" name="Freeform 874"/>
                <p:cNvSpPr>
                  <a:spLocks/>
                </p:cNvSpPr>
                <p:nvPr/>
              </p:nvSpPr>
              <p:spPr bwMode="auto">
                <a:xfrm>
                  <a:off x="3696" y="2862"/>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0" name="Freeform 875"/>
                <p:cNvSpPr>
                  <a:spLocks/>
                </p:cNvSpPr>
                <p:nvPr/>
              </p:nvSpPr>
              <p:spPr bwMode="auto">
                <a:xfrm>
                  <a:off x="3699" y="282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1" name="Freeform 876"/>
                <p:cNvSpPr>
                  <a:spLocks/>
                </p:cNvSpPr>
                <p:nvPr/>
              </p:nvSpPr>
              <p:spPr bwMode="auto">
                <a:xfrm>
                  <a:off x="3673" y="2704"/>
                  <a:ext cx="29" cy="171"/>
                </a:xfrm>
                <a:custGeom>
                  <a:avLst/>
                  <a:gdLst>
                    <a:gd name="T0" fmla="*/ 17 w 34"/>
                    <a:gd name="T1" fmla="*/ 7 h 198"/>
                    <a:gd name="T2" fmla="*/ 10 w 34"/>
                    <a:gd name="T3" fmla="*/ 4 h 198"/>
                    <a:gd name="T4" fmla="*/ 7 w 34"/>
                    <a:gd name="T5" fmla="*/ 11 h 198"/>
                    <a:gd name="T6" fmla="*/ 11 w 34"/>
                    <a:gd name="T7" fmla="*/ 21 h 198"/>
                    <a:gd name="T8" fmla="*/ 12 w 34"/>
                    <a:gd name="T9" fmla="*/ 43 h 198"/>
                    <a:gd name="T10" fmla="*/ 10 w 34"/>
                    <a:gd name="T11" fmla="*/ 58 h 198"/>
                    <a:gd name="T12" fmla="*/ 16 w 34"/>
                    <a:gd name="T13" fmla="*/ 77 h 198"/>
                    <a:gd name="T14" fmla="*/ 14 w 34"/>
                    <a:gd name="T15" fmla="*/ 81 h 198"/>
                    <a:gd name="T16" fmla="*/ 13 w 34"/>
                    <a:gd name="T17" fmla="*/ 92 h 198"/>
                    <a:gd name="T18" fmla="*/ 23 w 34"/>
                    <a:gd name="T19" fmla="*/ 96 h 198"/>
                    <a:gd name="T20" fmla="*/ 23 w 34"/>
                    <a:gd name="T21" fmla="*/ 106 h 198"/>
                    <a:gd name="T22" fmla="*/ 19 w 34"/>
                    <a:gd name="T23" fmla="*/ 114 h 198"/>
                    <a:gd name="T24" fmla="*/ 19 w 34"/>
                    <a:gd name="T25" fmla="*/ 127 h 198"/>
                    <a:gd name="T26" fmla="*/ 18 w 34"/>
                    <a:gd name="T27" fmla="*/ 140 h 198"/>
                    <a:gd name="T28" fmla="*/ 20 w 34"/>
                    <a:gd name="T29" fmla="*/ 151 h 198"/>
                    <a:gd name="T30" fmla="*/ 24 w 34"/>
                    <a:gd name="T31" fmla="*/ 160 h 198"/>
                    <a:gd name="T32" fmla="*/ 20 w 34"/>
                    <a:gd name="T33" fmla="*/ 162 h 198"/>
                    <a:gd name="T34" fmla="*/ 21 w 34"/>
                    <a:gd name="T35" fmla="*/ 170 h 198"/>
                    <a:gd name="T36" fmla="*/ 20 w 34"/>
                    <a:gd name="T37" fmla="*/ 197 h 198"/>
                    <a:gd name="T38" fmla="*/ 22 w 34"/>
                    <a:gd name="T39" fmla="*/ 183 h 198"/>
                    <a:gd name="T40" fmla="*/ 18 w 34"/>
                    <a:gd name="T41" fmla="*/ 181 h 198"/>
                    <a:gd name="T42" fmla="*/ 30 w 34"/>
                    <a:gd name="T43" fmla="*/ 178 h 198"/>
                    <a:gd name="T44" fmla="*/ 31 w 34"/>
                    <a:gd name="T45" fmla="*/ 174 h 198"/>
                    <a:gd name="T46" fmla="*/ 30 w 34"/>
                    <a:gd name="T47" fmla="*/ 164 h 198"/>
                    <a:gd name="T48" fmla="*/ 32 w 34"/>
                    <a:gd name="T49" fmla="*/ 156 h 198"/>
                    <a:gd name="T50" fmla="*/ 32 w 34"/>
                    <a:gd name="T51" fmla="*/ 144 h 198"/>
                    <a:gd name="T52" fmla="*/ 29 w 34"/>
                    <a:gd name="T53" fmla="*/ 133 h 198"/>
                    <a:gd name="T54" fmla="*/ 30 w 34"/>
                    <a:gd name="T55" fmla="*/ 133 h 198"/>
                    <a:gd name="T56" fmla="*/ 30 w 34"/>
                    <a:gd name="T57" fmla="*/ 129 h 198"/>
                    <a:gd name="T58" fmla="*/ 29 w 34"/>
                    <a:gd name="T59" fmla="*/ 121 h 198"/>
                    <a:gd name="T60" fmla="*/ 26 w 34"/>
                    <a:gd name="T61" fmla="*/ 112 h 198"/>
                    <a:gd name="T62" fmla="*/ 31 w 34"/>
                    <a:gd name="T63" fmla="*/ 109 h 198"/>
                    <a:gd name="T64" fmla="*/ 31 w 34"/>
                    <a:gd name="T65" fmla="*/ 98 h 198"/>
                    <a:gd name="T66" fmla="*/ 25 w 34"/>
                    <a:gd name="T67" fmla="*/ 94 h 198"/>
                    <a:gd name="T68" fmla="*/ 23 w 34"/>
                    <a:gd name="T69" fmla="*/ 81 h 198"/>
                    <a:gd name="T70" fmla="*/ 21 w 34"/>
                    <a:gd name="T71" fmla="*/ 62 h 198"/>
                    <a:gd name="T72" fmla="*/ 21 w 34"/>
                    <a:gd name="T73" fmla="*/ 57 h 198"/>
                    <a:gd name="T74" fmla="*/ 20 w 34"/>
                    <a:gd name="T75" fmla="*/ 37 h 198"/>
                    <a:gd name="T76" fmla="*/ 14 w 34"/>
                    <a:gd name="T77" fmla="*/ 45 h 198"/>
                    <a:gd name="T78" fmla="*/ 23 w 34"/>
                    <a:gd name="T79" fmla="*/ 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198">
                      <a:moveTo>
                        <a:pt x="24" y="17"/>
                      </a:moveTo>
                      <a:cubicBezTo>
                        <a:pt x="22" y="14"/>
                        <a:pt x="21" y="9"/>
                        <a:pt x="17" y="7"/>
                      </a:cubicBezTo>
                      <a:cubicBezTo>
                        <a:pt x="19" y="7"/>
                        <a:pt x="19" y="7"/>
                        <a:pt x="19" y="7"/>
                      </a:cubicBezTo>
                      <a:cubicBezTo>
                        <a:pt x="18" y="6"/>
                        <a:pt x="14" y="0"/>
                        <a:pt x="10" y="4"/>
                      </a:cubicBezTo>
                      <a:cubicBezTo>
                        <a:pt x="12" y="5"/>
                        <a:pt x="12" y="5"/>
                        <a:pt x="12" y="5"/>
                      </a:cubicBezTo>
                      <a:cubicBezTo>
                        <a:pt x="16" y="9"/>
                        <a:pt x="8" y="7"/>
                        <a:pt x="7" y="11"/>
                      </a:cubicBezTo>
                      <a:cubicBezTo>
                        <a:pt x="8" y="15"/>
                        <a:pt x="17" y="17"/>
                        <a:pt x="15" y="20"/>
                      </a:cubicBezTo>
                      <a:cubicBezTo>
                        <a:pt x="15" y="21"/>
                        <a:pt x="13" y="21"/>
                        <a:pt x="11" y="21"/>
                      </a:cubicBezTo>
                      <a:cubicBezTo>
                        <a:pt x="10" y="24"/>
                        <a:pt x="17" y="26"/>
                        <a:pt x="18" y="28"/>
                      </a:cubicBezTo>
                      <a:cubicBezTo>
                        <a:pt x="0" y="29"/>
                        <a:pt x="23" y="38"/>
                        <a:pt x="12" y="43"/>
                      </a:cubicBezTo>
                      <a:cubicBezTo>
                        <a:pt x="13" y="47"/>
                        <a:pt x="12" y="51"/>
                        <a:pt x="15" y="55"/>
                      </a:cubicBezTo>
                      <a:cubicBezTo>
                        <a:pt x="11" y="53"/>
                        <a:pt x="15" y="59"/>
                        <a:pt x="10" y="58"/>
                      </a:cubicBezTo>
                      <a:cubicBezTo>
                        <a:pt x="20" y="59"/>
                        <a:pt x="6" y="70"/>
                        <a:pt x="18" y="70"/>
                      </a:cubicBezTo>
                      <a:cubicBezTo>
                        <a:pt x="15" y="76"/>
                        <a:pt x="19" y="70"/>
                        <a:pt x="16" y="77"/>
                      </a:cubicBezTo>
                      <a:cubicBezTo>
                        <a:pt x="15" y="77"/>
                        <a:pt x="15" y="76"/>
                        <a:pt x="15" y="75"/>
                      </a:cubicBezTo>
                      <a:cubicBezTo>
                        <a:pt x="12" y="78"/>
                        <a:pt x="20" y="79"/>
                        <a:pt x="14" y="81"/>
                      </a:cubicBezTo>
                      <a:cubicBezTo>
                        <a:pt x="13" y="86"/>
                        <a:pt x="18" y="82"/>
                        <a:pt x="21" y="85"/>
                      </a:cubicBezTo>
                      <a:cubicBezTo>
                        <a:pt x="20" y="90"/>
                        <a:pt x="18" y="89"/>
                        <a:pt x="13" y="92"/>
                      </a:cubicBezTo>
                      <a:cubicBezTo>
                        <a:pt x="19" y="92"/>
                        <a:pt x="16" y="95"/>
                        <a:pt x="19" y="98"/>
                      </a:cubicBezTo>
                      <a:cubicBezTo>
                        <a:pt x="20" y="97"/>
                        <a:pt x="21" y="94"/>
                        <a:pt x="23" y="96"/>
                      </a:cubicBezTo>
                      <a:cubicBezTo>
                        <a:pt x="22" y="102"/>
                        <a:pt x="27" y="101"/>
                        <a:pt x="29" y="106"/>
                      </a:cubicBezTo>
                      <a:cubicBezTo>
                        <a:pt x="22" y="109"/>
                        <a:pt x="29" y="101"/>
                        <a:pt x="23" y="106"/>
                      </a:cubicBezTo>
                      <a:cubicBezTo>
                        <a:pt x="20" y="102"/>
                        <a:pt x="20" y="100"/>
                        <a:pt x="15" y="98"/>
                      </a:cubicBezTo>
                      <a:cubicBezTo>
                        <a:pt x="15" y="103"/>
                        <a:pt x="16" y="108"/>
                        <a:pt x="19" y="114"/>
                      </a:cubicBezTo>
                      <a:cubicBezTo>
                        <a:pt x="18" y="117"/>
                        <a:pt x="16" y="112"/>
                        <a:pt x="15" y="115"/>
                      </a:cubicBezTo>
                      <a:cubicBezTo>
                        <a:pt x="12" y="120"/>
                        <a:pt x="22" y="123"/>
                        <a:pt x="19" y="127"/>
                      </a:cubicBezTo>
                      <a:cubicBezTo>
                        <a:pt x="16" y="126"/>
                        <a:pt x="16" y="126"/>
                        <a:pt x="16" y="126"/>
                      </a:cubicBezTo>
                      <a:cubicBezTo>
                        <a:pt x="21" y="129"/>
                        <a:pt x="15" y="135"/>
                        <a:pt x="18" y="140"/>
                      </a:cubicBezTo>
                      <a:cubicBezTo>
                        <a:pt x="19" y="140"/>
                        <a:pt x="21" y="139"/>
                        <a:pt x="22" y="140"/>
                      </a:cubicBezTo>
                      <a:cubicBezTo>
                        <a:pt x="13" y="140"/>
                        <a:pt x="26" y="147"/>
                        <a:pt x="20" y="151"/>
                      </a:cubicBezTo>
                      <a:cubicBezTo>
                        <a:pt x="26" y="151"/>
                        <a:pt x="29" y="156"/>
                        <a:pt x="30" y="159"/>
                      </a:cubicBezTo>
                      <a:cubicBezTo>
                        <a:pt x="28" y="160"/>
                        <a:pt x="26" y="160"/>
                        <a:pt x="24" y="160"/>
                      </a:cubicBezTo>
                      <a:cubicBezTo>
                        <a:pt x="28" y="155"/>
                        <a:pt x="18" y="155"/>
                        <a:pt x="16" y="151"/>
                      </a:cubicBezTo>
                      <a:cubicBezTo>
                        <a:pt x="19" y="154"/>
                        <a:pt x="16" y="160"/>
                        <a:pt x="20" y="162"/>
                      </a:cubicBezTo>
                      <a:cubicBezTo>
                        <a:pt x="15" y="161"/>
                        <a:pt x="15" y="161"/>
                        <a:pt x="15" y="161"/>
                      </a:cubicBezTo>
                      <a:cubicBezTo>
                        <a:pt x="15" y="166"/>
                        <a:pt x="25" y="165"/>
                        <a:pt x="21" y="170"/>
                      </a:cubicBezTo>
                      <a:cubicBezTo>
                        <a:pt x="18" y="169"/>
                        <a:pt x="18" y="169"/>
                        <a:pt x="18" y="169"/>
                      </a:cubicBezTo>
                      <a:cubicBezTo>
                        <a:pt x="19" y="179"/>
                        <a:pt x="13" y="190"/>
                        <a:pt x="20" y="197"/>
                      </a:cubicBezTo>
                      <a:cubicBezTo>
                        <a:pt x="22" y="198"/>
                        <a:pt x="29" y="194"/>
                        <a:pt x="31" y="194"/>
                      </a:cubicBezTo>
                      <a:cubicBezTo>
                        <a:pt x="28" y="189"/>
                        <a:pt x="24" y="187"/>
                        <a:pt x="22" y="183"/>
                      </a:cubicBezTo>
                      <a:cubicBezTo>
                        <a:pt x="27" y="183"/>
                        <a:pt x="27" y="183"/>
                        <a:pt x="27" y="183"/>
                      </a:cubicBezTo>
                      <a:cubicBezTo>
                        <a:pt x="23" y="183"/>
                        <a:pt x="21" y="178"/>
                        <a:pt x="18" y="181"/>
                      </a:cubicBezTo>
                      <a:cubicBezTo>
                        <a:pt x="16" y="178"/>
                        <a:pt x="23" y="179"/>
                        <a:pt x="20" y="175"/>
                      </a:cubicBezTo>
                      <a:cubicBezTo>
                        <a:pt x="25" y="176"/>
                        <a:pt x="26" y="178"/>
                        <a:pt x="30" y="178"/>
                      </a:cubicBezTo>
                      <a:cubicBezTo>
                        <a:pt x="28" y="175"/>
                        <a:pt x="28" y="175"/>
                        <a:pt x="28" y="175"/>
                      </a:cubicBezTo>
                      <a:cubicBezTo>
                        <a:pt x="30" y="176"/>
                        <a:pt x="29" y="173"/>
                        <a:pt x="31" y="174"/>
                      </a:cubicBezTo>
                      <a:cubicBezTo>
                        <a:pt x="25" y="169"/>
                        <a:pt x="34" y="167"/>
                        <a:pt x="31" y="161"/>
                      </a:cubicBezTo>
                      <a:cubicBezTo>
                        <a:pt x="30" y="164"/>
                        <a:pt x="30" y="164"/>
                        <a:pt x="30" y="164"/>
                      </a:cubicBezTo>
                      <a:cubicBezTo>
                        <a:pt x="27" y="164"/>
                        <a:pt x="27" y="163"/>
                        <a:pt x="26" y="161"/>
                      </a:cubicBezTo>
                      <a:cubicBezTo>
                        <a:pt x="31" y="160"/>
                        <a:pt x="30" y="159"/>
                        <a:pt x="32" y="156"/>
                      </a:cubicBezTo>
                      <a:cubicBezTo>
                        <a:pt x="29" y="154"/>
                        <a:pt x="24" y="153"/>
                        <a:pt x="24" y="150"/>
                      </a:cubicBezTo>
                      <a:cubicBezTo>
                        <a:pt x="30" y="150"/>
                        <a:pt x="27" y="144"/>
                        <a:pt x="32" y="144"/>
                      </a:cubicBezTo>
                      <a:cubicBezTo>
                        <a:pt x="26" y="143"/>
                        <a:pt x="30" y="137"/>
                        <a:pt x="26" y="137"/>
                      </a:cubicBezTo>
                      <a:cubicBezTo>
                        <a:pt x="25" y="135"/>
                        <a:pt x="26" y="133"/>
                        <a:pt x="29" y="133"/>
                      </a:cubicBezTo>
                      <a:cubicBezTo>
                        <a:pt x="30" y="134"/>
                        <a:pt x="30" y="134"/>
                        <a:pt x="30" y="134"/>
                      </a:cubicBezTo>
                      <a:cubicBezTo>
                        <a:pt x="30" y="133"/>
                        <a:pt x="30" y="133"/>
                        <a:pt x="30" y="133"/>
                      </a:cubicBezTo>
                      <a:cubicBezTo>
                        <a:pt x="31" y="133"/>
                        <a:pt x="31" y="133"/>
                        <a:pt x="31" y="133"/>
                      </a:cubicBezTo>
                      <a:cubicBezTo>
                        <a:pt x="31" y="131"/>
                        <a:pt x="27" y="131"/>
                        <a:pt x="30" y="129"/>
                      </a:cubicBezTo>
                      <a:cubicBezTo>
                        <a:pt x="31" y="129"/>
                        <a:pt x="31" y="130"/>
                        <a:pt x="32" y="131"/>
                      </a:cubicBezTo>
                      <a:cubicBezTo>
                        <a:pt x="33" y="127"/>
                        <a:pt x="24" y="124"/>
                        <a:pt x="29" y="121"/>
                      </a:cubicBezTo>
                      <a:cubicBezTo>
                        <a:pt x="26" y="120"/>
                        <a:pt x="26" y="116"/>
                        <a:pt x="20" y="117"/>
                      </a:cubicBezTo>
                      <a:cubicBezTo>
                        <a:pt x="22" y="115"/>
                        <a:pt x="27" y="116"/>
                        <a:pt x="26" y="112"/>
                      </a:cubicBezTo>
                      <a:cubicBezTo>
                        <a:pt x="21" y="111"/>
                        <a:pt x="27" y="109"/>
                        <a:pt x="24" y="106"/>
                      </a:cubicBezTo>
                      <a:cubicBezTo>
                        <a:pt x="29" y="109"/>
                        <a:pt x="26" y="106"/>
                        <a:pt x="31" y="109"/>
                      </a:cubicBezTo>
                      <a:cubicBezTo>
                        <a:pt x="33" y="107"/>
                        <a:pt x="26" y="103"/>
                        <a:pt x="27" y="99"/>
                      </a:cubicBezTo>
                      <a:cubicBezTo>
                        <a:pt x="31" y="98"/>
                        <a:pt x="31" y="98"/>
                        <a:pt x="31" y="98"/>
                      </a:cubicBezTo>
                      <a:cubicBezTo>
                        <a:pt x="29" y="97"/>
                        <a:pt x="25" y="95"/>
                        <a:pt x="29" y="94"/>
                      </a:cubicBezTo>
                      <a:cubicBezTo>
                        <a:pt x="25" y="94"/>
                        <a:pt x="25" y="94"/>
                        <a:pt x="25" y="94"/>
                      </a:cubicBezTo>
                      <a:cubicBezTo>
                        <a:pt x="27" y="91"/>
                        <a:pt x="26" y="87"/>
                        <a:pt x="30" y="84"/>
                      </a:cubicBezTo>
                      <a:cubicBezTo>
                        <a:pt x="23" y="81"/>
                        <a:pt x="23" y="81"/>
                        <a:pt x="23" y="81"/>
                      </a:cubicBezTo>
                      <a:cubicBezTo>
                        <a:pt x="30" y="76"/>
                        <a:pt x="24" y="70"/>
                        <a:pt x="18" y="67"/>
                      </a:cubicBezTo>
                      <a:cubicBezTo>
                        <a:pt x="18" y="65"/>
                        <a:pt x="19" y="62"/>
                        <a:pt x="21" y="62"/>
                      </a:cubicBezTo>
                      <a:cubicBezTo>
                        <a:pt x="23" y="64"/>
                        <a:pt x="23" y="64"/>
                        <a:pt x="23" y="64"/>
                      </a:cubicBezTo>
                      <a:cubicBezTo>
                        <a:pt x="23" y="62"/>
                        <a:pt x="27" y="59"/>
                        <a:pt x="21" y="57"/>
                      </a:cubicBezTo>
                      <a:cubicBezTo>
                        <a:pt x="20" y="55"/>
                        <a:pt x="25" y="55"/>
                        <a:pt x="26" y="53"/>
                      </a:cubicBezTo>
                      <a:cubicBezTo>
                        <a:pt x="18" y="48"/>
                        <a:pt x="32" y="38"/>
                        <a:pt x="20" y="37"/>
                      </a:cubicBezTo>
                      <a:cubicBezTo>
                        <a:pt x="20" y="39"/>
                        <a:pt x="17" y="43"/>
                        <a:pt x="18" y="47"/>
                      </a:cubicBezTo>
                      <a:cubicBezTo>
                        <a:pt x="17" y="46"/>
                        <a:pt x="14" y="47"/>
                        <a:pt x="14" y="45"/>
                      </a:cubicBezTo>
                      <a:cubicBezTo>
                        <a:pt x="13" y="41"/>
                        <a:pt x="18" y="39"/>
                        <a:pt x="16" y="35"/>
                      </a:cubicBezTo>
                      <a:cubicBezTo>
                        <a:pt x="23" y="35"/>
                        <a:pt x="23" y="35"/>
                        <a:pt x="23" y="35"/>
                      </a:cubicBezTo>
                      <a:cubicBezTo>
                        <a:pt x="31" y="28"/>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2" name="Freeform 877"/>
                <p:cNvSpPr>
                  <a:spLocks/>
                </p:cNvSpPr>
                <p:nvPr/>
              </p:nvSpPr>
              <p:spPr bwMode="auto">
                <a:xfrm>
                  <a:off x="3694" y="2761"/>
                  <a:ext cx="3" cy="3"/>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3" name="Freeform 878"/>
                <p:cNvSpPr>
                  <a:spLocks/>
                </p:cNvSpPr>
                <p:nvPr/>
              </p:nvSpPr>
              <p:spPr bwMode="auto">
                <a:xfrm>
                  <a:off x="3693" y="2759"/>
                  <a:ext cx="1"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4" name="Freeform 879"/>
                <p:cNvSpPr>
                  <a:spLocks/>
                </p:cNvSpPr>
                <p:nvPr/>
              </p:nvSpPr>
              <p:spPr bwMode="auto">
                <a:xfrm>
                  <a:off x="3691" y="2706"/>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5" name="Freeform 880"/>
                <p:cNvSpPr>
                  <a:spLocks/>
                </p:cNvSpPr>
                <p:nvPr/>
              </p:nvSpPr>
              <p:spPr bwMode="auto">
                <a:xfrm>
                  <a:off x="3689" y="2706"/>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6" name="Freeform 881"/>
                <p:cNvSpPr>
                  <a:spLocks/>
                </p:cNvSpPr>
                <p:nvPr/>
              </p:nvSpPr>
              <p:spPr bwMode="auto">
                <a:xfrm>
                  <a:off x="3672" y="2616"/>
                  <a:ext cx="22" cy="90"/>
                </a:xfrm>
                <a:custGeom>
                  <a:avLst/>
                  <a:gdLst>
                    <a:gd name="T0" fmla="*/ 15 w 26"/>
                    <a:gd name="T1" fmla="*/ 18 h 104"/>
                    <a:gd name="T2" fmla="*/ 11 w 26"/>
                    <a:gd name="T3" fmla="*/ 13 h 104"/>
                    <a:gd name="T4" fmla="*/ 15 w 26"/>
                    <a:gd name="T5" fmla="*/ 9 h 104"/>
                    <a:gd name="T6" fmla="*/ 8 w 26"/>
                    <a:gd name="T7" fmla="*/ 1 h 104"/>
                    <a:gd name="T8" fmla="*/ 10 w 26"/>
                    <a:gd name="T9" fmla="*/ 51 h 104"/>
                    <a:gd name="T10" fmla="*/ 7 w 26"/>
                    <a:gd name="T11" fmla="*/ 48 h 104"/>
                    <a:gd name="T12" fmla="*/ 12 w 26"/>
                    <a:gd name="T13" fmla="*/ 67 h 104"/>
                    <a:gd name="T14" fmla="*/ 6 w 26"/>
                    <a:gd name="T15" fmla="*/ 66 h 104"/>
                    <a:gd name="T16" fmla="*/ 8 w 26"/>
                    <a:gd name="T17" fmla="*/ 77 h 104"/>
                    <a:gd name="T18" fmla="*/ 11 w 26"/>
                    <a:gd name="T19" fmla="*/ 77 h 104"/>
                    <a:gd name="T20" fmla="*/ 10 w 26"/>
                    <a:gd name="T21" fmla="*/ 79 h 104"/>
                    <a:gd name="T22" fmla="*/ 11 w 26"/>
                    <a:gd name="T23" fmla="*/ 79 h 104"/>
                    <a:gd name="T24" fmla="*/ 12 w 26"/>
                    <a:gd name="T25" fmla="*/ 86 h 104"/>
                    <a:gd name="T26" fmla="*/ 10 w 26"/>
                    <a:gd name="T27" fmla="*/ 84 h 104"/>
                    <a:gd name="T28" fmla="*/ 12 w 26"/>
                    <a:gd name="T29" fmla="*/ 89 h 104"/>
                    <a:gd name="T30" fmla="*/ 9 w 26"/>
                    <a:gd name="T31" fmla="*/ 89 h 104"/>
                    <a:gd name="T32" fmla="*/ 14 w 26"/>
                    <a:gd name="T33" fmla="*/ 103 h 104"/>
                    <a:gd name="T34" fmla="*/ 19 w 26"/>
                    <a:gd name="T35" fmla="*/ 104 h 104"/>
                    <a:gd name="T36" fmla="*/ 15 w 26"/>
                    <a:gd name="T37" fmla="*/ 92 h 104"/>
                    <a:gd name="T38" fmla="*/ 15 w 26"/>
                    <a:gd name="T39" fmla="*/ 93 h 104"/>
                    <a:gd name="T40" fmla="*/ 13 w 26"/>
                    <a:gd name="T41" fmla="*/ 86 h 104"/>
                    <a:gd name="T42" fmla="*/ 19 w 26"/>
                    <a:gd name="T43" fmla="*/ 90 h 104"/>
                    <a:gd name="T44" fmla="*/ 22 w 26"/>
                    <a:gd name="T45" fmla="*/ 78 h 104"/>
                    <a:gd name="T46" fmla="*/ 23 w 26"/>
                    <a:gd name="T47" fmla="*/ 79 h 104"/>
                    <a:gd name="T48" fmla="*/ 21 w 26"/>
                    <a:gd name="T49" fmla="*/ 75 h 104"/>
                    <a:gd name="T50" fmla="*/ 18 w 26"/>
                    <a:gd name="T51" fmla="*/ 78 h 104"/>
                    <a:gd name="T52" fmla="*/ 12 w 26"/>
                    <a:gd name="T53" fmla="*/ 75 h 104"/>
                    <a:gd name="T54" fmla="*/ 12 w 26"/>
                    <a:gd name="T55" fmla="*/ 71 h 104"/>
                    <a:gd name="T56" fmla="*/ 17 w 26"/>
                    <a:gd name="T57" fmla="*/ 74 h 104"/>
                    <a:gd name="T58" fmla="*/ 15 w 26"/>
                    <a:gd name="T59" fmla="*/ 71 h 104"/>
                    <a:gd name="T60" fmla="*/ 21 w 26"/>
                    <a:gd name="T61" fmla="*/ 67 h 104"/>
                    <a:gd name="T62" fmla="*/ 15 w 26"/>
                    <a:gd name="T63" fmla="*/ 67 h 104"/>
                    <a:gd name="T64" fmla="*/ 14 w 26"/>
                    <a:gd name="T65" fmla="*/ 47 h 104"/>
                    <a:gd name="T66" fmla="*/ 18 w 26"/>
                    <a:gd name="T67" fmla="*/ 50 h 104"/>
                    <a:gd name="T68" fmla="*/ 14 w 26"/>
                    <a:gd name="T69" fmla="*/ 46 h 104"/>
                    <a:gd name="T70" fmla="*/ 16 w 26"/>
                    <a:gd name="T71" fmla="*/ 34 h 104"/>
                    <a:gd name="T72" fmla="*/ 13 w 26"/>
                    <a:gd name="T73" fmla="*/ 35 h 104"/>
                    <a:gd name="T74" fmla="*/ 15 w 26"/>
                    <a:gd name="T75" fmla="*/ 22 h 104"/>
                    <a:gd name="T76" fmla="*/ 15 w 26"/>
                    <a:gd name="T77" fmla="*/ 22 h 104"/>
                    <a:gd name="T78" fmla="*/ 9 w 26"/>
                    <a:gd name="T79" fmla="*/ 15 h 104"/>
                    <a:gd name="T80" fmla="*/ 15 w 26"/>
                    <a:gd name="T8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4">
                      <a:moveTo>
                        <a:pt x="15" y="18"/>
                      </a:moveTo>
                      <a:cubicBezTo>
                        <a:pt x="11" y="13"/>
                        <a:pt x="11" y="13"/>
                        <a:pt x="11" y="13"/>
                      </a:cubicBezTo>
                      <a:cubicBezTo>
                        <a:pt x="14" y="12"/>
                        <a:pt x="11" y="6"/>
                        <a:pt x="15" y="9"/>
                      </a:cubicBezTo>
                      <a:cubicBezTo>
                        <a:pt x="10" y="5"/>
                        <a:pt x="16" y="0"/>
                        <a:pt x="8" y="1"/>
                      </a:cubicBezTo>
                      <a:cubicBezTo>
                        <a:pt x="9" y="15"/>
                        <a:pt x="3" y="34"/>
                        <a:pt x="10" y="51"/>
                      </a:cubicBezTo>
                      <a:cubicBezTo>
                        <a:pt x="7" y="48"/>
                        <a:pt x="7" y="48"/>
                        <a:pt x="7" y="48"/>
                      </a:cubicBezTo>
                      <a:cubicBezTo>
                        <a:pt x="13" y="57"/>
                        <a:pt x="0" y="60"/>
                        <a:pt x="12" y="67"/>
                      </a:cubicBezTo>
                      <a:cubicBezTo>
                        <a:pt x="6" y="66"/>
                        <a:pt x="6" y="66"/>
                        <a:pt x="6" y="66"/>
                      </a:cubicBezTo>
                      <a:cubicBezTo>
                        <a:pt x="4" y="70"/>
                        <a:pt x="15" y="73"/>
                        <a:pt x="8" y="77"/>
                      </a:cubicBezTo>
                      <a:cubicBezTo>
                        <a:pt x="11" y="77"/>
                        <a:pt x="11" y="77"/>
                        <a:pt x="11" y="77"/>
                      </a:cubicBezTo>
                      <a:cubicBezTo>
                        <a:pt x="11" y="78"/>
                        <a:pt x="10" y="78"/>
                        <a:pt x="10" y="79"/>
                      </a:cubicBezTo>
                      <a:cubicBezTo>
                        <a:pt x="11" y="79"/>
                        <a:pt x="11" y="79"/>
                        <a:pt x="11" y="79"/>
                      </a:cubicBezTo>
                      <a:cubicBezTo>
                        <a:pt x="14" y="81"/>
                        <a:pt x="13" y="83"/>
                        <a:pt x="12" y="86"/>
                      </a:cubicBezTo>
                      <a:cubicBezTo>
                        <a:pt x="10" y="86"/>
                        <a:pt x="11" y="85"/>
                        <a:pt x="10" y="84"/>
                      </a:cubicBezTo>
                      <a:cubicBezTo>
                        <a:pt x="8" y="85"/>
                        <a:pt x="12" y="87"/>
                        <a:pt x="12" y="89"/>
                      </a:cubicBezTo>
                      <a:cubicBezTo>
                        <a:pt x="11" y="91"/>
                        <a:pt x="10" y="89"/>
                        <a:pt x="9" y="89"/>
                      </a:cubicBezTo>
                      <a:cubicBezTo>
                        <a:pt x="12" y="95"/>
                        <a:pt x="5" y="98"/>
                        <a:pt x="14" y="103"/>
                      </a:cubicBezTo>
                      <a:cubicBezTo>
                        <a:pt x="16" y="103"/>
                        <a:pt x="18" y="101"/>
                        <a:pt x="19" y="104"/>
                      </a:cubicBezTo>
                      <a:cubicBezTo>
                        <a:pt x="21" y="99"/>
                        <a:pt x="18" y="96"/>
                        <a:pt x="15" y="92"/>
                      </a:cubicBezTo>
                      <a:cubicBezTo>
                        <a:pt x="15" y="93"/>
                        <a:pt x="15" y="93"/>
                        <a:pt x="15" y="93"/>
                      </a:cubicBezTo>
                      <a:cubicBezTo>
                        <a:pt x="6" y="90"/>
                        <a:pt x="17" y="91"/>
                        <a:pt x="13" y="86"/>
                      </a:cubicBezTo>
                      <a:cubicBezTo>
                        <a:pt x="17" y="87"/>
                        <a:pt x="17" y="89"/>
                        <a:pt x="19" y="90"/>
                      </a:cubicBezTo>
                      <a:cubicBezTo>
                        <a:pt x="26" y="84"/>
                        <a:pt x="13" y="82"/>
                        <a:pt x="22" y="78"/>
                      </a:cubicBezTo>
                      <a:cubicBezTo>
                        <a:pt x="23" y="79"/>
                        <a:pt x="23" y="79"/>
                        <a:pt x="23" y="79"/>
                      </a:cubicBezTo>
                      <a:cubicBezTo>
                        <a:pt x="24" y="78"/>
                        <a:pt x="22" y="76"/>
                        <a:pt x="21" y="75"/>
                      </a:cubicBezTo>
                      <a:cubicBezTo>
                        <a:pt x="20" y="76"/>
                        <a:pt x="19" y="77"/>
                        <a:pt x="18" y="78"/>
                      </a:cubicBezTo>
                      <a:cubicBezTo>
                        <a:pt x="17" y="76"/>
                        <a:pt x="13" y="76"/>
                        <a:pt x="12" y="75"/>
                      </a:cubicBezTo>
                      <a:cubicBezTo>
                        <a:pt x="16" y="74"/>
                        <a:pt x="10" y="73"/>
                        <a:pt x="12" y="71"/>
                      </a:cubicBezTo>
                      <a:cubicBezTo>
                        <a:pt x="15" y="70"/>
                        <a:pt x="15" y="73"/>
                        <a:pt x="17" y="74"/>
                      </a:cubicBezTo>
                      <a:cubicBezTo>
                        <a:pt x="15" y="71"/>
                        <a:pt x="15" y="71"/>
                        <a:pt x="15" y="71"/>
                      </a:cubicBezTo>
                      <a:cubicBezTo>
                        <a:pt x="14" y="69"/>
                        <a:pt x="19" y="69"/>
                        <a:pt x="21" y="67"/>
                      </a:cubicBezTo>
                      <a:cubicBezTo>
                        <a:pt x="18" y="65"/>
                        <a:pt x="19" y="69"/>
                        <a:pt x="15" y="67"/>
                      </a:cubicBezTo>
                      <a:cubicBezTo>
                        <a:pt x="19" y="64"/>
                        <a:pt x="18" y="52"/>
                        <a:pt x="14" y="47"/>
                      </a:cubicBezTo>
                      <a:cubicBezTo>
                        <a:pt x="15" y="49"/>
                        <a:pt x="18" y="48"/>
                        <a:pt x="18" y="50"/>
                      </a:cubicBezTo>
                      <a:cubicBezTo>
                        <a:pt x="18" y="49"/>
                        <a:pt x="17" y="46"/>
                        <a:pt x="14" y="46"/>
                      </a:cubicBezTo>
                      <a:cubicBezTo>
                        <a:pt x="11" y="42"/>
                        <a:pt x="13" y="37"/>
                        <a:pt x="16" y="34"/>
                      </a:cubicBezTo>
                      <a:cubicBezTo>
                        <a:pt x="13" y="35"/>
                        <a:pt x="13" y="35"/>
                        <a:pt x="13" y="35"/>
                      </a:cubicBezTo>
                      <a:cubicBezTo>
                        <a:pt x="8" y="31"/>
                        <a:pt x="17" y="27"/>
                        <a:pt x="15" y="22"/>
                      </a:cubicBezTo>
                      <a:cubicBezTo>
                        <a:pt x="15" y="22"/>
                        <a:pt x="15" y="22"/>
                        <a:pt x="15" y="22"/>
                      </a:cubicBezTo>
                      <a:cubicBezTo>
                        <a:pt x="14" y="20"/>
                        <a:pt x="7" y="18"/>
                        <a:pt x="9" y="15"/>
                      </a:cubicBezTo>
                      <a:cubicBezTo>
                        <a:pt x="12" y="16"/>
                        <a:pt x="12" y="18"/>
                        <a:pt x="15"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7" name="Freeform 882"/>
                <p:cNvSpPr>
                  <a:spLocks/>
                </p:cNvSpPr>
                <p:nvPr/>
              </p:nvSpPr>
              <p:spPr bwMode="auto">
                <a:xfrm>
                  <a:off x="3677" y="2613"/>
                  <a:ext cx="8" cy="4"/>
                </a:xfrm>
                <a:custGeom>
                  <a:avLst/>
                  <a:gdLst>
                    <a:gd name="T0" fmla="*/ 4 w 9"/>
                    <a:gd name="T1" fmla="*/ 2 h 5"/>
                    <a:gd name="T2" fmla="*/ 8 w 9"/>
                    <a:gd name="T3" fmla="*/ 5 h 5"/>
                    <a:gd name="T4" fmla="*/ 2 w 9"/>
                    <a:gd name="T5" fmla="*/ 0 h 5"/>
                    <a:gd name="T6" fmla="*/ 3 w 9"/>
                    <a:gd name="T7" fmla="*/ 3 h 5"/>
                    <a:gd name="T8" fmla="*/ 4 w 9"/>
                    <a:gd name="T9" fmla="*/ 2 h 5"/>
                  </a:gdLst>
                  <a:ahLst/>
                  <a:cxnLst>
                    <a:cxn ang="0">
                      <a:pos x="T0" y="T1"/>
                    </a:cxn>
                    <a:cxn ang="0">
                      <a:pos x="T2" y="T3"/>
                    </a:cxn>
                    <a:cxn ang="0">
                      <a:pos x="T4" y="T5"/>
                    </a:cxn>
                    <a:cxn ang="0">
                      <a:pos x="T6" y="T7"/>
                    </a:cxn>
                    <a:cxn ang="0">
                      <a:pos x="T8" y="T9"/>
                    </a:cxn>
                  </a:cxnLst>
                  <a:rect l="0" t="0" r="r" b="b"/>
                  <a:pathLst>
                    <a:path w="9" h="5">
                      <a:moveTo>
                        <a:pt x="4" y="2"/>
                      </a:moveTo>
                      <a:cubicBezTo>
                        <a:pt x="8" y="5"/>
                        <a:pt x="8" y="5"/>
                        <a:pt x="8" y="5"/>
                      </a:cubicBezTo>
                      <a:cubicBezTo>
                        <a:pt x="9" y="3"/>
                        <a:pt x="4" y="0"/>
                        <a:pt x="2" y="0"/>
                      </a:cubicBezTo>
                      <a:cubicBezTo>
                        <a:pt x="2" y="1"/>
                        <a:pt x="0" y="3"/>
                        <a:pt x="3" y="3"/>
                      </a:cubicBezTo>
                      <a:cubicBezTo>
                        <a:pt x="3" y="3"/>
                        <a:pt x="5"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8" name="Freeform 883"/>
                <p:cNvSpPr>
                  <a:spLocks/>
                </p:cNvSpPr>
                <p:nvPr/>
              </p:nvSpPr>
              <p:spPr bwMode="auto">
                <a:xfrm>
                  <a:off x="3674" y="2571"/>
                  <a:ext cx="15" cy="42"/>
                </a:xfrm>
                <a:custGeom>
                  <a:avLst/>
                  <a:gdLst>
                    <a:gd name="T0" fmla="*/ 10 w 18"/>
                    <a:gd name="T1" fmla="*/ 17 h 49"/>
                    <a:gd name="T2" fmla="*/ 6 w 18"/>
                    <a:gd name="T3" fmla="*/ 16 h 49"/>
                    <a:gd name="T4" fmla="*/ 4 w 18"/>
                    <a:gd name="T5" fmla="*/ 35 h 49"/>
                    <a:gd name="T6" fmla="*/ 10 w 18"/>
                    <a:gd name="T7" fmla="*/ 41 h 49"/>
                    <a:gd name="T8" fmla="*/ 6 w 18"/>
                    <a:gd name="T9" fmla="*/ 42 h 49"/>
                    <a:gd name="T10" fmla="*/ 10 w 18"/>
                    <a:gd name="T11" fmla="*/ 48 h 49"/>
                    <a:gd name="T12" fmla="*/ 9 w 18"/>
                    <a:gd name="T13" fmla="*/ 45 h 49"/>
                    <a:gd name="T14" fmla="*/ 11 w 18"/>
                    <a:gd name="T15" fmla="*/ 45 h 49"/>
                    <a:gd name="T16" fmla="*/ 10 w 18"/>
                    <a:gd name="T17" fmla="*/ 42 h 49"/>
                    <a:gd name="T18" fmla="*/ 13 w 18"/>
                    <a:gd name="T19" fmla="*/ 43 h 49"/>
                    <a:gd name="T20" fmla="*/ 8 w 18"/>
                    <a:gd name="T21" fmla="*/ 34 h 49"/>
                    <a:gd name="T22" fmla="*/ 14 w 18"/>
                    <a:gd name="T23" fmla="*/ 34 h 49"/>
                    <a:gd name="T24" fmla="*/ 16 w 18"/>
                    <a:gd name="T25" fmla="*/ 25 h 49"/>
                    <a:gd name="T26" fmla="*/ 15 w 18"/>
                    <a:gd name="T27" fmla="*/ 26 h 49"/>
                    <a:gd name="T28" fmla="*/ 10 w 18"/>
                    <a:gd name="T29" fmla="*/ 27 h 49"/>
                    <a:gd name="T30" fmla="*/ 16 w 18"/>
                    <a:gd name="T31" fmla="*/ 24 h 49"/>
                    <a:gd name="T32" fmla="*/ 13 w 18"/>
                    <a:gd name="T33" fmla="*/ 7 h 49"/>
                    <a:gd name="T34" fmla="*/ 6 w 18"/>
                    <a:gd name="T35" fmla="*/ 4 h 49"/>
                    <a:gd name="T36" fmla="*/ 12 w 18"/>
                    <a:gd name="T37" fmla="*/ 5 h 49"/>
                    <a:gd name="T38" fmla="*/ 13 w 18"/>
                    <a:gd name="T39" fmla="*/ 2 h 49"/>
                    <a:gd name="T40" fmla="*/ 3 w 18"/>
                    <a:gd name="T41" fmla="*/ 0 h 49"/>
                    <a:gd name="T42" fmla="*/ 10 w 18"/>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49">
                      <a:moveTo>
                        <a:pt x="10" y="17"/>
                      </a:moveTo>
                      <a:cubicBezTo>
                        <a:pt x="9" y="16"/>
                        <a:pt x="7" y="16"/>
                        <a:pt x="6" y="16"/>
                      </a:cubicBezTo>
                      <a:cubicBezTo>
                        <a:pt x="7" y="23"/>
                        <a:pt x="8" y="32"/>
                        <a:pt x="4" y="35"/>
                      </a:cubicBezTo>
                      <a:cubicBezTo>
                        <a:pt x="3" y="37"/>
                        <a:pt x="9" y="38"/>
                        <a:pt x="10" y="41"/>
                      </a:cubicBezTo>
                      <a:cubicBezTo>
                        <a:pt x="6" y="42"/>
                        <a:pt x="6" y="42"/>
                        <a:pt x="6" y="42"/>
                      </a:cubicBezTo>
                      <a:cubicBezTo>
                        <a:pt x="8" y="44"/>
                        <a:pt x="4" y="49"/>
                        <a:pt x="10" y="48"/>
                      </a:cubicBezTo>
                      <a:cubicBezTo>
                        <a:pt x="11" y="48"/>
                        <a:pt x="7" y="46"/>
                        <a:pt x="9" y="45"/>
                      </a:cubicBezTo>
                      <a:cubicBezTo>
                        <a:pt x="11" y="45"/>
                        <a:pt x="11" y="45"/>
                        <a:pt x="11" y="45"/>
                      </a:cubicBezTo>
                      <a:cubicBezTo>
                        <a:pt x="10" y="42"/>
                        <a:pt x="10" y="42"/>
                        <a:pt x="10" y="42"/>
                      </a:cubicBezTo>
                      <a:cubicBezTo>
                        <a:pt x="13" y="43"/>
                        <a:pt x="13" y="43"/>
                        <a:pt x="13" y="43"/>
                      </a:cubicBezTo>
                      <a:cubicBezTo>
                        <a:pt x="18" y="39"/>
                        <a:pt x="5" y="39"/>
                        <a:pt x="8" y="34"/>
                      </a:cubicBezTo>
                      <a:cubicBezTo>
                        <a:pt x="14" y="34"/>
                        <a:pt x="14" y="34"/>
                        <a:pt x="14" y="34"/>
                      </a:cubicBezTo>
                      <a:cubicBezTo>
                        <a:pt x="14" y="31"/>
                        <a:pt x="13" y="29"/>
                        <a:pt x="16" y="25"/>
                      </a:cubicBezTo>
                      <a:cubicBezTo>
                        <a:pt x="16" y="25"/>
                        <a:pt x="13" y="25"/>
                        <a:pt x="15" y="26"/>
                      </a:cubicBezTo>
                      <a:cubicBezTo>
                        <a:pt x="14" y="27"/>
                        <a:pt x="12" y="27"/>
                        <a:pt x="10" y="27"/>
                      </a:cubicBezTo>
                      <a:cubicBezTo>
                        <a:pt x="6" y="21"/>
                        <a:pt x="14" y="28"/>
                        <a:pt x="16" y="24"/>
                      </a:cubicBezTo>
                      <a:cubicBezTo>
                        <a:pt x="12" y="19"/>
                        <a:pt x="9" y="10"/>
                        <a:pt x="13" y="7"/>
                      </a:cubicBezTo>
                      <a:cubicBezTo>
                        <a:pt x="10" y="10"/>
                        <a:pt x="6" y="7"/>
                        <a:pt x="6" y="4"/>
                      </a:cubicBezTo>
                      <a:cubicBezTo>
                        <a:pt x="9" y="3"/>
                        <a:pt x="10" y="5"/>
                        <a:pt x="12" y="5"/>
                      </a:cubicBezTo>
                      <a:cubicBezTo>
                        <a:pt x="12" y="4"/>
                        <a:pt x="14" y="3"/>
                        <a:pt x="13" y="2"/>
                      </a:cubicBezTo>
                      <a:cubicBezTo>
                        <a:pt x="10" y="3"/>
                        <a:pt x="5" y="2"/>
                        <a:pt x="3" y="0"/>
                      </a:cubicBezTo>
                      <a:cubicBezTo>
                        <a:pt x="0" y="6"/>
                        <a:pt x="10" y="10"/>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9" name="Freeform 884"/>
                <p:cNvSpPr>
                  <a:spLocks/>
                </p:cNvSpPr>
                <p:nvPr/>
              </p:nvSpPr>
              <p:spPr bwMode="auto">
                <a:xfrm>
                  <a:off x="3678" y="2582"/>
                  <a:ext cx="1" cy="3"/>
                </a:xfrm>
                <a:custGeom>
                  <a:avLst/>
                  <a:gdLst>
                    <a:gd name="T0" fmla="*/ 0 w 1"/>
                    <a:gd name="T1" fmla="*/ 2 h 3"/>
                    <a:gd name="T2" fmla="*/ 1 w 1"/>
                    <a:gd name="T3" fmla="*/ 3 h 3"/>
                    <a:gd name="T4" fmla="*/ 1 w 1"/>
                    <a:gd name="T5" fmla="*/ 0 h 3"/>
                    <a:gd name="T6" fmla="*/ 0 w 1"/>
                    <a:gd name="T7" fmla="*/ 2 h 3"/>
                  </a:gdLst>
                  <a:ahLst/>
                  <a:cxnLst>
                    <a:cxn ang="0">
                      <a:pos x="T0" y="T1"/>
                    </a:cxn>
                    <a:cxn ang="0">
                      <a:pos x="T2" y="T3"/>
                    </a:cxn>
                    <a:cxn ang="0">
                      <a:pos x="T4" y="T5"/>
                    </a:cxn>
                    <a:cxn ang="0">
                      <a:pos x="T6" y="T7"/>
                    </a:cxn>
                  </a:cxnLst>
                  <a:rect l="0" t="0" r="r" b="b"/>
                  <a:pathLst>
                    <a:path w="1" h="3">
                      <a:moveTo>
                        <a:pt x="0" y="2"/>
                      </a:moveTo>
                      <a:lnTo>
                        <a:pt x="1" y="3"/>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0" name="Freeform 885"/>
                <p:cNvSpPr>
                  <a:spLocks/>
                </p:cNvSpPr>
                <p:nvPr/>
              </p:nvSpPr>
              <p:spPr bwMode="auto">
                <a:xfrm>
                  <a:off x="3751" y="3244"/>
                  <a:ext cx="4" cy="3"/>
                </a:xfrm>
                <a:custGeom>
                  <a:avLst/>
                  <a:gdLst>
                    <a:gd name="T0" fmla="*/ 2 w 4"/>
                    <a:gd name="T1" fmla="*/ 3 h 3"/>
                    <a:gd name="T2" fmla="*/ 4 w 4"/>
                    <a:gd name="T3" fmla="*/ 1 h 3"/>
                    <a:gd name="T4" fmla="*/ 0 w 4"/>
                    <a:gd name="T5" fmla="*/ 0 h 3"/>
                    <a:gd name="T6" fmla="*/ 2 w 4"/>
                    <a:gd name="T7" fmla="*/ 3 h 3"/>
                  </a:gdLst>
                  <a:ahLst/>
                  <a:cxnLst>
                    <a:cxn ang="0">
                      <a:pos x="T0" y="T1"/>
                    </a:cxn>
                    <a:cxn ang="0">
                      <a:pos x="T2" y="T3"/>
                    </a:cxn>
                    <a:cxn ang="0">
                      <a:pos x="T4" y="T5"/>
                    </a:cxn>
                    <a:cxn ang="0">
                      <a:pos x="T6" y="T7"/>
                    </a:cxn>
                  </a:cxnLst>
                  <a:rect l="0" t="0" r="r" b="b"/>
                  <a:pathLst>
                    <a:path w="4" h="3">
                      <a:moveTo>
                        <a:pt x="2" y="3"/>
                      </a:moveTo>
                      <a:lnTo>
                        <a:pt x="4"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1" name="Freeform 886"/>
                <p:cNvSpPr>
                  <a:spLocks/>
                </p:cNvSpPr>
                <p:nvPr/>
              </p:nvSpPr>
              <p:spPr bwMode="auto">
                <a:xfrm>
                  <a:off x="3750" y="3234"/>
                  <a:ext cx="14" cy="10"/>
                </a:xfrm>
                <a:custGeom>
                  <a:avLst/>
                  <a:gdLst>
                    <a:gd name="T0" fmla="*/ 16 w 16"/>
                    <a:gd name="T1" fmla="*/ 3 h 11"/>
                    <a:gd name="T2" fmla="*/ 14 w 16"/>
                    <a:gd name="T3" fmla="*/ 0 h 11"/>
                    <a:gd name="T4" fmla="*/ 0 w 16"/>
                    <a:gd name="T5" fmla="*/ 6 h 11"/>
                    <a:gd name="T6" fmla="*/ 9 w 16"/>
                    <a:gd name="T7" fmla="*/ 10 h 11"/>
                    <a:gd name="T8" fmla="*/ 6 w 16"/>
                    <a:gd name="T9" fmla="*/ 5 h 11"/>
                    <a:gd name="T10" fmla="*/ 12 w 16"/>
                    <a:gd name="T11" fmla="*/ 9 h 11"/>
                    <a:gd name="T12" fmla="*/ 11 w 16"/>
                    <a:gd name="T13" fmla="*/ 3 h 11"/>
                    <a:gd name="T14" fmla="*/ 16 w 16"/>
                    <a:gd name="T15" fmla="*/ 3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16" y="3"/>
                      </a:moveTo>
                      <a:cubicBezTo>
                        <a:pt x="14" y="0"/>
                        <a:pt x="14" y="0"/>
                        <a:pt x="14" y="0"/>
                      </a:cubicBezTo>
                      <a:cubicBezTo>
                        <a:pt x="4" y="2"/>
                        <a:pt x="7" y="0"/>
                        <a:pt x="0" y="6"/>
                      </a:cubicBezTo>
                      <a:cubicBezTo>
                        <a:pt x="1" y="7"/>
                        <a:pt x="5" y="11"/>
                        <a:pt x="9" y="10"/>
                      </a:cubicBezTo>
                      <a:cubicBezTo>
                        <a:pt x="9" y="9"/>
                        <a:pt x="5" y="7"/>
                        <a:pt x="6" y="5"/>
                      </a:cubicBezTo>
                      <a:cubicBezTo>
                        <a:pt x="9" y="6"/>
                        <a:pt x="8" y="8"/>
                        <a:pt x="12" y="9"/>
                      </a:cubicBezTo>
                      <a:cubicBezTo>
                        <a:pt x="15" y="5"/>
                        <a:pt x="10" y="7"/>
                        <a:pt x="11" y="3"/>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2" name="Freeform 887"/>
                <p:cNvSpPr>
                  <a:spLocks/>
                </p:cNvSpPr>
                <p:nvPr/>
              </p:nvSpPr>
              <p:spPr bwMode="auto">
                <a:xfrm>
                  <a:off x="3755" y="3233"/>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3" name="Freeform 888"/>
                <p:cNvSpPr>
                  <a:spLocks/>
                </p:cNvSpPr>
                <p:nvPr/>
              </p:nvSpPr>
              <p:spPr bwMode="auto">
                <a:xfrm>
                  <a:off x="3751" y="3230"/>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4" name="Freeform 889"/>
                <p:cNvSpPr>
                  <a:spLocks/>
                </p:cNvSpPr>
                <p:nvPr/>
              </p:nvSpPr>
              <p:spPr bwMode="auto">
                <a:xfrm>
                  <a:off x="3752" y="3224"/>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5" name="Freeform 890"/>
                <p:cNvSpPr>
                  <a:spLocks/>
                </p:cNvSpPr>
                <p:nvPr/>
              </p:nvSpPr>
              <p:spPr bwMode="auto">
                <a:xfrm>
                  <a:off x="3750" y="3221"/>
                  <a:ext cx="12" cy="7"/>
                </a:xfrm>
                <a:custGeom>
                  <a:avLst/>
                  <a:gdLst>
                    <a:gd name="T0" fmla="*/ 3 w 13"/>
                    <a:gd name="T1" fmla="*/ 0 h 9"/>
                    <a:gd name="T2" fmla="*/ 3 w 13"/>
                    <a:gd name="T3" fmla="*/ 4 h 9"/>
                    <a:gd name="T4" fmla="*/ 4 w 13"/>
                    <a:gd name="T5" fmla="*/ 3 h 9"/>
                    <a:gd name="T6" fmla="*/ 9 w 13"/>
                    <a:gd name="T7" fmla="*/ 5 h 9"/>
                    <a:gd name="T8" fmla="*/ 9 w 13"/>
                    <a:gd name="T9" fmla="*/ 9 h 9"/>
                    <a:gd name="T10" fmla="*/ 13 w 13"/>
                    <a:gd name="T11" fmla="*/ 6 h 9"/>
                    <a:gd name="T12" fmla="*/ 3 w 1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3" y="0"/>
                      </a:moveTo>
                      <a:cubicBezTo>
                        <a:pt x="0" y="1"/>
                        <a:pt x="2" y="2"/>
                        <a:pt x="3" y="4"/>
                      </a:cubicBezTo>
                      <a:cubicBezTo>
                        <a:pt x="4" y="3"/>
                        <a:pt x="4" y="3"/>
                        <a:pt x="4" y="3"/>
                      </a:cubicBezTo>
                      <a:cubicBezTo>
                        <a:pt x="5" y="2"/>
                        <a:pt x="10" y="3"/>
                        <a:pt x="9" y="5"/>
                      </a:cubicBezTo>
                      <a:cubicBezTo>
                        <a:pt x="10" y="7"/>
                        <a:pt x="6" y="7"/>
                        <a:pt x="9" y="9"/>
                      </a:cubicBezTo>
                      <a:cubicBezTo>
                        <a:pt x="13" y="6"/>
                        <a:pt x="13" y="6"/>
                        <a:pt x="13" y="6"/>
                      </a:cubicBezTo>
                      <a:cubicBezTo>
                        <a:pt x="12" y="3"/>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6" name="Freeform 891"/>
                <p:cNvSpPr>
                  <a:spLocks/>
                </p:cNvSpPr>
                <p:nvPr/>
              </p:nvSpPr>
              <p:spPr bwMode="auto">
                <a:xfrm>
                  <a:off x="3754" y="3225"/>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7" name="Freeform 892"/>
                <p:cNvSpPr>
                  <a:spLocks/>
                </p:cNvSpPr>
                <p:nvPr/>
              </p:nvSpPr>
              <p:spPr bwMode="auto">
                <a:xfrm>
                  <a:off x="3754" y="322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8" name="Freeform 893"/>
                <p:cNvSpPr>
                  <a:spLocks/>
                </p:cNvSpPr>
                <p:nvPr/>
              </p:nvSpPr>
              <p:spPr bwMode="auto">
                <a:xfrm>
                  <a:off x="3752" y="3211"/>
                  <a:ext cx="11" cy="8"/>
                </a:xfrm>
                <a:custGeom>
                  <a:avLst/>
                  <a:gdLst>
                    <a:gd name="T0" fmla="*/ 0 w 12"/>
                    <a:gd name="T1" fmla="*/ 4 h 9"/>
                    <a:gd name="T2" fmla="*/ 5 w 12"/>
                    <a:gd name="T3" fmla="*/ 9 h 9"/>
                    <a:gd name="T4" fmla="*/ 12 w 12"/>
                    <a:gd name="T5" fmla="*/ 4 h 9"/>
                    <a:gd name="T6" fmla="*/ 10 w 12"/>
                    <a:gd name="T7" fmla="*/ 1 h 9"/>
                    <a:gd name="T8" fmla="*/ 0 w 12"/>
                    <a:gd name="T9" fmla="*/ 4 h 9"/>
                  </a:gdLst>
                  <a:ahLst/>
                  <a:cxnLst>
                    <a:cxn ang="0">
                      <a:pos x="T0" y="T1"/>
                    </a:cxn>
                    <a:cxn ang="0">
                      <a:pos x="T2" y="T3"/>
                    </a:cxn>
                    <a:cxn ang="0">
                      <a:pos x="T4" y="T5"/>
                    </a:cxn>
                    <a:cxn ang="0">
                      <a:pos x="T6" y="T7"/>
                    </a:cxn>
                    <a:cxn ang="0">
                      <a:pos x="T8" y="T9"/>
                    </a:cxn>
                  </a:cxnLst>
                  <a:rect l="0" t="0" r="r" b="b"/>
                  <a:pathLst>
                    <a:path w="12" h="9">
                      <a:moveTo>
                        <a:pt x="0" y="4"/>
                      </a:moveTo>
                      <a:cubicBezTo>
                        <a:pt x="6" y="4"/>
                        <a:pt x="0" y="9"/>
                        <a:pt x="5" y="9"/>
                      </a:cubicBezTo>
                      <a:cubicBezTo>
                        <a:pt x="4" y="6"/>
                        <a:pt x="9" y="4"/>
                        <a:pt x="12" y="4"/>
                      </a:cubicBezTo>
                      <a:cubicBezTo>
                        <a:pt x="10" y="1"/>
                        <a:pt x="10" y="1"/>
                        <a:pt x="10" y="1"/>
                      </a:cubicBezTo>
                      <a:cubicBezTo>
                        <a:pt x="8" y="0"/>
                        <a:pt x="3" y="2"/>
                        <a:pt x="0"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9" name="Freeform 894"/>
                <p:cNvSpPr>
                  <a:spLocks/>
                </p:cNvSpPr>
                <p:nvPr/>
              </p:nvSpPr>
              <p:spPr bwMode="auto">
                <a:xfrm>
                  <a:off x="376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0" name="Freeform 895"/>
                <p:cNvSpPr>
                  <a:spLocks/>
                </p:cNvSpPr>
                <p:nvPr/>
              </p:nvSpPr>
              <p:spPr bwMode="auto">
                <a:xfrm>
                  <a:off x="3755" y="3195"/>
                  <a:ext cx="14" cy="15"/>
                </a:xfrm>
                <a:custGeom>
                  <a:avLst/>
                  <a:gdLst>
                    <a:gd name="T0" fmla="*/ 1 w 17"/>
                    <a:gd name="T1" fmla="*/ 0 h 18"/>
                    <a:gd name="T2" fmla="*/ 8 w 17"/>
                    <a:gd name="T3" fmla="*/ 7 h 18"/>
                    <a:gd name="T4" fmla="*/ 3 w 17"/>
                    <a:gd name="T5" fmla="*/ 5 h 18"/>
                    <a:gd name="T6" fmla="*/ 6 w 17"/>
                    <a:gd name="T7" fmla="*/ 11 h 18"/>
                    <a:gd name="T8" fmla="*/ 0 w 17"/>
                    <a:gd name="T9" fmla="*/ 8 h 18"/>
                    <a:gd name="T10" fmla="*/ 6 w 17"/>
                    <a:gd name="T11" fmla="*/ 15 h 18"/>
                    <a:gd name="T12" fmla="*/ 2 w 17"/>
                    <a:gd name="T13" fmla="*/ 18 h 18"/>
                    <a:gd name="T14" fmla="*/ 8 w 17"/>
                    <a:gd name="T15" fmla="*/ 17 h 18"/>
                    <a:gd name="T16" fmla="*/ 8 w 17"/>
                    <a:gd name="T17" fmla="*/ 13 h 18"/>
                    <a:gd name="T18" fmla="*/ 12 w 17"/>
                    <a:gd name="T19" fmla="*/ 15 h 18"/>
                    <a:gd name="T20" fmla="*/ 15 w 17"/>
                    <a:gd name="T21" fmla="*/ 5 h 18"/>
                    <a:gd name="T22" fmla="*/ 1 w 17"/>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8">
                      <a:moveTo>
                        <a:pt x="1" y="0"/>
                      </a:moveTo>
                      <a:cubicBezTo>
                        <a:pt x="8" y="7"/>
                        <a:pt x="8" y="7"/>
                        <a:pt x="8" y="7"/>
                      </a:cubicBezTo>
                      <a:cubicBezTo>
                        <a:pt x="6" y="6"/>
                        <a:pt x="4" y="7"/>
                        <a:pt x="3" y="5"/>
                      </a:cubicBezTo>
                      <a:cubicBezTo>
                        <a:pt x="2" y="8"/>
                        <a:pt x="6" y="9"/>
                        <a:pt x="6" y="11"/>
                      </a:cubicBezTo>
                      <a:cubicBezTo>
                        <a:pt x="0" y="13"/>
                        <a:pt x="5" y="7"/>
                        <a:pt x="0" y="8"/>
                      </a:cubicBezTo>
                      <a:cubicBezTo>
                        <a:pt x="0" y="10"/>
                        <a:pt x="0" y="13"/>
                        <a:pt x="6" y="15"/>
                      </a:cubicBezTo>
                      <a:cubicBezTo>
                        <a:pt x="2" y="18"/>
                        <a:pt x="2" y="18"/>
                        <a:pt x="2" y="18"/>
                      </a:cubicBezTo>
                      <a:cubicBezTo>
                        <a:pt x="8" y="17"/>
                        <a:pt x="8" y="17"/>
                        <a:pt x="8" y="17"/>
                      </a:cubicBezTo>
                      <a:cubicBezTo>
                        <a:pt x="10" y="15"/>
                        <a:pt x="3" y="14"/>
                        <a:pt x="8" y="13"/>
                      </a:cubicBezTo>
                      <a:cubicBezTo>
                        <a:pt x="10" y="13"/>
                        <a:pt x="11" y="14"/>
                        <a:pt x="12" y="15"/>
                      </a:cubicBezTo>
                      <a:cubicBezTo>
                        <a:pt x="10" y="13"/>
                        <a:pt x="17" y="9"/>
                        <a:pt x="15" y="5"/>
                      </a:cubicBezTo>
                      <a:cubicBezTo>
                        <a:pt x="15"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1" name="Freeform 896"/>
                <p:cNvSpPr>
                  <a:spLocks/>
                </p:cNvSpPr>
                <p:nvPr/>
              </p:nvSpPr>
              <p:spPr bwMode="auto">
                <a:xfrm>
                  <a:off x="3761" y="3194"/>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2" name="Freeform 897"/>
                <p:cNvSpPr>
                  <a:spLocks/>
                </p:cNvSpPr>
                <p:nvPr/>
              </p:nvSpPr>
              <p:spPr bwMode="auto">
                <a:xfrm>
                  <a:off x="3754" y="3178"/>
                  <a:ext cx="15" cy="14"/>
                </a:xfrm>
                <a:custGeom>
                  <a:avLst/>
                  <a:gdLst>
                    <a:gd name="T0" fmla="*/ 1 w 18"/>
                    <a:gd name="T1" fmla="*/ 10 h 16"/>
                    <a:gd name="T2" fmla="*/ 5 w 18"/>
                    <a:gd name="T3" fmla="*/ 14 h 16"/>
                    <a:gd name="T4" fmla="*/ 2 w 18"/>
                    <a:gd name="T5" fmla="*/ 15 h 16"/>
                    <a:gd name="T6" fmla="*/ 7 w 18"/>
                    <a:gd name="T7" fmla="*/ 16 h 16"/>
                    <a:gd name="T8" fmla="*/ 4 w 18"/>
                    <a:gd name="T9" fmla="*/ 9 h 16"/>
                    <a:gd name="T10" fmla="*/ 13 w 18"/>
                    <a:gd name="T11" fmla="*/ 7 h 16"/>
                    <a:gd name="T12" fmla="*/ 11 w 18"/>
                    <a:gd name="T13" fmla="*/ 11 h 16"/>
                    <a:gd name="T14" fmla="*/ 10 w 18"/>
                    <a:gd name="T15" fmla="*/ 1 h 16"/>
                    <a:gd name="T16" fmla="*/ 8 w 18"/>
                    <a:gd name="T17" fmla="*/ 3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5"/>
                        <a:pt x="2" y="15"/>
                      </a:cubicBezTo>
                      <a:cubicBezTo>
                        <a:pt x="3" y="15"/>
                        <a:pt x="6" y="16"/>
                        <a:pt x="7" y="16"/>
                      </a:cubicBezTo>
                      <a:cubicBezTo>
                        <a:pt x="13" y="14"/>
                        <a:pt x="5" y="11"/>
                        <a:pt x="4" y="9"/>
                      </a:cubicBezTo>
                      <a:cubicBezTo>
                        <a:pt x="7" y="3"/>
                        <a:pt x="7" y="9"/>
                        <a:pt x="13" y="7"/>
                      </a:cubicBezTo>
                      <a:cubicBezTo>
                        <a:pt x="13" y="8"/>
                        <a:pt x="11" y="8"/>
                        <a:pt x="11" y="11"/>
                      </a:cubicBezTo>
                      <a:cubicBezTo>
                        <a:pt x="18" y="7"/>
                        <a:pt x="11" y="3"/>
                        <a:pt x="10" y="1"/>
                      </a:cubicBezTo>
                      <a:cubicBezTo>
                        <a:pt x="9" y="1"/>
                        <a:pt x="7" y="1"/>
                        <a:pt x="8" y="3"/>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3" name="Freeform 898"/>
                <p:cNvSpPr>
                  <a:spLocks/>
                </p:cNvSpPr>
                <p:nvPr/>
              </p:nvSpPr>
              <p:spPr bwMode="auto">
                <a:xfrm>
                  <a:off x="3753" y="3191"/>
                  <a:ext cx="3" cy="2"/>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1"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4" name="Freeform 899"/>
                <p:cNvSpPr>
                  <a:spLocks/>
                </p:cNvSpPr>
                <p:nvPr/>
              </p:nvSpPr>
              <p:spPr bwMode="auto">
                <a:xfrm>
                  <a:off x="3762" y="3178"/>
                  <a:ext cx="1" cy="1"/>
                </a:xfrm>
                <a:custGeom>
                  <a:avLst/>
                  <a:gdLst>
                    <a:gd name="T0" fmla="*/ 1 w 1"/>
                    <a:gd name="T1" fmla="*/ 0 h 2"/>
                    <a:gd name="T2" fmla="*/ 1 w 1"/>
                    <a:gd name="T3" fmla="*/ 2 h 2"/>
                    <a:gd name="T4" fmla="*/ 1 w 1"/>
                    <a:gd name="T5" fmla="*/ 0 h 2"/>
                  </a:gdLst>
                  <a:ahLst/>
                  <a:cxnLst>
                    <a:cxn ang="0">
                      <a:pos x="T0" y="T1"/>
                    </a:cxn>
                    <a:cxn ang="0">
                      <a:pos x="T2" y="T3"/>
                    </a:cxn>
                    <a:cxn ang="0">
                      <a:pos x="T4" y="T5"/>
                    </a:cxn>
                  </a:cxnLst>
                  <a:rect l="0" t="0" r="r" b="b"/>
                  <a:pathLst>
                    <a:path w="1" h="2">
                      <a:moveTo>
                        <a:pt x="1" y="0"/>
                      </a:moveTo>
                      <a:cubicBezTo>
                        <a:pt x="0" y="1"/>
                        <a:pt x="0" y="1"/>
                        <a:pt x="1" y="2"/>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5" name="Freeform 900"/>
                <p:cNvSpPr>
                  <a:spLocks/>
                </p:cNvSpPr>
                <p:nvPr/>
              </p:nvSpPr>
              <p:spPr bwMode="auto">
                <a:xfrm>
                  <a:off x="3754" y="3178"/>
                  <a:ext cx="2" cy="2"/>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1"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6" name="Freeform 901"/>
                <p:cNvSpPr>
                  <a:spLocks/>
                </p:cNvSpPr>
                <p:nvPr/>
              </p:nvSpPr>
              <p:spPr bwMode="auto">
                <a:xfrm>
                  <a:off x="3750" y="3088"/>
                  <a:ext cx="18" cy="89"/>
                </a:xfrm>
                <a:custGeom>
                  <a:avLst/>
                  <a:gdLst>
                    <a:gd name="T0" fmla="*/ 18 w 20"/>
                    <a:gd name="T1" fmla="*/ 1 h 103"/>
                    <a:gd name="T2" fmla="*/ 15 w 20"/>
                    <a:gd name="T3" fmla="*/ 4 h 103"/>
                    <a:gd name="T4" fmla="*/ 11 w 20"/>
                    <a:gd name="T5" fmla="*/ 0 h 103"/>
                    <a:gd name="T6" fmla="*/ 4 w 20"/>
                    <a:gd name="T7" fmla="*/ 0 h 103"/>
                    <a:gd name="T8" fmla="*/ 6 w 20"/>
                    <a:gd name="T9" fmla="*/ 8 h 103"/>
                    <a:gd name="T10" fmla="*/ 3 w 20"/>
                    <a:gd name="T11" fmla="*/ 8 h 103"/>
                    <a:gd name="T12" fmla="*/ 4 w 20"/>
                    <a:gd name="T13" fmla="*/ 23 h 103"/>
                    <a:gd name="T14" fmla="*/ 6 w 20"/>
                    <a:gd name="T15" fmla="*/ 34 h 103"/>
                    <a:gd name="T16" fmla="*/ 3 w 20"/>
                    <a:gd name="T17" fmla="*/ 78 h 103"/>
                    <a:gd name="T18" fmla="*/ 9 w 20"/>
                    <a:gd name="T19" fmla="*/ 80 h 103"/>
                    <a:gd name="T20" fmla="*/ 5 w 20"/>
                    <a:gd name="T21" fmla="*/ 83 h 103"/>
                    <a:gd name="T22" fmla="*/ 5 w 20"/>
                    <a:gd name="T23" fmla="*/ 80 h 103"/>
                    <a:gd name="T24" fmla="*/ 4 w 20"/>
                    <a:gd name="T25" fmla="*/ 93 h 103"/>
                    <a:gd name="T26" fmla="*/ 12 w 20"/>
                    <a:gd name="T27" fmla="*/ 93 h 103"/>
                    <a:gd name="T28" fmla="*/ 4 w 20"/>
                    <a:gd name="T29" fmla="*/ 98 h 103"/>
                    <a:gd name="T30" fmla="*/ 9 w 20"/>
                    <a:gd name="T31" fmla="*/ 102 h 103"/>
                    <a:gd name="T32" fmla="*/ 14 w 20"/>
                    <a:gd name="T33" fmla="*/ 98 h 103"/>
                    <a:gd name="T34" fmla="*/ 17 w 20"/>
                    <a:gd name="T35" fmla="*/ 101 h 103"/>
                    <a:gd name="T36" fmla="*/ 8 w 20"/>
                    <a:gd name="T37" fmla="*/ 73 h 103"/>
                    <a:gd name="T38" fmla="*/ 12 w 20"/>
                    <a:gd name="T39" fmla="*/ 74 h 103"/>
                    <a:gd name="T40" fmla="*/ 16 w 20"/>
                    <a:gd name="T41" fmla="*/ 58 h 103"/>
                    <a:gd name="T42" fmla="*/ 9 w 20"/>
                    <a:gd name="T43" fmla="*/ 51 h 103"/>
                    <a:gd name="T44" fmla="*/ 12 w 20"/>
                    <a:gd name="T45" fmla="*/ 47 h 103"/>
                    <a:gd name="T46" fmla="*/ 9 w 20"/>
                    <a:gd name="T47" fmla="*/ 47 h 103"/>
                    <a:gd name="T48" fmla="*/ 13 w 20"/>
                    <a:gd name="T49" fmla="*/ 42 h 103"/>
                    <a:gd name="T50" fmla="*/ 6 w 20"/>
                    <a:gd name="T51" fmla="*/ 41 h 103"/>
                    <a:gd name="T52" fmla="*/ 17 w 20"/>
                    <a:gd name="T53" fmla="*/ 31 h 103"/>
                    <a:gd name="T54" fmla="*/ 13 w 20"/>
                    <a:gd name="T55" fmla="*/ 32 h 103"/>
                    <a:gd name="T56" fmla="*/ 9 w 20"/>
                    <a:gd name="T57" fmla="*/ 30 h 103"/>
                    <a:gd name="T58" fmla="*/ 16 w 20"/>
                    <a:gd name="T59" fmla="*/ 28 h 103"/>
                    <a:gd name="T60" fmla="*/ 12 w 20"/>
                    <a:gd name="T61" fmla="*/ 20 h 103"/>
                    <a:gd name="T62" fmla="*/ 8 w 20"/>
                    <a:gd name="T63" fmla="*/ 21 h 103"/>
                    <a:gd name="T64" fmla="*/ 11 w 20"/>
                    <a:gd name="T65" fmla="*/ 10 h 103"/>
                    <a:gd name="T66" fmla="*/ 17 w 20"/>
                    <a:gd name="T67" fmla="*/ 16 h 103"/>
                    <a:gd name="T68" fmla="*/ 20 w 20"/>
                    <a:gd name="T69" fmla="*/ 12 h 103"/>
                    <a:gd name="T70" fmla="*/ 12 w 20"/>
                    <a:gd name="T71" fmla="*/ 5 h 103"/>
                    <a:gd name="T72" fmla="*/ 18 w 20"/>
                    <a:gd name="T73"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3">
                      <a:moveTo>
                        <a:pt x="18" y="1"/>
                      </a:moveTo>
                      <a:cubicBezTo>
                        <a:pt x="16" y="1"/>
                        <a:pt x="14" y="2"/>
                        <a:pt x="15" y="4"/>
                      </a:cubicBezTo>
                      <a:cubicBezTo>
                        <a:pt x="12" y="4"/>
                        <a:pt x="12" y="1"/>
                        <a:pt x="11" y="0"/>
                      </a:cubicBezTo>
                      <a:cubicBezTo>
                        <a:pt x="8" y="3"/>
                        <a:pt x="7" y="0"/>
                        <a:pt x="4" y="0"/>
                      </a:cubicBezTo>
                      <a:cubicBezTo>
                        <a:pt x="3" y="3"/>
                        <a:pt x="7" y="5"/>
                        <a:pt x="6" y="8"/>
                      </a:cubicBezTo>
                      <a:cubicBezTo>
                        <a:pt x="3" y="8"/>
                        <a:pt x="3" y="8"/>
                        <a:pt x="3" y="8"/>
                      </a:cubicBezTo>
                      <a:cubicBezTo>
                        <a:pt x="5" y="13"/>
                        <a:pt x="7" y="20"/>
                        <a:pt x="4" y="23"/>
                      </a:cubicBezTo>
                      <a:cubicBezTo>
                        <a:pt x="3" y="27"/>
                        <a:pt x="5" y="30"/>
                        <a:pt x="6" y="34"/>
                      </a:cubicBezTo>
                      <a:cubicBezTo>
                        <a:pt x="4" y="48"/>
                        <a:pt x="7" y="63"/>
                        <a:pt x="3" y="78"/>
                      </a:cubicBezTo>
                      <a:cubicBezTo>
                        <a:pt x="9" y="80"/>
                        <a:pt x="9" y="80"/>
                        <a:pt x="9" y="80"/>
                      </a:cubicBezTo>
                      <a:cubicBezTo>
                        <a:pt x="6" y="80"/>
                        <a:pt x="10" y="83"/>
                        <a:pt x="5" y="83"/>
                      </a:cubicBezTo>
                      <a:cubicBezTo>
                        <a:pt x="6" y="82"/>
                        <a:pt x="6" y="81"/>
                        <a:pt x="5" y="80"/>
                      </a:cubicBezTo>
                      <a:cubicBezTo>
                        <a:pt x="0" y="83"/>
                        <a:pt x="6" y="89"/>
                        <a:pt x="4" y="93"/>
                      </a:cubicBezTo>
                      <a:cubicBezTo>
                        <a:pt x="5" y="92"/>
                        <a:pt x="11" y="92"/>
                        <a:pt x="12" y="93"/>
                      </a:cubicBezTo>
                      <a:cubicBezTo>
                        <a:pt x="4" y="92"/>
                        <a:pt x="12" y="97"/>
                        <a:pt x="4" y="98"/>
                      </a:cubicBezTo>
                      <a:cubicBezTo>
                        <a:pt x="2" y="102"/>
                        <a:pt x="10" y="98"/>
                        <a:pt x="9" y="102"/>
                      </a:cubicBezTo>
                      <a:cubicBezTo>
                        <a:pt x="13" y="103"/>
                        <a:pt x="11" y="99"/>
                        <a:pt x="14" y="98"/>
                      </a:cubicBezTo>
                      <a:cubicBezTo>
                        <a:pt x="17" y="99"/>
                        <a:pt x="12" y="101"/>
                        <a:pt x="17" y="101"/>
                      </a:cubicBezTo>
                      <a:cubicBezTo>
                        <a:pt x="19" y="95"/>
                        <a:pt x="10" y="83"/>
                        <a:pt x="8" y="73"/>
                      </a:cubicBezTo>
                      <a:cubicBezTo>
                        <a:pt x="12" y="74"/>
                        <a:pt x="12" y="74"/>
                        <a:pt x="12" y="74"/>
                      </a:cubicBezTo>
                      <a:cubicBezTo>
                        <a:pt x="9" y="69"/>
                        <a:pt x="9" y="61"/>
                        <a:pt x="16" y="58"/>
                      </a:cubicBezTo>
                      <a:cubicBezTo>
                        <a:pt x="12" y="58"/>
                        <a:pt x="18" y="50"/>
                        <a:pt x="9" y="51"/>
                      </a:cubicBezTo>
                      <a:cubicBezTo>
                        <a:pt x="11" y="50"/>
                        <a:pt x="11" y="49"/>
                        <a:pt x="12" y="47"/>
                      </a:cubicBezTo>
                      <a:cubicBezTo>
                        <a:pt x="9" y="47"/>
                        <a:pt x="9" y="47"/>
                        <a:pt x="9" y="47"/>
                      </a:cubicBezTo>
                      <a:cubicBezTo>
                        <a:pt x="9" y="44"/>
                        <a:pt x="14" y="45"/>
                        <a:pt x="13" y="42"/>
                      </a:cubicBezTo>
                      <a:cubicBezTo>
                        <a:pt x="10" y="44"/>
                        <a:pt x="9" y="42"/>
                        <a:pt x="6" y="41"/>
                      </a:cubicBezTo>
                      <a:cubicBezTo>
                        <a:pt x="10" y="37"/>
                        <a:pt x="14" y="34"/>
                        <a:pt x="17" y="31"/>
                      </a:cubicBezTo>
                      <a:cubicBezTo>
                        <a:pt x="16" y="31"/>
                        <a:pt x="14" y="31"/>
                        <a:pt x="13" y="32"/>
                      </a:cubicBezTo>
                      <a:cubicBezTo>
                        <a:pt x="14" y="30"/>
                        <a:pt x="11" y="30"/>
                        <a:pt x="9" y="30"/>
                      </a:cubicBezTo>
                      <a:cubicBezTo>
                        <a:pt x="9" y="28"/>
                        <a:pt x="14" y="28"/>
                        <a:pt x="16" y="28"/>
                      </a:cubicBezTo>
                      <a:cubicBezTo>
                        <a:pt x="18" y="25"/>
                        <a:pt x="9" y="23"/>
                        <a:pt x="12" y="20"/>
                      </a:cubicBezTo>
                      <a:cubicBezTo>
                        <a:pt x="8" y="21"/>
                        <a:pt x="8" y="21"/>
                        <a:pt x="8" y="21"/>
                      </a:cubicBezTo>
                      <a:cubicBezTo>
                        <a:pt x="8" y="17"/>
                        <a:pt x="12" y="14"/>
                        <a:pt x="11" y="10"/>
                      </a:cubicBezTo>
                      <a:cubicBezTo>
                        <a:pt x="16" y="8"/>
                        <a:pt x="15" y="14"/>
                        <a:pt x="17" y="16"/>
                      </a:cubicBezTo>
                      <a:cubicBezTo>
                        <a:pt x="18" y="15"/>
                        <a:pt x="19" y="13"/>
                        <a:pt x="20" y="12"/>
                      </a:cubicBezTo>
                      <a:cubicBezTo>
                        <a:pt x="18" y="11"/>
                        <a:pt x="14" y="8"/>
                        <a:pt x="12" y="5"/>
                      </a:cubicBezTo>
                      <a:cubicBezTo>
                        <a:pt x="18" y="8"/>
                        <a:pt x="18" y="2"/>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7" name="Freeform 902"/>
                <p:cNvSpPr>
                  <a:spLocks/>
                </p:cNvSpPr>
                <p:nvPr/>
              </p:nvSpPr>
              <p:spPr bwMode="auto">
                <a:xfrm>
                  <a:off x="3768" y="3098"/>
                  <a:ext cx="1" cy="2"/>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8" name="Freeform 903"/>
                <p:cNvSpPr>
                  <a:spLocks/>
                </p:cNvSpPr>
                <p:nvPr/>
              </p:nvSpPr>
              <p:spPr bwMode="auto">
                <a:xfrm>
                  <a:off x="3766" y="3088"/>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9" name="Freeform 904"/>
                <p:cNvSpPr>
                  <a:spLocks/>
                </p:cNvSpPr>
                <p:nvPr/>
              </p:nvSpPr>
              <p:spPr bwMode="auto">
                <a:xfrm>
                  <a:off x="3754" y="3108"/>
                  <a:ext cx="1" cy="1"/>
                </a:xfrm>
                <a:custGeom>
                  <a:avLst/>
                  <a:gdLst>
                    <a:gd name="T0" fmla="*/ 0 w 1"/>
                    <a:gd name="T1" fmla="*/ 1 h 1"/>
                    <a:gd name="T2" fmla="*/ 0 w 1"/>
                    <a:gd name="T3" fmla="*/ 0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0" y="0"/>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0" name="Freeform 905"/>
                <p:cNvSpPr>
                  <a:spLocks/>
                </p:cNvSpPr>
                <p:nvPr/>
              </p:nvSpPr>
              <p:spPr bwMode="auto">
                <a:xfrm>
                  <a:off x="3765" y="3112"/>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1" name="Freeform 906"/>
                <p:cNvSpPr>
                  <a:spLocks/>
                </p:cNvSpPr>
                <p:nvPr/>
              </p:nvSpPr>
              <p:spPr bwMode="auto">
                <a:xfrm>
                  <a:off x="3764" y="3132"/>
                  <a:ext cx="3"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2" name="Freeform 907"/>
                <p:cNvSpPr>
                  <a:spLocks/>
                </p:cNvSpPr>
                <p:nvPr/>
              </p:nvSpPr>
              <p:spPr bwMode="auto">
                <a:xfrm>
                  <a:off x="3767" y="3091"/>
                  <a:ext cx="2" cy="4"/>
                </a:xfrm>
                <a:custGeom>
                  <a:avLst/>
                  <a:gdLst>
                    <a:gd name="T0" fmla="*/ 2 w 2"/>
                    <a:gd name="T1" fmla="*/ 4 h 4"/>
                    <a:gd name="T2" fmla="*/ 1 w 2"/>
                    <a:gd name="T3" fmla="*/ 1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1"/>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3" name="Freeform 908"/>
                <p:cNvSpPr>
                  <a:spLocks/>
                </p:cNvSpPr>
                <p:nvPr/>
              </p:nvSpPr>
              <p:spPr bwMode="auto">
                <a:xfrm>
                  <a:off x="3750" y="3037"/>
                  <a:ext cx="20" cy="48"/>
                </a:xfrm>
                <a:custGeom>
                  <a:avLst/>
                  <a:gdLst>
                    <a:gd name="T0" fmla="*/ 5 w 24"/>
                    <a:gd name="T1" fmla="*/ 3 h 56"/>
                    <a:gd name="T2" fmla="*/ 2 w 24"/>
                    <a:gd name="T3" fmla="*/ 13 h 56"/>
                    <a:gd name="T4" fmla="*/ 12 w 24"/>
                    <a:gd name="T5" fmla="*/ 20 h 56"/>
                    <a:gd name="T6" fmla="*/ 3 w 24"/>
                    <a:gd name="T7" fmla="*/ 19 h 56"/>
                    <a:gd name="T8" fmla="*/ 9 w 24"/>
                    <a:gd name="T9" fmla="*/ 38 h 56"/>
                    <a:gd name="T10" fmla="*/ 5 w 24"/>
                    <a:gd name="T11" fmla="*/ 38 h 56"/>
                    <a:gd name="T12" fmla="*/ 15 w 24"/>
                    <a:gd name="T13" fmla="*/ 46 h 56"/>
                    <a:gd name="T14" fmla="*/ 4 w 24"/>
                    <a:gd name="T15" fmla="*/ 46 h 56"/>
                    <a:gd name="T16" fmla="*/ 3 w 24"/>
                    <a:gd name="T17" fmla="*/ 45 h 56"/>
                    <a:gd name="T18" fmla="*/ 6 w 24"/>
                    <a:gd name="T19" fmla="*/ 55 h 56"/>
                    <a:gd name="T20" fmla="*/ 13 w 24"/>
                    <a:gd name="T21" fmla="*/ 56 h 56"/>
                    <a:gd name="T22" fmla="*/ 18 w 24"/>
                    <a:gd name="T23" fmla="*/ 56 h 56"/>
                    <a:gd name="T24" fmla="*/ 14 w 24"/>
                    <a:gd name="T25" fmla="*/ 49 h 56"/>
                    <a:gd name="T26" fmla="*/ 18 w 24"/>
                    <a:gd name="T27" fmla="*/ 49 h 56"/>
                    <a:gd name="T28" fmla="*/ 16 w 24"/>
                    <a:gd name="T29" fmla="*/ 46 h 56"/>
                    <a:gd name="T30" fmla="*/ 19 w 24"/>
                    <a:gd name="T31" fmla="*/ 46 h 56"/>
                    <a:gd name="T32" fmla="*/ 16 w 24"/>
                    <a:gd name="T33" fmla="*/ 41 h 56"/>
                    <a:gd name="T34" fmla="*/ 17 w 24"/>
                    <a:gd name="T35" fmla="*/ 41 h 56"/>
                    <a:gd name="T36" fmla="*/ 13 w 24"/>
                    <a:gd name="T37" fmla="*/ 38 h 56"/>
                    <a:gd name="T38" fmla="*/ 18 w 24"/>
                    <a:gd name="T39" fmla="*/ 36 h 56"/>
                    <a:gd name="T40" fmla="*/ 14 w 24"/>
                    <a:gd name="T41" fmla="*/ 36 h 56"/>
                    <a:gd name="T42" fmla="*/ 20 w 24"/>
                    <a:gd name="T43" fmla="*/ 24 h 56"/>
                    <a:gd name="T44" fmla="*/ 16 w 24"/>
                    <a:gd name="T45" fmla="*/ 23 h 56"/>
                    <a:gd name="T46" fmla="*/ 19 w 24"/>
                    <a:gd name="T47" fmla="*/ 29 h 56"/>
                    <a:gd name="T48" fmla="*/ 10 w 24"/>
                    <a:gd name="T49" fmla="*/ 28 h 56"/>
                    <a:gd name="T50" fmla="*/ 18 w 24"/>
                    <a:gd name="T51" fmla="*/ 21 h 56"/>
                    <a:gd name="T52" fmla="*/ 16 w 24"/>
                    <a:gd name="T53" fmla="*/ 12 h 56"/>
                    <a:gd name="T54" fmla="*/ 18 w 24"/>
                    <a:gd name="T55" fmla="*/ 12 h 56"/>
                    <a:gd name="T56" fmla="*/ 14 w 24"/>
                    <a:gd name="T57" fmla="*/ 6 h 56"/>
                    <a:gd name="T58" fmla="*/ 13 w 24"/>
                    <a:gd name="T59" fmla="*/ 8 h 56"/>
                    <a:gd name="T60" fmla="*/ 10 w 24"/>
                    <a:gd name="T61" fmla="*/ 5 h 56"/>
                    <a:gd name="T62" fmla="*/ 12 w 24"/>
                    <a:gd name="T63" fmla="*/ 5 h 56"/>
                    <a:gd name="T64" fmla="*/ 6 w 24"/>
                    <a:gd name="T65" fmla="*/ 0 h 56"/>
                    <a:gd name="T66" fmla="*/ 10 w 24"/>
                    <a:gd name="T67" fmla="*/ 6 h 56"/>
                    <a:gd name="T68" fmla="*/ 5 w 24"/>
                    <a:gd name="T69"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6">
                      <a:moveTo>
                        <a:pt x="5" y="3"/>
                      </a:moveTo>
                      <a:cubicBezTo>
                        <a:pt x="0" y="6"/>
                        <a:pt x="3" y="10"/>
                        <a:pt x="2" y="13"/>
                      </a:cubicBezTo>
                      <a:cubicBezTo>
                        <a:pt x="4" y="20"/>
                        <a:pt x="12" y="14"/>
                        <a:pt x="12" y="20"/>
                      </a:cubicBezTo>
                      <a:cubicBezTo>
                        <a:pt x="3" y="19"/>
                        <a:pt x="3" y="19"/>
                        <a:pt x="3" y="19"/>
                      </a:cubicBezTo>
                      <a:cubicBezTo>
                        <a:pt x="4" y="25"/>
                        <a:pt x="1" y="33"/>
                        <a:pt x="9" y="38"/>
                      </a:cubicBezTo>
                      <a:cubicBezTo>
                        <a:pt x="8" y="39"/>
                        <a:pt x="7" y="40"/>
                        <a:pt x="5" y="38"/>
                      </a:cubicBezTo>
                      <a:cubicBezTo>
                        <a:pt x="6" y="42"/>
                        <a:pt x="19" y="41"/>
                        <a:pt x="15" y="46"/>
                      </a:cubicBezTo>
                      <a:cubicBezTo>
                        <a:pt x="10" y="41"/>
                        <a:pt x="10" y="47"/>
                        <a:pt x="4" y="46"/>
                      </a:cubicBezTo>
                      <a:cubicBezTo>
                        <a:pt x="3" y="45"/>
                        <a:pt x="3" y="45"/>
                        <a:pt x="3" y="45"/>
                      </a:cubicBezTo>
                      <a:cubicBezTo>
                        <a:pt x="4" y="48"/>
                        <a:pt x="7" y="53"/>
                        <a:pt x="6" y="55"/>
                      </a:cubicBezTo>
                      <a:cubicBezTo>
                        <a:pt x="9" y="55"/>
                        <a:pt x="12" y="53"/>
                        <a:pt x="13" y="56"/>
                      </a:cubicBezTo>
                      <a:cubicBezTo>
                        <a:pt x="13" y="55"/>
                        <a:pt x="16" y="56"/>
                        <a:pt x="18" y="56"/>
                      </a:cubicBezTo>
                      <a:cubicBezTo>
                        <a:pt x="16" y="53"/>
                        <a:pt x="17" y="51"/>
                        <a:pt x="14" y="49"/>
                      </a:cubicBezTo>
                      <a:cubicBezTo>
                        <a:pt x="17" y="48"/>
                        <a:pt x="15" y="50"/>
                        <a:pt x="18" y="49"/>
                      </a:cubicBezTo>
                      <a:cubicBezTo>
                        <a:pt x="16" y="46"/>
                        <a:pt x="16" y="46"/>
                        <a:pt x="16" y="46"/>
                      </a:cubicBezTo>
                      <a:cubicBezTo>
                        <a:pt x="16" y="45"/>
                        <a:pt x="19" y="48"/>
                        <a:pt x="19" y="46"/>
                      </a:cubicBezTo>
                      <a:cubicBezTo>
                        <a:pt x="18" y="45"/>
                        <a:pt x="16" y="43"/>
                        <a:pt x="16" y="41"/>
                      </a:cubicBezTo>
                      <a:cubicBezTo>
                        <a:pt x="17" y="41"/>
                        <a:pt x="17" y="41"/>
                        <a:pt x="17" y="41"/>
                      </a:cubicBezTo>
                      <a:cubicBezTo>
                        <a:pt x="16" y="40"/>
                        <a:pt x="18" y="37"/>
                        <a:pt x="13" y="38"/>
                      </a:cubicBezTo>
                      <a:cubicBezTo>
                        <a:pt x="18" y="36"/>
                        <a:pt x="18" y="36"/>
                        <a:pt x="18" y="36"/>
                      </a:cubicBezTo>
                      <a:cubicBezTo>
                        <a:pt x="14" y="36"/>
                        <a:pt x="14" y="36"/>
                        <a:pt x="14" y="36"/>
                      </a:cubicBezTo>
                      <a:cubicBezTo>
                        <a:pt x="16" y="32"/>
                        <a:pt x="24" y="30"/>
                        <a:pt x="20" y="24"/>
                      </a:cubicBezTo>
                      <a:cubicBezTo>
                        <a:pt x="19" y="26"/>
                        <a:pt x="17" y="24"/>
                        <a:pt x="16" y="23"/>
                      </a:cubicBezTo>
                      <a:cubicBezTo>
                        <a:pt x="14" y="26"/>
                        <a:pt x="19" y="27"/>
                        <a:pt x="19" y="29"/>
                      </a:cubicBezTo>
                      <a:cubicBezTo>
                        <a:pt x="16" y="29"/>
                        <a:pt x="12" y="25"/>
                        <a:pt x="10" y="28"/>
                      </a:cubicBezTo>
                      <a:cubicBezTo>
                        <a:pt x="14" y="25"/>
                        <a:pt x="9" y="22"/>
                        <a:pt x="18" y="21"/>
                      </a:cubicBezTo>
                      <a:cubicBezTo>
                        <a:pt x="18" y="17"/>
                        <a:pt x="14" y="16"/>
                        <a:pt x="16"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6" y="1"/>
                        <a:pt x="9" y="4"/>
                        <a:pt x="10" y="6"/>
                      </a:cubicBezTo>
                      <a:cubicBezTo>
                        <a:pt x="8" y="5"/>
                        <a:pt x="4" y="5"/>
                        <a:pt x="5"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4" name="Freeform 909"/>
                <p:cNvSpPr>
                  <a:spLocks/>
                </p:cNvSpPr>
                <p:nvPr/>
              </p:nvSpPr>
              <p:spPr bwMode="auto">
                <a:xfrm>
                  <a:off x="3764" y="3072"/>
                  <a:ext cx="2" cy="2"/>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1"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5" name="Freeform 910"/>
                <p:cNvSpPr>
                  <a:spLocks/>
                </p:cNvSpPr>
                <p:nvPr/>
              </p:nvSpPr>
              <p:spPr bwMode="auto">
                <a:xfrm>
                  <a:off x="3748" y="2997"/>
                  <a:ext cx="24" cy="38"/>
                </a:xfrm>
                <a:custGeom>
                  <a:avLst/>
                  <a:gdLst>
                    <a:gd name="T0" fmla="*/ 14 w 28"/>
                    <a:gd name="T1" fmla="*/ 32 h 44"/>
                    <a:gd name="T2" fmla="*/ 20 w 28"/>
                    <a:gd name="T3" fmla="*/ 31 h 44"/>
                    <a:gd name="T4" fmla="*/ 9 w 28"/>
                    <a:gd name="T5" fmla="*/ 31 h 44"/>
                    <a:gd name="T6" fmla="*/ 8 w 28"/>
                    <a:gd name="T7" fmla="*/ 26 h 44"/>
                    <a:gd name="T8" fmla="*/ 17 w 28"/>
                    <a:gd name="T9" fmla="*/ 26 h 44"/>
                    <a:gd name="T10" fmla="*/ 18 w 28"/>
                    <a:gd name="T11" fmla="*/ 22 h 44"/>
                    <a:gd name="T12" fmla="*/ 12 w 28"/>
                    <a:gd name="T13" fmla="*/ 22 h 44"/>
                    <a:gd name="T14" fmla="*/ 9 w 28"/>
                    <a:gd name="T15" fmla="*/ 16 h 44"/>
                    <a:gd name="T16" fmla="*/ 11 w 28"/>
                    <a:gd name="T17" fmla="*/ 19 h 44"/>
                    <a:gd name="T18" fmla="*/ 18 w 28"/>
                    <a:gd name="T19" fmla="*/ 16 h 44"/>
                    <a:gd name="T20" fmla="*/ 2 w 28"/>
                    <a:gd name="T21" fmla="*/ 3 h 44"/>
                    <a:gd name="T22" fmla="*/ 3 w 28"/>
                    <a:gd name="T23" fmla="*/ 7 h 44"/>
                    <a:gd name="T24" fmla="*/ 10 w 28"/>
                    <a:gd name="T25" fmla="*/ 8 h 44"/>
                    <a:gd name="T26" fmla="*/ 8 w 28"/>
                    <a:gd name="T27" fmla="*/ 11 h 44"/>
                    <a:gd name="T28" fmla="*/ 4 w 28"/>
                    <a:gd name="T29" fmla="*/ 9 h 44"/>
                    <a:gd name="T30" fmla="*/ 4 w 28"/>
                    <a:gd name="T31" fmla="*/ 38 h 44"/>
                    <a:gd name="T32" fmla="*/ 4 w 28"/>
                    <a:gd name="T33" fmla="*/ 34 h 44"/>
                    <a:gd name="T34" fmla="*/ 9 w 28"/>
                    <a:gd name="T35" fmla="*/ 38 h 44"/>
                    <a:gd name="T36" fmla="*/ 15 w 28"/>
                    <a:gd name="T37" fmla="*/ 36 h 44"/>
                    <a:gd name="T38" fmla="*/ 13 w 28"/>
                    <a:gd name="T39" fmla="*/ 38 h 44"/>
                    <a:gd name="T40" fmla="*/ 20 w 28"/>
                    <a:gd name="T41" fmla="*/ 38 h 44"/>
                    <a:gd name="T42" fmla="*/ 23 w 28"/>
                    <a:gd name="T43" fmla="*/ 44 h 44"/>
                    <a:gd name="T44" fmla="*/ 23 w 28"/>
                    <a:gd name="T45" fmla="*/ 34 h 44"/>
                    <a:gd name="T46" fmla="*/ 14 w 28"/>
                    <a:gd name="T47"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4">
                      <a:moveTo>
                        <a:pt x="14" y="32"/>
                      </a:moveTo>
                      <a:cubicBezTo>
                        <a:pt x="15" y="30"/>
                        <a:pt x="18" y="33"/>
                        <a:pt x="20" y="31"/>
                      </a:cubicBezTo>
                      <a:cubicBezTo>
                        <a:pt x="17" y="28"/>
                        <a:pt x="14" y="34"/>
                        <a:pt x="9" y="31"/>
                      </a:cubicBezTo>
                      <a:cubicBezTo>
                        <a:pt x="12" y="30"/>
                        <a:pt x="8" y="27"/>
                        <a:pt x="8" y="26"/>
                      </a:cubicBezTo>
                      <a:cubicBezTo>
                        <a:pt x="10" y="27"/>
                        <a:pt x="16" y="27"/>
                        <a:pt x="17" y="26"/>
                      </a:cubicBezTo>
                      <a:cubicBezTo>
                        <a:pt x="15" y="25"/>
                        <a:pt x="18" y="23"/>
                        <a:pt x="18" y="22"/>
                      </a:cubicBezTo>
                      <a:cubicBezTo>
                        <a:pt x="15" y="26"/>
                        <a:pt x="16" y="18"/>
                        <a:pt x="12" y="22"/>
                      </a:cubicBezTo>
                      <a:cubicBezTo>
                        <a:pt x="9" y="22"/>
                        <a:pt x="7" y="18"/>
                        <a:pt x="9" y="16"/>
                      </a:cubicBezTo>
                      <a:cubicBezTo>
                        <a:pt x="12" y="17"/>
                        <a:pt x="11" y="18"/>
                        <a:pt x="11" y="19"/>
                      </a:cubicBezTo>
                      <a:cubicBezTo>
                        <a:pt x="16" y="20"/>
                        <a:pt x="14" y="16"/>
                        <a:pt x="18" y="16"/>
                      </a:cubicBezTo>
                      <a:cubicBezTo>
                        <a:pt x="12" y="12"/>
                        <a:pt x="12" y="0"/>
                        <a:pt x="2" y="3"/>
                      </a:cubicBezTo>
                      <a:cubicBezTo>
                        <a:pt x="0" y="5"/>
                        <a:pt x="3" y="6"/>
                        <a:pt x="3" y="7"/>
                      </a:cubicBezTo>
                      <a:cubicBezTo>
                        <a:pt x="5" y="3"/>
                        <a:pt x="8" y="7"/>
                        <a:pt x="10" y="8"/>
                      </a:cubicBezTo>
                      <a:cubicBezTo>
                        <a:pt x="8" y="9"/>
                        <a:pt x="12" y="12"/>
                        <a:pt x="8" y="11"/>
                      </a:cubicBezTo>
                      <a:cubicBezTo>
                        <a:pt x="4" y="9"/>
                        <a:pt x="4" y="9"/>
                        <a:pt x="4" y="9"/>
                      </a:cubicBezTo>
                      <a:cubicBezTo>
                        <a:pt x="2" y="17"/>
                        <a:pt x="3" y="28"/>
                        <a:pt x="4" y="38"/>
                      </a:cubicBezTo>
                      <a:cubicBezTo>
                        <a:pt x="4" y="34"/>
                        <a:pt x="4" y="34"/>
                        <a:pt x="4" y="34"/>
                      </a:cubicBezTo>
                      <a:cubicBezTo>
                        <a:pt x="7" y="34"/>
                        <a:pt x="7" y="36"/>
                        <a:pt x="9" y="38"/>
                      </a:cubicBezTo>
                      <a:cubicBezTo>
                        <a:pt x="15" y="36"/>
                        <a:pt x="15" y="36"/>
                        <a:pt x="15" y="36"/>
                      </a:cubicBezTo>
                      <a:cubicBezTo>
                        <a:pt x="15" y="37"/>
                        <a:pt x="16" y="38"/>
                        <a:pt x="13" y="38"/>
                      </a:cubicBezTo>
                      <a:cubicBezTo>
                        <a:pt x="16" y="40"/>
                        <a:pt x="18" y="39"/>
                        <a:pt x="20" y="38"/>
                      </a:cubicBezTo>
                      <a:cubicBezTo>
                        <a:pt x="21" y="41"/>
                        <a:pt x="19" y="42"/>
                        <a:pt x="23" y="44"/>
                      </a:cubicBezTo>
                      <a:cubicBezTo>
                        <a:pt x="28" y="39"/>
                        <a:pt x="18" y="40"/>
                        <a:pt x="23" y="34"/>
                      </a:cubicBezTo>
                      <a:lnTo>
                        <a:pt x="14" y="3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6" name="Freeform 911"/>
                <p:cNvSpPr>
                  <a:spLocks/>
                </p:cNvSpPr>
                <p:nvPr/>
              </p:nvSpPr>
              <p:spPr bwMode="auto">
                <a:xfrm>
                  <a:off x="3760" y="3034"/>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7" name="Freeform 912"/>
                <p:cNvSpPr>
                  <a:spLocks/>
                </p:cNvSpPr>
                <p:nvPr/>
              </p:nvSpPr>
              <p:spPr bwMode="auto">
                <a:xfrm>
                  <a:off x="3750" y="3032"/>
                  <a:ext cx="5" cy="2"/>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8" name="Freeform 913"/>
                <p:cNvSpPr>
                  <a:spLocks/>
                </p:cNvSpPr>
                <p:nvPr/>
              </p:nvSpPr>
              <p:spPr bwMode="auto">
                <a:xfrm>
                  <a:off x="3762" y="3006"/>
                  <a:ext cx="1"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2"/>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9" name="Freeform 914"/>
                <p:cNvSpPr>
                  <a:spLocks/>
                </p:cNvSpPr>
                <p:nvPr/>
              </p:nvSpPr>
              <p:spPr bwMode="auto">
                <a:xfrm>
                  <a:off x="3749" y="2990"/>
                  <a:ext cx="11" cy="11"/>
                </a:xfrm>
                <a:custGeom>
                  <a:avLst/>
                  <a:gdLst>
                    <a:gd name="T0" fmla="*/ 0 w 13"/>
                    <a:gd name="T1" fmla="*/ 0 h 13"/>
                    <a:gd name="T2" fmla="*/ 0 w 13"/>
                    <a:gd name="T3" fmla="*/ 11 h 13"/>
                    <a:gd name="T4" fmla="*/ 12 w 13"/>
                    <a:gd name="T5" fmla="*/ 11 h 13"/>
                    <a:gd name="T6" fmla="*/ 5 w 13"/>
                    <a:gd name="T7" fmla="*/ 6 h 13"/>
                    <a:gd name="T8" fmla="*/ 5 w 13"/>
                    <a:gd name="T9" fmla="*/ 0 h 13"/>
                    <a:gd name="T10" fmla="*/ 0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0" y="0"/>
                      </a:moveTo>
                      <a:cubicBezTo>
                        <a:pt x="1" y="4"/>
                        <a:pt x="4" y="6"/>
                        <a:pt x="0" y="11"/>
                      </a:cubicBezTo>
                      <a:cubicBezTo>
                        <a:pt x="5" y="13"/>
                        <a:pt x="8" y="10"/>
                        <a:pt x="12" y="11"/>
                      </a:cubicBezTo>
                      <a:cubicBezTo>
                        <a:pt x="13" y="8"/>
                        <a:pt x="6" y="9"/>
                        <a:pt x="5" y="6"/>
                      </a:cubicBezTo>
                      <a:cubicBezTo>
                        <a:pt x="8" y="5"/>
                        <a:pt x="4" y="2"/>
                        <a:pt x="5" y="0"/>
                      </a:cubicBezTo>
                      <a:cubicBezTo>
                        <a:pt x="3"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0" name="Freeform 915"/>
                <p:cNvSpPr>
                  <a:spLocks/>
                </p:cNvSpPr>
                <p:nvPr/>
              </p:nvSpPr>
              <p:spPr bwMode="auto">
                <a:xfrm>
                  <a:off x="3750" y="2901"/>
                  <a:ext cx="19" cy="92"/>
                </a:xfrm>
                <a:custGeom>
                  <a:avLst/>
                  <a:gdLst>
                    <a:gd name="T0" fmla="*/ 13 w 22"/>
                    <a:gd name="T1" fmla="*/ 88 h 107"/>
                    <a:gd name="T2" fmla="*/ 11 w 22"/>
                    <a:gd name="T3" fmla="*/ 82 h 107"/>
                    <a:gd name="T4" fmla="*/ 14 w 22"/>
                    <a:gd name="T5" fmla="*/ 85 h 107"/>
                    <a:gd name="T6" fmla="*/ 17 w 22"/>
                    <a:gd name="T7" fmla="*/ 81 h 107"/>
                    <a:gd name="T8" fmla="*/ 14 w 22"/>
                    <a:gd name="T9" fmla="*/ 81 h 107"/>
                    <a:gd name="T10" fmla="*/ 13 w 22"/>
                    <a:gd name="T11" fmla="*/ 71 h 107"/>
                    <a:gd name="T12" fmla="*/ 8 w 22"/>
                    <a:gd name="T13" fmla="*/ 69 h 107"/>
                    <a:gd name="T14" fmla="*/ 16 w 22"/>
                    <a:gd name="T15" fmla="*/ 63 h 107"/>
                    <a:gd name="T16" fmla="*/ 5 w 22"/>
                    <a:gd name="T17" fmla="*/ 64 h 107"/>
                    <a:gd name="T18" fmla="*/ 9 w 22"/>
                    <a:gd name="T19" fmla="*/ 53 h 107"/>
                    <a:gd name="T20" fmla="*/ 10 w 22"/>
                    <a:gd name="T21" fmla="*/ 56 h 107"/>
                    <a:gd name="T22" fmla="*/ 10 w 22"/>
                    <a:gd name="T23" fmla="*/ 50 h 107"/>
                    <a:gd name="T24" fmla="*/ 15 w 22"/>
                    <a:gd name="T25" fmla="*/ 50 h 107"/>
                    <a:gd name="T26" fmla="*/ 15 w 22"/>
                    <a:gd name="T27" fmla="*/ 41 h 107"/>
                    <a:gd name="T28" fmla="*/ 17 w 22"/>
                    <a:gd name="T29" fmla="*/ 42 h 107"/>
                    <a:gd name="T30" fmla="*/ 13 w 22"/>
                    <a:gd name="T31" fmla="*/ 25 h 107"/>
                    <a:gd name="T32" fmla="*/ 16 w 22"/>
                    <a:gd name="T33" fmla="*/ 23 h 107"/>
                    <a:gd name="T34" fmla="*/ 6 w 22"/>
                    <a:gd name="T35" fmla="*/ 24 h 107"/>
                    <a:gd name="T36" fmla="*/ 7 w 22"/>
                    <a:gd name="T37" fmla="*/ 17 h 107"/>
                    <a:gd name="T38" fmla="*/ 13 w 22"/>
                    <a:gd name="T39" fmla="*/ 19 h 107"/>
                    <a:gd name="T40" fmla="*/ 10 w 22"/>
                    <a:gd name="T41" fmla="*/ 15 h 107"/>
                    <a:gd name="T42" fmla="*/ 16 w 22"/>
                    <a:gd name="T43" fmla="*/ 12 h 107"/>
                    <a:gd name="T44" fmla="*/ 7 w 22"/>
                    <a:gd name="T45" fmla="*/ 5 h 107"/>
                    <a:gd name="T46" fmla="*/ 9 w 22"/>
                    <a:gd name="T47" fmla="*/ 1 h 107"/>
                    <a:gd name="T48" fmla="*/ 0 w 22"/>
                    <a:gd name="T49" fmla="*/ 4 h 107"/>
                    <a:gd name="T50" fmla="*/ 2 w 22"/>
                    <a:gd name="T51" fmla="*/ 28 h 107"/>
                    <a:gd name="T52" fmla="*/ 7 w 22"/>
                    <a:gd name="T53" fmla="*/ 34 h 107"/>
                    <a:gd name="T54" fmla="*/ 1 w 22"/>
                    <a:gd name="T55" fmla="*/ 35 h 107"/>
                    <a:gd name="T56" fmla="*/ 7 w 22"/>
                    <a:gd name="T57" fmla="*/ 35 h 107"/>
                    <a:gd name="T58" fmla="*/ 2 w 22"/>
                    <a:gd name="T59" fmla="*/ 39 h 107"/>
                    <a:gd name="T60" fmla="*/ 7 w 22"/>
                    <a:gd name="T61" fmla="*/ 41 h 107"/>
                    <a:gd name="T62" fmla="*/ 0 w 22"/>
                    <a:gd name="T63" fmla="*/ 43 h 107"/>
                    <a:gd name="T64" fmla="*/ 3 w 22"/>
                    <a:gd name="T65" fmla="*/ 81 h 107"/>
                    <a:gd name="T66" fmla="*/ 7 w 22"/>
                    <a:gd name="T67" fmla="*/ 80 h 107"/>
                    <a:gd name="T68" fmla="*/ 7 w 22"/>
                    <a:gd name="T69" fmla="*/ 95 h 107"/>
                    <a:gd name="T70" fmla="*/ 11 w 22"/>
                    <a:gd name="T71" fmla="*/ 97 h 107"/>
                    <a:gd name="T72" fmla="*/ 1 w 22"/>
                    <a:gd name="T73" fmla="*/ 96 h 107"/>
                    <a:gd name="T74" fmla="*/ 3 w 22"/>
                    <a:gd name="T75" fmla="*/ 101 h 107"/>
                    <a:gd name="T76" fmla="*/ 5 w 22"/>
                    <a:gd name="T77" fmla="*/ 98 h 107"/>
                    <a:gd name="T78" fmla="*/ 3 w 22"/>
                    <a:gd name="T79" fmla="*/ 103 h 107"/>
                    <a:gd name="T80" fmla="*/ 14 w 22"/>
                    <a:gd name="T81" fmla="*/ 100 h 107"/>
                    <a:gd name="T82" fmla="*/ 19 w 22"/>
                    <a:gd name="T83" fmla="*/ 88 h 107"/>
                    <a:gd name="T84" fmla="*/ 13 w 22"/>
                    <a:gd name="T85" fmla="*/ 8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07">
                      <a:moveTo>
                        <a:pt x="13" y="88"/>
                      </a:moveTo>
                      <a:cubicBezTo>
                        <a:pt x="13" y="86"/>
                        <a:pt x="10" y="84"/>
                        <a:pt x="11" y="82"/>
                      </a:cubicBezTo>
                      <a:cubicBezTo>
                        <a:pt x="14" y="83"/>
                        <a:pt x="15" y="84"/>
                        <a:pt x="14" y="85"/>
                      </a:cubicBezTo>
                      <a:cubicBezTo>
                        <a:pt x="19" y="84"/>
                        <a:pt x="13" y="83"/>
                        <a:pt x="17" y="81"/>
                      </a:cubicBezTo>
                      <a:cubicBezTo>
                        <a:pt x="16" y="81"/>
                        <a:pt x="15" y="82"/>
                        <a:pt x="14" y="81"/>
                      </a:cubicBezTo>
                      <a:cubicBezTo>
                        <a:pt x="15" y="76"/>
                        <a:pt x="10" y="78"/>
                        <a:pt x="13" y="71"/>
                      </a:cubicBezTo>
                      <a:cubicBezTo>
                        <a:pt x="12" y="70"/>
                        <a:pt x="12" y="69"/>
                        <a:pt x="8" y="69"/>
                      </a:cubicBezTo>
                      <a:cubicBezTo>
                        <a:pt x="13" y="65"/>
                        <a:pt x="12" y="67"/>
                        <a:pt x="16" y="63"/>
                      </a:cubicBezTo>
                      <a:cubicBezTo>
                        <a:pt x="14" y="63"/>
                        <a:pt x="10" y="64"/>
                        <a:pt x="5" y="64"/>
                      </a:cubicBezTo>
                      <a:cubicBezTo>
                        <a:pt x="12" y="58"/>
                        <a:pt x="5" y="58"/>
                        <a:pt x="9" y="53"/>
                      </a:cubicBezTo>
                      <a:cubicBezTo>
                        <a:pt x="9" y="54"/>
                        <a:pt x="10" y="54"/>
                        <a:pt x="10" y="56"/>
                      </a:cubicBezTo>
                      <a:cubicBezTo>
                        <a:pt x="16" y="55"/>
                        <a:pt x="9" y="52"/>
                        <a:pt x="10" y="50"/>
                      </a:cubicBezTo>
                      <a:cubicBezTo>
                        <a:pt x="15" y="50"/>
                        <a:pt x="15" y="50"/>
                        <a:pt x="15" y="50"/>
                      </a:cubicBezTo>
                      <a:cubicBezTo>
                        <a:pt x="14" y="48"/>
                        <a:pt x="11" y="44"/>
                        <a:pt x="15" y="41"/>
                      </a:cubicBezTo>
                      <a:cubicBezTo>
                        <a:pt x="17" y="42"/>
                        <a:pt x="17" y="42"/>
                        <a:pt x="17" y="42"/>
                      </a:cubicBezTo>
                      <a:cubicBezTo>
                        <a:pt x="13" y="36"/>
                        <a:pt x="15" y="30"/>
                        <a:pt x="13" y="25"/>
                      </a:cubicBezTo>
                      <a:cubicBezTo>
                        <a:pt x="16" y="23"/>
                        <a:pt x="16" y="23"/>
                        <a:pt x="16" y="23"/>
                      </a:cubicBezTo>
                      <a:cubicBezTo>
                        <a:pt x="12" y="16"/>
                        <a:pt x="14" y="29"/>
                        <a:pt x="6" y="24"/>
                      </a:cubicBezTo>
                      <a:cubicBezTo>
                        <a:pt x="16" y="23"/>
                        <a:pt x="3" y="21"/>
                        <a:pt x="7" y="17"/>
                      </a:cubicBezTo>
                      <a:cubicBezTo>
                        <a:pt x="11" y="15"/>
                        <a:pt x="9" y="21"/>
                        <a:pt x="13" y="19"/>
                      </a:cubicBezTo>
                      <a:cubicBezTo>
                        <a:pt x="8" y="18"/>
                        <a:pt x="12" y="17"/>
                        <a:pt x="10" y="15"/>
                      </a:cubicBezTo>
                      <a:cubicBezTo>
                        <a:pt x="15" y="15"/>
                        <a:pt x="11" y="11"/>
                        <a:pt x="16" y="12"/>
                      </a:cubicBezTo>
                      <a:cubicBezTo>
                        <a:pt x="7" y="5"/>
                        <a:pt x="7" y="5"/>
                        <a:pt x="7" y="5"/>
                      </a:cubicBezTo>
                      <a:cubicBezTo>
                        <a:pt x="10" y="4"/>
                        <a:pt x="10" y="2"/>
                        <a:pt x="9" y="1"/>
                      </a:cubicBezTo>
                      <a:cubicBezTo>
                        <a:pt x="9" y="4"/>
                        <a:pt x="2" y="0"/>
                        <a:pt x="0" y="4"/>
                      </a:cubicBezTo>
                      <a:cubicBezTo>
                        <a:pt x="2" y="10"/>
                        <a:pt x="4" y="20"/>
                        <a:pt x="2" y="28"/>
                      </a:cubicBezTo>
                      <a:cubicBezTo>
                        <a:pt x="8" y="29"/>
                        <a:pt x="2" y="33"/>
                        <a:pt x="7" y="34"/>
                      </a:cubicBezTo>
                      <a:cubicBezTo>
                        <a:pt x="1" y="35"/>
                        <a:pt x="1" y="35"/>
                        <a:pt x="1" y="35"/>
                      </a:cubicBezTo>
                      <a:cubicBezTo>
                        <a:pt x="3" y="40"/>
                        <a:pt x="5" y="34"/>
                        <a:pt x="7" y="35"/>
                      </a:cubicBezTo>
                      <a:cubicBezTo>
                        <a:pt x="8" y="37"/>
                        <a:pt x="4" y="39"/>
                        <a:pt x="2" y="39"/>
                      </a:cubicBezTo>
                      <a:cubicBezTo>
                        <a:pt x="1" y="42"/>
                        <a:pt x="3" y="39"/>
                        <a:pt x="7" y="41"/>
                      </a:cubicBezTo>
                      <a:cubicBezTo>
                        <a:pt x="0" y="43"/>
                        <a:pt x="0" y="43"/>
                        <a:pt x="0" y="43"/>
                      </a:cubicBezTo>
                      <a:cubicBezTo>
                        <a:pt x="2" y="54"/>
                        <a:pt x="7" y="69"/>
                        <a:pt x="3" y="81"/>
                      </a:cubicBezTo>
                      <a:cubicBezTo>
                        <a:pt x="7" y="80"/>
                        <a:pt x="7" y="80"/>
                        <a:pt x="7" y="80"/>
                      </a:cubicBezTo>
                      <a:cubicBezTo>
                        <a:pt x="5" y="86"/>
                        <a:pt x="17" y="90"/>
                        <a:pt x="7" y="95"/>
                      </a:cubicBezTo>
                      <a:cubicBezTo>
                        <a:pt x="11" y="97"/>
                        <a:pt x="11" y="97"/>
                        <a:pt x="11" y="97"/>
                      </a:cubicBezTo>
                      <a:cubicBezTo>
                        <a:pt x="9" y="96"/>
                        <a:pt x="4" y="98"/>
                        <a:pt x="1" y="96"/>
                      </a:cubicBezTo>
                      <a:cubicBezTo>
                        <a:pt x="3" y="98"/>
                        <a:pt x="1" y="99"/>
                        <a:pt x="3" y="101"/>
                      </a:cubicBezTo>
                      <a:cubicBezTo>
                        <a:pt x="5" y="98"/>
                        <a:pt x="5" y="98"/>
                        <a:pt x="5" y="98"/>
                      </a:cubicBezTo>
                      <a:cubicBezTo>
                        <a:pt x="8" y="100"/>
                        <a:pt x="6" y="102"/>
                        <a:pt x="3" y="103"/>
                      </a:cubicBezTo>
                      <a:cubicBezTo>
                        <a:pt x="7" y="107"/>
                        <a:pt x="11" y="101"/>
                        <a:pt x="14" y="100"/>
                      </a:cubicBezTo>
                      <a:cubicBezTo>
                        <a:pt x="6" y="94"/>
                        <a:pt x="22" y="94"/>
                        <a:pt x="19" y="88"/>
                      </a:cubicBezTo>
                      <a:cubicBezTo>
                        <a:pt x="16" y="84"/>
                        <a:pt x="15" y="88"/>
                        <a:pt x="13" y="8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1" name="Freeform 916"/>
                <p:cNvSpPr>
                  <a:spLocks/>
                </p:cNvSpPr>
                <p:nvPr/>
              </p:nvSpPr>
              <p:spPr bwMode="auto">
                <a:xfrm>
                  <a:off x="3750" y="2983"/>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2" name="Freeform 917"/>
                <p:cNvSpPr>
                  <a:spLocks/>
                </p:cNvSpPr>
                <p:nvPr/>
              </p:nvSpPr>
              <p:spPr bwMode="auto">
                <a:xfrm>
                  <a:off x="3757" y="2899"/>
                  <a:ext cx="1" cy="3"/>
                </a:xfrm>
                <a:custGeom>
                  <a:avLst/>
                  <a:gdLst>
                    <a:gd name="T0" fmla="*/ 1 w 1"/>
                    <a:gd name="T1" fmla="*/ 3 h 3"/>
                    <a:gd name="T2" fmla="*/ 1 w 1"/>
                    <a:gd name="T3" fmla="*/ 1 h 3"/>
                    <a:gd name="T4" fmla="*/ 1 w 1"/>
                    <a:gd name="T5" fmla="*/ 3 h 3"/>
                  </a:gdLst>
                  <a:ahLst/>
                  <a:cxnLst>
                    <a:cxn ang="0">
                      <a:pos x="T0" y="T1"/>
                    </a:cxn>
                    <a:cxn ang="0">
                      <a:pos x="T2" y="T3"/>
                    </a:cxn>
                    <a:cxn ang="0">
                      <a:pos x="T4" y="T5"/>
                    </a:cxn>
                  </a:cxnLst>
                  <a:rect l="0" t="0" r="r" b="b"/>
                  <a:pathLst>
                    <a:path w="1" h="3">
                      <a:moveTo>
                        <a:pt x="1" y="3"/>
                      </a:moveTo>
                      <a:cubicBezTo>
                        <a:pt x="1" y="1"/>
                        <a:pt x="1" y="1"/>
                        <a:pt x="1" y="1"/>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3" name="Rectangle 918"/>
                <p:cNvSpPr>
                  <a:spLocks noChangeArrowheads="1"/>
                </p:cNvSpPr>
                <p:nvPr/>
              </p:nvSpPr>
              <p:spPr bwMode="auto">
                <a:xfrm>
                  <a:off x="3753" y="29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4" name="Freeform 919"/>
                <p:cNvSpPr>
                  <a:spLocks/>
                </p:cNvSpPr>
                <p:nvPr/>
              </p:nvSpPr>
              <p:spPr bwMode="auto">
                <a:xfrm>
                  <a:off x="3761" y="299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5" name="Freeform 920"/>
                <p:cNvSpPr>
                  <a:spLocks/>
                </p:cNvSpPr>
                <p:nvPr/>
              </p:nvSpPr>
              <p:spPr bwMode="auto">
                <a:xfrm>
                  <a:off x="3761" y="28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6" name="Freeform 921"/>
                <p:cNvSpPr>
                  <a:spLocks/>
                </p:cNvSpPr>
                <p:nvPr/>
              </p:nvSpPr>
              <p:spPr bwMode="auto">
                <a:xfrm>
                  <a:off x="3763" y="2847"/>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7" name="Freeform 922"/>
                <p:cNvSpPr>
                  <a:spLocks/>
                </p:cNvSpPr>
                <p:nvPr/>
              </p:nvSpPr>
              <p:spPr bwMode="auto">
                <a:xfrm>
                  <a:off x="3737" y="2741"/>
                  <a:ext cx="30" cy="157"/>
                </a:xfrm>
                <a:custGeom>
                  <a:avLst/>
                  <a:gdLst>
                    <a:gd name="T0" fmla="*/ 17 w 35"/>
                    <a:gd name="T1" fmla="*/ 6 h 183"/>
                    <a:gd name="T2" fmla="*/ 10 w 35"/>
                    <a:gd name="T3" fmla="*/ 3 h 183"/>
                    <a:gd name="T4" fmla="*/ 7 w 35"/>
                    <a:gd name="T5" fmla="*/ 10 h 183"/>
                    <a:gd name="T6" fmla="*/ 11 w 35"/>
                    <a:gd name="T7" fmla="*/ 19 h 183"/>
                    <a:gd name="T8" fmla="*/ 12 w 35"/>
                    <a:gd name="T9" fmla="*/ 40 h 183"/>
                    <a:gd name="T10" fmla="*/ 10 w 35"/>
                    <a:gd name="T11" fmla="*/ 53 h 183"/>
                    <a:gd name="T12" fmla="*/ 17 w 35"/>
                    <a:gd name="T13" fmla="*/ 71 h 183"/>
                    <a:gd name="T14" fmla="*/ 15 w 35"/>
                    <a:gd name="T15" fmla="*/ 75 h 183"/>
                    <a:gd name="T16" fmla="*/ 13 w 35"/>
                    <a:gd name="T17" fmla="*/ 85 h 183"/>
                    <a:gd name="T18" fmla="*/ 24 w 35"/>
                    <a:gd name="T19" fmla="*/ 89 h 183"/>
                    <a:gd name="T20" fmla="*/ 24 w 35"/>
                    <a:gd name="T21" fmla="*/ 98 h 183"/>
                    <a:gd name="T22" fmla="*/ 20 w 35"/>
                    <a:gd name="T23" fmla="*/ 105 h 183"/>
                    <a:gd name="T24" fmla="*/ 20 w 35"/>
                    <a:gd name="T25" fmla="*/ 117 h 183"/>
                    <a:gd name="T26" fmla="*/ 19 w 35"/>
                    <a:gd name="T27" fmla="*/ 130 h 183"/>
                    <a:gd name="T28" fmla="*/ 21 w 35"/>
                    <a:gd name="T29" fmla="*/ 140 h 183"/>
                    <a:gd name="T30" fmla="*/ 25 w 35"/>
                    <a:gd name="T31" fmla="*/ 148 h 183"/>
                    <a:gd name="T32" fmla="*/ 21 w 35"/>
                    <a:gd name="T33" fmla="*/ 150 h 183"/>
                    <a:gd name="T34" fmla="*/ 22 w 35"/>
                    <a:gd name="T35" fmla="*/ 157 h 183"/>
                    <a:gd name="T36" fmla="*/ 21 w 35"/>
                    <a:gd name="T37" fmla="*/ 183 h 183"/>
                    <a:gd name="T38" fmla="*/ 23 w 35"/>
                    <a:gd name="T39" fmla="*/ 170 h 183"/>
                    <a:gd name="T40" fmla="*/ 20 w 35"/>
                    <a:gd name="T41" fmla="*/ 167 h 183"/>
                    <a:gd name="T42" fmla="*/ 31 w 35"/>
                    <a:gd name="T43" fmla="*/ 164 h 183"/>
                    <a:gd name="T44" fmla="*/ 33 w 35"/>
                    <a:gd name="T45" fmla="*/ 161 h 183"/>
                    <a:gd name="T46" fmla="*/ 31 w 35"/>
                    <a:gd name="T47" fmla="*/ 152 h 183"/>
                    <a:gd name="T48" fmla="*/ 33 w 35"/>
                    <a:gd name="T49" fmla="*/ 145 h 183"/>
                    <a:gd name="T50" fmla="*/ 33 w 35"/>
                    <a:gd name="T51" fmla="*/ 133 h 183"/>
                    <a:gd name="T52" fmla="*/ 30 w 35"/>
                    <a:gd name="T53" fmla="*/ 123 h 183"/>
                    <a:gd name="T54" fmla="*/ 31 w 35"/>
                    <a:gd name="T55" fmla="*/ 123 h 183"/>
                    <a:gd name="T56" fmla="*/ 31 w 35"/>
                    <a:gd name="T57" fmla="*/ 120 h 183"/>
                    <a:gd name="T58" fmla="*/ 30 w 35"/>
                    <a:gd name="T59" fmla="*/ 112 h 183"/>
                    <a:gd name="T60" fmla="*/ 27 w 35"/>
                    <a:gd name="T61" fmla="*/ 104 h 183"/>
                    <a:gd name="T62" fmla="*/ 31 w 35"/>
                    <a:gd name="T63" fmla="*/ 101 h 183"/>
                    <a:gd name="T64" fmla="*/ 31 w 35"/>
                    <a:gd name="T65" fmla="*/ 91 h 183"/>
                    <a:gd name="T66" fmla="*/ 26 w 35"/>
                    <a:gd name="T67" fmla="*/ 87 h 183"/>
                    <a:gd name="T68" fmla="*/ 24 w 35"/>
                    <a:gd name="T69" fmla="*/ 75 h 183"/>
                    <a:gd name="T70" fmla="*/ 21 w 35"/>
                    <a:gd name="T71" fmla="*/ 58 h 183"/>
                    <a:gd name="T72" fmla="*/ 22 w 35"/>
                    <a:gd name="T73" fmla="*/ 53 h 183"/>
                    <a:gd name="T74" fmla="*/ 20 w 35"/>
                    <a:gd name="T75" fmla="*/ 34 h 183"/>
                    <a:gd name="T76" fmla="*/ 14 w 35"/>
                    <a:gd name="T77" fmla="*/ 42 h 183"/>
                    <a:gd name="T78" fmla="*/ 23 w 35"/>
                    <a:gd name="T79" fmla="*/ 3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183">
                      <a:moveTo>
                        <a:pt x="23" y="15"/>
                      </a:moveTo>
                      <a:cubicBezTo>
                        <a:pt x="22" y="12"/>
                        <a:pt x="20" y="8"/>
                        <a:pt x="17" y="6"/>
                      </a:cubicBezTo>
                      <a:cubicBezTo>
                        <a:pt x="19" y="6"/>
                        <a:pt x="19" y="6"/>
                        <a:pt x="19" y="6"/>
                      </a:cubicBezTo>
                      <a:cubicBezTo>
                        <a:pt x="18" y="5"/>
                        <a:pt x="14" y="0"/>
                        <a:pt x="10" y="3"/>
                      </a:cubicBezTo>
                      <a:cubicBezTo>
                        <a:pt x="12" y="4"/>
                        <a:pt x="12" y="4"/>
                        <a:pt x="12" y="4"/>
                      </a:cubicBezTo>
                      <a:cubicBezTo>
                        <a:pt x="15" y="8"/>
                        <a:pt x="8" y="7"/>
                        <a:pt x="7" y="10"/>
                      </a:cubicBezTo>
                      <a:cubicBezTo>
                        <a:pt x="8" y="13"/>
                        <a:pt x="17" y="15"/>
                        <a:pt x="15" y="18"/>
                      </a:cubicBezTo>
                      <a:cubicBezTo>
                        <a:pt x="15" y="20"/>
                        <a:pt x="13" y="19"/>
                        <a:pt x="11" y="19"/>
                      </a:cubicBezTo>
                      <a:cubicBezTo>
                        <a:pt x="10" y="22"/>
                        <a:pt x="17" y="23"/>
                        <a:pt x="18" y="25"/>
                      </a:cubicBezTo>
                      <a:cubicBezTo>
                        <a:pt x="0" y="27"/>
                        <a:pt x="23" y="35"/>
                        <a:pt x="12" y="40"/>
                      </a:cubicBezTo>
                      <a:cubicBezTo>
                        <a:pt x="13" y="43"/>
                        <a:pt x="12" y="47"/>
                        <a:pt x="15" y="51"/>
                      </a:cubicBezTo>
                      <a:cubicBezTo>
                        <a:pt x="11" y="49"/>
                        <a:pt x="15" y="54"/>
                        <a:pt x="10" y="53"/>
                      </a:cubicBezTo>
                      <a:cubicBezTo>
                        <a:pt x="20" y="54"/>
                        <a:pt x="6" y="64"/>
                        <a:pt x="19" y="65"/>
                      </a:cubicBezTo>
                      <a:cubicBezTo>
                        <a:pt x="15" y="70"/>
                        <a:pt x="20" y="65"/>
                        <a:pt x="17" y="71"/>
                      </a:cubicBezTo>
                      <a:cubicBezTo>
                        <a:pt x="15" y="71"/>
                        <a:pt x="15" y="70"/>
                        <a:pt x="15" y="69"/>
                      </a:cubicBezTo>
                      <a:cubicBezTo>
                        <a:pt x="12" y="72"/>
                        <a:pt x="21" y="73"/>
                        <a:pt x="15" y="75"/>
                      </a:cubicBezTo>
                      <a:cubicBezTo>
                        <a:pt x="14" y="80"/>
                        <a:pt x="18" y="76"/>
                        <a:pt x="22" y="78"/>
                      </a:cubicBezTo>
                      <a:cubicBezTo>
                        <a:pt x="20" y="83"/>
                        <a:pt x="19" y="82"/>
                        <a:pt x="13" y="85"/>
                      </a:cubicBezTo>
                      <a:cubicBezTo>
                        <a:pt x="20" y="85"/>
                        <a:pt x="17" y="88"/>
                        <a:pt x="20" y="90"/>
                      </a:cubicBezTo>
                      <a:cubicBezTo>
                        <a:pt x="20" y="90"/>
                        <a:pt x="21" y="86"/>
                        <a:pt x="24" y="89"/>
                      </a:cubicBezTo>
                      <a:cubicBezTo>
                        <a:pt x="23" y="94"/>
                        <a:pt x="28" y="93"/>
                        <a:pt x="30" y="98"/>
                      </a:cubicBezTo>
                      <a:cubicBezTo>
                        <a:pt x="23" y="101"/>
                        <a:pt x="29" y="93"/>
                        <a:pt x="24" y="98"/>
                      </a:cubicBezTo>
                      <a:cubicBezTo>
                        <a:pt x="21" y="95"/>
                        <a:pt x="21" y="92"/>
                        <a:pt x="16" y="90"/>
                      </a:cubicBezTo>
                      <a:cubicBezTo>
                        <a:pt x="16" y="95"/>
                        <a:pt x="17" y="100"/>
                        <a:pt x="20" y="105"/>
                      </a:cubicBezTo>
                      <a:cubicBezTo>
                        <a:pt x="19" y="108"/>
                        <a:pt x="17" y="104"/>
                        <a:pt x="16" y="106"/>
                      </a:cubicBezTo>
                      <a:cubicBezTo>
                        <a:pt x="13" y="111"/>
                        <a:pt x="23" y="113"/>
                        <a:pt x="20" y="117"/>
                      </a:cubicBezTo>
                      <a:cubicBezTo>
                        <a:pt x="17" y="117"/>
                        <a:pt x="17" y="117"/>
                        <a:pt x="17" y="117"/>
                      </a:cubicBezTo>
                      <a:cubicBezTo>
                        <a:pt x="22" y="119"/>
                        <a:pt x="16" y="125"/>
                        <a:pt x="19" y="130"/>
                      </a:cubicBezTo>
                      <a:cubicBezTo>
                        <a:pt x="20" y="129"/>
                        <a:pt x="22" y="129"/>
                        <a:pt x="23" y="129"/>
                      </a:cubicBezTo>
                      <a:cubicBezTo>
                        <a:pt x="14" y="130"/>
                        <a:pt x="27" y="136"/>
                        <a:pt x="21" y="140"/>
                      </a:cubicBezTo>
                      <a:cubicBezTo>
                        <a:pt x="27" y="140"/>
                        <a:pt x="30" y="144"/>
                        <a:pt x="31" y="147"/>
                      </a:cubicBezTo>
                      <a:cubicBezTo>
                        <a:pt x="29" y="148"/>
                        <a:pt x="27" y="148"/>
                        <a:pt x="25" y="148"/>
                      </a:cubicBezTo>
                      <a:cubicBezTo>
                        <a:pt x="29" y="143"/>
                        <a:pt x="19" y="143"/>
                        <a:pt x="17" y="140"/>
                      </a:cubicBezTo>
                      <a:cubicBezTo>
                        <a:pt x="20" y="143"/>
                        <a:pt x="17" y="148"/>
                        <a:pt x="21" y="150"/>
                      </a:cubicBezTo>
                      <a:cubicBezTo>
                        <a:pt x="16" y="149"/>
                        <a:pt x="16" y="149"/>
                        <a:pt x="16" y="149"/>
                      </a:cubicBezTo>
                      <a:cubicBezTo>
                        <a:pt x="16" y="153"/>
                        <a:pt x="26" y="153"/>
                        <a:pt x="22" y="157"/>
                      </a:cubicBezTo>
                      <a:cubicBezTo>
                        <a:pt x="19" y="157"/>
                        <a:pt x="19" y="157"/>
                        <a:pt x="19" y="157"/>
                      </a:cubicBezTo>
                      <a:cubicBezTo>
                        <a:pt x="20" y="165"/>
                        <a:pt x="14" y="176"/>
                        <a:pt x="21" y="183"/>
                      </a:cubicBezTo>
                      <a:cubicBezTo>
                        <a:pt x="24" y="183"/>
                        <a:pt x="30" y="180"/>
                        <a:pt x="32" y="179"/>
                      </a:cubicBezTo>
                      <a:cubicBezTo>
                        <a:pt x="30" y="175"/>
                        <a:pt x="25" y="173"/>
                        <a:pt x="23" y="170"/>
                      </a:cubicBezTo>
                      <a:cubicBezTo>
                        <a:pt x="28" y="170"/>
                        <a:pt x="28" y="170"/>
                        <a:pt x="28" y="170"/>
                      </a:cubicBezTo>
                      <a:cubicBezTo>
                        <a:pt x="24" y="169"/>
                        <a:pt x="22" y="165"/>
                        <a:pt x="20" y="167"/>
                      </a:cubicBezTo>
                      <a:cubicBezTo>
                        <a:pt x="17" y="165"/>
                        <a:pt x="24" y="165"/>
                        <a:pt x="21" y="162"/>
                      </a:cubicBezTo>
                      <a:cubicBezTo>
                        <a:pt x="26" y="163"/>
                        <a:pt x="27" y="164"/>
                        <a:pt x="31" y="164"/>
                      </a:cubicBezTo>
                      <a:cubicBezTo>
                        <a:pt x="29" y="162"/>
                        <a:pt x="29" y="162"/>
                        <a:pt x="29" y="162"/>
                      </a:cubicBezTo>
                      <a:cubicBezTo>
                        <a:pt x="31" y="163"/>
                        <a:pt x="30" y="160"/>
                        <a:pt x="33" y="161"/>
                      </a:cubicBezTo>
                      <a:cubicBezTo>
                        <a:pt x="26" y="156"/>
                        <a:pt x="35" y="154"/>
                        <a:pt x="32" y="149"/>
                      </a:cubicBezTo>
                      <a:cubicBezTo>
                        <a:pt x="31" y="152"/>
                        <a:pt x="31" y="152"/>
                        <a:pt x="31" y="152"/>
                      </a:cubicBezTo>
                      <a:cubicBezTo>
                        <a:pt x="28" y="152"/>
                        <a:pt x="28" y="151"/>
                        <a:pt x="28" y="149"/>
                      </a:cubicBezTo>
                      <a:cubicBezTo>
                        <a:pt x="32" y="148"/>
                        <a:pt x="31" y="147"/>
                        <a:pt x="33" y="145"/>
                      </a:cubicBezTo>
                      <a:cubicBezTo>
                        <a:pt x="30" y="142"/>
                        <a:pt x="25" y="141"/>
                        <a:pt x="25" y="138"/>
                      </a:cubicBezTo>
                      <a:cubicBezTo>
                        <a:pt x="31" y="139"/>
                        <a:pt x="28" y="133"/>
                        <a:pt x="33" y="133"/>
                      </a:cubicBezTo>
                      <a:cubicBezTo>
                        <a:pt x="27" y="132"/>
                        <a:pt x="31" y="127"/>
                        <a:pt x="27" y="127"/>
                      </a:cubicBezTo>
                      <a:cubicBezTo>
                        <a:pt x="26" y="125"/>
                        <a:pt x="27" y="123"/>
                        <a:pt x="30" y="123"/>
                      </a:cubicBezTo>
                      <a:cubicBezTo>
                        <a:pt x="31" y="124"/>
                        <a:pt x="31" y="124"/>
                        <a:pt x="31" y="124"/>
                      </a:cubicBezTo>
                      <a:cubicBezTo>
                        <a:pt x="31" y="123"/>
                        <a:pt x="31" y="123"/>
                        <a:pt x="31" y="123"/>
                      </a:cubicBezTo>
                      <a:cubicBezTo>
                        <a:pt x="32" y="123"/>
                        <a:pt x="32" y="123"/>
                        <a:pt x="32" y="123"/>
                      </a:cubicBezTo>
                      <a:cubicBezTo>
                        <a:pt x="32" y="121"/>
                        <a:pt x="28" y="121"/>
                        <a:pt x="31" y="120"/>
                      </a:cubicBezTo>
                      <a:cubicBezTo>
                        <a:pt x="32" y="120"/>
                        <a:pt x="32" y="121"/>
                        <a:pt x="33" y="121"/>
                      </a:cubicBezTo>
                      <a:cubicBezTo>
                        <a:pt x="34" y="118"/>
                        <a:pt x="25" y="115"/>
                        <a:pt x="30" y="112"/>
                      </a:cubicBezTo>
                      <a:cubicBezTo>
                        <a:pt x="27" y="111"/>
                        <a:pt x="27" y="107"/>
                        <a:pt x="21" y="108"/>
                      </a:cubicBezTo>
                      <a:cubicBezTo>
                        <a:pt x="23" y="107"/>
                        <a:pt x="27" y="107"/>
                        <a:pt x="27" y="104"/>
                      </a:cubicBezTo>
                      <a:cubicBezTo>
                        <a:pt x="22" y="102"/>
                        <a:pt x="28" y="100"/>
                        <a:pt x="25" y="98"/>
                      </a:cubicBezTo>
                      <a:cubicBezTo>
                        <a:pt x="30" y="101"/>
                        <a:pt x="26" y="98"/>
                        <a:pt x="31" y="101"/>
                      </a:cubicBezTo>
                      <a:cubicBezTo>
                        <a:pt x="33" y="98"/>
                        <a:pt x="27" y="95"/>
                        <a:pt x="28" y="92"/>
                      </a:cubicBezTo>
                      <a:cubicBezTo>
                        <a:pt x="31" y="91"/>
                        <a:pt x="31" y="91"/>
                        <a:pt x="31" y="91"/>
                      </a:cubicBezTo>
                      <a:cubicBezTo>
                        <a:pt x="30" y="89"/>
                        <a:pt x="25" y="88"/>
                        <a:pt x="30" y="87"/>
                      </a:cubicBezTo>
                      <a:cubicBezTo>
                        <a:pt x="26" y="87"/>
                        <a:pt x="26" y="87"/>
                        <a:pt x="26" y="87"/>
                      </a:cubicBezTo>
                      <a:cubicBezTo>
                        <a:pt x="28" y="84"/>
                        <a:pt x="27" y="81"/>
                        <a:pt x="30" y="78"/>
                      </a:cubicBezTo>
                      <a:cubicBezTo>
                        <a:pt x="24" y="75"/>
                        <a:pt x="24" y="75"/>
                        <a:pt x="24" y="75"/>
                      </a:cubicBezTo>
                      <a:cubicBezTo>
                        <a:pt x="31" y="70"/>
                        <a:pt x="24" y="65"/>
                        <a:pt x="18" y="62"/>
                      </a:cubicBezTo>
                      <a:cubicBezTo>
                        <a:pt x="18" y="60"/>
                        <a:pt x="19" y="58"/>
                        <a:pt x="21" y="58"/>
                      </a:cubicBezTo>
                      <a:cubicBezTo>
                        <a:pt x="23" y="59"/>
                        <a:pt x="23" y="59"/>
                        <a:pt x="23" y="59"/>
                      </a:cubicBezTo>
                      <a:cubicBezTo>
                        <a:pt x="23" y="57"/>
                        <a:pt x="27" y="54"/>
                        <a:pt x="22" y="53"/>
                      </a:cubicBezTo>
                      <a:cubicBezTo>
                        <a:pt x="20" y="50"/>
                        <a:pt x="25" y="51"/>
                        <a:pt x="26" y="49"/>
                      </a:cubicBezTo>
                      <a:cubicBezTo>
                        <a:pt x="18" y="45"/>
                        <a:pt x="32" y="35"/>
                        <a:pt x="20" y="34"/>
                      </a:cubicBezTo>
                      <a:cubicBezTo>
                        <a:pt x="20" y="36"/>
                        <a:pt x="17" y="39"/>
                        <a:pt x="18" y="43"/>
                      </a:cubicBezTo>
                      <a:cubicBezTo>
                        <a:pt x="17" y="42"/>
                        <a:pt x="14" y="43"/>
                        <a:pt x="14" y="42"/>
                      </a:cubicBezTo>
                      <a:cubicBezTo>
                        <a:pt x="13" y="38"/>
                        <a:pt x="18" y="36"/>
                        <a:pt x="16" y="32"/>
                      </a:cubicBezTo>
                      <a:cubicBezTo>
                        <a:pt x="23" y="32"/>
                        <a:pt x="23" y="32"/>
                        <a:pt x="23" y="32"/>
                      </a:cubicBezTo>
                      <a:cubicBezTo>
                        <a:pt x="31" y="26"/>
                        <a:pt x="13" y="20"/>
                        <a:pt x="23"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8" name="Freeform 923"/>
                <p:cNvSpPr>
                  <a:spLocks/>
                </p:cNvSpPr>
                <p:nvPr/>
              </p:nvSpPr>
              <p:spPr bwMode="auto">
                <a:xfrm>
                  <a:off x="3757" y="2792"/>
                  <a:ext cx="4"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9" name="Freeform 924"/>
                <p:cNvSpPr>
                  <a:spLocks/>
                </p:cNvSpPr>
                <p:nvPr/>
              </p:nvSpPr>
              <p:spPr bwMode="auto">
                <a:xfrm>
                  <a:off x="3756" y="2791"/>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0" name="Freeform 925"/>
                <p:cNvSpPr>
                  <a:spLocks/>
                </p:cNvSpPr>
                <p:nvPr/>
              </p:nvSpPr>
              <p:spPr bwMode="auto">
                <a:xfrm>
                  <a:off x="3755" y="2741"/>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2"/>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1" name="Freeform 926"/>
                <p:cNvSpPr>
                  <a:spLocks/>
                </p:cNvSpPr>
                <p:nvPr/>
              </p:nvSpPr>
              <p:spPr bwMode="auto">
                <a:xfrm>
                  <a:off x="3752" y="2741"/>
                  <a:ext cx="1" cy="2"/>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2"/>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2" name="Freeform 927"/>
                <p:cNvSpPr>
                  <a:spLocks/>
                </p:cNvSpPr>
                <p:nvPr/>
              </p:nvSpPr>
              <p:spPr bwMode="auto">
                <a:xfrm>
                  <a:off x="3735" y="2659"/>
                  <a:ext cx="22" cy="82"/>
                </a:xfrm>
                <a:custGeom>
                  <a:avLst/>
                  <a:gdLst>
                    <a:gd name="T0" fmla="*/ 14 w 26"/>
                    <a:gd name="T1" fmla="*/ 17 h 96"/>
                    <a:gd name="T2" fmla="*/ 9 w 26"/>
                    <a:gd name="T3" fmla="*/ 12 h 96"/>
                    <a:gd name="T4" fmla="*/ 12 w 26"/>
                    <a:gd name="T5" fmla="*/ 8 h 96"/>
                    <a:gd name="T6" fmla="*/ 4 w 26"/>
                    <a:gd name="T7" fmla="*/ 2 h 96"/>
                    <a:gd name="T8" fmla="*/ 10 w 26"/>
                    <a:gd name="T9" fmla="*/ 48 h 96"/>
                    <a:gd name="T10" fmla="*/ 7 w 26"/>
                    <a:gd name="T11" fmla="*/ 45 h 96"/>
                    <a:gd name="T12" fmla="*/ 12 w 26"/>
                    <a:gd name="T13" fmla="*/ 62 h 96"/>
                    <a:gd name="T14" fmla="*/ 6 w 26"/>
                    <a:gd name="T15" fmla="*/ 61 h 96"/>
                    <a:gd name="T16" fmla="*/ 9 w 26"/>
                    <a:gd name="T17" fmla="*/ 72 h 96"/>
                    <a:gd name="T18" fmla="*/ 11 w 26"/>
                    <a:gd name="T19" fmla="*/ 71 h 96"/>
                    <a:gd name="T20" fmla="*/ 10 w 26"/>
                    <a:gd name="T21" fmla="*/ 74 h 96"/>
                    <a:gd name="T22" fmla="*/ 11 w 26"/>
                    <a:gd name="T23" fmla="*/ 73 h 96"/>
                    <a:gd name="T24" fmla="*/ 12 w 26"/>
                    <a:gd name="T25" fmla="*/ 80 h 96"/>
                    <a:gd name="T26" fmla="*/ 10 w 26"/>
                    <a:gd name="T27" fmla="*/ 78 h 96"/>
                    <a:gd name="T28" fmla="*/ 13 w 26"/>
                    <a:gd name="T29" fmla="*/ 83 h 96"/>
                    <a:gd name="T30" fmla="*/ 9 w 26"/>
                    <a:gd name="T31" fmla="*/ 83 h 96"/>
                    <a:gd name="T32" fmla="*/ 15 w 26"/>
                    <a:gd name="T33" fmla="*/ 96 h 96"/>
                    <a:gd name="T34" fmla="*/ 19 w 26"/>
                    <a:gd name="T35" fmla="*/ 96 h 96"/>
                    <a:gd name="T36" fmla="*/ 15 w 26"/>
                    <a:gd name="T37" fmla="*/ 86 h 96"/>
                    <a:gd name="T38" fmla="*/ 15 w 26"/>
                    <a:gd name="T39" fmla="*/ 86 h 96"/>
                    <a:gd name="T40" fmla="*/ 13 w 26"/>
                    <a:gd name="T41" fmla="*/ 80 h 96"/>
                    <a:gd name="T42" fmla="*/ 19 w 26"/>
                    <a:gd name="T43" fmla="*/ 84 h 96"/>
                    <a:gd name="T44" fmla="*/ 23 w 26"/>
                    <a:gd name="T45" fmla="*/ 73 h 96"/>
                    <a:gd name="T46" fmla="*/ 23 w 26"/>
                    <a:gd name="T47" fmla="*/ 73 h 96"/>
                    <a:gd name="T48" fmla="*/ 21 w 26"/>
                    <a:gd name="T49" fmla="*/ 70 h 96"/>
                    <a:gd name="T50" fmla="*/ 19 w 26"/>
                    <a:gd name="T51" fmla="*/ 72 h 96"/>
                    <a:gd name="T52" fmla="*/ 12 w 26"/>
                    <a:gd name="T53" fmla="*/ 70 h 96"/>
                    <a:gd name="T54" fmla="*/ 12 w 26"/>
                    <a:gd name="T55" fmla="*/ 66 h 96"/>
                    <a:gd name="T56" fmla="*/ 17 w 26"/>
                    <a:gd name="T57" fmla="*/ 69 h 96"/>
                    <a:gd name="T58" fmla="*/ 15 w 26"/>
                    <a:gd name="T59" fmla="*/ 66 h 96"/>
                    <a:gd name="T60" fmla="*/ 21 w 26"/>
                    <a:gd name="T61" fmla="*/ 62 h 96"/>
                    <a:gd name="T62" fmla="*/ 15 w 26"/>
                    <a:gd name="T63" fmla="*/ 62 h 96"/>
                    <a:gd name="T64" fmla="*/ 14 w 26"/>
                    <a:gd name="T65" fmla="*/ 44 h 96"/>
                    <a:gd name="T66" fmla="*/ 18 w 26"/>
                    <a:gd name="T67" fmla="*/ 46 h 96"/>
                    <a:gd name="T68" fmla="*/ 14 w 26"/>
                    <a:gd name="T69" fmla="*/ 43 h 96"/>
                    <a:gd name="T70" fmla="*/ 16 w 26"/>
                    <a:gd name="T71" fmla="*/ 31 h 96"/>
                    <a:gd name="T72" fmla="*/ 13 w 26"/>
                    <a:gd name="T73" fmla="*/ 32 h 96"/>
                    <a:gd name="T74" fmla="*/ 13 w 26"/>
                    <a:gd name="T75" fmla="*/ 20 h 96"/>
                    <a:gd name="T76" fmla="*/ 13 w 26"/>
                    <a:gd name="T77" fmla="*/ 20 h 96"/>
                    <a:gd name="T78" fmla="*/ 7 w 26"/>
                    <a:gd name="T79" fmla="*/ 15 h 96"/>
                    <a:gd name="T80" fmla="*/ 14 w 26"/>
                    <a:gd name="T81"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96">
                      <a:moveTo>
                        <a:pt x="14" y="17"/>
                      </a:moveTo>
                      <a:cubicBezTo>
                        <a:pt x="9" y="12"/>
                        <a:pt x="9" y="12"/>
                        <a:pt x="9" y="12"/>
                      </a:cubicBezTo>
                      <a:cubicBezTo>
                        <a:pt x="11" y="12"/>
                        <a:pt x="8" y="7"/>
                        <a:pt x="12" y="8"/>
                      </a:cubicBezTo>
                      <a:cubicBezTo>
                        <a:pt x="7" y="6"/>
                        <a:pt x="12" y="0"/>
                        <a:pt x="4" y="2"/>
                      </a:cubicBezTo>
                      <a:cubicBezTo>
                        <a:pt x="7" y="15"/>
                        <a:pt x="3" y="33"/>
                        <a:pt x="10" y="48"/>
                      </a:cubicBezTo>
                      <a:cubicBezTo>
                        <a:pt x="7" y="45"/>
                        <a:pt x="7" y="45"/>
                        <a:pt x="7" y="45"/>
                      </a:cubicBezTo>
                      <a:cubicBezTo>
                        <a:pt x="13" y="53"/>
                        <a:pt x="0" y="56"/>
                        <a:pt x="12" y="62"/>
                      </a:cubicBezTo>
                      <a:cubicBezTo>
                        <a:pt x="6" y="61"/>
                        <a:pt x="6" y="61"/>
                        <a:pt x="6" y="61"/>
                      </a:cubicBezTo>
                      <a:cubicBezTo>
                        <a:pt x="4" y="65"/>
                        <a:pt x="15" y="68"/>
                        <a:pt x="9" y="72"/>
                      </a:cubicBezTo>
                      <a:cubicBezTo>
                        <a:pt x="11" y="71"/>
                        <a:pt x="11" y="71"/>
                        <a:pt x="11" y="71"/>
                      </a:cubicBezTo>
                      <a:cubicBezTo>
                        <a:pt x="11" y="72"/>
                        <a:pt x="10" y="73"/>
                        <a:pt x="10" y="74"/>
                      </a:cubicBezTo>
                      <a:cubicBezTo>
                        <a:pt x="11" y="73"/>
                        <a:pt x="11" y="73"/>
                        <a:pt x="11" y="73"/>
                      </a:cubicBezTo>
                      <a:cubicBezTo>
                        <a:pt x="14" y="76"/>
                        <a:pt x="14" y="77"/>
                        <a:pt x="12" y="80"/>
                      </a:cubicBezTo>
                      <a:cubicBezTo>
                        <a:pt x="10" y="80"/>
                        <a:pt x="11" y="79"/>
                        <a:pt x="10" y="78"/>
                      </a:cubicBezTo>
                      <a:cubicBezTo>
                        <a:pt x="8" y="79"/>
                        <a:pt x="13" y="81"/>
                        <a:pt x="13" y="83"/>
                      </a:cubicBezTo>
                      <a:cubicBezTo>
                        <a:pt x="11" y="85"/>
                        <a:pt x="10" y="83"/>
                        <a:pt x="9" y="83"/>
                      </a:cubicBezTo>
                      <a:cubicBezTo>
                        <a:pt x="12" y="89"/>
                        <a:pt x="5" y="92"/>
                        <a:pt x="15" y="96"/>
                      </a:cubicBezTo>
                      <a:cubicBezTo>
                        <a:pt x="17" y="96"/>
                        <a:pt x="18" y="94"/>
                        <a:pt x="19" y="96"/>
                      </a:cubicBezTo>
                      <a:cubicBezTo>
                        <a:pt x="22" y="92"/>
                        <a:pt x="18" y="89"/>
                        <a:pt x="15" y="86"/>
                      </a:cubicBezTo>
                      <a:cubicBezTo>
                        <a:pt x="15" y="86"/>
                        <a:pt x="15" y="86"/>
                        <a:pt x="15" y="86"/>
                      </a:cubicBezTo>
                      <a:cubicBezTo>
                        <a:pt x="6" y="84"/>
                        <a:pt x="17" y="84"/>
                        <a:pt x="13" y="80"/>
                      </a:cubicBezTo>
                      <a:cubicBezTo>
                        <a:pt x="17" y="81"/>
                        <a:pt x="17" y="83"/>
                        <a:pt x="19" y="84"/>
                      </a:cubicBezTo>
                      <a:cubicBezTo>
                        <a:pt x="26" y="78"/>
                        <a:pt x="14" y="76"/>
                        <a:pt x="23" y="73"/>
                      </a:cubicBezTo>
                      <a:cubicBezTo>
                        <a:pt x="23" y="73"/>
                        <a:pt x="23" y="73"/>
                        <a:pt x="23" y="73"/>
                      </a:cubicBezTo>
                      <a:cubicBezTo>
                        <a:pt x="24" y="72"/>
                        <a:pt x="22" y="71"/>
                        <a:pt x="21" y="70"/>
                      </a:cubicBezTo>
                      <a:cubicBezTo>
                        <a:pt x="20" y="70"/>
                        <a:pt x="20" y="71"/>
                        <a:pt x="19" y="72"/>
                      </a:cubicBezTo>
                      <a:cubicBezTo>
                        <a:pt x="18" y="71"/>
                        <a:pt x="14" y="70"/>
                        <a:pt x="12" y="70"/>
                      </a:cubicBezTo>
                      <a:cubicBezTo>
                        <a:pt x="16" y="69"/>
                        <a:pt x="10" y="68"/>
                        <a:pt x="12" y="66"/>
                      </a:cubicBezTo>
                      <a:cubicBezTo>
                        <a:pt x="16" y="65"/>
                        <a:pt x="15" y="68"/>
                        <a:pt x="17" y="69"/>
                      </a:cubicBezTo>
                      <a:cubicBezTo>
                        <a:pt x="15" y="66"/>
                        <a:pt x="15" y="66"/>
                        <a:pt x="15" y="66"/>
                      </a:cubicBezTo>
                      <a:cubicBezTo>
                        <a:pt x="15" y="64"/>
                        <a:pt x="19" y="64"/>
                        <a:pt x="21" y="62"/>
                      </a:cubicBezTo>
                      <a:cubicBezTo>
                        <a:pt x="18" y="60"/>
                        <a:pt x="19" y="64"/>
                        <a:pt x="15" y="62"/>
                      </a:cubicBezTo>
                      <a:cubicBezTo>
                        <a:pt x="20" y="59"/>
                        <a:pt x="18" y="49"/>
                        <a:pt x="14" y="44"/>
                      </a:cubicBezTo>
                      <a:cubicBezTo>
                        <a:pt x="15" y="45"/>
                        <a:pt x="18" y="44"/>
                        <a:pt x="18" y="46"/>
                      </a:cubicBezTo>
                      <a:cubicBezTo>
                        <a:pt x="19" y="45"/>
                        <a:pt x="17" y="43"/>
                        <a:pt x="14" y="43"/>
                      </a:cubicBezTo>
                      <a:cubicBezTo>
                        <a:pt x="11" y="39"/>
                        <a:pt x="13" y="35"/>
                        <a:pt x="16" y="31"/>
                      </a:cubicBezTo>
                      <a:cubicBezTo>
                        <a:pt x="13" y="32"/>
                        <a:pt x="13" y="32"/>
                        <a:pt x="13" y="32"/>
                      </a:cubicBezTo>
                      <a:cubicBezTo>
                        <a:pt x="8" y="30"/>
                        <a:pt x="16" y="25"/>
                        <a:pt x="13" y="20"/>
                      </a:cubicBezTo>
                      <a:cubicBezTo>
                        <a:pt x="13" y="20"/>
                        <a:pt x="13" y="20"/>
                        <a:pt x="13" y="20"/>
                      </a:cubicBezTo>
                      <a:cubicBezTo>
                        <a:pt x="12" y="19"/>
                        <a:pt x="5" y="18"/>
                        <a:pt x="7" y="15"/>
                      </a:cubicBezTo>
                      <a:cubicBezTo>
                        <a:pt x="10" y="15"/>
                        <a:pt x="10" y="17"/>
                        <a:pt x="1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3" name="Freeform 928"/>
                <p:cNvSpPr>
                  <a:spLocks/>
                </p:cNvSpPr>
                <p:nvPr/>
              </p:nvSpPr>
              <p:spPr bwMode="auto">
                <a:xfrm>
                  <a:off x="3738" y="2656"/>
                  <a:ext cx="7"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1" y="2"/>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4" name="Freeform 929"/>
                <p:cNvSpPr>
                  <a:spLocks/>
                </p:cNvSpPr>
                <p:nvPr/>
              </p:nvSpPr>
              <p:spPr bwMode="auto">
                <a:xfrm>
                  <a:off x="3731" y="2615"/>
                  <a:ext cx="17" cy="42"/>
                </a:xfrm>
                <a:custGeom>
                  <a:avLst/>
                  <a:gdLst>
                    <a:gd name="T0" fmla="*/ 10 w 20"/>
                    <a:gd name="T1" fmla="*/ 17 h 49"/>
                    <a:gd name="T2" fmla="*/ 7 w 20"/>
                    <a:gd name="T3" fmla="*/ 17 h 49"/>
                    <a:gd name="T4" fmla="*/ 6 w 20"/>
                    <a:gd name="T5" fmla="*/ 35 h 49"/>
                    <a:gd name="T6" fmla="*/ 12 w 20"/>
                    <a:gd name="T7" fmla="*/ 41 h 49"/>
                    <a:gd name="T8" fmla="*/ 8 w 20"/>
                    <a:gd name="T9" fmla="*/ 42 h 49"/>
                    <a:gd name="T10" fmla="*/ 13 w 20"/>
                    <a:gd name="T11" fmla="*/ 47 h 49"/>
                    <a:gd name="T12" fmla="*/ 11 w 20"/>
                    <a:gd name="T13" fmla="*/ 44 h 49"/>
                    <a:gd name="T14" fmla="*/ 14 w 20"/>
                    <a:gd name="T15" fmla="*/ 44 h 49"/>
                    <a:gd name="T16" fmla="*/ 13 w 20"/>
                    <a:gd name="T17" fmla="*/ 41 h 49"/>
                    <a:gd name="T18" fmla="*/ 16 w 20"/>
                    <a:gd name="T19" fmla="*/ 42 h 49"/>
                    <a:gd name="T20" fmla="*/ 10 w 20"/>
                    <a:gd name="T21" fmla="*/ 34 h 49"/>
                    <a:gd name="T22" fmla="*/ 15 w 20"/>
                    <a:gd name="T23" fmla="*/ 34 h 49"/>
                    <a:gd name="T24" fmla="*/ 17 w 20"/>
                    <a:gd name="T25" fmla="*/ 25 h 49"/>
                    <a:gd name="T26" fmla="*/ 15 w 20"/>
                    <a:gd name="T27" fmla="*/ 26 h 49"/>
                    <a:gd name="T28" fmla="*/ 11 w 20"/>
                    <a:gd name="T29" fmla="*/ 27 h 49"/>
                    <a:gd name="T30" fmla="*/ 17 w 20"/>
                    <a:gd name="T31" fmla="*/ 24 h 49"/>
                    <a:gd name="T32" fmla="*/ 14 w 20"/>
                    <a:gd name="T33" fmla="*/ 8 h 49"/>
                    <a:gd name="T34" fmla="*/ 7 w 20"/>
                    <a:gd name="T35" fmla="*/ 5 h 49"/>
                    <a:gd name="T36" fmla="*/ 12 w 20"/>
                    <a:gd name="T37" fmla="*/ 6 h 49"/>
                    <a:gd name="T38" fmla="*/ 13 w 20"/>
                    <a:gd name="T39" fmla="*/ 3 h 49"/>
                    <a:gd name="T40" fmla="*/ 4 w 20"/>
                    <a:gd name="T41" fmla="*/ 0 h 49"/>
                    <a:gd name="T42" fmla="*/ 10 w 20"/>
                    <a:gd name="T43"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49">
                      <a:moveTo>
                        <a:pt x="10" y="17"/>
                      </a:moveTo>
                      <a:cubicBezTo>
                        <a:pt x="10" y="17"/>
                        <a:pt x="8" y="17"/>
                        <a:pt x="7" y="17"/>
                      </a:cubicBezTo>
                      <a:cubicBezTo>
                        <a:pt x="7" y="24"/>
                        <a:pt x="9" y="32"/>
                        <a:pt x="6" y="35"/>
                      </a:cubicBezTo>
                      <a:cubicBezTo>
                        <a:pt x="5" y="37"/>
                        <a:pt x="11" y="38"/>
                        <a:pt x="12" y="41"/>
                      </a:cubicBezTo>
                      <a:cubicBezTo>
                        <a:pt x="8" y="42"/>
                        <a:pt x="8" y="42"/>
                        <a:pt x="8" y="42"/>
                      </a:cubicBezTo>
                      <a:cubicBezTo>
                        <a:pt x="11" y="44"/>
                        <a:pt x="7" y="49"/>
                        <a:pt x="13" y="47"/>
                      </a:cubicBezTo>
                      <a:cubicBezTo>
                        <a:pt x="14" y="47"/>
                        <a:pt x="10" y="46"/>
                        <a:pt x="11" y="44"/>
                      </a:cubicBezTo>
                      <a:cubicBezTo>
                        <a:pt x="14" y="44"/>
                        <a:pt x="14" y="44"/>
                        <a:pt x="14" y="44"/>
                      </a:cubicBezTo>
                      <a:cubicBezTo>
                        <a:pt x="13" y="41"/>
                        <a:pt x="13" y="41"/>
                        <a:pt x="13" y="41"/>
                      </a:cubicBezTo>
                      <a:cubicBezTo>
                        <a:pt x="16" y="42"/>
                        <a:pt x="16" y="42"/>
                        <a:pt x="16" y="42"/>
                      </a:cubicBezTo>
                      <a:cubicBezTo>
                        <a:pt x="20" y="38"/>
                        <a:pt x="7" y="39"/>
                        <a:pt x="10" y="34"/>
                      </a:cubicBezTo>
                      <a:cubicBezTo>
                        <a:pt x="15" y="34"/>
                        <a:pt x="15" y="34"/>
                        <a:pt x="15" y="34"/>
                      </a:cubicBezTo>
                      <a:cubicBezTo>
                        <a:pt x="16" y="30"/>
                        <a:pt x="14" y="29"/>
                        <a:pt x="17" y="25"/>
                      </a:cubicBezTo>
                      <a:cubicBezTo>
                        <a:pt x="17" y="25"/>
                        <a:pt x="14" y="25"/>
                        <a:pt x="15" y="26"/>
                      </a:cubicBezTo>
                      <a:cubicBezTo>
                        <a:pt x="15" y="27"/>
                        <a:pt x="13" y="27"/>
                        <a:pt x="11" y="27"/>
                      </a:cubicBezTo>
                      <a:cubicBezTo>
                        <a:pt x="6" y="22"/>
                        <a:pt x="15" y="28"/>
                        <a:pt x="17" y="24"/>
                      </a:cubicBezTo>
                      <a:cubicBezTo>
                        <a:pt x="13" y="19"/>
                        <a:pt x="9" y="11"/>
                        <a:pt x="14" y="8"/>
                      </a:cubicBezTo>
                      <a:cubicBezTo>
                        <a:pt x="10" y="10"/>
                        <a:pt x="7" y="7"/>
                        <a:pt x="7" y="5"/>
                      </a:cubicBezTo>
                      <a:cubicBezTo>
                        <a:pt x="9" y="3"/>
                        <a:pt x="10" y="5"/>
                        <a:pt x="12" y="6"/>
                      </a:cubicBezTo>
                      <a:cubicBezTo>
                        <a:pt x="13" y="5"/>
                        <a:pt x="14" y="4"/>
                        <a:pt x="13" y="3"/>
                      </a:cubicBezTo>
                      <a:cubicBezTo>
                        <a:pt x="10" y="4"/>
                        <a:pt x="6" y="3"/>
                        <a:pt x="4" y="0"/>
                      </a:cubicBezTo>
                      <a:cubicBezTo>
                        <a:pt x="0" y="6"/>
                        <a:pt x="11" y="11"/>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5" name="Freeform 930"/>
                <p:cNvSpPr>
                  <a:spLocks/>
                </p:cNvSpPr>
                <p:nvPr/>
              </p:nvSpPr>
              <p:spPr bwMode="auto">
                <a:xfrm>
                  <a:off x="3735" y="262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6" name="Freeform 931"/>
                <p:cNvSpPr>
                  <a:spLocks/>
                </p:cNvSpPr>
                <p:nvPr/>
              </p:nvSpPr>
              <p:spPr bwMode="auto">
                <a:xfrm>
                  <a:off x="3842" y="3244"/>
                  <a:ext cx="3" cy="2"/>
                </a:xfrm>
                <a:custGeom>
                  <a:avLst/>
                  <a:gdLst>
                    <a:gd name="T0" fmla="*/ 2 w 3"/>
                    <a:gd name="T1" fmla="*/ 2 h 2"/>
                    <a:gd name="T2" fmla="*/ 3 w 3"/>
                    <a:gd name="T3" fmla="*/ 0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7" name="Freeform 932"/>
                <p:cNvSpPr>
                  <a:spLocks/>
                </p:cNvSpPr>
                <p:nvPr/>
              </p:nvSpPr>
              <p:spPr bwMode="auto">
                <a:xfrm>
                  <a:off x="3840" y="3232"/>
                  <a:ext cx="14" cy="11"/>
                </a:xfrm>
                <a:custGeom>
                  <a:avLst/>
                  <a:gdLst>
                    <a:gd name="T0" fmla="*/ 15 w 16"/>
                    <a:gd name="T1" fmla="*/ 3 h 13"/>
                    <a:gd name="T2" fmla="*/ 13 w 16"/>
                    <a:gd name="T3" fmla="*/ 0 h 13"/>
                    <a:gd name="T4" fmla="*/ 0 w 16"/>
                    <a:gd name="T5" fmla="*/ 8 h 13"/>
                    <a:gd name="T6" fmla="*/ 10 w 16"/>
                    <a:gd name="T7" fmla="*/ 12 h 13"/>
                    <a:gd name="T8" fmla="*/ 6 w 16"/>
                    <a:gd name="T9" fmla="*/ 7 h 13"/>
                    <a:gd name="T10" fmla="*/ 13 w 16"/>
                    <a:gd name="T11" fmla="*/ 9 h 13"/>
                    <a:gd name="T12" fmla="*/ 11 w 16"/>
                    <a:gd name="T13" fmla="*/ 4 h 13"/>
                    <a:gd name="T14" fmla="*/ 15 w 16"/>
                    <a:gd name="T15" fmla="*/ 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5" y="3"/>
                      </a:moveTo>
                      <a:cubicBezTo>
                        <a:pt x="13" y="0"/>
                        <a:pt x="13" y="0"/>
                        <a:pt x="13" y="0"/>
                      </a:cubicBezTo>
                      <a:cubicBezTo>
                        <a:pt x="4" y="4"/>
                        <a:pt x="6" y="1"/>
                        <a:pt x="0" y="8"/>
                      </a:cubicBezTo>
                      <a:cubicBezTo>
                        <a:pt x="2" y="10"/>
                        <a:pt x="6" y="13"/>
                        <a:pt x="10" y="12"/>
                      </a:cubicBezTo>
                      <a:cubicBezTo>
                        <a:pt x="9" y="10"/>
                        <a:pt x="5" y="9"/>
                        <a:pt x="6" y="7"/>
                      </a:cubicBezTo>
                      <a:cubicBezTo>
                        <a:pt x="9" y="7"/>
                        <a:pt x="9" y="9"/>
                        <a:pt x="13" y="9"/>
                      </a:cubicBezTo>
                      <a:cubicBezTo>
                        <a:pt x="16" y="5"/>
                        <a:pt x="10" y="8"/>
                        <a:pt x="11" y="4"/>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8" name="Freeform 933"/>
                <p:cNvSpPr>
                  <a:spLocks/>
                </p:cNvSpPr>
                <p:nvPr/>
              </p:nvSpPr>
              <p:spPr bwMode="auto">
                <a:xfrm>
                  <a:off x="3844" y="3232"/>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9" name="Freeform 934"/>
                <p:cNvSpPr>
                  <a:spLocks/>
                </p:cNvSpPr>
                <p:nvPr/>
              </p:nvSpPr>
              <p:spPr bwMode="auto">
                <a:xfrm>
                  <a:off x="3840" y="3229"/>
                  <a:ext cx="6" cy="3"/>
                </a:xfrm>
                <a:custGeom>
                  <a:avLst/>
                  <a:gdLst>
                    <a:gd name="T0" fmla="*/ 3 w 7"/>
                    <a:gd name="T1" fmla="*/ 3 h 3"/>
                    <a:gd name="T2" fmla="*/ 7 w 7"/>
                    <a:gd name="T3" fmla="*/ 1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0"/>
                        <a:pt x="7" y="2"/>
                        <a:pt x="7" y="1"/>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0" name="Freeform 935"/>
                <p:cNvSpPr>
                  <a:spLocks/>
                </p:cNvSpPr>
                <p:nvPr/>
              </p:nvSpPr>
              <p:spPr bwMode="auto">
                <a:xfrm>
                  <a:off x="3840" y="3222"/>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1" name="Freeform 936"/>
                <p:cNvSpPr>
                  <a:spLocks/>
                </p:cNvSpPr>
                <p:nvPr/>
              </p:nvSpPr>
              <p:spPr bwMode="auto">
                <a:xfrm>
                  <a:off x="3838" y="3220"/>
                  <a:ext cx="12" cy="7"/>
                </a:xfrm>
                <a:custGeom>
                  <a:avLst/>
                  <a:gdLst>
                    <a:gd name="T0" fmla="*/ 2 w 13"/>
                    <a:gd name="T1" fmla="*/ 0 h 8"/>
                    <a:gd name="T2" fmla="*/ 3 w 13"/>
                    <a:gd name="T3" fmla="*/ 3 h 8"/>
                    <a:gd name="T4" fmla="*/ 3 w 13"/>
                    <a:gd name="T5" fmla="*/ 3 h 8"/>
                    <a:gd name="T6" fmla="*/ 9 w 13"/>
                    <a:gd name="T7" fmla="*/ 4 h 8"/>
                    <a:gd name="T8" fmla="*/ 9 w 13"/>
                    <a:gd name="T9" fmla="*/ 8 h 8"/>
                    <a:gd name="T10" fmla="*/ 13 w 13"/>
                    <a:gd name="T11" fmla="*/ 5 h 8"/>
                    <a:gd name="T12" fmla="*/ 2 w 1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3" h="8">
                      <a:moveTo>
                        <a:pt x="2" y="0"/>
                      </a:moveTo>
                      <a:cubicBezTo>
                        <a:pt x="0" y="1"/>
                        <a:pt x="1" y="2"/>
                        <a:pt x="3" y="3"/>
                      </a:cubicBezTo>
                      <a:cubicBezTo>
                        <a:pt x="3" y="3"/>
                        <a:pt x="3" y="3"/>
                        <a:pt x="3" y="3"/>
                      </a:cubicBezTo>
                      <a:cubicBezTo>
                        <a:pt x="5" y="1"/>
                        <a:pt x="10" y="2"/>
                        <a:pt x="9" y="4"/>
                      </a:cubicBezTo>
                      <a:cubicBezTo>
                        <a:pt x="11" y="6"/>
                        <a:pt x="6" y="7"/>
                        <a:pt x="9" y="8"/>
                      </a:cubicBezTo>
                      <a:cubicBezTo>
                        <a:pt x="13" y="5"/>
                        <a:pt x="13" y="5"/>
                        <a:pt x="13" y="5"/>
                      </a:cubicBezTo>
                      <a:cubicBezTo>
                        <a:pt x="11" y="2"/>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2" name="Freeform 937"/>
                <p:cNvSpPr>
                  <a:spLocks/>
                </p:cNvSpPr>
                <p:nvPr/>
              </p:nvSpPr>
              <p:spPr bwMode="auto">
                <a:xfrm>
                  <a:off x="3842" y="3223"/>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3" name="Freeform 938"/>
                <p:cNvSpPr>
                  <a:spLocks/>
                </p:cNvSpPr>
                <p:nvPr/>
              </p:nvSpPr>
              <p:spPr bwMode="auto">
                <a:xfrm>
                  <a:off x="3842" y="3228"/>
                  <a:ext cx="2" cy="0"/>
                </a:xfrm>
                <a:custGeom>
                  <a:avLst/>
                  <a:gdLst>
                    <a:gd name="T0" fmla="*/ 0 w 2"/>
                    <a:gd name="T1" fmla="*/ 1 w 2"/>
                    <a:gd name="T2" fmla="*/ 2 w 2"/>
                    <a:gd name="T3" fmla="*/ 0 w 2"/>
                  </a:gdLst>
                  <a:ahLst/>
                  <a:cxnLst>
                    <a:cxn ang="0">
                      <a:pos x="T0" y="0"/>
                    </a:cxn>
                    <a:cxn ang="0">
                      <a:pos x="T1" y="0"/>
                    </a:cxn>
                    <a:cxn ang="0">
                      <a:pos x="T2" y="0"/>
                    </a:cxn>
                    <a:cxn ang="0">
                      <a:pos x="T3" y="0"/>
                    </a:cxn>
                  </a:cxnLst>
                  <a:rect l="0" t="0" r="r" b="b"/>
                  <a:pathLst>
                    <a:path w="2">
                      <a:moveTo>
                        <a:pt x="0" y="0"/>
                      </a:moveTo>
                      <a:lnTo>
                        <a:pt x="1" y="0"/>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4" name="Freeform 939"/>
                <p:cNvSpPr>
                  <a:spLocks/>
                </p:cNvSpPr>
                <p:nvPr/>
              </p:nvSpPr>
              <p:spPr bwMode="auto">
                <a:xfrm>
                  <a:off x="3838" y="3209"/>
                  <a:ext cx="12" cy="9"/>
                </a:xfrm>
                <a:custGeom>
                  <a:avLst/>
                  <a:gdLst>
                    <a:gd name="T0" fmla="*/ 1 w 13"/>
                    <a:gd name="T1" fmla="*/ 4 h 10"/>
                    <a:gd name="T2" fmla="*/ 6 w 13"/>
                    <a:gd name="T3" fmla="*/ 9 h 10"/>
                    <a:gd name="T4" fmla="*/ 13 w 13"/>
                    <a:gd name="T5" fmla="*/ 4 h 10"/>
                    <a:gd name="T6" fmla="*/ 11 w 13"/>
                    <a:gd name="T7" fmla="*/ 1 h 10"/>
                    <a:gd name="T8" fmla="*/ 1 w 13"/>
                    <a:gd name="T9" fmla="*/ 4 h 10"/>
                  </a:gdLst>
                  <a:ahLst/>
                  <a:cxnLst>
                    <a:cxn ang="0">
                      <a:pos x="T0" y="T1"/>
                    </a:cxn>
                    <a:cxn ang="0">
                      <a:pos x="T2" y="T3"/>
                    </a:cxn>
                    <a:cxn ang="0">
                      <a:pos x="T4" y="T5"/>
                    </a:cxn>
                    <a:cxn ang="0">
                      <a:pos x="T6" y="T7"/>
                    </a:cxn>
                    <a:cxn ang="0">
                      <a:pos x="T8" y="T9"/>
                    </a:cxn>
                  </a:cxnLst>
                  <a:rect l="0" t="0" r="r" b="b"/>
                  <a:pathLst>
                    <a:path w="13" h="10">
                      <a:moveTo>
                        <a:pt x="1" y="4"/>
                      </a:moveTo>
                      <a:cubicBezTo>
                        <a:pt x="7" y="4"/>
                        <a:pt x="0" y="10"/>
                        <a:pt x="6" y="9"/>
                      </a:cubicBezTo>
                      <a:cubicBezTo>
                        <a:pt x="5" y="6"/>
                        <a:pt x="10" y="4"/>
                        <a:pt x="13" y="4"/>
                      </a:cubicBezTo>
                      <a:cubicBezTo>
                        <a:pt x="11" y="1"/>
                        <a:pt x="11" y="1"/>
                        <a:pt x="11" y="1"/>
                      </a:cubicBezTo>
                      <a:cubicBezTo>
                        <a:pt x="9" y="0"/>
                        <a:pt x="4"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5" name="Freeform 940"/>
                <p:cNvSpPr>
                  <a:spLocks/>
                </p:cNvSpPr>
                <p:nvPr/>
              </p:nvSpPr>
              <p:spPr bwMode="auto">
                <a:xfrm>
                  <a:off x="3852" y="3205"/>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6" name="Freeform 941"/>
                <p:cNvSpPr>
                  <a:spLocks/>
                </p:cNvSpPr>
                <p:nvPr/>
              </p:nvSpPr>
              <p:spPr bwMode="auto">
                <a:xfrm>
                  <a:off x="3842" y="3192"/>
                  <a:ext cx="14" cy="17"/>
                </a:xfrm>
                <a:custGeom>
                  <a:avLst/>
                  <a:gdLst>
                    <a:gd name="T0" fmla="*/ 1 w 16"/>
                    <a:gd name="T1" fmla="*/ 0 h 19"/>
                    <a:gd name="T2" fmla="*/ 8 w 16"/>
                    <a:gd name="T3" fmla="*/ 7 h 19"/>
                    <a:gd name="T4" fmla="*/ 3 w 16"/>
                    <a:gd name="T5" fmla="*/ 5 h 19"/>
                    <a:gd name="T6" fmla="*/ 6 w 16"/>
                    <a:gd name="T7" fmla="*/ 12 h 19"/>
                    <a:gd name="T8" fmla="*/ 0 w 16"/>
                    <a:gd name="T9" fmla="*/ 9 h 19"/>
                    <a:gd name="T10" fmla="*/ 6 w 16"/>
                    <a:gd name="T11" fmla="*/ 15 h 19"/>
                    <a:gd name="T12" fmla="*/ 2 w 16"/>
                    <a:gd name="T13" fmla="*/ 19 h 19"/>
                    <a:gd name="T14" fmla="*/ 8 w 16"/>
                    <a:gd name="T15" fmla="*/ 17 h 19"/>
                    <a:gd name="T16" fmla="*/ 7 w 16"/>
                    <a:gd name="T17" fmla="*/ 14 h 19"/>
                    <a:gd name="T18" fmla="*/ 12 w 16"/>
                    <a:gd name="T19" fmla="*/ 15 h 19"/>
                    <a:gd name="T20" fmla="*/ 15 w 16"/>
                    <a:gd name="T21" fmla="*/ 5 h 19"/>
                    <a:gd name="T22" fmla="*/ 1 w 16"/>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9">
                      <a:moveTo>
                        <a:pt x="1" y="0"/>
                      </a:moveTo>
                      <a:cubicBezTo>
                        <a:pt x="8" y="7"/>
                        <a:pt x="8" y="7"/>
                        <a:pt x="8" y="7"/>
                      </a:cubicBezTo>
                      <a:cubicBezTo>
                        <a:pt x="5" y="7"/>
                        <a:pt x="3" y="7"/>
                        <a:pt x="3" y="5"/>
                      </a:cubicBezTo>
                      <a:cubicBezTo>
                        <a:pt x="2" y="9"/>
                        <a:pt x="6" y="9"/>
                        <a:pt x="6" y="12"/>
                      </a:cubicBezTo>
                      <a:cubicBezTo>
                        <a:pt x="0" y="13"/>
                        <a:pt x="5" y="7"/>
                        <a:pt x="0" y="9"/>
                      </a:cubicBezTo>
                      <a:cubicBezTo>
                        <a:pt x="0" y="11"/>
                        <a:pt x="0" y="14"/>
                        <a:pt x="6" y="15"/>
                      </a:cubicBezTo>
                      <a:cubicBezTo>
                        <a:pt x="2" y="19"/>
                        <a:pt x="2" y="19"/>
                        <a:pt x="2" y="19"/>
                      </a:cubicBezTo>
                      <a:cubicBezTo>
                        <a:pt x="8" y="17"/>
                        <a:pt x="8" y="17"/>
                        <a:pt x="8" y="17"/>
                      </a:cubicBezTo>
                      <a:cubicBezTo>
                        <a:pt x="10" y="15"/>
                        <a:pt x="3" y="15"/>
                        <a:pt x="7" y="14"/>
                      </a:cubicBezTo>
                      <a:cubicBezTo>
                        <a:pt x="10" y="13"/>
                        <a:pt x="11" y="14"/>
                        <a:pt x="12" y="15"/>
                      </a:cubicBezTo>
                      <a:cubicBezTo>
                        <a:pt x="10" y="13"/>
                        <a:pt x="16" y="9"/>
                        <a:pt x="15" y="5"/>
                      </a:cubicBezTo>
                      <a:cubicBezTo>
                        <a:pt x="14" y="1"/>
                        <a:pt x="4"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7" name="Freeform 942"/>
                <p:cNvSpPr>
                  <a:spLocks/>
                </p:cNvSpPr>
                <p:nvPr/>
              </p:nvSpPr>
              <p:spPr bwMode="auto">
                <a:xfrm>
                  <a:off x="3848" y="3190"/>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8" name="Freeform 943"/>
                <p:cNvSpPr>
                  <a:spLocks/>
                </p:cNvSpPr>
                <p:nvPr/>
              </p:nvSpPr>
              <p:spPr bwMode="auto">
                <a:xfrm>
                  <a:off x="3840" y="3176"/>
                  <a:ext cx="16" cy="14"/>
                </a:xfrm>
                <a:custGeom>
                  <a:avLst/>
                  <a:gdLst>
                    <a:gd name="T0" fmla="*/ 1 w 18"/>
                    <a:gd name="T1" fmla="*/ 10 h 16"/>
                    <a:gd name="T2" fmla="*/ 5 w 18"/>
                    <a:gd name="T3" fmla="*/ 14 h 16"/>
                    <a:gd name="T4" fmla="*/ 2 w 18"/>
                    <a:gd name="T5" fmla="*/ 15 h 16"/>
                    <a:gd name="T6" fmla="*/ 7 w 18"/>
                    <a:gd name="T7" fmla="*/ 15 h 16"/>
                    <a:gd name="T8" fmla="*/ 4 w 18"/>
                    <a:gd name="T9" fmla="*/ 8 h 16"/>
                    <a:gd name="T10" fmla="*/ 13 w 18"/>
                    <a:gd name="T11" fmla="*/ 6 h 16"/>
                    <a:gd name="T12" fmla="*/ 11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4" y="14"/>
                        <a:pt x="3" y="14"/>
                        <a:pt x="2" y="15"/>
                      </a:cubicBezTo>
                      <a:cubicBezTo>
                        <a:pt x="3" y="15"/>
                        <a:pt x="6" y="16"/>
                        <a:pt x="7" y="15"/>
                      </a:cubicBezTo>
                      <a:cubicBezTo>
                        <a:pt x="13" y="13"/>
                        <a:pt x="5" y="11"/>
                        <a:pt x="4" y="8"/>
                      </a:cubicBezTo>
                      <a:cubicBezTo>
                        <a:pt x="7" y="2"/>
                        <a:pt x="7" y="8"/>
                        <a:pt x="13" y="6"/>
                      </a:cubicBezTo>
                      <a:cubicBezTo>
                        <a:pt x="13" y="8"/>
                        <a:pt x="11" y="8"/>
                        <a:pt x="11" y="10"/>
                      </a:cubicBezTo>
                      <a:cubicBezTo>
                        <a:pt x="18" y="6"/>
                        <a:pt x="12" y="2"/>
                        <a:pt x="10" y="0"/>
                      </a:cubicBezTo>
                      <a:cubicBezTo>
                        <a:pt x="9" y="0"/>
                        <a:pt x="8" y="1"/>
                        <a:pt x="8" y="2"/>
                      </a:cubicBezTo>
                      <a:cubicBezTo>
                        <a:pt x="6" y="0"/>
                        <a:pt x="6" y="0"/>
                        <a:pt x="6" y="0"/>
                      </a:cubicBezTo>
                      <a:cubicBezTo>
                        <a:pt x="1" y="2"/>
                        <a:pt x="0" y="4"/>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9" name="Freeform 944"/>
                <p:cNvSpPr>
                  <a:spLocks/>
                </p:cNvSpPr>
                <p:nvPr/>
              </p:nvSpPr>
              <p:spPr bwMode="auto">
                <a:xfrm>
                  <a:off x="3839" y="3189"/>
                  <a:ext cx="3" cy="1"/>
                </a:xfrm>
                <a:custGeom>
                  <a:avLst/>
                  <a:gdLst>
                    <a:gd name="T0" fmla="*/ 2 w 3"/>
                    <a:gd name="T1" fmla="*/ 2 h 2"/>
                    <a:gd name="T2" fmla="*/ 3 w 3"/>
                    <a:gd name="T3" fmla="*/ 0 h 2"/>
                    <a:gd name="T4" fmla="*/ 2 w 3"/>
                    <a:gd name="T5" fmla="*/ 2 h 2"/>
                  </a:gdLst>
                  <a:ahLst/>
                  <a:cxnLst>
                    <a:cxn ang="0">
                      <a:pos x="T0" y="T1"/>
                    </a:cxn>
                    <a:cxn ang="0">
                      <a:pos x="T2" y="T3"/>
                    </a:cxn>
                    <a:cxn ang="0">
                      <a:pos x="T4" y="T5"/>
                    </a:cxn>
                  </a:cxnLst>
                  <a:rect l="0" t="0" r="r" b="b"/>
                  <a:pathLst>
                    <a:path w="3" h="2">
                      <a:moveTo>
                        <a:pt x="2" y="2"/>
                      </a:moveTo>
                      <a:cubicBezTo>
                        <a:pt x="2" y="1"/>
                        <a:pt x="2" y="0"/>
                        <a:pt x="3" y="0"/>
                      </a:cubicBezTo>
                      <a:cubicBezTo>
                        <a:pt x="1" y="0"/>
                        <a:pt x="0"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0" name="Freeform 945"/>
                <p:cNvSpPr>
                  <a:spLocks/>
                </p:cNvSpPr>
                <p:nvPr/>
              </p:nvSpPr>
              <p:spPr bwMode="auto">
                <a:xfrm>
                  <a:off x="3848" y="3175"/>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1" name="Freeform 946"/>
                <p:cNvSpPr>
                  <a:spLocks/>
                </p:cNvSpPr>
                <p:nvPr/>
              </p:nvSpPr>
              <p:spPr bwMode="auto">
                <a:xfrm>
                  <a:off x="3840" y="3174"/>
                  <a:ext cx="3" cy="3"/>
                </a:xfrm>
                <a:custGeom>
                  <a:avLst/>
                  <a:gdLst>
                    <a:gd name="T0" fmla="*/ 3 w 3"/>
                    <a:gd name="T1" fmla="*/ 3 h 3"/>
                    <a:gd name="T2" fmla="*/ 3 w 3"/>
                    <a:gd name="T3" fmla="*/ 0 h 3"/>
                    <a:gd name="T4" fmla="*/ 0 w 3"/>
                    <a:gd name="T5" fmla="*/ 1 h 3"/>
                    <a:gd name="T6" fmla="*/ 3 w 3"/>
                    <a:gd name="T7" fmla="*/ 3 h 3"/>
                  </a:gdLst>
                  <a:ahLst/>
                  <a:cxnLst>
                    <a:cxn ang="0">
                      <a:pos x="T0" y="T1"/>
                    </a:cxn>
                    <a:cxn ang="0">
                      <a:pos x="T2" y="T3"/>
                    </a:cxn>
                    <a:cxn ang="0">
                      <a:pos x="T4" y="T5"/>
                    </a:cxn>
                    <a:cxn ang="0">
                      <a:pos x="T6" y="T7"/>
                    </a:cxn>
                  </a:cxnLst>
                  <a:rect l="0" t="0" r="r" b="b"/>
                  <a:pathLst>
                    <a:path w="3" h="3">
                      <a:moveTo>
                        <a:pt x="3" y="3"/>
                      </a:moveTo>
                      <a:cubicBezTo>
                        <a:pt x="3" y="0"/>
                        <a:pt x="3" y="0"/>
                        <a:pt x="3" y="0"/>
                      </a:cubicBezTo>
                      <a:cubicBezTo>
                        <a:pt x="0" y="1"/>
                        <a:pt x="0" y="1"/>
                        <a:pt x="0" y="1"/>
                      </a:cubicBezTo>
                      <a:cubicBezTo>
                        <a:pt x="1" y="2"/>
                        <a:pt x="1"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2" name="Freeform 947"/>
                <p:cNvSpPr>
                  <a:spLocks/>
                </p:cNvSpPr>
                <p:nvPr/>
              </p:nvSpPr>
              <p:spPr bwMode="auto">
                <a:xfrm>
                  <a:off x="3837" y="3080"/>
                  <a:ext cx="17" cy="93"/>
                </a:xfrm>
                <a:custGeom>
                  <a:avLst/>
                  <a:gdLst>
                    <a:gd name="T0" fmla="*/ 17 w 20"/>
                    <a:gd name="T1" fmla="*/ 1 h 108"/>
                    <a:gd name="T2" fmla="*/ 14 w 20"/>
                    <a:gd name="T3" fmla="*/ 4 h 108"/>
                    <a:gd name="T4" fmla="*/ 10 w 20"/>
                    <a:gd name="T5" fmla="*/ 0 h 108"/>
                    <a:gd name="T6" fmla="*/ 3 w 20"/>
                    <a:gd name="T7" fmla="*/ 0 h 108"/>
                    <a:gd name="T8" fmla="*/ 6 w 20"/>
                    <a:gd name="T9" fmla="*/ 9 h 108"/>
                    <a:gd name="T10" fmla="*/ 2 w 20"/>
                    <a:gd name="T11" fmla="*/ 9 h 108"/>
                    <a:gd name="T12" fmla="*/ 4 w 20"/>
                    <a:gd name="T13" fmla="*/ 25 h 108"/>
                    <a:gd name="T14" fmla="*/ 6 w 20"/>
                    <a:gd name="T15" fmla="*/ 36 h 108"/>
                    <a:gd name="T16" fmla="*/ 4 w 20"/>
                    <a:gd name="T17" fmla="*/ 81 h 108"/>
                    <a:gd name="T18" fmla="*/ 10 w 20"/>
                    <a:gd name="T19" fmla="*/ 84 h 108"/>
                    <a:gd name="T20" fmla="*/ 6 w 20"/>
                    <a:gd name="T21" fmla="*/ 87 h 108"/>
                    <a:gd name="T22" fmla="*/ 6 w 20"/>
                    <a:gd name="T23" fmla="*/ 84 h 108"/>
                    <a:gd name="T24" fmla="*/ 4 w 20"/>
                    <a:gd name="T25" fmla="*/ 97 h 108"/>
                    <a:gd name="T26" fmla="*/ 12 w 20"/>
                    <a:gd name="T27" fmla="*/ 97 h 108"/>
                    <a:gd name="T28" fmla="*/ 4 w 20"/>
                    <a:gd name="T29" fmla="*/ 103 h 108"/>
                    <a:gd name="T30" fmla="*/ 9 w 20"/>
                    <a:gd name="T31" fmla="*/ 107 h 108"/>
                    <a:gd name="T32" fmla="*/ 14 w 20"/>
                    <a:gd name="T33" fmla="*/ 103 h 108"/>
                    <a:gd name="T34" fmla="*/ 17 w 20"/>
                    <a:gd name="T35" fmla="*/ 106 h 108"/>
                    <a:gd name="T36" fmla="*/ 8 w 20"/>
                    <a:gd name="T37" fmla="*/ 77 h 108"/>
                    <a:gd name="T38" fmla="*/ 12 w 20"/>
                    <a:gd name="T39" fmla="*/ 78 h 108"/>
                    <a:gd name="T40" fmla="*/ 16 w 20"/>
                    <a:gd name="T41" fmla="*/ 60 h 108"/>
                    <a:gd name="T42" fmla="*/ 9 w 20"/>
                    <a:gd name="T43" fmla="*/ 53 h 108"/>
                    <a:gd name="T44" fmla="*/ 12 w 20"/>
                    <a:gd name="T45" fmla="*/ 49 h 108"/>
                    <a:gd name="T46" fmla="*/ 9 w 20"/>
                    <a:gd name="T47" fmla="*/ 49 h 108"/>
                    <a:gd name="T48" fmla="*/ 13 w 20"/>
                    <a:gd name="T49" fmla="*/ 44 h 108"/>
                    <a:gd name="T50" fmla="*/ 5 w 20"/>
                    <a:gd name="T51" fmla="*/ 43 h 108"/>
                    <a:gd name="T52" fmla="*/ 17 w 20"/>
                    <a:gd name="T53" fmla="*/ 32 h 108"/>
                    <a:gd name="T54" fmla="*/ 12 w 20"/>
                    <a:gd name="T55" fmla="*/ 33 h 108"/>
                    <a:gd name="T56" fmla="*/ 9 w 20"/>
                    <a:gd name="T57" fmla="*/ 31 h 108"/>
                    <a:gd name="T58" fmla="*/ 16 w 20"/>
                    <a:gd name="T59" fmla="*/ 29 h 108"/>
                    <a:gd name="T60" fmla="*/ 12 w 20"/>
                    <a:gd name="T61" fmla="*/ 21 h 108"/>
                    <a:gd name="T62" fmla="*/ 8 w 20"/>
                    <a:gd name="T63" fmla="*/ 22 h 108"/>
                    <a:gd name="T64" fmla="*/ 10 w 20"/>
                    <a:gd name="T65" fmla="*/ 11 h 108"/>
                    <a:gd name="T66" fmla="*/ 17 w 20"/>
                    <a:gd name="T67" fmla="*/ 16 h 108"/>
                    <a:gd name="T68" fmla="*/ 20 w 20"/>
                    <a:gd name="T69" fmla="*/ 13 h 108"/>
                    <a:gd name="T70" fmla="*/ 11 w 20"/>
                    <a:gd name="T71" fmla="*/ 5 h 108"/>
                    <a:gd name="T72" fmla="*/ 17 w 20"/>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08">
                      <a:moveTo>
                        <a:pt x="17" y="1"/>
                      </a:moveTo>
                      <a:cubicBezTo>
                        <a:pt x="15" y="1"/>
                        <a:pt x="14" y="2"/>
                        <a:pt x="14" y="4"/>
                      </a:cubicBezTo>
                      <a:cubicBezTo>
                        <a:pt x="11" y="4"/>
                        <a:pt x="11" y="1"/>
                        <a:pt x="10" y="0"/>
                      </a:cubicBezTo>
                      <a:cubicBezTo>
                        <a:pt x="7" y="3"/>
                        <a:pt x="6" y="0"/>
                        <a:pt x="3" y="0"/>
                      </a:cubicBezTo>
                      <a:cubicBezTo>
                        <a:pt x="2" y="4"/>
                        <a:pt x="6" y="5"/>
                        <a:pt x="6" y="9"/>
                      </a:cubicBezTo>
                      <a:cubicBezTo>
                        <a:pt x="2" y="9"/>
                        <a:pt x="2" y="9"/>
                        <a:pt x="2" y="9"/>
                      </a:cubicBezTo>
                      <a:cubicBezTo>
                        <a:pt x="4" y="13"/>
                        <a:pt x="7" y="21"/>
                        <a:pt x="4" y="25"/>
                      </a:cubicBezTo>
                      <a:cubicBezTo>
                        <a:pt x="3" y="29"/>
                        <a:pt x="4" y="32"/>
                        <a:pt x="6" y="36"/>
                      </a:cubicBezTo>
                      <a:cubicBezTo>
                        <a:pt x="4" y="51"/>
                        <a:pt x="7" y="66"/>
                        <a:pt x="4" y="81"/>
                      </a:cubicBezTo>
                      <a:cubicBezTo>
                        <a:pt x="10" y="84"/>
                        <a:pt x="10" y="84"/>
                        <a:pt x="10" y="84"/>
                      </a:cubicBezTo>
                      <a:cubicBezTo>
                        <a:pt x="7" y="84"/>
                        <a:pt x="10" y="87"/>
                        <a:pt x="6" y="87"/>
                      </a:cubicBezTo>
                      <a:cubicBezTo>
                        <a:pt x="6" y="86"/>
                        <a:pt x="6" y="85"/>
                        <a:pt x="6" y="84"/>
                      </a:cubicBezTo>
                      <a:cubicBezTo>
                        <a:pt x="0" y="88"/>
                        <a:pt x="6" y="93"/>
                        <a:pt x="4" y="97"/>
                      </a:cubicBezTo>
                      <a:cubicBezTo>
                        <a:pt x="5" y="97"/>
                        <a:pt x="11" y="96"/>
                        <a:pt x="12" y="97"/>
                      </a:cubicBezTo>
                      <a:cubicBezTo>
                        <a:pt x="5" y="97"/>
                        <a:pt x="12" y="102"/>
                        <a:pt x="4" y="103"/>
                      </a:cubicBezTo>
                      <a:cubicBezTo>
                        <a:pt x="2" y="107"/>
                        <a:pt x="10" y="103"/>
                        <a:pt x="9" y="107"/>
                      </a:cubicBezTo>
                      <a:cubicBezTo>
                        <a:pt x="13" y="108"/>
                        <a:pt x="11" y="103"/>
                        <a:pt x="14" y="103"/>
                      </a:cubicBezTo>
                      <a:cubicBezTo>
                        <a:pt x="17" y="104"/>
                        <a:pt x="13" y="106"/>
                        <a:pt x="17" y="106"/>
                      </a:cubicBezTo>
                      <a:cubicBezTo>
                        <a:pt x="19" y="100"/>
                        <a:pt x="10" y="87"/>
                        <a:pt x="8" y="77"/>
                      </a:cubicBezTo>
                      <a:cubicBezTo>
                        <a:pt x="12" y="78"/>
                        <a:pt x="12" y="78"/>
                        <a:pt x="12" y="78"/>
                      </a:cubicBezTo>
                      <a:cubicBezTo>
                        <a:pt x="9" y="73"/>
                        <a:pt x="9" y="64"/>
                        <a:pt x="16" y="60"/>
                      </a:cubicBezTo>
                      <a:cubicBezTo>
                        <a:pt x="12" y="61"/>
                        <a:pt x="18" y="52"/>
                        <a:pt x="9" y="53"/>
                      </a:cubicBezTo>
                      <a:cubicBezTo>
                        <a:pt x="11" y="52"/>
                        <a:pt x="11" y="51"/>
                        <a:pt x="12" y="49"/>
                      </a:cubicBezTo>
                      <a:cubicBezTo>
                        <a:pt x="9" y="49"/>
                        <a:pt x="9" y="49"/>
                        <a:pt x="9" y="49"/>
                      </a:cubicBezTo>
                      <a:cubicBezTo>
                        <a:pt x="9" y="46"/>
                        <a:pt x="13" y="47"/>
                        <a:pt x="13" y="44"/>
                      </a:cubicBezTo>
                      <a:cubicBezTo>
                        <a:pt x="9" y="46"/>
                        <a:pt x="8" y="43"/>
                        <a:pt x="5" y="43"/>
                      </a:cubicBezTo>
                      <a:cubicBezTo>
                        <a:pt x="10" y="39"/>
                        <a:pt x="13" y="35"/>
                        <a:pt x="17" y="32"/>
                      </a:cubicBezTo>
                      <a:cubicBezTo>
                        <a:pt x="15" y="32"/>
                        <a:pt x="14" y="32"/>
                        <a:pt x="12" y="33"/>
                      </a:cubicBezTo>
                      <a:cubicBezTo>
                        <a:pt x="14" y="31"/>
                        <a:pt x="10" y="32"/>
                        <a:pt x="9" y="31"/>
                      </a:cubicBezTo>
                      <a:cubicBezTo>
                        <a:pt x="9" y="29"/>
                        <a:pt x="14" y="29"/>
                        <a:pt x="16" y="29"/>
                      </a:cubicBezTo>
                      <a:cubicBezTo>
                        <a:pt x="18" y="26"/>
                        <a:pt x="9" y="24"/>
                        <a:pt x="12" y="21"/>
                      </a:cubicBezTo>
                      <a:cubicBezTo>
                        <a:pt x="8" y="22"/>
                        <a:pt x="8" y="22"/>
                        <a:pt x="8" y="22"/>
                      </a:cubicBezTo>
                      <a:cubicBezTo>
                        <a:pt x="7" y="18"/>
                        <a:pt x="11" y="15"/>
                        <a:pt x="10" y="11"/>
                      </a:cubicBezTo>
                      <a:cubicBezTo>
                        <a:pt x="15" y="9"/>
                        <a:pt x="14" y="14"/>
                        <a:pt x="17" y="16"/>
                      </a:cubicBezTo>
                      <a:cubicBezTo>
                        <a:pt x="18" y="15"/>
                        <a:pt x="18" y="13"/>
                        <a:pt x="20" y="13"/>
                      </a:cubicBezTo>
                      <a:cubicBezTo>
                        <a:pt x="17" y="11"/>
                        <a:pt x="14" y="8"/>
                        <a:pt x="11" y="5"/>
                      </a:cubicBezTo>
                      <a:cubicBezTo>
                        <a:pt x="17" y="8"/>
                        <a:pt x="17" y="2"/>
                        <a:pt x="17"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3" name="Freeform 948"/>
                <p:cNvSpPr>
                  <a:spLocks/>
                </p:cNvSpPr>
                <p:nvPr/>
              </p:nvSpPr>
              <p:spPr bwMode="auto">
                <a:xfrm>
                  <a:off x="3854" y="3091"/>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4" name="Freeform 949"/>
                <p:cNvSpPr>
                  <a:spLocks/>
                </p:cNvSpPr>
                <p:nvPr/>
              </p:nvSpPr>
              <p:spPr bwMode="auto">
                <a:xfrm>
                  <a:off x="3851" y="3080"/>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5" name="Freeform 950"/>
                <p:cNvSpPr>
                  <a:spLocks/>
                </p:cNvSpPr>
                <p:nvPr/>
              </p:nvSpPr>
              <p:spPr bwMode="auto">
                <a:xfrm>
                  <a:off x="3840" y="3101"/>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6" name="Freeform 951"/>
                <p:cNvSpPr>
                  <a:spLocks/>
                </p:cNvSpPr>
                <p:nvPr/>
              </p:nvSpPr>
              <p:spPr bwMode="auto">
                <a:xfrm>
                  <a:off x="3851" y="3105"/>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2"/>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7" name="Freeform 952"/>
                <p:cNvSpPr>
                  <a:spLocks/>
                </p:cNvSpPr>
                <p:nvPr/>
              </p:nvSpPr>
              <p:spPr bwMode="auto">
                <a:xfrm>
                  <a:off x="3850" y="3126"/>
                  <a:ext cx="3" cy="2"/>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1" y="2"/>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8" name="Freeform 953"/>
                <p:cNvSpPr>
                  <a:spLocks/>
                </p:cNvSpPr>
                <p:nvPr/>
              </p:nvSpPr>
              <p:spPr bwMode="auto">
                <a:xfrm>
                  <a:off x="3853" y="3084"/>
                  <a:ext cx="2" cy="3"/>
                </a:xfrm>
                <a:custGeom>
                  <a:avLst/>
                  <a:gdLst>
                    <a:gd name="T0" fmla="*/ 2 w 2"/>
                    <a:gd name="T1" fmla="*/ 3 h 3"/>
                    <a:gd name="T2" fmla="*/ 1 w 2"/>
                    <a:gd name="T3" fmla="*/ 0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0"/>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9" name="Freeform 954"/>
                <p:cNvSpPr>
                  <a:spLocks/>
                </p:cNvSpPr>
                <p:nvPr/>
              </p:nvSpPr>
              <p:spPr bwMode="auto">
                <a:xfrm>
                  <a:off x="3835" y="3027"/>
                  <a:ext cx="21" cy="51"/>
                </a:xfrm>
                <a:custGeom>
                  <a:avLst/>
                  <a:gdLst>
                    <a:gd name="T0" fmla="*/ 5 w 24"/>
                    <a:gd name="T1" fmla="*/ 4 h 59"/>
                    <a:gd name="T2" fmla="*/ 2 w 24"/>
                    <a:gd name="T3" fmla="*/ 14 h 59"/>
                    <a:gd name="T4" fmla="*/ 12 w 24"/>
                    <a:gd name="T5" fmla="*/ 22 h 59"/>
                    <a:gd name="T6" fmla="*/ 3 w 24"/>
                    <a:gd name="T7" fmla="*/ 20 h 59"/>
                    <a:gd name="T8" fmla="*/ 9 w 24"/>
                    <a:gd name="T9" fmla="*/ 41 h 59"/>
                    <a:gd name="T10" fmla="*/ 5 w 24"/>
                    <a:gd name="T11" fmla="*/ 40 h 59"/>
                    <a:gd name="T12" fmla="*/ 15 w 24"/>
                    <a:gd name="T13" fmla="*/ 48 h 59"/>
                    <a:gd name="T14" fmla="*/ 4 w 24"/>
                    <a:gd name="T15" fmla="*/ 48 h 59"/>
                    <a:gd name="T16" fmla="*/ 3 w 24"/>
                    <a:gd name="T17" fmla="*/ 47 h 59"/>
                    <a:gd name="T18" fmla="*/ 6 w 24"/>
                    <a:gd name="T19" fmla="*/ 58 h 59"/>
                    <a:gd name="T20" fmla="*/ 13 w 24"/>
                    <a:gd name="T21" fmla="*/ 59 h 59"/>
                    <a:gd name="T22" fmla="*/ 18 w 24"/>
                    <a:gd name="T23" fmla="*/ 59 h 59"/>
                    <a:gd name="T24" fmla="*/ 14 w 24"/>
                    <a:gd name="T25" fmla="*/ 52 h 59"/>
                    <a:gd name="T26" fmla="*/ 18 w 24"/>
                    <a:gd name="T27" fmla="*/ 51 h 59"/>
                    <a:gd name="T28" fmla="*/ 15 w 24"/>
                    <a:gd name="T29" fmla="*/ 49 h 59"/>
                    <a:gd name="T30" fmla="*/ 19 w 24"/>
                    <a:gd name="T31" fmla="*/ 48 h 59"/>
                    <a:gd name="T32" fmla="*/ 16 w 24"/>
                    <a:gd name="T33" fmla="*/ 43 h 59"/>
                    <a:gd name="T34" fmla="*/ 17 w 24"/>
                    <a:gd name="T35" fmla="*/ 43 h 59"/>
                    <a:gd name="T36" fmla="*/ 12 w 24"/>
                    <a:gd name="T37" fmla="*/ 40 h 59"/>
                    <a:gd name="T38" fmla="*/ 17 w 24"/>
                    <a:gd name="T39" fmla="*/ 38 h 59"/>
                    <a:gd name="T40" fmla="*/ 14 w 24"/>
                    <a:gd name="T41" fmla="*/ 38 h 59"/>
                    <a:gd name="T42" fmla="*/ 20 w 24"/>
                    <a:gd name="T43" fmla="*/ 25 h 59"/>
                    <a:gd name="T44" fmla="*/ 16 w 24"/>
                    <a:gd name="T45" fmla="*/ 25 h 59"/>
                    <a:gd name="T46" fmla="*/ 19 w 24"/>
                    <a:gd name="T47" fmla="*/ 30 h 59"/>
                    <a:gd name="T48" fmla="*/ 9 w 24"/>
                    <a:gd name="T49" fmla="*/ 29 h 59"/>
                    <a:gd name="T50" fmla="*/ 18 w 24"/>
                    <a:gd name="T51" fmla="*/ 22 h 59"/>
                    <a:gd name="T52" fmla="*/ 16 w 24"/>
                    <a:gd name="T53" fmla="*/ 13 h 59"/>
                    <a:gd name="T54" fmla="*/ 17 w 24"/>
                    <a:gd name="T55" fmla="*/ 13 h 59"/>
                    <a:gd name="T56" fmla="*/ 14 w 24"/>
                    <a:gd name="T57" fmla="*/ 6 h 59"/>
                    <a:gd name="T58" fmla="*/ 13 w 24"/>
                    <a:gd name="T59" fmla="*/ 8 h 59"/>
                    <a:gd name="T60" fmla="*/ 10 w 24"/>
                    <a:gd name="T61" fmla="*/ 6 h 59"/>
                    <a:gd name="T62" fmla="*/ 12 w 24"/>
                    <a:gd name="T63" fmla="*/ 6 h 59"/>
                    <a:gd name="T64" fmla="*/ 6 w 24"/>
                    <a:gd name="T65" fmla="*/ 0 h 59"/>
                    <a:gd name="T66" fmla="*/ 10 w 24"/>
                    <a:gd name="T67" fmla="*/ 7 h 59"/>
                    <a:gd name="T68" fmla="*/ 5 w 24"/>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59">
                      <a:moveTo>
                        <a:pt x="5" y="4"/>
                      </a:moveTo>
                      <a:cubicBezTo>
                        <a:pt x="0" y="6"/>
                        <a:pt x="3" y="11"/>
                        <a:pt x="2" y="14"/>
                      </a:cubicBezTo>
                      <a:cubicBezTo>
                        <a:pt x="4" y="21"/>
                        <a:pt x="12" y="15"/>
                        <a:pt x="12" y="22"/>
                      </a:cubicBezTo>
                      <a:cubicBezTo>
                        <a:pt x="3" y="20"/>
                        <a:pt x="3" y="20"/>
                        <a:pt x="3" y="20"/>
                      </a:cubicBezTo>
                      <a:cubicBezTo>
                        <a:pt x="3" y="26"/>
                        <a:pt x="1" y="35"/>
                        <a:pt x="9" y="41"/>
                      </a:cubicBezTo>
                      <a:cubicBezTo>
                        <a:pt x="8" y="41"/>
                        <a:pt x="7" y="42"/>
                        <a:pt x="5" y="40"/>
                      </a:cubicBezTo>
                      <a:cubicBezTo>
                        <a:pt x="6" y="45"/>
                        <a:pt x="18" y="43"/>
                        <a:pt x="15" y="48"/>
                      </a:cubicBezTo>
                      <a:cubicBezTo>
                        <a:pt x="10" y="43"/>
                        <a:pt x="10" y="50"/>
                        <a:pt x="4" y="48"/>
                      </a:cubicBezTo>
                      <a:cubicBezTo>
                        <a:pt x="3" y="47"/>
                        <a:pt x="3" y="47"/>
                        <a:pt x="3" y="47"/>
                      </a:cubicBezTo>
                      <a:cubicBezTo>
                        <a:pt x="4" y="51"/>
                        <a:pt x="7" y="56"/>
                        <a:pt x="6" y="58"/>
                      </a:cubicBezTo>
                      <a:cubicBezTo>
                        <a:pt x="9" y="58"/>
                        <a:pt x="12" y="56"/>
                        <a:pt x="13" y="59"/>
                      </a:cubicBezTo>
                      <a:cubicBezTo>
                        <a:pt x="13" y="58"/>
                        <a:pt x="16" y="59"/>
                        <a:pt x="18" y="59"/>
                      </a:cubicBezTo>
                      <a:cubicBezTo>
                        <a:pt x="16" y="55"/>
                        <a:pt x="17" y="54"/>
                        <a:pt x="14" y="52"/>
                      </a:cubicBezTo>
                      <a:cubicBezTo>
                        <a:pt x="17" y="50"/>
                        <a:pt x="15" y="53"/>
                        <a:pt x="18" y="51"/>
                      </a:cubicBezTo>
                      <a:cubicBezTo>
                        <a:pt x="15" y="49"/>
                        <a:pt x="15" y="49"/>
                        <a:pt x="15" y="49"/>
                      </a:cubicBezTo>
                      <a:cubicBezTo>
                        <a:pt x="16" y="47"/>
                        <a:pt x="19" y="51"/>
                        <a:pt x="19" y="48"/>
                      </a:cubicBezTo>
                      <a:cubicBezTo>
                        <a:pt x="17" y="47"/>
                        <a:pt x="16" y="45"/>
                        <a:pt x="16" y="43"/>
                      </a:cubicBezTo>
                      <a:cubicBezTo>
                        <a:pt x="17" y="43"/>
                        <a:pt x="17" y="43"/>
                        <a:pt x="17" y="43"/>
                      </a:cubicBezTo>
                      <a:cubicBezTo>
                        <a:pt x="16" y="42"/>
                        <a:pt x="17" y="39"/>
                        <a:pt x="12" y="40"/>
                      </a:cubicBezTo>
                      <a:cubicBezTo>
                        <a:pt x="17" y="38"/>
                        <a:pt x="17" y="38"/>
                        <a:pt x="17" y="38"/>
                      </a:cubicBezTo>
                      <a:cubicBezTo>
                        <a:pt x="14" y="38"/>
                        <a:pt x="14" y="38"/>
                        <a:pt x="14" y="38"/>
                      </a:cubicBezTo>
                      <a:cubicBezTo>
                        <a:pt x="15" y="33"/>
                        <a:pt x="24" y="32"/>
                        <a:pt x="20" y="25"/>
                      </a:cubicBezTo>
                      <a:cubicBezTo>
                        <a:pt x="18" y="27"/>
                        <a:pt x="17" y="26"/>
                        <a:pt x="16" y="25"/>
                      </a:cubicBezTo>
                      <a:cubicBezTo>
                        <a:pt x="13" y="27"/>
                        <a:pt x="18" y="28"/>
                        <a:pt x="19" y="30"/>
                      </a:cubicBezTo>
                      <a:cubicBezTo>
                        <a:pt x="15" y="31"/>
                        <a:pt x="11" y="26"/>
                        <a:pt x="9" y="29"/>
                      </a:cubicBezTo>
                      <a:cubicBezTo>
                        <a:pt x="13" y="26"/>
                        <a:pt x="9" y="23"/>
                        <a:pt x="18" y="22"/>
                      </a:cubicBezTo>
                      <a:cubicBezTo>
                        <a:pt x="18" y="18"/>
                        <a:pt x="14" y="17"/>
                        <a:pt x="16" y="13"/>
                      </a:cubicBezTo>
                      <a:cubicBezTo>
                        <a:pt x="17" y="13"/>
                        <a:pt x="17" y="13"/>
                        <a:pt x="17" y="13"/>
                      </a:cubicBezTo>
                      <a:cubicBezTo>
                        <a:pt x="12" y="12"/>
                        <a:pt x="20" y="10"/>
                        <a:pt x="14" y="6"/>
                      </a:cubicBezTo>
                      <a:cubicBezTo>
                        <a:pt x="13" y="8"/>
                        <a:pt x="13" y="8"/>
                        <a:pt x="13" y="8"/>
                      </a:cubicBezTo>
                      <a:cubicBezTo>
                        <a:pt x="10" y="8"/>
                        <a:pt x="10" y="7"/>
                        <a:pt x="10" y="6"/>
                      </a:cubicBezTo>
                      <a:cubicBezTo>
                        <a:pt x="11" y="6"/>
                        <a:pt x="11" y="6"/>
                        <a:pt x="12" y="6"/>
                      </a:cubicBezTo>
                      <a:cubicBezTo>
                        <a:pt x="8" y="5"/>
                        <a:pt x="7" y="1"/>
                        <a:pt x="6" y="0"/>
                      </a:cubicBezTo>
                      <a:cubicBezTo>
                        <a:pt x="5" y="2"/>
                        <a:pt x="9" y="4"/>
                        <a:pt x="10" y="7"/>
                      </a:cubicBezTo>
                      <a:cubicBezTo>
                        <a:pt x="7" y="5"/>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0" name="Freeform 955"/>
                <p:cNvSpPr>
                  <a:spLocks/>
                </p:cNvSpPr>
                <p:nvPr/>
              </p:nvSpPr>
              <p:spPr bwMode="auto">
                <a:xfrm>
                  <a:off x="3850" y="3064"/>
                  <a:ext cx="1" cy="1"/>
                </a:xfrm>
                <a:custGeom>
                  <a:avLst/>
                  <a:gdLst>
                    <a:gd name="T0" fmla="*/ 2 w 2"/>
                    <a:gd name="T1" fmla="*/ 2 h 2"/>
                    <a:gd name="T2" fmla="*/ 0 w 2"/>
                    <a:gd name="T3" fmla="*/ 0 h 2"/>
                    <a:gd name="T4" fmla="*/ 2 w 2"/>
                    <a:gd name="T5" fmla="*/ 2 h 2"/>
                  </a:gdLst>
                  <a:ahLst/>
                  <a:cxnLst>
                    <a:cxn ang="0">
                      <a:pos x="T0" y="T1"/>
                    </a:cxn>
                    <a:cxn ang="0">
                      <a:pos x="T2" y="T3"/>
                    </a:cxn>
                    <a:cxn ang="0">
                      <a:pos x="T4" y="T5"/>
                    </a:cxn>
                  </a:cxnLst>
                  <a:rect l="0" t="0" r="r" b="b"/>
                  <a:pathLst>
                    <a:path w="2" h="2">
                      <a:moveTo>
                        <a:pt x="2" y="2"/>
                      </a:moveTo>
                      <a:cubicBezTo>
                        <a:pt x="0" y="0"/>
                        <a:pt x="0" y="0"/>
                        <a:pt x="0" y="0"/>
                      </a:cubicBezTo>
                      <a:cubicBezTo>
                        <a:pt x="0" y="1"/>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1" name="Freeform 956"/>
                <p:cNvSpPr>
                  <a:spLocks/>
                </p:cNvSpPr>
                <p:nvPr/>
              </p:nvSpPr>
              <p:spPr bwMode="auto">
                <a:xfrm>
                  <a:off x="3833" y="2985"/>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0 h 47"/>
                    <a:gd name="T40" fmla="*/ 20 w 28"/>
                    <a:gd name="T41" fmla="*/ 40 h 47"/>
                    <a:gd name="T42" fmla="*/ 23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5"/>
                        <a:pt x="9" y="33"/>
                      </a:cubicBezTo>
                      <a:cubicBezTo>
                        <a:pt x="12" y="31"/>
                        <a:pt x="8" y="29"/>
                        <a:pt x="8" y="28"/>
                      </a:cubicBezTo>
                      <a:cubicBezTo>
                        <a:pt x="10" y="29"/>
                        <a:pt x="16"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2" y="0"/>
                        <a:pt x="2" y="4"/>
                      </a:cubicBezTo>
                      <a:cubicBezTo>
                        <a:pt x="0" y="5"/>
                        <a:pt x="3" y="6"/>
                        <a:pt x="3" y="8"/>
                      </a:cubicBezTo>
                      <a:cubicBezTo>
                        <a:pt x="5" y="4"/>
                        <a:pt x="8" y="8"/>
                        <a:pt x="10" y="8"/>
                      </a:cubicBezTo>
                      <a:cubicBezTo>
                        <a:pt x="9" y="10"/>
                        <a:pt x="12" y="13"/>
                        <a:pt x="8" y="12"/>
                      </a:cubicBezTo>
                      <a:cubicBezTo>
                        <a:pt x="4" y="9"/>
                        <a:pt x="4" y="9"/>
                        <a:pt x="4" y="9"/>
                      </a:cubicBezTo>
                      <a:cubicBezTo>
                        <a:pt x="2" y="18"/>
                        <a:pt x="3" y="30"/>
                        <a:pt x="4" y="40"/>
                      </a:cubicBezTo>
                      <a:cubicBezTo>
                        <a:pt x="4" y="36"/>
                        <a:pt x="4" y="36"/>
                        <a:pt x="4" y="36"/>
                      </a:cubicBezTo>
                      <a:cubicBezTo>
                        <a:pt x="7" y="36"/>
                        <a:pt x="7" y="38"/>
                        <a:pt x="8" y="40"/>
                      </a:cubicBezTo>
                      <a:cubicBezTo>
                        <a:pt x="15" y="38"/>
                        <a:pt x="15" y="38"/>
                        <a:pt x="15" y="38"/>
                      </a:cubicBezTo>
                      <a:cubicBezTo>
                        <a:pt x="15" y="39"/>
                        <a:pt x="16" y="40"/>
                        <a:pt x="13" y="40"/>
                      </a:cubicBezTo>
                      <a:cubicBezTo>
                        <a:pt x="16" y="42"/>
                        <a:pt x="18" y="41"/>
                        <a:pt x="20" y="40"/>
                      </a:cubicBezTo>
                      <a:cubicBezTo>
                        <a:pt x="21" y="44"/>
                        <a:pt x="18" y="44"/>
                        <a:pt x="23" y="47"/>
                      </a:cubicBezTo>
                      <a:cubicBezTo>
                        <a:pt x="28" y="41"/>
                        <a:pt x="18" y="42"/>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2" name="Freeform 957"/>
                <p:cNvSpPr>
                  <a:spLocks/>
                </p:cNvSpPr>
                <p:nvPr/>
              </p:nvSpPr>
              <p:spPr bwMode="auto">
                <a:xfrm>
                  <a:off x="3845" y="3024"/>
                  <a:ext cx="4" cy="2"/>
                </a:xfrm>
                <a:custGeom>
                  <a:avLst/>
                  <a:gdLst>
                    <a:gd name="T0" fmla="*/ 4 w 4"/>
                    <a:gd name="T1" fmla="*/ 1 h 2"/>
                    <a:gd name="T2" fmla="*/ 0 w 4"/>
                    <a:gd name="T3" fmla="*/ 0 h 2"/>
                    <a:gd name="T4" fmla="*/ 2 w 4"/>
                    <a:gd name="T5" fmla="*/ 2 h 2"/>
                    <a:gd name="T6" fmla="*/ 4 w 4"/>
                    <a:gd name="T7" fmla="*/ 1 h 2"/>
                  </a:gdLst>
                  <a:ahLst/>
                  <a:cxnLst>
                    <a:cxn ang="0">
                      <a:pos x="T0" y="T1"/>
                    </a:cxn>
                    <a:cxn ang="0">
                      <a:pos x="T2" y="T3"/>
                    </a:cxn>
                    <a:cxn ang="0">
                      <a:pos x="T4" y="T5"/>
                    </a:cxn>
                    <a:cxn ang="0">
                      <a:pos x="T6" y="T7"/>
                    </a:cxn>
                  </a:cxnLst>
                  <a:rect l="0" t="0" r="r" b="b"/>
                  <a:pathLst>
                    <a:path w="4" h="2">
                      <a:moveTo>
                        <a:pt x="4" y="1"/>
                      </a:moveTo>
                      <a:lnTo>
                        <a:pt x="0" y="0"/>
                      </a:lnTo>
                      <a:lnTo>
                        <a:pt x="2" y="2"/>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3" name="Freeform 958"/>
                <p:cNvSpPr>
                  <a:spLocks/>
                </p:cNvSpPr>
                <p:nvPr/>
              </p:nvSpPr>
              <p:spPr bwMode="auto">
                <a:xfrm>
                  <a:off x="3836" y="3022"/>
                  <a:ext cx="4" cy="1"/>
                </a:xfrm>
                <a:custGeom>
                  <a:avLst/>
                  <a:gdLst>
                    <a:gd name="T0" fmla="*/ 0 w 5"/>
                    <a:gd name="T1" fmla="*/ 1 h 2"/>
                    <a:gd name="T2" fmla="*/ 4 w 5"/>
                    <a:gd name="T3" fmla="*/ 2 h 2"/>
                    <a:gd name="T4" fmla="*/ 0 w 5"/>
                    <a:gd name="T5" fmla="*/ 1 h 2"/>
                  </a:gdLst>
                  <a:ahLst/>
                  <a:cxnLst>
                    <a:cxn ang="0">
                      <a:pos x="T0" y="T1"/>
                    </a:cxn>
                    <a:cxn ang="0">
                      <a:pos x="T2" y="T3"/>
                    </a:cxn>
                    <a:cxn ang="0">
                      <a:pos x="T4" y="T5"/>
                    </a:cxn>
                  </a:cxnLst>
                  <a:rect l="0" t="0" r="r" b="b"/>
                  <a:pathLst>
                    <a:path w="5" h="2">
                      <a:moveTo>
                        <a:pt x="0" y="1"/>
                      </a:moveTo>
                      <a:cubicBezTo>
                        <a:pt x="4" y="2"/>
                        <a:pt x="4" y="2"/>
                        <a:pt x="4" y="2"/>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4" name="Freeform 959"/>
                <p:cNvSpPr>
                  <a:spLocks/>
                </p:cNvSpPr>
                <p:nvPr/>
              </p:nvSpPr>
              <p:spPr bwMode="auto">
                <a:xfrm>
                  <a:off x="3847" y="2994"/>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5" name="Freeform 960"/>
                <p:cNvSpPr>
                  <a:spLocks/>
                </p:cNvSpPr>
                <p:nvPr/>
              </p:nvSpPr>
              <p:spPr bwMode="auto">
                <a:xfrm>
                  <a:off x="3835" y="2977"/>
                  <a:ext cx="11" cy="12"/>
                </a:xfrm>
                <a:custGeom>
                  <a:avLst/>
                  <a:gdLst>
                    <a:gd name="T0" fmla="*/ 0 w 13"/>
                    <a:gd name="T1" fmla="*/ 0 h 14"/>
                    <a:gd name="T2" fmla="*/ 0 w 13"/>
                    <a:gd name="T3" fmla="*/ 12 h 14"/>
                    <a:gd name="T4" fmla="*/ 12 w 13"/>
                    <a:gd name="T5" fmla="*/ 12 h 14"/>
                    <a:gd name="T6" fmla="*/ 4 w 13"/>
                    <a:gd name="T7" fmla="*/ 7 h 14"/>
                    <a:gd name="T8" fmla="*/ 4 w 13"/>
                    <a:gd name="T9" fmla="*/ 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10"/>
                        <a:pt x="5" y="10"/>
                        <a:pt x="4" y="7"/>
                      </a:cubicBezTo>
                      <a:cubicBezTo>
                        <a:pt x="8" y="6"/>
                        <a:pt x="3" y="3"/>
                        <a:pt x="4"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6" name="Freeform 961"/>
                <p:cNvSpPr>
                  <a:spLocks/>
                </p:cNvSpPr>
                <p:nvPr/>
              </p:nvSpPr>
              <p:spPr bwMode="auto">
                <a:xfrm>
                  <a:off x="3837" y="2884"/>
                  <a:ext cx="19" cy="97"/>
                </a:xfrm>
                <a:custGeom>
                  <a:avLst/>
                  <a:gdLst>
                    <a:gd name="T0" fmla="*/ 12 w 22"/>
                    <a:gd name="T1" fmla="*/ 93 h 113"/>
                    <a:gd name="T2" fmla="*/ 11 w 22"/>
                    <a:gd name="T3" fmla="*/ 87 h 113"/>
                    <a:gd name="T4" fmla="*/ 14 w 22"/>
                    <a:gd name="T5" fmla="*/ 90 h 113"/>
                    <a:gd name="T6" fmla="*/ 17 w 22"/>
                    <a:gd name="T7" fmla="*/ 86 h 113"/>
                    <a:gd name="T8" fmla="*/ 14 w 22"/>
                    <a:gd name="T9" fmla="*/ 86 h 113"/>
                    <a:gd name="T10" fmla="*/ 13 w 22"/>
                    <a:gd name="T11" fmla="*/ 76 h 113"/>
                    <a:gd name="T12" fmla="*/ 8 w 22"/>
                    <a:gd name="T13" fmla="*/ 74 h 113"/>
                    <a:gd name="T14" fmla="*/ 16 w 22"/>
                    <a:gd name="T15" fmla="*/ 67 h 113"/>
                    <a:gd name="T16" fmla="*/ 5 w 22"/>
                    <a:gd name="T17" fmla="*/ 68 h 113"/>
                    <a:gd name="T18" fmla="*/ 9 w 22"/>
                    <a:gd name="T19" fmla="*/ 57 h 113"/>
                    <a:gd name="T20" fmla="*/ 10 w 22"/>
                    <a:gd name="T21" fmla="*/ 59 h 113"/>
                    <a:gd name="T22" fmla="*/ 10 w 22"/>
                    <a:gd name="T23" fmla="*/ 53 h 113"/>
                    <a:gd name="T24" fmla="*/ 15 w 22"/>
                    <a:gd name="T25" fmla="*/ 53 h 113"/>
                    <a:gd name="T26" fmla="*/ 15 w 22"/>
                    <a:gd name="T27" fmla="*/ 44 h 113"/>
                    <a:gd name="T28" fmla="*/ 18 w 22"/>
                    <a:gd name="T29" fmla="*/ 45 h 113"/>
                    <a:gd name="T30" fmla="*/ 14 w 22"/>
                    <a:gd name="T31" fmla="*/ 27 h 113"/>
                    <a:gd name="T32" fmla="*/ 17 w 22"/>
                    <a:gd name="T33" fmla="*/ 25 h 113"/>
                    <a:gd name="T34" fmla="*/ 8 w 22"/>
                    <a:gd name="T35" fmla="*/ 26 h 113"/>
                    <a:gd name="T36" fmla="*/ 9 w 22"/>
                    <a:gd name="T37" fmla="*/ 19 h 113"/>
                    <a:gd name="T38" fmla="*/ 15 w 22"/>
                    <a:gd name="T39" fmla="*/ 21 h 113"/>
                    <a:gd name="T40" fmla="*/ 12 w 22"/>
                    <a:gd name="T41" fmla="*/ 17 h 113"/>
                    <a:gd name="T42" fmla="*/ 18 w 22"/>
                    <a:gd name="T43" fmla="*/ 14 h 113"/>
                    <a:gd name="T44" fmla="*/ 9 w 22"/>
                    <a:gd name="T45" fmla="*/ 6 h 113"/>
                    <a:gd name="T46" fmla="*/ 11 w 22"/>
                    <a:gd name="T47" fmla="*/ 2 h 113"/>
                    <a:gd name="T48" fmla="*/ 2 w 22"/>
                    <a:gd name="T49" fmla="*/ 5 h 113"/>
                    <a:gd name="T50" fmla="*/ 3 w 22"/>
                    <a:gd name="T51" fmla="*/ 30 h 113"/>
                    <a:gd name="T52" fmla="*/ 8 w 22"/>
                    <a:gd name="T53" fmla="*/ 36 h 113"/>
                    <a:gd name="T54" fmla="*/ 2 w 22"/>
                    <a:gd name="T55" fmla="*/ 37 h 113"/>
                    <a:gd name="T56" fmla="*/ 8 w 22"/>
                    <a:gd name="T57" fmla="*/ 37 h 113"/>
                    <a:gd name="T58" fmla="*/ 2 w 22"/>
                    <a:gd name="T59" fmla="*/ 41 h 113"/>
                    <a:gd name="T60" fmla="*/ 8 w 22"/>
                    <a:gd name="T61" fmla="*/ 44 h 113"/>
                    <a:gd name="T62" fmla="*/ 0 w 22"/>
                    <a:gd name="T63" fmla="*/ 46 h 113"/>
                    <a:gd name="T64" fmla="*/ 2 w 22"/>
                    <a:gd name="T65" fmla="*/ 86 h 113"/>
                    <a:gd name="T66" fmla="*/ 7 w 22"/>
                    <a:gd name="T67" fmla="*/ 85 h 113"/>
                    <a:gd name="T68" fmla="*/ 7 w 22"/>
                    <a:gd name="T69" fmla="*/ 100 h 113"/>
                    <a:gd name="T70" fmla="*/ 11 w 22"/>
                    <a:gd name="T71" fmla="*/ 102 h 113"/>
                    <a:gd name="T72" fmla="*/ 1 w 22"/>
                    <a:gd name="T73" fmla="*/ 102 h 113"/>
                    <a:gd name="T74" fmla="*/ 2 w 22"/>
                    <a:gd name="T75" fmla="*/ 107 h 113"/>
                    <a:gd name="T76" fmla="*/ 4 w 22"/>
                    <a:gd name="T77" fmla="*/ 104 h 113"/>
                    <a:gd name="T78" fmla="*/ 2 w 22"/>
                    <a:gd name="T79" fmla="*/ 109 h 113"/>
                    <a:gd name="T80" fmla="*/ 14 w 22"/>
                    <a:gd name="T81" fmla="*/ 105 h 113"/>
                    <a:gd name="T82" fmla="*/ 19 w 22"/>
                    <a:gd name="T83" fmla="*/ 93 h 113"/>
                    <a:gd name="T84" fmla="*/ 12 w 22"/>
                    <a:gd name="T85" fmla="*/ 9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3">
                      <a:moveTo>
                        <a:pt x="12" y="93"/>
                      </a:moveTo>
                      <a:cubicBezTo>
                        <a:pt x="12" y="91"/>
                        <a:pt x="9" y="89"/>
                        <a:pt x="11" y="87"/>
                      </a:cubicBezTo>
                      <a:cubicBezTo>
                        <a:pt x="14" y="88"/>
                        <a:pt x="14" y="89"/>
                        <a:pt x="14" y="90"/>
                      </a:cubicBezTo>
                      <a:cubicBezTo>
                        <a:pt x="19" y="89"/>
                        <a:pt x="13" y="88"/>
                        <a:pt x="17" y="86"/>
                      </a:cubicBezTo>
                      <a:cubicBezTo>
                        <a:pt x="16" y="86"/>
                        <a:pt x="15" y="87"/>
                        <a:pt x="14" y="86"/>
                      </a:cubicBezTo>
                      <a:cubicBezTo>
                        <a:pt x="15" y="80"/>
                        <a:pt x="10" y="83"/>
                        <a:pt x="13" y="76"/>
                      </a:cubicBezTo>
                      <a:cubicBezTo>
                        <a:pt x="11" y="74"/>
                        <a:pt x="11" y="73"/>
                        <a:pt x="8" y="74"/>
                      </a:cubicBezTo>
                      <a:cubicBezTo>
                        <a:pt x="13" y="70"/>
                        <a:pt x="12" y="72"/>
                        <a:pt x="16" y="67"/>
                      </a:cubicBezTo>
                      <a:cubicBezTo>
                        <a:pt x="14" y="67"/>
                        <a:pt x="10" y="68"/>
                        <a:pt x="5" y="68"/>
                      </a:cubicBezTo>
                      <a:cubicBezTo>
                        <a:pt x="12" y="61"/>
                        <a:pt x="5" y="61"/>
                        <a:pt x="9" y="57"/>
                      </a:cubicBezTo>
                      <a:cubicBezTo>
                        <a:pt x="9" y="57"/>
                        <a:pt x="11" y="58"/>
                        <a:pt x="10" y="59"/>
                      </a:cubicBezTo>
                      <a:cubicBezTo>
                        <a:pt x="16" y="59"/>
                        <a:pt x="9" y="55"/>
                        <a:pt x="10" y="53"/>
                      </a:cubicBezTo>
                      <a:cubicBezTo>
                        <a:pt x="15" y="53"/>
                        <a:pt x="15" y="53"/>
                        <a:pt x="15" y="53"/>
                      </a:cubicBezTo>
                      <a:cubicBezTo>
                        <a:pt x="15" y="51"/>
                        <a:pt x="11" y="47"/>
                        <a:pt x="15" y="44"/>
                      </a:cubicBezTo>
                      <a:cubicBezTo>
                        <a:pt x="18" y="45"/>
                        <a:pt x="18" y="45"/>
                        <a:pt x="18" y="45"/>
                      </a:cubicBezTo>
                      <a:cubicBezTo>
                        <a:pt x="14" y="39"/>
                        <a:pt x="16" y="32"/>
                        <a:pt x="14" y="27"/>
                      </a:cubicBezTo>
                      <a:cubicBezTo>
                        <a:pt x="17" y="25"/>
                        <a:pt x="17" y="25"/>
                        <a:pt x="17" y="25"/>
                      </a:cubicBezTo>
                      <a:cubicBezTo>
                        <a:pt x="14" y="18"/>
                        <a:pt x="15" y="31"/>
                        <a:pt x="8" y="26"/>
                      </a:cubicBezTo>
                      <a:cubicBezTo>
                        <a:pt x="17" y="26"/>
                        <a:pt x="5" y="23"/>
                        <a:pt x="9" y="19"/>
                      </a:cubicBezTo>
                      <a:cubicBezTo>
                        <a:pt x="12" y="17"/>
                        <a:pt x="11" y="23"/>
                        <a:pt x="15" y="21"/>
                      </a:cubicBezTo>
                      <a:cubicBezTo>
                        <a:pt x="10" y="20"/>
                        <a:pt x="13" y="19"/>
                        <a:pt x="12" y="17"/>
                      </a:cubicBezTo>
                      <a:cubicBezTo>
                        <a:pt x="17" y="17"/>
                        <a:pt x="13" y="12"/>
                        <a:pt x="18" y="14"/>
                      </a:cubicBezTo>
                      <a:cubicBezTo>
                        <a:pt x="9" y="6"/>
                        <a:pt x="9" y="6"/>
                        <a:pt x="9" y="6"/>
                      </a:cubicBezTo>
                      <a:cubicBezTo>
                        <a:pt x="12" y="5"/>
                        <a:pt x="11" y="3"/>
                        <a:pt x="11" y="2"/>
                      </a:cubicBezTo>
                      <a:cubicBezTo>
                        <a:pt x="11" y="5"/>
                        <a:pt x="4" y="0"/>
                        <a:pt x="2" y="5"/>
                      </a:cubicBezTo>
                      <a:cubicBezTo>
                        <a:pt x="4" y="11"/>
                        <a:pt x="6" y="22"/>
                        <a:pt x="3" y="30"/>
                      </a:cubicBezTo>
                      <a:cubicBezTo>
                        <a:pt x="9" y="31"/>
                        <a:pt x="3" y="35"/>
                        <a:pt x="8" y="36"/>
                      </a:cubicBezTo>
                      <a:cubicBezTo>
                        <a:pt x="2" y="37"/>
                        <a:pt x="2" y="37"/>
                        <a:pt x="2" y="37"/>
                      </a:cubicBezTo>
                      <a:cubicBezTo>
                        <a:pt x="3" y="43"/>
                        <a:pt x="6" y="36"/>
                        <a:pt x="8" y="37"/>
                      </a:cubicBezTo>
                      <a:cubicBezTo>
                        <a:pt x="9" y="40"/>
                        <a:pt x="5" y="42"/>
                        <a:pt x="2" y="41"/>
                      </a:cubicBezTo>
                      <a:cubicBezTo>
                        <a:pt x="2" y="45"/>
                        <a:pt x="4" y="42"/>
                        <a:pt x="8" y="44"/>
                      </a:cubicBezTo>
                      <a:cubicBezTo>
                        <a:pt x="0" y="46"/>
                        <a:pt x="0" y="46"/>
                        <a:pt x="0" y="46"/>
                      </a:cubicBezTo>
                      <a:cubicBezTo>
                        <a:pt x="2" y="58"/>
                        <a:pt x="7" y="73"/>
                        <a:pt x="2" y="86"/>
                      </a:cubicBezTo>
                      <a:cubicBezTo>
                        <a:pt x="7" y="85"/>
                        <a:pt x="7" y="85"/>
                        <a:pt x="7" y="85"/>
                      </a:cubicBezTo>
                      <a:cubicBezTo>
                        <a:pt x="4" y="91"/>
                        <a:pt x="16" y="95"/>
                        <a:pt x="7" y="100"/>
                      </a:cubicBezTo>
                      <a:cubicBezTo>
                        <a:pt x="11" y="102"/>
                        <a:pt x="11" y="102"/>
                        <a:pt x="11" y="102"/>
                      </a:cubicBezTo>
                      <a:cubicBezTo>
                        <a:pt x="9" y="101"/>
                        <a:pt x="4" y="103"/>
                        <a:pt x="1" y="102"/>
                      </a:cubicBezTo>
                      <a:cubicBezTo>
                        <a:pt x="2" y="103"/>
                        <a:pt x="1" y="105"/>
                        <a:pt x="2" y="107"/>
                      </a:cubicBezTo>
                      <a:cubicBezTo>
                        <a:pt x="4" y="104"/>
                        <a:pt x="4" y="104"/>
                        <a:pt x="4" y="104"/>
                      </a:cubicBezTo>
                      <a:cubicBezTo>
                        <a:pt x="8" y="106"/>
                        <a:pt x="6" y="108"/>
                        <a:pt x="2" y="109"/>
                      </a:cubicBezTo>
                      <a:cubicBezTo>
                        <a:pt x="7" y="113"/>
                        <a:pt x="10" y="106"/>
                        <a:pt x="14" y="105"/>
                      </a:cubicBezTo>
                      <a:cubicBezTo>
                        <a:pt x="6" y="99"/>
                        <a:pt x="22" y="99"/>
                        <a:pt x="19" y="93"/>
                      </a:cubicBezTo>
                      <a:cubicBezTo>
                        <a:pt x="16" y="89"/>
                        <a:pt x="14" y="93"/>
                        <a:pt x="12"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7" name="Freeform 962"/>
                <p:cNvSpPr>
                  <a:spLocks/>
                </p:cNvSpPr>
                <p:nvPr/>
              </p:nvSpPr>
              <p:spPr bwMode="auto">
                <a:xfrm>
                  <a:off x="3837" y="297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8" name="Freeform 963"/>
                <p:cNvSpPr>
                  <a:spLocks/>
                </p:cNvSpPr>
                <p:nvPr/>
              </p:nvSpPr>
              <p:spPr bwMode="auto">
                <a:xfrm>
                  <a:off x="3844" y="2883"/>
                  <a:ext cx="2"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9" name="Rectangle 964"/>
                <p:cNvSpPr>
                  <a:spLocks noChangeArrowheads="1"/>
                </p:cNvSpPr>
                <p:nvPr/>
              </p:nvSpPr>
              <p:spPr bwMode="auto">
                <a:xfrm>
                  <a:off x="3838" y="297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0" name="Freeform 965"/>
                <p:cNvSpPr>
                  <a:spLocks/>
                </p:cNvSpPr>
                <p:nvPr/>
              </p:nvSpPr>
              <p:spPr bwMode="auto">
                <a:xfrm>
                  <a:off x="3846" y="2978"/>
                  <a:ext cx="2" cy="2"/>
                </a:xfrm>
                <a:custGeom>
                  <a:avLst/>
                  <a:gdLst>
                    <a:gd name="T0" fmla="*/ 2 w 2"/>
                    <a:gd name="T1" fmla="*/ 2 h 2"/>
                    <a:gd name="T2" fmla="*/ 2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1"/>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1" name="Freeform 966"/>
                <p:cNvSpPr>
                  <a:spLocks/>
                </p:cNvSpPr>
                <p:nvPr/>
              </p:nvSpPr>
              <p:spPr bwMode="auto">
                <a:xfrm>
                  <a:off x="3849" y="2870"/>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2" name="Freeform 967"/>
                <p:cNvSpPr>
                  <a:spLocks/>
                </p:cNvSpPr>
                <p:nvPr/>
              </p:nvSpPr>
              <p:spPr bwMode="auto">
                <a:xfrm>
                  <a:off x="3851" y="282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3" name="Freeform 968"/>
                <p:cNvSpPr>
                  <a:spLocks/>
                </p:cNvSpPr>
                <p:nvPr/>
              </p:nvSpPr>
              <p:spPr bwMode="auto">
                <a:xfrm>
                  <a:off x="3827" y="2716"/>
                  <a:ext cx="28" cy="166"/>
                </a:xfrm>
                <a:custGeom>
                  <a:avLst/>
                  <a:gdLst>
                    <a:gd name="T0" fmla="*/ 17 w 32"/>
                    <a:gd name="T1" fmla="*/ 7 h 192"/>
                    <a:gd name="T2" fmla="*/ 10 w 32"/>
                    <a:gd name="T3" fmla="*/ 3 h 192"/>
                    <a:gd name="T4" fmla="*/ 7 w 32"/>
                    <a:gd name="T5" fmla="*/ 10 h 192"/>
                    <a:gd name="T6" fmla="*/ 11 w 32"/>
                    <a:gd name="T7" fmla="*/ 20 h 192"/>
                    <a:gd name="T8" fmla="*/ 11 w 32"/>
                    <a:gd name="T9" fmla="*/ 42 h 192"/>
                    <a:gd name="T10" fmla="*/ 9 w 32"/>
                    <a:gd name="T11" fmla="*/ 56 h 192"/>
                    <a:gd name="T12" fmla="*/ 15 w 32"/>
                    <a:gd name="T13" fmla="*/ 74 h 192"/>
                    <a:gd name="T14" fmla="*/ 13 w 32"/>
                    <a:gd name="T15" fmla="*/ 78 h 192"/>
                    <a:gd name="T16" fmla="*/ 12 w 32"/>
                    <a:gd name="T17" fmla="*/ 89 h 192"/>
                    <a:gd name="T18" fmla="*/ 22 w 32"/>
                    <a:gd name="T19" fmla="*/ 93 h 192"/>
                    <a:gd name="T20" fmla="*/ 22 w 32"/>
                    <a:gd name="T21" fmla="*/ 103 h 192"/>
                    <a:gd name="T22" fmla="*/ 18 w 32"/>
                    <a:gd name="T23" fmla="*/ 110 h 192"/>
                    <a:gd name="T24" fmla="*/ 18 w 32"/>
                    <a:gd name="T25" fmla="*/ 123 h 192"/>
                    <a:gd name="T26" fmla="*/ 16 w 32"/>
                    <a:gd name="T27" fmla="*/ 136 h 192"/>
                    <a:gd name="T28" fmla="*/ 19 w 32"/>
                    <a:gd name="T29" fmla="*/ 147 h 192"/>
                    <a:gd name="T30" fmla="*/ 23 w 32"/>
                    <a:gd name="T31" fmla="*/ 155 h 192"/>
                    <a:gd name="T32" fmla="*/ 18 w 32"/>
                    <a:gd name="T33" fmla="*/ 157 h 192"/>
                    <a:gd name="T34" fmla="*/ 19 w 32"/>
                    <a:gd name="T35" fmla="*/ 165 h 192"/>
                    <a:gd name="T36" fmla="*/ 18 w 32"/>
                    <a:gd name="T37" fmla="*/ 191 h 192"/>
                    <a:gd name="T38" fmla="*/ 20 w 32"/>
                    <a:gd name="T39" fmla="*/ 178 h 192"/>
                    <a:gd name="T40" fmla="*/ 17 w 32"/>
                    <a:gd name="T41" fmla="*/ 175 h 192"/>
                    <a:gd name="T42" fmla="*/ 28 w 32"/>
                    <a:gd name="T43" fmla="*/ 172 h 192"/>
                    <a:gd name="T44" fmla="*/ 30 w 32"/>
                    <a:gd name="T45" fmla="*/ 169 h 192"/>
                    <a:gd name="T46" fmla="*/ 28 w 32"/>
                    <a:gd name="T47" fmla="*/ 160 h 192"/>
                    <a:gd name="T48" fmla="*/ 30 w 32"/>
                    <a:gd name="T49" fmla="*/ 152 h 192"/>
                    <a:gd name="T50" fmla="*/ 30 w 32"/>
                    <a:gd name="T51" fmla="*/ 139 h 192"/>
                    <a:gd name="T52" fmla="*/ 27 w 32"/>
                    <a:gd name="T53" fmla="*/ 129 h 192"/>
                    <a:gd name="T54" fmla="*/ 28 w 32"/>
                    <a:gd name="T55" fmla="*/ 129 h 192"/>
                    <a:gd name="T56" fmla="*/ 29 w 32"/>
                    <a:gd name="T57" fmla="*/ 126 h 192"/>
                    <a:gd name="T58" fmla="*/ 27 w 32"/>
                    <a:gd name="T59" fmla="*/ 117 h 192"/>
                    <a:gd name="T60" fmla="*/ 24 w 32"/>
                    <a:gd name="T61" fmla="*/ 109 h 192"/>
                    <a:gd name="T62" fmla="*/ 29 w 32"/>
                    <a:gd name="T63" fmla="*/ 106 h 192"/>
                    <a:gd name="T64" fmla="*/ 29 w 32"/>
                    <a:gd name="T65" fmla="*/ 95 h 192"/>
                    <a:gd name="T66" fmla="*/ 24 w 32"/>
                    <a:gd name="T67" fmla="*/ 91 h 192"/>
                    <a:gd name="T68" fmla="*/ 22 w 32"/>
                    <a:gd name="T69" fmla="*/ 78 h 192"/>
                    <a:gd name="T70" fmla="*/ 20 w 32"/>
                    <a:gd name="T71" fmla="*/ 60 h 192"/>
                    <a:gd name="T72" fmla="*/ 21 w 32"/>
                    <a:gd name="T73" fmla="*/ 55 h 192"/>
                    <a:gd name="T74" fmla="*/ 19 w 32"/>
                    <a:gd name="T75" fmla="*/ 35 h 192"/>
                    <a:gd name="T76" fmla="*/ 13 w 32"/>
                    <a:gd name="T77" fmla="*/ 44 h 192"/>
                    <a:gd name="T78" fmla="*/ 23 w 32"/>
                    <a:gd name="T79" fmla="*/ 3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2">
                      <a:moveTo>
                        <a:pt x="24" y="16"/>
                      </a:moveTo>
                      <a:cubicBezTo>
                        <a:pt x="22" y="13"/>
                        <a:pt x="21" y="9"/>
                        <a:pt x="17" y="7"/>
                      </a:cubicBezTo>
                      <a:cubicBezTo>
                        <a:pt x="19" y="7"/>
                        <a:pt x="19" y="7"/>
                        <a:pt x="19" y="7"/>
                      </a:cubicBezTo>
                      <a:cubicBezTo>
                        <a:pt x="18" y="5"/>
                        <a:pt x="15" y="0"/>
                        <a:pt x="10" y="3"/>
                      </a:cubicBezTo>
                      <a:cubicBezTo>
                        <a:pt x="12" y="4"/>
                        <a:pt x="12" y="4"/>
                        <a:pt x="12" y="4"/>
                      </a:cubicBezTo>
                      <a:cubicBezTo>
                        <a:pt x="16" y="8"/>
                        <a:pt x="9" y="7"/>
                        <a:pt x="7" y="10"/>
                      </a:cubicBezTo>
                      <a:cubicBezTo>
                        <a:pt x="8" y="14"/>
                        <a:pt x="17" y="16"/>
                        <a:pt x="15" y="19"/>
                      </a:cubicBezTo>
                      <a:cubicBezTo>
                        <a:pt x="15" y="20"/>
                        <a:pt x="13" y="20"/>
                        <a:pt x="11" y="20"/>
                      </a:cubicBezTo>
                      <a:cubicBezTo>
                        <a:pt x="10" y="23"/>
                        <a:pt x="17" y="24"/>
                        <a:pt x="18" y="27"/>
                      </a:cubicBezTo>
                      <a:cubicBezTo>
                        <a:pt x="0" y="27"/>
                        <a:pt x="23" y="37"/>
                        <a:pt x="11" y="42"/>
                      </a:cubicBezTo>
                      <a:cubicBezTo>
                        <a:pt x="13" y="45"/>
                        <a:pt x="11" y="49"/>
                        <a:pt x="15" y="53"/>
                      </a:cubicBezTo>
                      <a:cubicBezTo>
                        <a:pt x="10" y="51"/>
                        <a:pt x="14" y="57"/>
                        <a:pt x="9" y="56"/>
                      </a:cubicBezTo>
                      <a:cubicBezTo>
                        <a:pt x="20" y="57"/>
                        <a:pt x="5" y="67"/>
                        <a:pt x="18" y="68"/>
                      </a:cubicBezTo>
                      <a:cubicBezTo>
                        <a:pt x="14" y="73"/>
                        <a:pt x="18" y="68"/>
                        <a:pt x="15" y="74"/>
                      </a:cubicBezTo>
                      <a:cubicBezTo>
                        <a:pt x="14" y="74"/>
                        <a:pt x="14" y="73"/>
                        <a:pt x="14" y="73"/>
                      </a:cubicBezTo>
                      <a:cubicBezTo>
                        <a:pt x="11" y="75"/>
                        <a:pt x="19" y="76"/>
                        <a:pt x="13" y="78"/>
                      </a:cubicBezTo>
                      <a:cubicBezTo>
                        <a:pt x="12" y="83"/>
                        <a:pt x="17" y="79"/>
                        <a:pt x="20" y="82"/>
                      </a:cubicBezTo>
                      <a:cubicBezTo>
                        <a:pt x="19" y="87"/>
                        <a:pt x="17" y="86"/>
                        <a:pt x="12" y="89"/>
                      </a:cubicBezTo>
                      <a:cubicBezTo>
                        <a:pt x="18" y="89"/>
                        <a:pt x="15" y="92"/>
                        <a:pt x="18" y="95"/>
                      </a:cubicBezTo>
                      <a:cubicBezTo>
                        <a:pt x="18" y="94"/>
                        <a:pt x="20" y="91"/>
                        <a:pt x="22" y="93"/>
                      </a:cubicBezTo>
                      <a:cubicBezTo>
                        <a:pt x="21" y="99"/>
                        <a:pt x="26" y="98"/>
                        <a:pt x="28" y="103"/>
                      </a:cubicBezTo>
                      <a:cubicBezTo>
                        <a:pt x="21" y="106"/>
                        <a:pt x="27" y="98"/>
                        <a:pt x="22" y="103"/>
                      </a:cubicBezTo>
                      <a:cubicBezTo>
                        <a:pt x="19" y="99"/>
                        <a:pt x="19" y="96"/>
                        <a:pt x="14" y="95"/>
                      </a:cubicBezTo>
                      <a:cubicBezTo>
                        <a:pt x="14" y="99"/>
                        <a:pt x="15" y="105"/>
                        <a:pt x="18" y="110"/>
                      </a:cubicBezTo>
                      <a:cubicBezTo>
                        <a:pt x="17" y="113"/>
                        <a:pt x="15" y="109"/>
                        <a:pt x="14" y="111"/>
                      </a:cubicBezTo>
                      <a:cubicBezTo>
                        <a:pt x="11" y="116"/>
                        <a:pt x="21" y="119"/>
                        <a:pt x="18" y="123"/>
                      </a:cubicBezTo>
                      <a:cubicBezTo>
                        <a:pt x="15" y="122"/>
                        <a:pt x="15" y="122"/>
                        <a:pt x="15" y="122"/>
                      </a:cubicBezTo>
                      <a:cubicBezTo>
                        <a:pt x="19" y="125"/>
                        <a:pt x="14" y="131"/>
                        <a:pt x="16" y="136"/>
                      </a:cubicBezTo>
                      <a:cubicBezTo>
                        <a:pt x="18" y="135"/>
                        <a:pt x="19" y="135"/>
                        <a:pt x="20" y="136"/>
                      </a:cubicBezTo>
                      <a:cubicBezTo>
                        <a:pt x="11" y="136"/>
                        <a:pt x="25" y="142"/>
                        <a:pt x="19" y="147"/>
                      </a:cubicBezTo>
                      <a:cubicBezTo>
                        <a:pt x="24" y="147"/>
                        <a:pt x="27" y="151"/>
                        <a:pt x="28" y="154"/>
                      </a:cubicBezTo>
                      <a:cubicBezTo>
                        <a:pt x="26" y="155"/>
                        <a:pt x="24" y="155"/>
                        <a:pt x="23" y="155"/>
                      </a:cubicBezTo>
                      <a:cubicBezTo>
                        <a:pt x="26" y="150"/>
                        <a:pt x="17" y="150"/>
                        <a:pt x="14" y="147"/>
                      </a:cubicBezTo>
                      <a:cubicBezTo>
                        <a:pt x="17" y="150"/>
                        <a:pt x="14" y="155"/>
                        <a:pt x="18" y="157"/>
                      </a:cubicBezTo>
                      <a:cubicBezTo>
                        <a:pt x="14" y="156"/>
                        <a:pt x="14" y="156"/>
                        <a:pt x="14" y="156"/>
                      </a:cubicBezTo>
                      <a:cubicBezTo>
                        <a:pt x="13" y="161"/>
                        <a:pt x="24" y="160"/>
                        <a:pt x="19" y="165"/>
                      </a:cubicBezTo>
                      <a:cubicBezTo>
                        <a:pt x="16" y="164"/>
                        <a:pt x="16" y="164"/>
                        <a:pt x="16" y="164"/>
                      </a:cubicBezTo>
                      <a:cubicBezTo>
                        <a:pt x="17" y="173"/>
                        <a:pt x="11" y="184"/>
                        <a:pt x="18" y="191"/>
                      </a:cubicBezTo>
                      <a:cubicBezTo>
                        <a:pt x="21" y="192"/>
                        <a:pt x="27" y="188"/>
                        <a:pt x="29" y="188"/>
                      </a:cubicBezTo>
                      <a:cubicBezTo>
                        <a:pt x="27" y="184"/>
                        <a:pt x="22" y="181"/>
                        <a:pt x="20" y="178"/>
                      </a:cubicBezTo>
                      <a:cubicBezTo>
                        <a:pt x="25" y="178"/>
                        <a:pt x="25" y="178"/>
                        <a:pt x="25" y="178"/>
                      </a:cubicBezTo>
                      <a:cubicBezTo>
                        <a:pt x="21" y="177"/>
                        <a:pt x="19" y="173"/>
                        <a:pt x="17" y="175"/>
                      </a:cubicBezTo>
                      <a:cubicBezTo>
                        <a:pt x="14" y="173"/>
                        <a:pt x="21" y="173"/>
                        <a:pt x="18" y="170"/>
                      </a:cubicBezTo>
                      <a:cubicBezTo>
                        <a:pt x="23" y="170"/>
                        <a:pt x="24" y="172"/>
                        <a:pt x="28" y="172"/>
                      </a:cubicBezTo>
                      <a:cubicBezTo>
                        <a:pt x="26" y="170"/>
                        <a:pt x="26" y="170"/>
                        <a:pt x="26" y="170"/>
                      </a:cubicBezTo>
                      <a:cubicBezTo>
                        <a:pt x="28" y="171"/>
                        <a:pt x="28" y="168"/>
                        <a:pt x="30" y="169"/>
                      </a:cubicBezTo>
                      <a:cubicBezTo>
                        <a:pt x="23" y="164"/>
                        <a:pt x="32" y="162"/>
                        <a:pt x="29" y="157"/>
                      </a:cubicBezTo>
                      <a:cubicBezTo>
                        <a:pt x="28" y="160"/>
                        <a:pt x="28" y="160"/>
                        <a:pt x="28" y="160"/>
                      </a:cubicBezTo>
                      <a:cubicBezTo>
                        <a:pt x="25" y="160"/>
                        <a:pt x="26" y="158"/>
                        <a:pt x="25" y="157"/>
                      </a:cubicBezTo>
                      <a:cubicBezTo>
                        <a:pt x="29" y="155"/>
                        <a:pt x="28" y="154"/>
                        <a:pt x="30" y="152"/>
                      </a:cubicBezTo>
                      <a:cubicBezTo>
                        <a:pt x="28" y="149"/>
                        <a:pt x="22" y="148"/>
                        <a:pt x="23" y="145"/>
                      </a:cubicBezTo>
                      <a:cubicBezTo>
                        <a:pt x="28" y="146"/>
                        <a:pt x="25" y="140"/>
                        <a:pt x="30" y="139"/>
                      </a:cubicBezTo>
                      <a:cubicBezTo>
                        <a:pt x="25" y="139"/>
                        <a:pt x="28" y="133"/>
                        <a:pt x="25" y="133"/>
                      </a:cubicBezTo>
                      <a:cubicBezTo>
                        <a:pt x="24" y="131"/>
                        <a:pt x="24" y="129"/>
                        <a:pt x="27" y="129"/>
                      </a:cubicBezTo>
                      <a:cubicBezTo>
                        <a:pt x="28" y="130"/>
                        <a:pt x="28" y="130"/>
                        <a:pt x="28" y="130"/>
                      </a:cubicBezTo>
                      <a:cubicBezTo>
                        <a:pt x="28" y="129"/>
                        <a:pt x="28" y="129"/>
                        <a:pt x="28" y="129"/>
                      </a:cubicBezTo>
                      <a:cubicBezTo>
                        <a:pt x="30" y="129"/>
                        <a:pt x="30" y="129"/>
                        <a:pt x="30" y="129"/>
                      </a:cubicBezTo>
                      <a:cubicBezTo>
                        <a:pt x="30" y="127"/>
                        <a:pt x="26" y="127"/>
                        <a:pt x="29" y="126"/>
                      </a:cubicBezTo>
                      <a:cubicBezTo>
                        <a:pt x="30" y="126"/>
                        <a:pt x="30" y="127"/>
                        <a:pt x="31" y="127"/>
                      </a:cubicBezTo>
                      <a:cubicBezTo>
                        <a:pt x="31" y="123"/>
                        <a:pt x="22" y="121"/>
                        <a:pt x="27" y="117"/>
                      </a:cubicBezTo>
                      <a:cubicBezTo>
                        <a:pt x="25" y="117"/>
                        <a:pt x="24" y="112"/>
                        <a:pt x="18" y="113"/>
                      </a:cubicBezTo>
                      <a:cubicBezTo>
                        <a:pt x="20" y="112"/>
                        <a:pt x="25" y="112"/>
                        <a:pt x="24" y="109"/>
                      </a:cubicBezTo>
                      <a:cubicBezTo>
                        <a:pt x="19" y="107"/>
                        <a:pt x="26" y="105"/>
                        <a:pt x="23" y="103"/>
                      </a:cubicBezTo>
                      <a:cubicBezTo>
                        <a:pt x="28" y="106"/>
                        <a:pt x="24" y="103"/>
                        <a:pt x="29" y="106"/>
                      </a:cubicBezTo>
                      <a:cubicBezTo>
                        <a:pt x="31" y="103"/>
                        <a:pt x="25" y="100"/>
                        <a:pt x="26" y="96"/>
                      </a:cubicBezTo>
                      <a:cubicBezTo>
                        <a:pt x="29" y="95"/>
                        <a:pt x="29" y="95"/>
                        <a:pt x="29" y="95"/>
                      </a:cubicBezTo>
                      <a:cubicBezTo>
                        <a:pt x="28" y="94"/>
                        <a:pt x="24" y="92"/>
                        <a:pt x="28" y="91"/>
                      </a:cubicBezTo>
                      <a:cubicBezTo>
                        <a:pt x="24" y="91"/>
                        <a:pt x="24" y="91"/>
                        <a:pt x="24" y="91"/>
                      </a:cubicBezTo>
                      <a:cubicBezTo>
                        <a:pt x="26" y="88"/>
                        <a:pt x="25" y="85"/>
                        <a:pt x="29" y="82"/>
                      </a:cubicBezTo>
                      <a:cubicBezTo>
                        <a:pt x="22" y="78"/>
                        <a:pt x="22" y="78"/>
                        <a:pt x="22" y="78"/>
                      </a:cubicBezTo>
                      <a:cubicBezTo>
                        <a:pt x="29" y="74"/>
                        <a:pt x="23" y="68"/>
                        <a:pt x="17" y="64"/>
                      </a:cubicBezTo>
                      <a:cubicBezTo>
                        <a:pt x="17" y="63"/>
                        <a:pt x="18" y="60"/>
                        <a:pt x="20" y="60"/>
                      </a:cubicBezTo>
                      <a:cubicBezTo>
                        <a:pt x="22" y="62"/>
                        <a:pt x="22" y="62"/>
                        <a:pt x="22" y="62"/>
                      </a:cubicBezTo>
                      <a:cubicBezTo>
                        <a:pt x="23" y="60"/>
                        <a:pt x="26" y="57"/>
                        <a:pt x="21" y="55"/>
                      </a:cubicBezTo>
                      <a:cubicBezTo>
                        <a:pt x="19" y="53"/>
                        <a:pt x="25" y="54"/>
                        <a:pt x="26" y="52"/>
                      </a:cubicBezTo>
                      <a:cubicBezTo>
                        <a:pt x="18" y="47"/>
                        <a:pt x="31" y="37"/>
                        <a:pt x="19" y="35"/>
                      </a:cubicBezTo>
                      <a:cubicBezTo>
                        <a:pt x="19" y="37"/>
                        <a:pt x="17" y="41"/>
                        <a:pt x="17" y="45"/>
                      </a:cubicBezTo>
                      <a:cubicBezTo>
                        <a:pt x="16" y="44"/>
                        <a:pt x="14" y="45"/>
                        <a:pt x="13" y="44"/>
                      </a:cubicBezTo>
                      <a:cubicBezTo>
                        <a:pt x="13" y="40"/>
                        <a:pt x="17" y="38"/>
                        <a:pt x="15" y="34"/>
                      </a:cubicBezTo>
                      <a:cubicBezTo>
                        <a:pt x="23" y="34"/>
                        <a:pt x="23" y="34"/>
                        <a:pt x="23" y="34"/>
                      </a:cubicBezTo>
                      <a:cubicBezTo>
                        <a:pt x="31" y="28"/>
                        <a:pt x="13" y="21"/>
                        <a:pt x="24"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4" name="Freeform 969"/>
                <p:cNvSpPr>
                  <a:spLocks/>
                </p:cNvSpPr>
                <p:nvPr/>
              </p:nvSpPr>
              <p:spPr bwMode="auto">
                <a:xfrm>
                  <a:off x="3847" y="2771"/>
                  <a:ext cx="3" cy="2"/>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5" name="Freeform 970"/>
                <p:cNvSpPr>
                  <a:spLocks/>
                </p:cNvSpPr>
                <p:nvPr/>
              </p:nvSpPr>
              <p:spPr bwMode="auto">
                <a:xfrm>
                  <a:off x="3846" y="2770"/>
                  <a:ext cx="2" cy="2"/>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6" name="Freeform 971"/>
                <p:cNvSpPr>
                  <a:spLocks/>
                </p:cNvSpPr>
                <p:nvPr/>
              </p:nvSpPr>
              <p:spPr bwMode="auto">
                <a:xfrm>
                  <a:off x="3845" y="271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2" y="2"/>
                        <a:pt x="2" y="1"/>
                        <a:pt x="1" y="0"/>
                      </a:cubicBezTo>
                      <a:cubicBezTo>
                        <a:pt x="1"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7" name="Rectangle 972"/>
                <p:cNvSpPr>
                  <a:spLocks noChangeArrowheads="1"/>
                </p:cNvSpPr>
                <p:nvPr/>
              </p:nvSpPr>
              <p:spPr bwMode="auto">
                <a:xfrm>
                  <a:off x="3844" y="2717"/>
                  <a:ext cx="1" cy="2"/>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8" name="Freeform 973"/>
                <p:cNvSpPr>
                  <a:spLocks/>
                </p:cNvSpPr>
                <p:nvPr/>
              </p:nvSpPr>
              <p:spPr bwMode="auto">
                <a:xfrm>
                  <a:off x="3826" y="2630"/>
                  <a:ext cx="23" cy="87"/>
                </a:xfrm>
                <a:custGeom>
                  <a:avLst/>
                  <a:gdLst>
                    <a:gd name="T0" fmla="*/ 13 w 26"/>
                    <a:gd name="T1" fmla="*/ 18 h 101"/>
                    <a:gd name="T2" fmla="*/ 8 w 26"/>
                    <a:gd name="T3" fmla="*/ 14 h 101"/>
                    <a:gd name="T4" fmla="*/ 12 w 26"/>
                    <a:gd name="T5" fmla="*/ 9 h 101"/>
                    <a:gd name="T6" fmla="*/ 4 w 26"/>
                    <a:gd name="T7" fmla="*/ 3 h 101"/>
                    <a:gd name="T8" fmla="*/ 10 w 26"/>
                    <a:gd name="T9" fmla="*/ 51 h 101"/>
                    <a:gd name="T10" fmla="*/ 7 w 26"/>
                    <a:gd name="T11" fmla="*/ 48 h 101"/>
                    <a:gd name="T12" fmla="*/ 13 w 26"/>
                    <a:gd name="T13" fmla="*/ 65 h 101"/>
                    <a:gd name="T14" fmla="*/ 6 w 26"/>
                    <a:gd name="T15" fmla="*/ 65 h 101"/>
                    <a:gd name="T16" fmla="*/ 9 w 26"/>
                    <a:gd name="T17" fmla="*/ 75 h 101"/>
                    <a:gd name="T18" fmla="*/ 12 w 26"/>
                    <a:gd name="T19" fmla="*/ 75 h 101"/>
                    <a:gd name="T20" fmla="*/ 10 w 26"/>
                    <a:gd name="T21" fmla="*/ 77 h 101"/>
                    <a:gd name="T22" fmla="*/ 12 w 26"/>
                    <a:gd name="T23" fmla="*/ 77 h 101"/>
                    <a:gd name="T24" fmla="*/ 12 w 26"/>
                    <a:gd name="T25" fmla="*/ 84 h 101"/>
                    <a:gd name="T26" fmla="*/ 11 w 26"/>
                    <a:gd name="T27" fmla="*/ 82 h 101"/>
                    <a:gd name="T28" fmla="*/ 13 w 26"/>
                    <a:gd name="T29" fmla="*/ 87 h 101"/>
                    <a:gd name="T30" fmla="*/ 9 w 26"/>
                    <a:gd name="T31" fmla="*/ 87 h 101"/>
                    <a:gd name="T32" fmla="*/ 15 w 26"/>
                    <a:gd name="T33" fmla="*/ 100 h 101"/>
                    <a:gd name="T34" fmla="*/ 19 w 26"/>
                    <a:gd name="T35" fmla="*/ 101 h 101"/>
                    <a:gd name="T36" fmla="*/ 15 w 26"/>
                    <a:gd name="T37" fmla="*/ 90 h 101"/>
                    <a:gd name="T38" fmla="*/ 15 w 26"/>
                    <a:gd name="T39" fmla="*/ 91 h 101"/>
                    <a:gd name="T40" fmla="*/ 14 w 26"/>
                    <a:gd name="T41" fmla="*/ 84 h 101"/>
                    <a:gd name="T42" fmla="*/ 19 w 26"/>
                    <a:gd name="T43" fmla="*/ 88 h 101"/>
                    <a:gd name="T44" fmla="*/ 23 w 26"/>
                    <a:gd name="T45" fmla="*/ 77 h 101"/>
                    <a:gd name="T46" fmla="*/ 23 w 26"/>
                    <a:gd name="T47" fmla="*/ 77 h 101"/>
                    <a:gd name="T48" fmla="*/ 22 w 26"/>
                    <a:gd name="T49" fmla="*/ 74 h 101"/>
                    <a:gd name="T50" fmla="*/ 19 w 26"/>
                    <a:gd name="T51" fmla="*/ 76 h 101"/>
                    <a:gd name="T52" fmla="*/ 12 w 26"/>
                    <a:gd name="T53" fmla="*/ 73 h 101"/>
                    <a:gd name="T54" fmla="*/ 12 w 26"/>
                    <a:gd name="T55" fmla="*/ 69 h 101"/>
                    <a:gd name="T56" fmla="*/ 18 w 26"/>
                    <a:gd name="T57" fmla="*/ 72 h 101"/>
                    <a:gd name="T58" fmla="*/ 15 w 26"/>
                    <a:gd name="T59" fmla="*/ 70 h 101"/>
                    <a:gd name="T60" fmla="*/ 21 w 26"/>
                    <a:gd name="T61" fmla="*/ 66 h 101"/>
                    <a:gd name="T62" fmla="*/ 15 w 26"/>
                    <a:gd name="T63" fmla="*/ 65 h 101"/>
                    <a:gd name="T64" fmla="*/ 14 w 26"/>
                    <a:gd name="T65" fmla="*/ 46 h 101"/>
                    <a:gd name="T66" fmla="*/ 18 w 26"/>
                    <a:gd name="T67" fmla="*/ 49 h 101"/>
                    <a:gd name="T68" fmla="*/ 14 w 26"/>
                    <a:gd name="T69" fmla="*/ 45 h 101"/>
                    <a:gd name="T70" fmla="*/ 15 w 26"/>
                    <a:gd name="T71" fmla="*/ 33 h 101"/>
                    <a:gd name="T72" fmla="*/ 12 w 26"/>
                    <a:gd name="T73" fmla="*/ 35 h 101"/>
                    <a:gd name="T74" fmla="*/ 13 w 26"/>
                    <a:gd name="T75" fmla="*/ 22 h 101"/>
                    <a:gd name="T76" fmla="*/ 13 w 26"/>
                    <a:gd name="T77" fmla="*/ 22 h 101"/>
                    <a:gd name="T78" fmla="*/ 6 w 26"/>
                    <a:gd name="T79" fmla="*/ 16 h 101"/>
                    <a:gd name="T80" fmla="*/ 13 w 26"/>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1">
                      <a:moveTo>
                        <a:pt x="13" y="18"/>
                      </a:moveTo>
                      <a:cubicBezTo>
                        <a:pt x="8" y="14"/>
                        <a:pt x="8" y="14"/>
                        <a:pt x="8" y="14"/>
                      </a:cubicBezTo>
                      <a:cubicBezTo>
                        <a:pt x="11" y="13"/>
                        <a:pt x="8" y="8"/>
                        <a:pt x="12" y="9"/>
                      </a:cubicBezTo>
                      <a:cubicBezTo>
                        <a:pt x="6" y="6"/>
                        <a:pt x="12" y="0"/>
                        <a:pt x="4" y="3"/>
                      </a:cubicBezTo>
                      <a:cubicBezTo>
                        <a:pt x="6" y="17"/>
                        <a:pt x="2" y="35"/>
                        <a:pt x="10" y="51"/>
                      </a:cubicBezTo>
                      <a:cubicBezTo>
                        <a:pt x="7" y="48"/>
                        <a:pt x="7" y="48"/>
                        <a:pt x="7" y="48"/>
                      </a:cubicBezTo>
                      <a:cubicBezTo>
                        <a:pt x="13" y="56"/>
                        <a:pt x="0" y="59"/>
                        <a:pt x="13" y="65"/>
                      </a:cubicBezTo>
                      <a:cubicBezTo>
                        <a:pt x="6" y="65"/>
                        <a:pt x="6" y="65"/>
                        <a:pt x="6" y="65"/>
                      </a:cubicBezTo>
                      <a:cubicBezTo>
                        <a:pt x="5" y="68"/>
                        <a:pt x="16" y="71"/>
                        <a:pt x="9" y="75"/>
                      </a:cubicBezTo>
                      <a:cubicBezTo>
                        <a:pt x="12" y="75"/>
                        <a:pt x="12" y="75"/>
                        <a:pt x="12" y="75"/>
                      </a:cubicBezTo>
                      <a:cubicBezTo>
                        <a:pt x="10" y="77"/>
                        <a:pt x="10" y="77"/>
                        <a:pt x="10" y="77"/>
                      </a:cubicBezTo>
                      <a:cubicBezTo>
                        <a:pt x="12" y="77"/>
                        <a:pt x="12" y="77"/>
                        <a:pt x="12" y="77"/>
                      </a:cubicBezTo>
                      <a:cubicBezTo>
                        <a:pt x="14" y="80"/>
                        <a:pt x="14" y="81"/>
                        <a:pt x="12" y="84"/>
                      </a:cubicBezTo>
                      <a:cubicBezTo>
                        <a:pt x="10" y="84"/>
                        <a:pt x="11" y="83"/>
                        <a:pt x="11" y="82"/>
                      </a:cubicBezTo>
                      <a:cubicBezTo>
                        <a:pt x="9" y="83"/>
                        <a:pt x="13" y="85"/>
                        <a:pt x="13" y="87"/>
                      </a:cubicBezTo>
                      <a:cubicBezTo>
                        <a:pt x="11" y="89"/>
                        <a:pt x="10" y="87"/>
                        <a:pt x="9" y="87"/>
                      </a:cubicBezTo>
                      <a:cubicBezTo>
                        <a:pt x="12" y="93"/>
                        <a:pt x="5" y="96"/>
                        <a:pt x="15" y="100"/>
                      </a:cubicBezTo>
                      <a:cubicBezTo>
                        <a:pt x="16" y="101"/>
                        <a:pt x="18" y="99"/>
                        <a:pt x="19" y="101"/>
                      </a:cubicBezTo>
                      <a:cubicBezTo>
                        <a:pt x="22" y="97"/>
                        <a:pt x="18" y="94"/>
                        <a:pt x="15" y="90"/>
                      </a:cubicBezTo>
                      <a:cubicBezTo>
                        <a:pt x="15" y="91"/>
                        <a:pt x="15" y="91"/>
                        <a:pt x="15" y="91"/>
                      </a:cubicBezTo>
                      <a:cubicBezTo>
                        <a:pt x="6" y="88"/>
                        <a:pt x="18" y="89"/>
                        <a:pt x="14" y="84"/>
                      </a:cubicBezTo>
                      <a:cubicBezTo>
                        <a:pt x="17" y="85"/>
                        <a:pt x="17" y="87"/>
                        <a:pt x="19" y="88"/>
                      </a:cubicBezTo>
                      <a:cubicBezTo>
                        <a:pt x="26" y="83"/>
                        <a:pt x="14" y="80"/>
                        <a:pt x="23" y="77"/>
                      </a:cubicBezTo>
                      <a:cubicBezTo>
                        <a:pt x="23" y="77"/>
                        <a:pt x="23" y="77"/>
                        <a:pt x="23" y="77"/>
                      </a:cubicBezTo>
                      <a:cubicBezTo>
                        <a:pt x="24" y="76"/>
                        <a:pt x="22" y="75"/>
                        <a:pt x="22" y="74"/>
                      </a:cubicBezTo>
                      <a:cubicBezTo>
                        <a:pt x="20" y="74"/>
                        <a:pt x="20" y="75"/>
                        <a:pt x="19" y="76"/>
                      </a:cubicBezTo>
                      <a:cubicBezTo>
                        <a:pt x="18" y="75"/>
                        <a:pt x="14" y="74"/>
                        <a:pt x="12" y="73"/>
                      </a:cubicBezTo>
                      <a:cubicBezTo>
                        <a:pt x="16" y="72"/>
                        <a:pt x="10" y="72"/>
                        <a:pt x="12" y="69"/>
                      </a:cubicBezTo>
                      <a:cubicBezTo>
                        <a:pt x="16" y="69"/>
                        <a:pt x="16" y="71"/>
                        <a:pt x="18" y="72"/>
                      </a:cubicBezTo>
                      <a:cubicBezTo>
                        <a:pt x="15" y="70"/>
                        <a:pt x="15" y="70"/>
                        <a:pt x="15" y="70"/>
                      </a:cubicBezTo>
                      <a:cubicBezTo>
                        <a:pt x="15" y="67"/>
                        <a:pt x="19" y="67"/>
                        <a:pt x="21" y="66"/>
                      </a:cubicBezTo>
                      <a:cubicBezTo>
                        <a:pt x="18" y="64"/>
                        <a:pt x="19" y="67"/>
                        <a:pt x="15" y="65"/>
                      </a:cubicBezTo>
                      <a:cubicBezTo>
                        <a:pt x="20" y="63"/>
                        <a:pt x="18" y="51"/>
                        <a:pt x="14" y="46"/>
                      </a:cubicBezTo>
                      <a:cubicBezTo>
                        <a:pt x="15" y="48"/>
                        <a:pt x="19" y="47"/>
                        <a:pt x="18" y="49"/>
                      </a:cubicBezTo>
                      <a:cubicBezTo>
                        <a:pt x="19" y="48"/>
                        <a:pt x="17" y="45"/>
                        <a:pt x="14" y="45"/>
                      </a:cubicBezTo>
                      <a:cubicBezTo>
                        <a:pt x="11" y="42"/>
                        <a:pt x="13" y="37"/>
                        <a:pt x="15" y="33"/>
                      </a:cubicBezTo>
                      <a:cubicBezTo>
                        <a:pt x="12" y="35"/>
                        <a:pt x="12" y="35"/>
                        <a:pt x="12" y="35"/>
                      </a:cubicBezTo>
                      <a:cubicBezTo>
                        <a:pt x="7" y="32"/>
                        <a:pt x="16" y="27"/>
                        <a:pt x="13" y="22"/>
                      </a:cubicBezTo>
                      <a:cubicBezTo>
                        <a:pt x="13" y="22"/>
                        <a:pt x="13" y="22"/>
                        <a:pt x="13" y="22"/>
                      </a:cubicBezTo>
                      <a:cubicBezTo>
                        <a:pt x="12" y="20"/>
                        <a:pt x="5" y="19"/>
                        <a:pt x="6" y="16"/>
                      </a:cubicBezTo>
                      <a:cubicBezTo>
                        <a:pt x="10" y="17"/>
                        <a:pt x="9" y="18"/>
                        <a:pt x="13"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9" name="Freeform 974"/>
                <p:cNvSpPr>
                  <a:spLocks/>
                </p:cNvSpPr>
                <p:nvPr/>
              </p:nvSpPr>
              <p:spPr bwMode="auto">
                <a:xfrm>
                  <a:off x="3828" y="2628"/>
                  <a:ext cx="8" cy="3"/>
                </a:xfrm>
                <a:custGeom>
                  <a:avLst/>
                  <a:gdLst>
                    <a:gd name="T0" fmla="*/ 4 w 9"/>
                    <a:gd name="T1" fmla="*/ 3 h 4"/>
                    <a:gd name="T2" fmla="*/ 8 w 9"/>
                    <a:gd name="T3" fmla="*/ 4 h 4"/>
                    <a:gd name="T4" fmla="*/ 1 w 9"/>
                    <a:gd name="T5" fmla="*/ 0 h 4"/>
                    <a:gd name="T6" fmla="*/ 3 w 9"/>
                    <a:gd name="T7" fmla="*/ 4 h 4"/>
                    <a:gd name="T8" fmla="*/ 4 w 9"/>
                    <a:gd name="T9" fmla="*/ 3 h 4"/>
                  </a:gdLst>
                  <a:ahLst/>
                  <a:cxnLst>
                    <a:cxn ang="0">
                      <a:pos x="T0" y="T1"/>
                    </a:cxn>
                    <a:cxn ang="0">
                      <a:pos x="T2" y="T3"/>
                    </a:cxn>
                    <a:cxn ang="0">
                      <a:pos x="T4" y="T5"/>
                    </a:cxn>
                    <a:cxn ang="0">
                      <a:pos x="T6" y="T7"/>
                    </a:cxn>
                    <a:cxn ang="0">
                      <a:pos x="T8" y="T9"/>
                    </a:cxn>
                  </a:cxnLst>
                  <a:rect l="0" t="0" r="r" b="b"/>
                  <a:pathLst>
                    <a:path w="9" h="4">
                      <a:moveTo>
                        <a:pt x="4" y="3"/>
                      </a:moveTo>
                      <a:cubicBezTo>
                        <a:pt x="8" y="4"/>
                        <a:pt x="8" y="4"/>
                        <a:pt x="8" y="4"/>
                      </a:cubicBezTo>
                      <a:cubicBezTo>
                        <a:pt x="9" y="3"/>
                        <a:pt x="4" y="0"/>
                        <a:pt x="1" y="0"/>
                      </a:cubicBezTo>
                      <a:cubicBezTo>
                        <a:pt x="2" y="2"/>
                        <a:pt x="0" y="3"/>
                        <a:pt x="3" y="4"/>
                      </a:cubicBezTo>
                      <a:cubicBezTo>
                        <a:pt x="3" y="3"/>
                        <a:pt x="5" y="3"/>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0" name="Freeform 975"/>
                <p:cNvSpPr>
                  <a:spLocks/>
                </p:cNvSpPr>
                <p:nvPr/>
              </p:nvSpPr>
              <p:spPr bwMode="auto">
                <a:xfrm>
                  <a:off x="3826" y="2577"/>
                  <a:ext cx="17" cy="51"/>
                </a:xfrm>
                <a:custGeom>
                  <a:avLst/>
                  <a:gdLst>
                    <a:gd name="T0" fmla="*/ 10 w 19"/>
                    <a:gd name="T1" fmla="*/ 25 h 60"/>
                    <a:gd name="T2" fmla="*/ 6 w 19"/>
                    <a:gd name="T3" fmla="*/ 23 h 60"/>
                    <a:gd name="T4" fmla="*/ 2 w 19"/>
                    <a:gd name="T5" fmla="*/ 44 h 60"/>
                    <a:gd name="T6" fmla="*/ 8 w 19"/>
                    <a:gd name="T7" fmla="*/ 51 h 60"/>
                    <a:gd name="T8" fmla="*/ 3 w 19"/>
                    <a:gd name="T9" fmla="*/ 52 h 60"/>
                    <a:gd name="T10" fmla="*/ 8 w 19"/>
                    <a:gd name="T11" fmla="*/ 58 h 60"/>
                    <a:gd name="T12" fmla="*/ 6 w 19"/>
                    <a:gd name="T13" fmla="*/ 55 h 60"/>
                    <a:gd name="T14" fmla="*/ 9 w 19"/>
                    <a:gd name="T15" fmla="*/ 55 h 60"/>
                    <a:gd name="T16" fmla="*/ 8 w 19"/>
                    <a:gd name="T17" fmla="*/ 52 h 60"/>
                    <a:gd name="T18" fmla="*/ 11 w 19"/>
                    <a:gd name="T19" fmla="*/ 53 h 60"/>
                    <a:gd name="T20" fmla="*/ 5 w 19"/>
                    <a:gd name="T21" fmla="*/ 43 h 60"/>
                    <a:gd name="T22" fmla="*/ 11 w 19"/>
                    <a:gd name="T23" fmla="*/ 44 h 60"/>
                    <a:gd name="T24" fmla="*/ 14 w 19"/>
                    <a:gd name="T25" fmla="*/ 35 h 60"/>
                    <a:gd name="T26" fmla="*/ 12 w 19"/>
                    <a:gd name="T27" fmla="*/ 35 h 60"/>
                    <a:gd name="T28" fmla="*/ 8 w 19"/>
                    <a:gd name="T29" fmla="*/ 36 h 60"/>
                    <a:gd name="T30" fmla="*/ 14 w 19"/>
                    <a:gd name="T31" fmla="*/ 33 h 60"/>
                    <a:gd name="T32" fmla="*/ 16 w 19"/>
                    <a:gd name="T33" fmla="*/ 15 h 60"/>
                    <a:gd name="T34" fmla="*/ 12 w 19"/>
                    <a:gd name="T35" fmla="*/ 8 h 60"/>
                    <a:gd name="T36" fmla="*/ 16 w 19"/>
                    <a:gd name="T37" fmla="*/ 12 h 60"/>
                    <a:gd name="T38" fmla="*/ 19 w 19"/>
                    <a:gd name="T39" fmla="*/ 8 h 60"/>
                    <a:gd name="T40" fmla="*/ 13 w 19"/>
                    <a:gd name="T41" fmla="*/ 0 h 60"/>
                    <a:gd name="T42" fmla="*/ 10 w 19"/>
                    <a:gd name="T43"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60">
                      <a:moveTo>
                        <a:pt x="10" y="25"/>
                      </a:moveTo>
                      <a:cubicBezTo>
                        <a:pt x="6" y="23"/>
                        <a:pt x="6" y="23"/>
                        <a:pt x="6" y="23"/>
                      </a:cubicBezTo>
                      <a:cubicBezTo>
                        <a:pt x="4" y="32"/>
                        <a:pt x="5" y="41"/>
                        <a:pt x="2" y="44"/>
                      </a:cubicBezTo>
                      <a:cubicBezTo>
                        <a:pt x="0" y="47"/>
                        <a:pt x="6" y="48"/>
                        <a:pt x="8" y="51"/>
                      </a:cubicBezTo>
                      <a:cubicBezTo>
                        <a:pt x="3" y="52"/>
                        <a:pt x="3" y="52"/>
                        <a:pt x="3" y="52"/>
                      </a:cubicBezTo>
                      <a:cubicBezTo>
                        <a:pt x="6" y="54"/>
                        <a:pt x="1" y="60"/>
                        <a:pt x="8" y="58"/>
                      </a:cubicBezTo>
                      <a:cubicBezTo>
                        <a:pt x="9" y="58"/>
                        <a:pt x="5" y="56"/>
                        <a:pt x="6" y="55"/>
                      </a:cubicBezTo>
                      <a:cubicBezTo>
                        <a:pt x="9" y="55"/>
                        <a:pt x="9" y="55"/>
                        <a:pt x="9" y="55"/>
                      </a:cubicBezTo>
                      <a:cubicBezTo>
                        <a:pt x="8" y="52"/>
                        <a:pt x="8" y="52"/>
                        <a:pt x="8" y="52"/>
                      </a:cubicBezTo>
                      <a:cubicBezTo>
                        <a:pt x="11" y="53"/>
                        <a:pt x="11" y="53"/>
                        <a:pt x="11" y="53"/>
                      </a:cubicBezTo>
                      <a:cubicBezTo>
                        <a:pt x="15" y="49"/>
                        <a:pt x="2" y="49"/>
                        <a:pt x="5" y="43"/>
                      </a:cubicBezTo>
                      <a:cubicBezTo>
                        <a:pt x="11" y="44"/>
                        <a:pt x="11" y="44"/>
                        <a:pt x="11" y="44"/>
                      </a:cubicBezTo>
                      <a:cubicBezTo>
                        <a:pt x="12" y="40"/>
                        <a:pt x="10" y="38"/>
                        <a:pt x="14" y="35"/>
                      </a:cubicBezTo>
                      <a:cubicBezTo>
                        <a:pt x="14" y="35"/>
                        <a:pt x="11" y="35"/>
                        <a:pt x="12" y="35"/>
                      </a:cubicBezTo>
                      <a:cubicBezTo>
                        <a:pt x="12" y="36"/>
                        <a:pt x="9" y="36"/>
                        <a:pt x="8" y="36"/>
                      </a:cubicBezTo>
                      <a:cubicBezTo>
                        <a:pt x="4" y="29"/>
                        <a:pt x="11" y="37"/>
                        <a:pt x="14" y="33"/>
                      </a:cubicBezTo>
                      <a:cubicBezTo>
                        <a:pt x="11" y="28"/>
                        <a:pt x="10" y="17"/>
                        <a:pt x="16" y="15"/>
                      </a:cubicBezTo>
                      <a:cubicBezTo>
                        <a:pt x="12" y="16"/>
                        <a:pt x="10" y="11"/>
                        <a:pt x="12" y="8"/>
                      </a:cubicBezTo>
                      <a:cubicBezTo>
                        <a:pt x="15" y="7"/>
                        <a:pt x="15" y="10"/>
                        <a:pt x="16" y="12"/>
                      </a:cubicBezTo>
                      <a:cubicBezTo>
                        <a:pt x="17" y="10"/>
                        <a:pt x="19" y="10"/>
                        <a:pt x="19" y="8"/>
                      </a:cubicBezTo>
                      <a:cubicBezTo>
                        <a:pt x="16" y="8"/>
                        <a:pt x="12" y="5"/>
                        <a:pt x="13" y="0"/>
                      </a:cubicBezTo>
                      <a:cubicBezTo>
                        <a:pt x="5" y="7"/>
                        <a:pt x="11" y="19"/>
                        <a:pt x="10" y="2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1" name="Freeform 976"/>
                <p:cNvSpPr>
                  <a:spLocks/>
                </p:cNvSpPr>
                <p:nvPr/>
              </p:nvSpPr>
              <p:spPr bwMode="auto">
                <a:xfrm>
                  <a:off x="3831" y="2594"/>
                  <a:ext cx="1" cy="3"/>
                </a:xfrm>
                <a:custGeom>
                  <a:avLst/>
                  <a:gdLst>
                    <a:gd name="T0" fmla="*/ 0 w 1"/>
                    <a:gd name="T1" fmla="*/ 1 h 3"/>
                    <a:gd name="T2" fmla="*/ 0 w 1"/>
                    <a:gd name="T3" fmla="*/ 3 h 3"/>
                    <a:gd name="T4" fmla="*/ 1 w 1"/>
                    <a:gd name="T5" fmla="*/ 0 h 3"/>
                    <a:gd name="T6" fmla="*/ 0 w 1"/>
                    <a:gd name="T7" fmla="*/ 1 h 3"/>
                  </a:gdLst>
                  <a:ahLst/>
                  <a:cxnLst>
                    <a:cxn ang="0">
                      <a:pos x="T0" y="T1"/>
                    </a:cxn>
                    <a:cxn ang="0">
                      <a:pos x="T2" y="T3"/>
                    </a:cxn>
                    <a:cxn ang="0">
                      <a:pos x="T4" y="T5"/>
                    </a:cxn>
                    <a:cxn ang="0">
                      <a:pos x="T6" y="T7"/>
                    </a:cxn>
                  </a:cxnLst>
                  <a:rect l="0" t="0" r="r" b="b"/>
                  <a:pathLst>
                    <a:path w="1" h="3">
                      <a:moveTo>
                        <a:pt x="0" y="1"/>
                      </a:moveTo>
                      <a:lnTo>
                        <a:pt x="0" y="3"/>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2" name="Freeform 977"/>
                <p:cNvSpPr>
                  <a:spLocks/>
                </p:cNvSpPr>
                <p:nvPr/>
              </p:nvSpPr>
              <p:spPr bwMode="auto">
                <a:xfrm>
                  <a:off x="3913" y="3244"/>
                  <a:ext cx="4" cy="2"/>
                </a:xfrm>
                <a:custGeom>
                  <a:avLst/>
                  <a:gdLst>
                    <a:gd name="T0" fmla="*/ 3 w 4"/>
                    <a:gd name="T1" fmla="*/ 2 h 2"/>
                    <a:gd name="T2" fmla="*/ 4 w 4"/>
                    <a:gd name="T3" fmla="*/ 0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0"/>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3" name="Freeform 978"/>
                <p:cNvSpPr>
                  <a:spLocks/>
                </p:cNvSpPr>
                <p:nvPr/>
              </p:nvSpPr>
              <p:spPr bwMode="auto">
                <a:xfrm>
                  <a:off x="3912" y="3233"/>
                  <a:ext cx="13" cy="10"/>
                </a:xfrm>
                <a:custGeom>
                  <a:avLst/>
                  <a:gdLst>
                    <a:gd name="T0" fmla="*/ 15 w 15"/>
                    <a:gd name="T1" fmla="*/ 3 h 12"/>
                    <a:gd name="T2" fmla="*/ 13 w 15"/>
                    <a:gd name="T3" fmla="*/ 0 h 12"/>
                    <a:gd name="T4" fmla="*/ 0 w 15"/>
                    <a:gd name="T5" fmla="*/ 7 h 12"/>
                    <a:gd name="T6" fmla="*/ 10 w 15"/>
                    <a:gd name="T7" fmla="*/ 10 h 12"/>
                    <a:gd name="T8" fmla="*/ 6 w 15"/>
                    <a:gd name="T9" fmla="*/ 6 h 12"/>
                    <a:gd name="T10" fmla="*/ 13 w 15"/>
                    <a:gd name="T11" fmla="*/ 8 h 12"/>
                    <a:gd name="T12" fmla="*/ 11 w 15"/>
                    <a:gd name="T13" fmla="*/ 3 h 12"/>
                    <a:gd name="T14" fmla="*/ 15 w 15"/>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5" y="3"/>
                      </a:moveTo>
                      <a:cubicBezTo>
                        <a:pt x="13" y="0"/>
                        <a:pt x="13" y="0"/>
                        <a:pt x="13" y="0"/>
                      </a:cubicBezTo>
                      <a:cubicBezTo>
                        <a:pt x="3" y="3"/>
                        <a:pt x="6" y="0"/>
                        <a:pt x="0" y="7"/>
                      </a:cubicBezTo>
                      <a:cubicBezTo>
                        <a:pt x="2" y="9"/>
                        <a:pt x="6" y="12"/>
                        <a:pt x="10" y="10"/>
                      </a:cubicBezTo>
                      <a:cubicBezTo>
                        <a:pt x="9" y="9"/>
                        <a:pt x="5" y="8"/>
                        <a:pt x="6" y="6"/>
                      </a:cubicBezTo>
                      <a:cubicBezTo>
                        <a:pt x="9" y="6"/>
                        <a:pt x="9" y="8"/>
                        <a:pt x="13" y="8"/>
                      </a:cubicBezTo>
                      <a:cubicBezTo>
                        <a:pt x="15" y="4"/>
                        <a:pt x="10" y="7"/>
                        <a:pt x="11" y="3"/>
                      </a:cubicBezTo>
                      <a:lnTo>
                        <a:pt x="15"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4" name="Freeform 979"/>
                <p:cNvSpPr>
                  <a:spLocks/>
                </p:cNvSpPr>
                <p:nvPr/>
              </p:nvSpPr>
              <p:spPr bwMode="auto">
                <a:xfrm>
                  <a:off x="3915" y="3232"/>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5" name="Freeform 980"/>
                <p:cNvSpPr>
                  <a:spLocks/>
                </p:cNvSpPr>
                <p:nvPr/>
              </p:nvSpPr>
              <p:spPr bwMode="auto">
                <a:xfrm>
                  <a:off x="3913" y="322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0"/>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6" name="Freeform 981"/>
                <p:cNvSpPr>
                  <a:spLocks/>
                </p:cNvSpPr>
                <p:nvPr/>
              </p:nvSpPr>
              <p:spPr bwMode="auto">
                <a:xfrm>
                  <a:off x="3913" y="3222"/>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1"/>
                        <a:pt x="1"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7" name="Freeform 982"/>
                <p:cNvSpPr>
                  <a:spLocks/>
                </p:cNvSpPr>
                <p:nvPr/>
              </p:nvSpPr>
              <p:spPr bwMode="auto">
                <a:xfrm>
                  <a:off x="3912" y="3219"/>
                  <a:ext cx="10" cy="8"/>
                </a:xfrm>
                <a:custGeom>
                  <a:avLst/>
                  <a:gdLst>
                    <a:gd name="T0" fmla="*/ 3 w 12"/>
                    <a:gd name="T1" fmla="*/ 0 h 9"/>
                    <a:gd name="T2" fmla="*/ 3 w 12"/>
                    <a:gd name="T3" fmla="*/ 3 h 9"/>
                    <a:gd name="T4" fmla="*/ 3 w 12"/>
                    <a:gd name="T5" fmla="*/ 3 h 9"/>
                    <a:gd name="T6" fmla="*/ 9 w 12"/>
                    <a:gd name="T7" fmla="*/ 5 h 9"/>
                    <a:gd name="T8" fmla="*/ 8 w 12"/>
                    <a:gd name="T9" fmla="*/ 9 h 9"/>
                    <a:gd name="T10" fmla="*/ 12 w 12"/>
                    <a:gd name="T11" fmla="*/ 7 h 9"/>
                    <a:gd name="T12" fmla="*/ 3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3" y="0"/>
                      </a:moveTo>
                      <a:cubicBezTo>
                        <a:pt x="0" y="1"/>
                        <a:pt x="2" y="2"/>
                        <a:pt x="3" y="3"/>
                      </a:cubicBezTo>
                      <a:cubicBezTo>
                        <a:pt x="3" y="3"/>
                        <a:pt x="3" y="3"/>
                        <a:pt x="3" y="3"/>
                      </a:cubicBezTo>
                      <a:cubicBezTo>
                        <a:pt x="5" y="2"/>
                        <a:pt x="10" y="3"/>
                        <a:pt x="9" y="5"/>
                      </a:cubicBezTo>
                      <a:cubicBezTo>
                        <a:pt x="10" y="7"/>
                        <a:pt x="5" y="7"/>
                        <a:pt x="8" y="9"/>
                      </a:cubicBezTo>
                      <a:cubicBezTo>
                        <a:pt x="12" y="7"/>
                        <a:pt x="12" y="7"/>
                        <a:pt x="12" y="7"/>
                      </a:cubicBezTo>
                      <a:cubicBezTo>
                        <a:pt x="11" y="3"/>
                        <a:pt x="4"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8" name="Freeform 983"/>
                <p:cNvSpPr>
                  <a:spLocks/>
                </p:cNvSpPr>
                <p:nvPr/>
              </p:nvSpPr>
              <p:spPr bwMode="auto">
                <a:xfrm>
                  <a:off x="3914" y="3223"/>
                  <a:ext cx="2"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9" name="Freeform 984"/>
                <p:cNvSpPr>
                  <a:spLocks/>
                </p:cNvSpPr>
                <p:nvPr/>
              </p:nvSpPr>
              <p:spPr bwMode="auto">
                <a:xfrm>
                  <a:off x="3914" y="3227"/>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0" name="Freeform 985"/>
                <p:cNvSpPr>
                  <a:spLocks/>
                </p:cNvSpPr>
                <p:nvPr/>
              </p:nvSpPr>
              <p:spPr bwMode="auto">
                <a:xfrm>
                  <a:off x="3913" y="3209"/>
                  <a:ext cx="12" cy="8"/>
                </a:xfrm>
                <a:custGeom>
                  <a:avLst/>
                  <a:gdLst>
                    <a:gd name="T0" fmla="*/ 1 w 13"/>
                    <a:gd name="T1" fmla="*/ 3 h 9"/>
                    <a:gd name="T2" fmla="*/ 5 w 13"/>
                    <a:gd name="T3" fmla="*/ 9 h 9"/>
                    <a:gd name="T4" fmla="*/ 13 w 13"/>
                    <a:gd name="T5" fmla="*/ 5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7" y="4"/>
                        <a:pt x="0" y="8"/>
                        <a:pt x="5" y="9"/>
                      </a:cubicBezTo>
                      <a:cubicBezTo>
                        <a:pt x="5" y="6"/>
                        <a:pt x="9"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1" name="Freeform 986"/>
                <p:cNvSpPr>
                  <a:spLocks/>
                </p:cNvSpPr>
                <p:nvPr/>
              </p:nvSpPr>
              <p:spPr bwMode="auto">
                <a:xfrm>
                  <a:off x="3927" y="3206"/>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2" name="Freeform 987"/>
                <p:cNvSpPr>
                  <a:spLocks/>
                </p:cNvSpPr>
                <p:nvPr/>
              </p:nvSpPr>
              <p:spPr bwMode="auto">
                <a:xfrm>
                  <a:off x="3917" y="3190"/>
                  <a:ext cx="15" cy="18"/>
                </a:xfrm>
                <a:custGeom>
                  <a:avLst/>
                  <a:gdLst>
                    <a:gd name="T0" fmla="*/ 2 w 18"/>
                    <a:gd name="T1" fmla="*/ 0 h 20"/>
                    <a:gd name="T2" fmla="*/ 9 w 18"/>
                    <a:gd name="T3" fmla="*/ 8 h 20"/>
                    <a:gd name="T4" fmla="*/ 4 w 18"/>
                    <a:gd name="T5" fmla="*/ 6 h 20"/>
                    <a:gd name="T6" fmla="*/ 7 w 18"/>
                    <a:gd name="T7" fmla="*/ 13 h 20"/>
                    <a:gd name="T8" fmla="*/ 1 w 18"/>
                    <a:gd name="T9" fmla="*/ 10 h 20"/>
                    <a:gd name="T10" fmla="*/ 6 w 18"/>
                    <a:gd name="T11" fmla="*/ 17 h 20"/>
                    <a:gd name="T12" fmla="*/ 2 w 18"/>
                    <a:gd name="T13" fmla="*/ 20 h 20"/>
                    <a:gd name="T14" fmla="*/ 9 w 18"/>
                    <a:gd name="T15" fmla="*/ 19 h 20"/>
                    <a:gd name="T16" fmla="*/ 8 w 18"/>
                    <a:gd name="T17" fmla="*/ 16 h 20"/>
                    <a:gd name="T18" fmla="*/ 12 w 18"/>
                    <a:gd name="T19" fmla="*/ 18 h 20"/>
                    <a:gd name="T20" fmla="*/ 17 w 18"/>
                    <a:gd name="T21" fmla="*/ 7 h 20"/>
                    <a:gd name="T22" fmla="*/ 2 w 18"/>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20">
                      <a:moveTo>
                        <a:pt x="2" y="0"/>
                      </a:moveTo>
                      <a:cubicBezTo>
                        <a:pt x="9" y="8"/>
                        <a:pt x="9" y="8"/>
                        <a:pt x="9" y="8"/>
                      </a:cubicBezTo>
                      <a:cubicBezTo>
                        <a:pt x="7" y="8"/>
                        <a:pt x="5" y="8"/>
                        <a:pt x="4" y="6"/>
                      </a:cubicBezTo>
                      <a:cubicBezTo>
                        <a:pt x="3" y="10"/>
                        <a:pt x="7" y="10"/>
                        <a:pt x="7" y="13"/>
                      </a:cubicBezTo>
                      <a:cubicBezTo>
                        <a:pt x="0" y="14"/>
                        <a:pt x="6" y="8"/>
                        <a:pt x="1" y="10"/>
                      </a:cubicBezTo>
                      <a:cubicBezTo>
                        <a:pt x="1" y="12"/>
                        <a:pt x="1" y="15"/>
                        <a:pt x="6" y="17"/>
                      </a:cubicBezTo>
                      <a:cubicBezTo>
                        <a:pt x="2" y="20"/>
                        <a:pt x="2" y="20"/>
                        <a:pt x="2" y="20"/>
                      </a:cubicBezTo>
                      <a:cubicBezTo>
                        <a:pt x="9" y="19"/>
                        <a:pt x="9" y="19"/>
                        <a:pt x="9" y="19"/>
                      </a:cubicBezTo>
                      <a:cubicBezTo>
                        <a:pt x="11" y="18"/>
                        <a:pt x="4" y="16"/>
                        <a:pt x="8" y="16"/>
                      </a:cubicBezTo>
                      <a:cubicBezTo>
                        <a:pt x="11" y="15"/>
                        <a:pt x="12" y="17"/>
                        <a:pt x="12" y="18"/>
                      </a:cubicBezTo>
                      <a:cubicBezTo>
                        <a:pt x="11" y="15"/>
                        <a:pt x="18" y="11"/>
                        <a:pt x="17" y="7"/>
                      </a:cubicBezTo>
                      <a:cubicBezTo>
                        <a:pt x="16" y="2"/>
                        <a:pt x="6"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3" name="Freeform 988"/>
                <p:cNvSpPr>
                  <a:spLocks/>
                </p:cNvSpPr>
                <p:nvPr/>
              </p:nvSpPr>
              <p:spPr bwMode="auto">
                <a:xfrm>
                  <a:off x="3925" y="3190"/>
                  <a:ext cx="2"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4" name="Freeform 989"/>
                <p:cNvSpPr>
                  <a:spLocks/>
                </p:cNvSpPr>
                <p:nvPr/>
              </p:nvSpPr>
              <p:spPr bwMode="auto">
                <a:xfrm>
                  <a:off x="3916" y="3174"/>
                  <a:ext cx="15" cy="14"/>
                </a:xfrm>
                <a:custGeom>
                  <a:avLst/>
                  <a:gdLst>
                    <a:gd name="T0" fmla="*/ 1 w 18"/>
                    <a:gd name="T1" fmla="*/ 10 h 16"/>
                    <a:gd name="T2" fmla="*/ 6 w 18"/>
                    <a:gd name="T3" fmla="*/ 14 h 16"/>
                    <a:gd name="T4" fmla="*/ 3 w 18"/>
                    <a:gd name="T5" fmla="*/ 15 h 16"/>
                    <a:gd name="T6" fmla="*/ 8 w 18"/>
                    <a:gd name="T7" fmla="*/ 16 h 16"/>
                    <a:gd name="T8" fmla="*/ 5 w 18"/>
                    <a:gd name="T9" fmla="*/ 9 h 16"/>
                    <a:gd name="T10" fmla="*/ 14 w 18"/>
                    <a:gd name="T11" fmla="*/ 6 h 16"/>
                    <a:gd name="T12" fmla="*/ 12 w 18"/>
                    <a:gd name="T13" fmla="*/ 10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6" y="14"/>
                        <a:pt x="6" y="14"/>
                        <a:pt x="6" y="14"/>
                      </a:cubicBezTo>
                      <a:cubicBezTo>
                        <a:pt x="5" y="15"/>
                        <a:pt x="4" y="15"/>
                        <a:pt x="3" y="15"/>
                      </a:cubicBezTo>
                      <a:cubicBezTo>
                        <a:pt x="4" y="15"/>
                        <a:pt x="7" y="16"/>
                        <a:pt x="8" y="16"/>
                      </a:cubicBezTo>
                      <a:cubicBezTo>
                        <a:pt x="14" y="14"/>
                        <a:pt x="6" y="11"/>
                        <a:pt x="5" y="9"/>
                      </a:cubicBezTo>
                      <a:cubicBezTo>
                        <a:pt x="7" y="3"/>
                        <a:pt x="8" y="9"/>
                        <a:pt x="14" y="6"/>
                      </a:cubicBezTo>
                      <a:cubicBezTo>
                        <a:pt x="14" y="8"/>
                        <a:pt x="12" y="8"/>
                        <a:pt x="12" y="10"/>
                      </a:cubicBezTo>
                      <a:cubicBezTo>
                        <a:pt x="18" y="6"/>
                        <a:pt x="12" y="2"/>
                        <a:pt x="10" y="0"/>
                      </a:cubicBezTo>
                      <a:cubicBezTo>
                        <a:pt x="10" y="0"/>
                        <a:pt x="8" y="1"/>
                        <a:pt x="8" y="2"/>
                      </a:cubicBezTo>
                      <a:cubicBezTo>
                        <a:pt x="6" y="0"/>
                        <a:pt x="6" y="0"/>
                        <a:pt x="6" y="0"/>
                      </a:cubicBezTo>
                      <a:cubicBezTo>
                        <a:pt x="2" y="2"/>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5" name="Freeform 990"/>
                <p:cNvSpPr>
                  <a:spLocks/>
                </p:cNvSpPr>
                <p:nvPr/>
              </p:nvSpPr>
              <p:spPr bwMode="auto">
                <a:xfrm>
                  <a:off x="3916" y="3187"/>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6" name="Freeform 991"/>
                <p:cNvSpPr>
                  <a:spLocks/>
                </p:cNvSpPr>
                <p:nvPr/>
              </p:nvSpPr>
              <p:spPr bwMode="auto">
                <a:xfrm>
                  <a:off x="3925" y="3173"/>
                  <a:ext cx="0"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0"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7" name="Freeform 992"/>
                <p:cNvSpPr>
                  <a:spLocks/>
                </p:cNvSpPr>
                <p:nvPr/>
              </p:nvSpPr>
              <p:spPr bwMode="auto">
                <a:xfrm>
                  <a:off x="3917" y="3172"/>
                  <a:ext cx="2" cy="3"/>
                </a:xfrm>
                <a:custGeom>
                  <a:avLst/>
                  <a:gdLst>
                    <a:gd name="T0" fmla="*/ 2 w 2"/>
                    <a:gd name="T1" fmla="*/ 3 h 3"/>
                    <a:gd name="T2" fmla="*/ 2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2" y="0"/>
                        <a:pt x="2" y="0"/>
                        <a:pt x="2" y="0"/>
                      </a:cubicBezTo>
                      <a:cubicBezTo>
                        <a:pt x="0" y="2"/>
                        <a:pt x="0" y="2"/>
                        <a:pt x="0" y="2"/>
                      </a:cubicBezTo>
                      <a:cubicBezTo>
                        <a:pt x="0" y="2"/>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8" name="Freeform 993"/>
                <p:cNvSpPr>
                  <a:spLocks/>
                </p:cNvSpPr>
                <p:nvPr/>
              </p:nvSpPr>
              <p:spPr bwMode="auto">
                <a:xfrm>
                  <a:off x="3912" y="3077"/>
                  <a:ext cx="17" cy="95"/>
                </a:xfrm>
                <a:custGeom>
                  <a:avLst/>
                  <a:gdLst>
                    <a:gd name="T0" fmla="*/ 16 w 20"/>
                    <a:gd name="T1" fmla="*/ 2 h 110"/>
                    <a:gd name="T2" fmla="*/ 13 w 20"/>
                    <a:gd name="T3" fmla="*/ 5 h 110"/>
                    <a:gd name="T4" fmla="*/ 9 w 20"/>
                    <a:gd name="T5" fmla="*/ 1 h 110"/>
                    <a:gd name="T6" fmla="*/ 2 w 20"/>
                    <a:gd name="T7" fmla="*/ 1 h 110"/>
                    <a:gd name="T8" fmla="*/ 4 w 20"/>
                    <a:gd name="T9" fmla="*/ 10 h 110"/>
                    <a:gd name="T10" fmla="*/ 1 w 20"/>
                    <a:gd name="T11" fmla="*/ 10 h 110"/>
                    <a:gd name="T12" fmla="*/ 3 w 20"/>
                    <a:gd name="T13" fmla="*/ 26 h 110"/>
                    <a:gd name="T14" fmla="*/ 5 w 20"/>
                    <a:gd name="T15" fmla="*/ 37 h 110"/>
                    <a:gd name="T16" fmla="*/ 3 w 20"/>
                    <a:gd name="T17" fmla="*/ 83 h 110"/>
                    <a:gd name="T18" fmla="*/ 10 w 20"/>
                    <a:gd name="T19" fmla="*/ 85 h 110"/>
                    <a:gd name="T20" fmla="*/ 6 w 20"/>
                    <a:gd name="T21" fmla="*/ 89 h 110"/>
                    <a:gd name="T22" fmla="*/ 6 w 20"/>
                    <a:gd name="T23" fmla="*/ 86 h 110"/>
                    <a:gd name="T24" fmla="*/ 5 w 20"/>
                    <a:gd name="T25" fmla="*/ 99 h 110"/>
                    <a:gd name="T26" fmla="*/ 13 w 20"/>
                    <a:gd name="T27" fmla="*/ 99 h 110"/>
                    <a:gd name="T28" fmla="*/ 5 w 20"/>
                    <a:gd name="T29" fmla="*/ 105 h 110"/>
                    <a:gd name="T30" fmla="*/ 10 w 20"/>
                    <a:gd name="T31" fmla="*/ 109 h 110"/>
                    <a:gd name="T32" fmla="*/ 15 w 20"/>
                    <a:gd name="T33" fmla="*/ 104 h 110"/>
                    <a:gd name="T34" fmla="*/ 18 w 20"/>
                    <a:gd name="T35" fmla="*/ 108 h 110"/>
                    <a:gd name="T36" fmla="*/ 8 w 20"/>
                    <a:gd name="T37" fmla="*/ 79 h 110"/>
                    <a:gd name="T38" fmla="*/ 12 w 20"/>
                    <a:gd name="T39" fmla="*/ 79 h 110"/>
                    <a:gd name="T40" fmla="*/ 15 w 20"/>
                    <a:gd name="T41" fmla="*/ 61 h 110"/>
                    <a:gd name="T42" fmla="*/ 9 w 20"/>
                    <a:gd name="T43" fmla="*/ 55 h 110"/>
                    <a:gd name="T44" fmla="*/ 11 w 20"/>
                    <a:gd name="T45" fmla="*/ 51 h 110"/>
                    <a:gd name="T46" fmla="*/ 8 w 20"/>
                    <a:gd name="T47" fmla="*/ 50 h 110"/>
                    <a:gd name="T48" fmla="*/ 12 w 20"/>
                    <a:gd name="T49" fmla="*/ 45 h 110"/>
                    <a:gd name="T50" fmla="*/ 5 w 20"/>
                    <a:gd name="T51" fmla="*/ 44 h 110"/>
                    <a:gd name="T52" fmla="*/ 16 w 20"/>
                    <a:gd name="T53" fmla="*/ 33 h 110"/>
                    <a:gd name="T54" fmla="*/ 12 w 20"/>
                    <a:gd name="T55" fmla="*/ 35 h 110"/>
                    <a:gd name="T56" fmla="*/ 8 w 20"/>
                    <a:gd name="T57" fmla="*/ 32 h 110"/>
                    <a:gd name="T58" fmla="*/ 15 w 20"/>
                    <a:gd name="T59" fmla="*/ 31 h 110"/>
                    <a:gd name="T60" fmla="*/ 10 w 20"/>
                    <a:gd name="T61" fmla="*/ 22 h 110"/>
                    <a:gd name="T62" fmla="*/ 7 w 20"/>
                    <a:gd name="T63" fmla="*/ 23 h 110"/>
                    <a:gd name="T64" fmla="*/ 9 w 20"/>
                    <a:gd name="T65" fmla="*/ 12 h 110"/>
                    <a:gd name="T66" fmla="*/ 15 w 20"/>
                    <a:gd name="T67" fmla="*/ 17 h 110"/>
                    <a:gd name="T68" fmla="*/ 18 w 20"/>
                    <a:gd name="T69" fmla="*/ 14 h 110"/>
                    <a:gd name="T70" fmla="*/ 10 w 20"/>
                    <a:gd name="T71" fmla="*/ 6 h 110"/>
                    <a:gd name="T72" fmla="*/ 16 w 20"/>
                    <a:gd name="T73"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10">
                      <a:moveTo>
                        <a:pt x="16" y="2"/>
                      </a:moveTo>
                      <a:cubicBezTo>
                        <a:pt x="14" y="2"/>
                        <a:pt x="13" y="3"/>
                        <a:pt x="13" y="5"/>
                      </a:cubicBezTo>
                      <a:cubicBezTo>
                        <a:pt x="10" y="5"/>
                        <a:pt x="10" y="2"/>
                        <a:pt x="9" y="1"/>
                      </a:cubicBezTo>
                      <a:cubicBezTo>
                        <a:pt x="6" y="3"/>
                        <a:pt x="5" y="0"/>
                        <a:pt x="2" y="1"/>
                      </a:cubicBezTo>
                      <a:cubicBezTo>
                        <a:pt x="1" y="4"/>
                        <a:pt x="5" y="6"/>
                        <a:pt x="4" y="10"/>
                      </a:cubicBezTo>
                      <a:cubicBezTo>
                        <a:pt x="1" y="10"/>
                        <a:pt x="1" y="10"/>
                        <a:pt x="1" y="10"/>
                      </a:cubicBezTo>
                      <a:cubicBezTo>
                        <a:pt x="3" y="14"/>
                        <a:pt x="6" y="22"/>
                        <a:pt x="3" y="26"/>
                      </a:cubicBezTo>
                      <a:cubicBezTo>
                        <a:pt x="2" y="30"/>
                        <a:pt x="3" y="33"/>
                        <a:pt x="5" y="37"/>
                      </a:cubicBezTo>
                      <a:cubicBezTo>
                        <a:pt x="3" y="52"/>
                        <a:pt x="6" y="67"/>
                        <a:pt x="3" y="83"/>
                      </a:cubicBezTo>
                      <a:cubicBezTo>
                        <a:pt x="10" y="85"/>
                        <a:pt x="10" y="85"/>
                        <a:pt x="10" y="85"/>
                      </a:cubicBezTo>
                      <a:cubicBezTo>
                        <a:pt x="7" y="86"/>
                        <a:pt x="10" y="89"/>
                        <a:pt x="6" y="89"/>
                      </a:cubicBezTo>
                      <a:cubicBezTo>
                        <a:pt x="7" y="88"/>
                        <a:pt x="6" y="87"/>
                        <a:pt x="6" y="86"/>
                      </a:cubicBezTo>
                      <a:cubicBezTo>
                        <a:pt x="0" y="90"/>
                        <a:pt x="7" y="95"/>
                        <a:pt x="5" y="99"/>
                      </a:cubicBezTo>
                      <a:cubicBezTo>
                        <a:pt x="6" y="99"/>
                        <a:pt x="11" y="98"/>
                        <a:pt x="13" y="99"/>
                      </a:cubicBezTo>
                      <a:cubicBezTo>
                        <a:pt x="5" y="99"/>
                        <a:pt x="13" y="104"/>
                        <a:pt x="5" y="105"/>
                      </a:cubicBezTo>
                      <a:cubicBezTo>
                        <a:pt x="3" y="109"/>
                        <a:pt x="11" y="105"/>
                        <a:pt x="10" y="109"/>
                      </a:cubicBezTo>
                      <a:cubicBezTo>
                        <a:pt x="14" y="110"/>
                        <a:pt x="12" y="105"/>
                        <a:pt x="15" y="104"/>
                      </a:cubicBezTo>
                      <a:cubicBezTo>
                        <a:pt x="18" y="106"/>
                        <a:pt x="14" y="108"/>
                        <a:pt x="18" y="108"/>
                      </a:cubicBezTo>
                      <a:cubicBezTo>
                        <a:pt x="20" y="101"/>
                        <a:pt x="11" y="89"/>
                        <a:pt x="8" y="79"/>
                      </a:cubicBezTo>
                      <a:cubicBezTo>
                        <a:pt x="12" y="79"/>
                        <a:pt x="12" y="79"/>
                        <a:pt x="12" y="79"/>
                      </a:cubicBezTo>
                      <a:cubicBezTo>
                        <a:pt x="9" y="74"/>
                        <a:pt x="9" y="66"/>
                        <a:pt x="15" y="61"/>
                      </a:cubicBezTo>
                      <a:cubicBezTo>
                        <a:pt x="11" y="62"/>
                        <a:pt x="17" y="54"/>
                        <a:pt x="9" y="55"/>
                      </a:cubicBezTo>
                      <a:cubicBezTo>
                        <a:pt x="11" y="53"/>
                        <a:pt x="10" y="53"/>
                        <a:pt x="11" y="51"/>
                      </a:cubicBezTo>
                      <a:cubicBezTo>
                        <a:pt x="8" y="50"/>
                        <a:pt x="8" y="50"/>
                        <a:pt x="8" y="50"/>
                      </a:cubicBezTo>
                      <a:cubicBezTo>
                        <a:pt x="8" y="48"/>
                        <a:pt x="13" y="48"/>
                        <a:pt x="12" y="45"/>
                      </a:cubicBezTo>
                      <a:cubicBezTo>
                        <a:pt x="9" y="47"/>
                        <a:pt x="8" y="45"/>
                        <a:pt x="5" y="44"/>
                      </a:cubicBezTo>
                      <a:cubicBezTo>
                        <a:pt x="9" y="40"/>
                        <a:pt x="12" y="36"/>
                        <a:pt x="16" y="33"/>
                      </a:cubicBezTo>
                      <a:cubicBezTo>
                        <a:pt x="14" y="33"/>
                        <a:pt x="13" y="34"/>
                        <a:pt x="12" y="35"/>
                      </a:cubicBezTo>
                      <a:cubicBezTo>
                        <a:pt x="13" y="33"/>
                        <a:pt x="9" y="33"/>
                        <a:pt x="8" y="32"/>
                      </a:cubicBezTo>
                      <a:cubicBezTo>
                        <a:pt x="8" y="30"/>
                        <a:pt x="13" y="31"/>
                        <a:pt x="15" y="31"/>
                      </a:cubicBezTo>
                      <a:cubicBezTo>
                        <a:pt x="16" y="27"/>
                        <a:pt x="7" y="25"/>
                        <a:pt x="10" y="22"/>
                      </a:cubicBezTo>
                      <a:cubicBezTo>
                        <a:pt x="7" y="23"/>
                        <a:pt x="7" y="23"/>
                        <a:pt x="7" y="23"/>
                      </a:cubicBezTo>
                      <a:cubicBezTo>
                        <a:pt x="6" y="19"/>
                        <a:pt x="10" y="16"/>
                        <a:pt x="9" y="12"/>
                      </a:cubicBezTo>
                      <a:cubicBezTo>
                        <a:pt x="14" y="10"/>
                        <a:pt x="13" y="15"/>
                        <a:pt x="15" y="17"/>
                      </a:cubicBezTo>
                      <a:cubicBezTo>
                        <a:pt x="16" y="17"/>
                        <a:pt x="17" y="15"/>
                        <a:pt x="18" y="14"/>
                      </a:cubicBezTo>
                      <a:cubicBezTo>
                        <a:pt x="16" y="12"/>
                        <a:pt x="12" y="9"/>
                        <a:pt x="10" y="6"/>
                      </a:cubicBezTo>
                      <a:cubicBezTo>
                        <a:pt x="16" y="9"/>
                        <a:pt x="16" y="3"/>
                        <a:pt x="16"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9" name="Freeform 994"/>
                <p:cNvSpPr>
                  <a:spLocks/>
                </p:cNvSpPr>
                <p:nvPr/>
              </p:nvSpPr>
              <p:spPr bwMode="auto">
                <a:xfrm>
                  <a:off x="3927" y="3089"/>
                  <a:ext cx="2" cy="1"/>
                </a:xfrm>
                <a:custGeom>
                  <a:avLst/>
                  <a:gdLst>
                    <a:gd name="T0" fmla="*/ 0 w 2"/>
                    <a:gd name="T1" fmla="*/ 0 h 2"/>
                    <a:gd name="T2" fmla="*/ 2 w 2"/>
                    <a:gd name="T3" fmla="*/ 2 h 2"/>
                    <a:gd name="T4" fmla="*/ 2 w 2"/>
                    <a:gd name="T5" fmla="*/ 0 h 2"/>
                    <a:gd name="T6" fmla="*/ 0 w 2"/>
                    <a:gd name="T7" fmla="*/ 0 h 2"/>
                  </a:gdLst>
                  <a:ahLst/>
                  <a:cxnLst>
                    <a:cxn ang="0">
                      <a:pos x="T0" y="T1"/>
                    </a:cxn>
                    <a:cxn ang="0">
                      <a:pos x="T2" y="T3"/>
                    </a:cxn>
                    <a:cxn ang="0">
                      <a:pos x="T4" y="T5"/>
                    </a:cxn>
                    <a:cxn ang="0">
                      <a:pos x="T6" y="T7"/>
                    </a:cxn>
                  </a:cxnLst>
                  <a:rect l="0" t="0" r="r" b="b"/>
                  <a:pathLst>
                    <a:path w="2" h="2">
                      <a:moveTo>
                        <a:pt x="0" y="0"/>
                      </a:moveTo>
                      <a:cubicBezTo>
                        <a:pt x="2" y="2"/>
                        <a:pt x="2" y="2"/>
                        <a:pt x="2" y="2"/>
                      </a:cubicBezTo>
                      <a:cubicBezTo>
                        <a:pt x="2" y="1"/>
                        <a:pt x="2" y="1"/>
                        <a:pt x="2"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0" name="Freeform 995"/>
                <p:cNvSpPr>
                  <a:spLocks/>
                </p:cNvSpPr>
                <p:nvPr/>
              </p:nvSpPr>
              <p:spPr bwMode="auto">
                <a:xfrm>
                  <a:off x="3925" y="3078"/>
                  <a:ext cx="1" cy="0"/>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1" name="Freeform 996"/>
                <p:cNvSpPr>
                  <a:spLocks/>
                </p:cNvSpPr>
                <p:nvPr/>
              </p:nvSpPr>
              <p:spPr bwMode="auto">
                <a:xfrm>
                  <a:off x="3914" y="3098"/>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2" name="Freeform 997"/>
                <p:cNvSpPr>
                  <a:spLocks/>
                </p:cNvSpPr>
                <p:nvPr/>
              </p:nvSpPr>
              <p:spPr bwMode="auto">
                <a:xfrm>
                  <a:off x="3925" y="3103"/>
                  <a:ext cx="4"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3" name="Freeform 998"/>
                <p:cNvSpPr>
                  <a:spLocks/>
                </p:cNvSpPr>
                <p:nvPr/>
              </p:nvSpPr>
              <p:spPr bwMode="auto">
                <a:xfrm>
                  <a:off x="3925" y="3124"/>
                  <a:ext cx="2" cy="2"/>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1" y="2"/>
                        <a:pt x="2" y="1"/>
                        <a:pt x="3" y="2"/>
                      </a:cubicBezTo>
                      <a:cubicBezTo>
                        <a:pt x="3"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4" name="Freeform 999"/>
                <p:cNvSpPr>
                  <a:spLocks/>
                </p:cNvSpPr>
                <p:nvPr/>
              </p:nvSpPr>
              <p:spPr bwMode="auto">
                <a:xfrm>
                  <a:off x="3927" y="3081"/>
                  <a:ext cx="2" cy="3"/>
                </a:xfrm>
                <a:custGeom>
                  <a:avLst/>
                  <a:gdLst>
                    <a:gd name="T0" fmla="*/ 2 w 2"/>
                    <a:gd name="T1" fmla="*/ 3 h 3"/>
                    <a:gd name="T2" fmla="*/ 1 w 2"/>
                    <a:gd name="T3" fmla="*/ 1 h 3"/>
                    <a:gd name="T4" fmla="*/ 0 w 2"/>
                    <a:gd name="T5" fmla="*/ 0 h 3"/>
                    <a:gd name="T6" fmla="*/ 2 w 2"/>
                    <a:gd name="T7" fmla="*/ 3 h 3"/>
                  </a:gdLst>
                  <a:ahLst/>
                  <a:cxnLst>
                    <a:cxn ang="0">
                      <a:pos x="T0" y="T1"/>
                    </a:cxn>
                    <a:cxn ang="0">
                      <a:pos x="T2" y="T3"/>
                    </a:cxn>
                    <a:cxn ang="0">
                      <a:pos x="T4" y="T5"/>
                    </a:cxn>
                    <a:cxn ang="0">
                      <a:pos x="T6" y="T7"/>
                    </a:cxn>
                  </a:cxnLst>
                  <a:rect l="0" t="0" r="r" b="b"/>
                  <a:pathLst>
                    <a:path w="2" h="3">
                      <a:moveTo>
                        <a:pt x="2" y="3"/>
                      </a:moveTo>
                      <a:lnTo>
                        <a:pt x="1" y="1"/>
                      </a:lnTo>
                      <a:lnTo>
                        <a:pt x="0" y="0"/>
                      </a:ln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5" name="Freeform 1000"/>
                <p:cNvSpPr>
                  <a:spLocks/>
                </p:cNvSpPr>
                <p:nvPr/>
              </p:nvSpPr>
              <p:spPr bwMode="auto">
                <a:xfrm>
                  <a:off x="3910" y="3023"/>
                  <a:ext cx="20" cy="52"/>
                </a:xfrm>
                <a:custGeom>
                  <a:avLst/>
                  <a:gdLst>
                    <a:gd name="T0" fmla="*/ 4 w 23"/>
                    <a:gd name="T1" fmla="*/ 3 h 60"/>
                    <a:gd name="T2" fmla="*/ 1 w 23"/>
                    <a:gd name="T3" fmla="*/ 14 h 60"/>
                    <a:gd name="T4" fmla="*/ 11 w 23"/>
                    <a:gd name="T5" fmla="*/ 22 h 60"/>
                    <a:gd name="T6" fmla="*/ 2 w 23"/>
                    <a:gd name="T7" fmla="*/ 20 h 60"/>
                    <a:gd name="T8" fmla="*/ 8 w 23"/>
                    <a:gd name="T9" fmla="*/ 41 h 60"/>
                    <a:gd name="T10" fmla="*/ 4 w 23"/>
                    <a:gd name="T11" fmla="*/ 41 h 60"/>
                    <a:gd name="T12" fmla="*/ 14 w 23"/>
                    <a:gd name="T13" fmla="*/ 49 h 60"/>
                    <a:gd name="T14" fmla="*/ 3 w 23"/>
                    <a:gd name="T15" fmla="*/ 49 h 60"/>
                    <a:gd name="T16" fmla="*/ 2 w 23"/>
                    <a:gd name="T17" fmla="*/ 48 h 60"/>
                    <a:gd name="T18" fmla="*/ 5 w 23"/>
                    <a:gd name="T19" fmla="*/ 59 h 60"/>
                    <a:gd name="T20" fmla="*/ 12 w 23"/>
                    <a:gd name="T21" fmla="*/ 60 h 60"/>
                    <a:gd name="T22" fmla="*/ 17 w 23"/>
                    <a:gd name="T23" fmla="*/ 60 h 60"/>
                    <a:gd name="T24" fmla="*/ 13 w 23"/>
                    <a:gd name="T25" fmla="*/ 52 h 60"/>
                    <a:gd name="T26" fmla="*/ 17 w 23"/>
                    <a:gd name="T27" fmla="*/ 52 h 60"/>
                    <a:gd name="T28" fmla="*/ 15 w 23"/>
                    <a:gd name="T29" fmla="*/ 49 h 60"/>
                    <a:gd name="T30" fmla="*/ 18 w 23"/>
                    <a:gd name="T31" fmla="*/ 48 h 60"/>
                    <a:gd name="T32" fmla="*/ 15 w 23"/>
                    <a:gd name="T33" fmla="*/ 43 h 60"/>
                    <a:gd name="T34" fmla="*/ 16 w 23"/>
                    <a:gd name="T35" fmla="*/ 44 h 60"/>
                    <a:gd name="T36" fmla="*/ 11 w 23"/>
                    <a:gd name="T37" fmla="*/ 40 h 60"/>
                    <a:gd name="T38" fmla="*/ 17 w 23"/>
                    <a:gd name="T39" fmla="*/ 38 h 60"/>
                    <a:gd name="T40" fmla="*/ 13 w 23"/>
                    <a:gd name="T41" fmla="*/ 39 h 60"/>
                    <a:gd name="T42" fmla="*/ 19 w 23"/>
                    <a:gd name="T43" fmla="*/ 26 h 60"/>
                    <a:gd name="T44" fmla="*/ 15 w 23"/>
                    <a:gd name="T45" fmla="*/ 25 h 60"/>
                    <a:gd name="T46" fmla="*/ 18 w 23"/>
                    <a:gd name="T47" fmla="*/ 31 h 60"/>
                    <a:gd name="T48" fmla="*/ 9 w 23"/>
                    <a:gd name="T49" fmla="*/ 30 h 60"/>
                    <a:gd name="T50" fmla="*/ 17 w 23"/>
                    <a:gd name="T51" fmla="*/ 22 h 60"/>
                    <a:gd name="T52" fmla="*/ 16 w 23"/>
                    <a:gd name="T53" fmla="*/ 12 h 60"/>
                    <a:gd name="T54" fmla="*/ 17 w 23"/>
                    <a:gd name="T55" fmla="*/ 13 h 60"/>
                    <a:gd name="T56" fmla="*/ 14 w 23"/>
                    <a:gd name="T57" fmla="*/ 6 h 60"/>
                    <a:gd name="T58" fmla="*/ 12 w 23"/>
                    <a:gd name="T59" fmla="*/ 8 h 60"/>
                    <a:gd name="T60" fmla="*/ 10 w 23"/>
                    <a:gd name="T61" fmla="*/ 6 h 60"/>
                    <a:gd name="T62" fmla="*/ 12 w 23"/>
                    <a:gd name="T63" fmla="*/ 5 h 60"/>
                    <a:gd name="T64" fmla="*/ 6 w 23"/>
                    <a:gd name="T65" fmla="*/ 0 h 60"/>
                    <a:gd name="T66" fmla="*/ 9 w 23"/>
                    <a:gd name="T67" fmla="*/ 6 h 60"/>
                    <a:gd name="T68" fmla="*/ 4 w 23"/>
                    <a:gd name="T69"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60">
                      <a:moveTo>
                        <a:pt x="4" y="3"/>
                      </a:moveTo>
                      <a:cubicBezTo>
                        <a:pt x="0" y="6"/>
                        <a:pt x="2" y="10"/>
                        <a:pt x="1" y="14"/>
                      </a:cubicBezTo>
                      <a:cubicBezTo>
                        <a:pt x="3" y="21"/>
                        <a:pt x="11" y="15"/>
                        <a:pt x="11" y="22"/>
                      </a:cubicBezTo>
                      <a:cubicBezTo>
                        <a:pt x="2" y="20"/>
                        <a:pt x="2" y="20"/>
                        <a:pt x="2" y="20"/>
                      </a:cubicBezTo>
                      <a:cubicBezTo>
                        <a:pt x="3" y="26"/>
                        <a:pt x="0" y="35"/>
                        <a:pt x="8" y="41"/>
                      </a:cubicBezTo>
                      <a:cubicBezTo>
                        <a:pt x="7" y="41"/>
                        <a:pt x="6" y="42"/>
                        <a:pt x="4" y="41"/>
                      </a:cubicBezTo>
                      <a:cubicBezTo>
                        <a:pt x="5" y="45"/>
                        <a:pt x="17" y="43"/>
                        <a:pt x="14" y="49"/>
                      </a:cubicBezTo>
                      <a:cubicBezTo>
                        <a:pt x="9" y="43"/>
                        <a:pt x="9" y="50"/>
                        <a:pt x="3" y="49"/>
                      </a:cubicBezTo>
                      <a:cubicBezTo>
                        <a:pt x="2" y="48"/>
                        <a:pt x="2" y="48"/>
                        <a:pt x="2" y="48"/>
                      </a:cubicBezTo>
                      <a:cubicBezTo>
                        <a:pt x="3" y="51"/>
                        <a:pt x="6" y="56"/>
                        <a:pt x="5" y="59"/>
                      </a:cubicBezTo>
                      <a:cubicBezTo>
                        <a:pt x="8" y="59"/>
                        <a:pt x="11" y="57"/>
                        <a:pt x="12" y="60"/>
                      </a:cubicBezTo>
                      <a:cubicBezTo>
                        <a:pt x="12" y="59"/>
                        <a:pt x="15" y="59"/>
                        <a:pt x="17" y="60"/>
                      </a:cubicBezTo>
                      <a:cubicBezTo>
                        <a:pt x="15" y="56"/>
                        <a:pt x="16" y="55"/>
                        <a:pt x="13" y="52"/>
                      </a:cubicBezTo>
                      <a:cubicBezTo>
                        <a:pt x="16" y="51"/>
                        <a:pt x="14" y="54"/>
                        <a:pt x="17" y="52"/>
                      </a:cubicBezTo>
                      <a:cubicBezTo>
                        <a:pt x="15" y="49"/>
                        <a:pt x="15" y="49"/>
                        <a:pt x="15" y="49"/>
                      </a:cubicBezTo>
                      <a:cubicBezTo>
                        <a:pt x="15" y="47"/>
                        <a:pt x="18" y="51"/>
                        <a:pt x="18" y="48"/>
                      </a:cubicBezTo>
                      <a:cubicBezTo>
                        <a:pt x="17" y="48"/>
                        <a:pt x="15" y="45"/>
                        <a:pt x="15" y="43"/>
                      </a:cubicBezTo>
                      <a:cubicBezTo>
                        <a:pt x="16" y="44"/>
                        <a:pt x="16" y="44"/>
                        <a:pt x="16" y="44"/>
                      </a:cubicBezTo>
                      <a:cubicBezTo>
                        <a:pt x="15" y="42"/>
                        <a:pt x="17" y="40"/>
                        <a:pt x="11" y="40"/>
                      </a:cubicBezTo>
                      <a:cubicBezTo>
                        <a:pt x="17" y="38"/>
                        <a:pt x="17" y="38"/>
                        <a:pt x="17" y="38"/>
                      </a:cubicBezTo>
                      <a:cubicBezTo>
                        <a:pt x="13" y="39"/>
                        <a:pt x="13" y="39"/>
                        <a:pt x="13" y="39"/>
                      </a:cubicBezTo>
                      <a:cubicBezTo>
                        <a:pt x="15" y="34"/>
                        <a:pt x="23" y="32"/>
                        <a:pt x="19" y="26"/>
                      </a:cubicBezTo>
                      <a:cubicBezTo>
                        <a:pt x="18" y="27"/>
                        <a:pt x="16" y="26"/>
                        <a:pt x="15" y="25"/>
                      </a:cubicBezTo>
                      <a:cubicBezTo>
                        <a:pt x="13" y="27"/>
                        <a:pt x="18" y="28"/>
                        <a:pt x="18" y="31"/>
                      </a:cubicBezTo>
                      <a:cubicBezTo>
                        <a:pt x="15" y="31"/>
                        <a:pt x="11" y="27"/>
                        <a:pt x="9" y="30"/>
                      </a:cubicBezTo>
                      <a:cubicBezTo>
                        <a:pt x="13" y="26"/>
                        <a:pt x="8" y="23"/>
                        <a:pt x="17" y="22"/>
                      </a:cubicBezTo>
                      <a:cubicBezTo>
                        <a:pt x="18" y="18"/>
                        <a:pt x="13" y="16"/>
                        <a:pt x="16" y="12"/>
                      </a:cubicBezTo>
                      <a:cubicBezTo>
                        <a:pt x="17" y="13"/>
                        <a:pt x="17" y="13"/>
                        <a:pt x="17" y="13"/>
                      </a:cubicBezTo>
                      <a:cubicBezTo>
                        <a:pt x="11" y="12"/>
                        <a:pt x="20" y="9"/>
                        <a:pt x="14" y="6"/>
                      </a:cubicBezTo>
                      <a:cubicBezTo>
                        <a:pt x="12" y="8"/>
                        <a:pt x="12" y="8"/>
                        <a:pt x="12" y="8"/>
                      </a:cubicBezTo>
                      <a:cubicBezTo>
                        <a:pt x="10" y="8"/>
                        <a:pt x="10" y="7"/>
                        <a:pt x="10" y="6"/>
                      </a:cubicBezTo>
                      <a:cubicBezTo>
                        <a:pt x="11" y="6"/>
                        <a:pt x="11" y="6"/>
                        <a:pt x="12" y="5"/>
                      </a:cubicBezTo>
                      <a:cubicBezTo>
                        <a:pt x="8" y="5"/>
                        <a:pt x="7" y="0"/>
                        <a:pt x="6" y="0"/>
                      </a:cubicBezTo>
                      <a:cubicBezTo>
                        <a:pt x="5" y="1"/>
                        <a:pt x="8" y="4"/>
                        <a:pt x="9" y="6"/>
                      </a:cubicBezTo>
                      <a:cubicBezTo>
                        <a:pt x="7" y="5"/>
                        <a:pt x="3" y="5"/>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6" name="Freeform 1001"/>
                <p:cNvSpPr>
                  <a:spLocks/>
                </p:cNvSpPr>
                <p:nvPr/>
              </p:nvSpPr>
              <p:spPr bwMode="auto">
                <a:xfrm>
                  <a:off x="3924" y="306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7" name="Freeform 1002"/>
                <p:cNvSpPr>
                  <a:spLocks/>
                </p:cNvSpPr>
                <p:nvPr/>
              </p:nvSpPr>
              <p:spPr bwMode="auto">
                <a:xfrm>
                  <a:off x="3908" y="2981"/>
                  <a:ext cx="24" cy="41"/>
                </a:xfrm>
                <a:custGeom>
                  <a:avLst/>
                  <a:gdLst>
                    <a:gd name="T0" fmla="*/ 14 w 28"/>
                    <a:gd name="T1" fmla="*/ 34 h 47"/>
                    <a:gd name="T2" fmla="*/ 20 w 28"/>
                    <a:gd name="T3" fmla="*/ 33 h 47"/>
                    <a:gd name="T4" fmla="*/ 9 w 28"/>
                    <a:gd name="T5" fmla="*/ 33 h 47"/>
                    <a:gd name="T6" fmla="*/ 8 w 28"/>
                    <a:gd name="T7" fmla="*/ 28 h 47"/>
                    <a:gd name="T8" fmla="*/ 17 w 28"/>
                    <a:gd name="T9" fmla="*/ 28 h 47"/>
                    <a:gd name="T10" fmla="*/ 18 w 28"/>
                    <a:gd name="T11" fmla="*/ 23 h 47"/>
                    <a:gd name="T12" fmla="*/ 12 w 28"/>
                    <a:gd name="T13" fmla="*/ 23 h 47"/>
                    <a:gd name="T14" fmla="*/ 9 w 28"/>
                    <a:gd name="T15" fmla="*/ 17 h 47"/>
                    <a:gd name="T16" fmla="*/ 11 w 28"/>
                    <a:gd name="T17" fmla="*/ 20 h 47"/>
                    <a:gd name="T18" fmla="*/ 18 w 28"/>
                    <a:gd name="T19" fmla="*/ 17 h 47"/>
                    <a:gd name="T20" fmla="*/ 2 w 28"/>
                    <a:gd name="T21" fmla="*/ 4 h 47"/>
                    <a:gd name="T22" fmla="*/ 3 w 28"/>
                    <a:gd name="T23" fmla="*/ 8 h 47"/>
                    <a:gd name="T24" fmla="*/ 10 w 28"/>
                    <a:gd name="T25" fmla="*/ 8 h 47"/>
                    <a:gd name="T26" fmla="*/ 8 w 28"/>
                    <a:gd name="T27" fmla="*/ 12 h 47"/>
                    <a:gd name="T28" fmla="*/ 4 w 28"/>
                    <a:gd name="T29" fmla="*/ 9 h 47"/>
                    <a:gd name="T30" fmla="*/ 4 w 28"/>
                    <a:gd name="T31" fmla="*/ 40 h 47"/>
                    <a:gd name="T32" fmla="*/ 4 w 28"/>
                    <a:gd name="T33" fmla="*/ 36 h 47"/>
                    <a:gd name="T34" fmla="*/ 8 w 28"/>
                    <a:gd name="T35" fmla="*/ 40 h 47"/>
                    <a:gd name="T36" fmla="*/ 15 w 28"/>
                    <a:gd name="T37" fmla="*/ 38 h 47"/>
                    <a:gd name="T38" fmla="*/ 13 w 28"/>
                    <a:gd name="T39" fmla="*/ 41 h 47"/>
                    <a:gd name="T40" fmla="*/ 20 w 28"/>
                    <a:gd name="T41" fmla="*/ 41 h 47"/>
                    <a:gd name="T42" fmla="*/ 22 w 28"/>
                    <a:gd name="T43" fmla="*/ 47 h 47"/>
                    <a:gd name="T44" fmla="*/ 23 w 28"/>
                    <a:gd name="T45" fmla="*/ 36 h 47"/>
                    <a:gd name="T46" fmla="*/ 14 w 28"/>
                    <a:gd name="T47"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7">
                      <a:moveTo>
                        <a:pt x="14" y="34"/>
                      </a:moveTo>
                      <a:cubicBezTo>
                        <a:pt x="15" y="32"/>
                        <a:pt x="18" y="35"/>
                        <a:pt x="20" y="33"/>
                      </a:cubicBezTo>
                      <a:cubicBezTo>
                        <a:pt x="17" y="30"/>
                        <a:pt x="14" y="36"/>
                        <a:pt x="9" y="33"/>
                      </a:cubicBezTo>
                      <a:cubicBezTo>
                        <a:pt x="12" y="31"/>
                        <a:pt x="8" y="29"/>
                        <a:pt x="8" y="28"/>
                      </a:cubicBezTo>
                      <a:cubicBezTo>
                        <a:pt x="10" y="29"/>
                        <a:pt x="15" y="28"/>
                        <a:pt x="17" y="28"/>
                      </a:cubicBezTo>
                      <a:cubicBezTo>
                        <a:pt x="15" y="27"/>
                        <a:pt x="18" y="25"/>
                        <a:pt x="18" y="23"/>
                      </a:cubicBezTo>
                      <a:cubicBezTo>
                        <a:pt x="15" y="27"/>
                        <a:pt x="16" y="20"/>
                        <a:pt x="12" y="23"/>
                      </a:cubicBezTo>
                      <a:cubicBezTo>
                        <a:pt x="9" y="23"/>
                        <a:pt x="7" y="19"/>
                        <a:pt x="9" y="17"/>
                      </a:cubicBezTo>
                      <a:cubicBezTo>
                        <a:pt x="12" y="18"/>
                        <a:pt x="11" y="19"/>
                        <a:pt x="11" y="20"/>
                      </a:cubicBezTo>
                      <a:cubicBezTo>
                        <a:pt x="16" y="21"/>
                        <a:pt x="14" y="17"/>
                        <a:pt x="18" y="17"/>
                      </a:cubicBezTo>
                      <a:cubicBezTo>
                        <a:pt x="12" y="13"/>
                        <a:pt x="13" y="0"/>
                        <a:pt x="2" y="4"/>
                      </a:cubicBezTo>
                      <a:cubicBezTo>
                        <a:pt x="0" y="5"/>
                        <a:pt x="3" y="6"/>
                        <a:pt x="3" y="8"/>
                      </a:cubicBezTo>
                      <a:cubicBezTo>
                        <a:pt x="5" y="4"/>
                        <a:pt x="9" y="8"/>
                        <a:pt x="10" y="8"/>
                      </a:cubicBezTo>
                      <a:cubicBezTo>
                        <a:pt x="9" y="10"/>
                        <a:pt x="12" y="13"/>
                        <a:pt x="8" y="12"/>
                      </a:cubicBezTo>
                      <a:cubicBezTo>
                        <a:pt x="4" y="9"/>
                        <a:pt x="4" y="9"/>
                        <a:pt x="4" y="9"/>
                      </a:cubicBezTo>
                      <a:cubicBezTo>
                        <a:pt x="2" y="18"/>
                        <a:pt x="3" y="30"/>
                        <a:pt x="4" y="40"/>
                      </a:cubicBezTo>
                      <a:cubicBezTo>
                        <a:pt x="4" y="36"/>
                        <a:pt x="4" y="36"/>
                        <a:pt x="4" y="36"/>
                      </a:cubicBezTo>
                      <a:cubicBezTo>
                        <a:pt x="7" y="37"/>
                        <a:pt x="7" y="39"/>
                        <a:pt x="8" y="40"/>
                      </a:cubicBezTo>
                      <a:cubicBezTo>
                        <a:pt x="15" y="38"/>
                        <a:pt x="15" y="38"/>
                        <a:pt x="15" y="38"/>
                      </a:cubicBezTo>
                      <a:cubicBezTo>
                        <a:pt x="14" y="40"/>
                        <a:pt x="15" y="41"/>
                        <a:pt x="13" y="41"/>
                      </a:cubicBezTo>
                      <a:cubicBezTo>
                        <a:pt x="16" y="42"/>
                        <a:pt x="17" y="42"/>
                        <a:pt x="20" y="41"/>
                      </a:cubicBezTo>
                      <a:cubicBezTo>
                        <a:pt x="21" y="44"/>
                        <a:pt x="18" y="45"/>
                        <a:pt x="22" y="47"/>
                      </a:cubicBezTo>
                      <a:cubicBezTo>
                        <a:pt x="28" y="42"/>
                        <a:pt x="18" y="43"/>
                        <a:pt x="23" y="36"/>
                      </a:cubicBezTo>
                      <a:lnTo>
                        <a:pt x="14" y="3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8" name="Freeform 1003"/>
                <p:cNvSpPr>
                  <a:spLocks/>
                </p:cNvSpPr>
                <p:nvPr/>
              </p:nvSpPr>
              <p:spPr bwMode="auto">
                <a:xfrm>
                  <a:off x="3920" y="3020"/>
                  <a:ext cx="3" cy="2"/>
                </a:xfrm>
                <a:custGeom>
                  <a:avLst/>
                  <a:gdLst>
                    <a:gd name="T0" fmla="*/ 3 w 3"/>
                    <a:gd name="T1" fmla="*/ 2 h 2"/>
                    <a:gd name="T2" fmla="*/ 0 w 3"/>
                    <a:gd name="T3" fmla="*/ 0 h 2"/>
                    <a:gd name="T4" fmla="*/ 2 w 3"/>
                    <a:gd name="T5" fmla="*/ 2 h 2"/>
                    <a:gd name="T6" fmla="*/ 3 w 3"/>
                    <a:gd name="T7" fmla="*/ 2 h 2"/>
                  </a:gdLst>
                  <a:ahLst/>
                  <a:cxnLst>
                    <a:cxn ang="0">
                      <a:pos x="T0" y="T1"/>
                    </a:cxn>
                    <a:cxn ang="0">
                      <a:pos x="T2" y="T3"/>
                    </a:cxn>
                    <a:cxn ang="0">
                      <a:pos x="T4" y="T5"/>
                    </a:cxn>
                    <a:cxn ang="0">
                      <a:pos x="T6" y="T7"/>
                    </a:cxn>
                  </a:cxnLst>
                  <a:rect l="0" t="0" r="r" b="b"/>
                  <a:pathLst>
                    <a:path w="3" h="2">
                      <a:moveTo>
                        <a:pt x="3" y="2"/>
                      </a:moveTo>
                      <a:lnTo>
                        <a:pt x="0" y="0"/>
                      </a:lnTo>
                      <a:lnTo>
                        <a:pt x="2" y="2"/>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9" name="Freeform 1004"/>
                <p:cNvSpPr>
                  <a:spLocks/>
                </p:cNvSpPr>
                <p:nvPr/>
              </p:nvSpPr>
              <p:spPr bwMode="auto">
                <a:xfrm>
                  <a:off x="3911" y="3017"/>
                  <a:ext cx="3" cy="3"/>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0" name="Freeform 1005"/>
                <p:cNvSpPr>
                  <a:spLocks/>
                </p:cNvSpPr>
                <p:nvPr/>
              </p:nvSpPr>
              <p:spPr bwMode="auto">
                <a:xfrm>
                  <a:off x="3922" y="2990"/>
                  <a:ext cx="2" cy="3"/>
                </a:xfrm>
                <a:custGeom>
                  <a:avLst/>
                  <a:gdLst>
                    <a:gd name="T0" fmla="*/ 2 w 2"/>
                    <a:gd name="T1" fmla="*/ 4 h 4"/>
                    <a:gd name="T2" fmla="*/ 1 w 2"/>
                    <a:gd name="T3" fmla="*/ 0 h 4"/>
                    <a:gd name="T4" fmla="*/ 0 w 2"/>
                    <a:gd name="T5" fmla="*/ 2 h 4"/>
                    <a:gd name="T6" fmla="*/ 2 w 2"/>
                    <a:gd name="T7" fmla="*/ 4 h 4"/>
                  </a:gdLst>
                  <a:ahLst/>
                  <a:cxnLst>
                    <a:cxn ang="0">
                      <a:pos x="T0" y="T1"/>
                    </a:cxn>
                    <a:cxn ang="0">
                      <a:pos x="T2" y="T3"/>
                    </a:cxn>
                    <a:cxn ang="0">
                      <a:pos x="T4" y="T5"/>
                    </a:cxn>
                    <a:cxn ang="0">
                      <a:pos x="T6" y="T7"/>
                    </a:cxn>
                  </a:cxnLst>
                  <a:rect l="0" t="0" r="r" b="b"/>
                  <a:pathLst>
                    <a:path w="2" h="4">
                      <a:moveTo>
                        <a:pt x="2" y="4"/>
                      </a:moveTo>
                      <a:cubicBezTo>
                        <a:pt x="1" y="0"/>
                        <a:pt x="1" y="0"/>
                        <a:pt x="1" y="0"/>
                      </a:cubicBezTo>
                      <a:cubicBezTo>
                        <a:pt x="0" y="2"/>
                        <a:pt x="0" y="2"/>
                        <a:pt x="0" y="2"/>
                      </a:cubicBezTo>
                      <a:cubicBezTo>
                        <a:pt x="1" y="2"/>
                        <a:pt x="2"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6" name="Group 1207"/>
              <p:cNvGrpSpPr>
                <a:grpSpLocks/>
              </p:cNvGrpSpPr>
              <p:nvPr/>
            </p:nvGrpSpPr>
            <p:grpSpPr bwMode="auto">
              <a:xfrm>
                <a:off x="3900" y="2550"/>
                <a:ext cx="243" cy="703"/>
                <a:chOff x="3900" y="2550"/>
                <a:chExt cx="243" cy="703"/>
              </a:xfrm>
            </p:grpSpPr>
            <p:sp>
              <p:nvSpPr>
                <p:cNvPr id="471" name="Freeform 1007"/>
                <p:cNvSpPr>
                  <a:spLocks/>
                </p:cNvSpPr>
                <p:nvPr/>
              </p:nvSpPr>
              <p:spPr bwMode="auto">
                <a:xfrm>
                  <a:off x="3910" y="2972"/>
                  <a:ext cx="11" cy="12"/>
                </a:xfrm>
                <a:custGeom>
                  <a:avLst/>
                  <a:gdLst>
                    <a:gd name="T0" fmla="*/ 0 w 13"/>
                    <a:gd name="T1" fmla="*/ 0 h 14"/>
                    <a:gd name="T2" fmla="*/ 0 w 13"/>
                    <a:gd name="T3" fmla="*/ 12 h 14"/>
                    <a:gd name="T4" fmla="*/ 12 w 13"/>
                    <a:gd name="T5" fmla="*/ 12 h 14"/>
                    <a:gd name="T6" fmla="*/ 4 w 13"/>
                    <a:gd name="T7" fmla="*/ 7 h 14"/>
                    <a:gd name="T8" fmla="*/ 4 w 13"/>
                    <a:gd name="T9" fmla="*/ 0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cubicBezTo>
                        <a:pt x="0" y="5"/>
                        <a:pt x="3" y="7"/>
                        <a:pt x="0" y="12"/>
                      </a:cubicBezTo>
                      <a:cubicBezTo>
                        <a:pt x="4" y="14"/>
                        <a:pt x="8" y="11"/>
                        <a:pt x="12" y="12"/>
                      </a:cubicBezTo>
                      <a:cubicBezTo>
                        <a:pt x="13" y="9"/>
                        <a:pt x="5" y="10"/>
                        <a:pt x="4" y="7"/>
                      </a:cubicBezTo>
                      <a:cubicBezTo>
                        <a:pt x="8" y="6"/>
                        <a:pt x="3"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2" name="Freeform 1008"/>
                <p:cNvSpPr>
                  <a:spLocks/>
                </p:cNvSpPr>
                <p:nvPr/>
              </p:nvSpPr>
              <p:spPr bwMode="auto">
                <a:xfrm>
                  <a:off x="3912" y="2878"/>
                  <a:ext cx="19" cy="99"/>
                </a:xfrm>
                <a:custGeom>
                  <a:avLst/>
                  <a:gdLst>
                    <a:gd name="T0" fmla="*/ 12 w 22"/>
                    <a:gd name="T1" fmla="*/ 94 h 115"/>
                    <a:gd name="T2" fmla="*/ 11 w 22"/>
                    <a:gd name="T3" fmla="*/ 89 h 115"/>
                    <a:gd name="T4" fmla="*/ 14 w 22"/>
                    <a:gd name="T5" fmla="*/ 91 h 115"/>
                    <a:gd name="T6" fmla="*/ 16 w 22"/>
                    <a:gd name="T7" fmla="*/ 87 h 115"/>
                    <a:gd name="T8" fmla="*/ 14 w 22"/>
                    <a:gd name="T9" fmla="*/ 87 h 115"/>
                    <a:gd name="T10" fmla="*/ 12 w 22"/>
                    <a:gd name="T11" fmla="*/ 77 h 115"/>
                    <a:gd name="T12" fmla="*/ 7 w 22"/>
                    <a:gd name="T13" fmla="*/ 75 h 115"/>
                    <a:gd name="T14" fmla="*/ 16 w 22"/>
                    <a:gd name="T15" fmla="*/ 68 h 115"/>
                    <a:gd name="T16" fmla="*/ 5 w 22"/>
                    <a:gd name="T17" fmla="*/ 69 h 115"/>
                    <a:gd name="T18" fmla="*/ 8 w 22"/>
                    <a:gd name="T19" fmla="*/ 58 h 115"/>
                    <a:gd name="T20" fmla="*/ 9 w 22"/>
                    <a:gd name="T21" fmla="*/ 60 h 115"/>
                    <a:gd name="T22" fmla="*/ 9 w 22"/>
                    <a:gd name="T23" fmla="*/ 54 h 115"/>
                    <a:gd name="T24" fmla="*/ 15 w 22"/>
                    <a:gd name="T25" fmla="*/ 54 h 115"/>
                    <a:gd name="T26" fmla="*/ 14 w 22"/>
                    <a:gd name="T27" fmla="*/ 45 h 115"/>
                    <a:gd name="T28" fmla="*/ 17 w 22"/>
                    <a:gd name="T29" fmla="*/ 45 h 115"/>
                    <a:gd name="T30" fmla="*/ 13 w 22"/>
                    <a:gd name="T31" fmla="*/ 28 h 115"/>
                    <a:gd name="T32" fmla="*/ 16 w 22"/>
                    <a:gd name="T33" fmla="*/ 25 h 115"/>
                    <a:gd name="T34" fmla="*/ 6 w 22"/>
                    <a:gd name="T35" fmla="*/ 27 h 115"/>
                    <a:gd name="T36" fmla="*/ 7 w 22"/>
                    <a:gd name="T37" fmla="*/ 19 h 115"/>
                    <a:gd name="T38" fmla="*/ 14 w 22"/>
                    <a:gd name="T39" fmla="*/ 21 h 115"/>
                    <a:gd name="T40" fmla="*/ 11 w 22"/>
                    <a:gd name="T41" fmla="*/ 17 h 115"/>
                    <a:gd name="T42" fmla="*/ 17 w 22"/>
                    <a:gd name="T43" fmla="*/ 14 h 115"/>
                    <a:gd name="T44" fmla="*/ 8 w 22"/>
                    <a:gd name="T45" fmla="*/ 6 h 115"/>
                    <a:gd name="T46" fmla="*/ 10 w 22"/>
                    <a:gd name="T47" fmla="*/ 1 h 115"/>
                    <a:gd name="T48" fmla="*/ 0 w 22"/>
                    <a:gd name="T49" fmla="*/ 5 h 115"/>
                    <a:gd name="T50" fmla="*/ 2 w 22"/>
                    <a:gd name="T51" fmla="*/ 30 h 115"/>
                    <a:gd name="T52" fmla="*/ 7 w 22"/>
                    <a:gd name="T53" fmla="*/ 37 h 115"/>
                    <a:gd name="T54" fmla="*/ 1 w 22"/>
                    <a:gd name="T55" fmla="*/ 38 h 115"/>
                    <a:gd name="T56" fmla="*/ 7 w 22"/>
                    <a:gd name="T57" fmla="*/ 38 h 115"/>
                    <a:gd name="T58" fmla="*/ 1 w 22"/>
                    <a:gd name="T59" fmla="*/ 42 h 115"/>
                    <a:gd name="T60" fmla="*/ 7 w 22"/>
                    <a:gd name="T61" fmla="*/ 44 h 115"/>
                    <a:gd name="T62" fmla="*/ 0 w 22"/>
                    <a:gd name="T63" fmla="*/ 47 h 115"/>
                    <a:gd name="T64" fmla="*/ 2 w 22"/>
                    <a:gd name="T65" fmla="*/ 87 h 115"/>
                    <a:gd name="T66" fmla="*/ 7 w 22"/>
                    <a:gd name="T67" fmla="*/ 86 h 115"/>
                    <a:gd name="T68" fmla="*/ 7 w 22"/>
                    <a:gd name="T69" fmla="*/ 102 h 115"/>
                    <a:gd name="T70" fmla="*/ 11 w 22"/>
                    <a:gd name="T71" fmla="*/ 104 h 115"/>
                    <a:gd name="T72" fmla="*/ 1 w 22"/>
                    <a:gd name="T73" fmla="*/ 103 h 115"/>
                    <a:gd name="T74" fmla="*/ 2 w 22"/>
                    <a:gd name="T75" fmla="*/ 108 h 115"/>
                    <a:gd name="T76" fmla="*/ 4 w 22"/>
                    <a:gd name="T77" fmla="*/ 105 h 115"/>
                    <a:gd name="T78" fmla="*/ 2 w 22"/>
                    <a:gd name="T79" fmla="*/ 110 h 115"/>
                    <a:gd name="T80" fmla="*/ 14 w 22"/>
                    <a:gd name="T81" fmla="*/ 107 h 115"/>
                    <a:gd name="T82" fmla="*/ 18 w 22"/>
                    <a:gd name="T83" fmla="*/ 94 h 115"/>
                    <a:gd name="T84" fmla="*/ 12 w 22"/>
                    <a:gd name="T85" fmla="*/ 9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5">
                      <a:moveTo>
                        <a:pt x="12" y="94"/>
                      </a:moveTo>
                      <a:cubicBezTo>
                        <a:pt x="12" y="92"/>
                        <a:pt x="9" y="90"/>
                        <a:pt x="11" y="89"/>
                      </a:cubicBezTo>
                      <a:cubicBezTo>
                        <a:pt x="13" y="89"/>
                        <a:pt x="14" y="90"/>
                        <a:pt x="14" y="91"/>
                      </a:cubicBezTo>
                      <a:cubicBezTo>
                        <a:pt x="19" y="91"/>
                        <a:pt x="13" y="89"/>
                        <a:pt x="16" y="87"/>
                      </a:cubicBezTo>
                      <a:cubicBezTo>
                        <a:pt x="16" y="87"/>
                        <a:pt x="15" y="88"/>
                        <a:pt x="14" y="87"/>
                      </a:cubicBezTo>
                      <a:cubicBezTo>
                        <a:pt x="15" y="82"/>
                        <a:pt x="9" y="84"/>
                        <a:pt x="12" y="77"/>
                      </a:cubicBezTo>
                      <a:cubicBezTo>
                        <a:pt x="11" y="76"/>
                        <a:pt x="11" y="75"/>
                        <a:pt x="7" y="75"/>
                      </a:cubicBezTo>
                      <a:cubicBezTo>
                        <a:pt x="12" y="71"/>
                        <a:pt x="12" y="73"/>
                        <a:pt x="16" y="68"/>
                      </a:cubicBezTo>
                      <a:cubicBezTo>
                        <a:pt x="14" y="68"/>
                        <a:pt x="9" y="69"/>
                        <a:pt x="5" y="69"/>
                      </a:cubicBezTo>
                      <a:cubicBezTo>
                        <a:pt x="11" y="62"/>
                        <a:pt x="4" y="62"/>
                        <a:pt x="8" y="58"/>
                      </a:cubicBezTo>
                      <a:cubicBezTo>
                        <a:pt x="9" y="58"/>
                        <a:pt x="10" y="59"/>
                        <a:pt x="9" y="60"/>
                      </a:cubicBezTo>
                      <a:cubicBezTo>
                        <a:pt x="15" y="59"/>
                        <a:pt x="8" y="56"/>
                        <a:pt x="9" y="54"/>
                      </a:cubicBezTo>
                      <a:cubicBezTo>
                        <a:pt x="15" y="54"/>
                        <a:pt x="15" y="54"/>
                        <a:pt x="15" y="54"/>
                      </a:cubicBezTo>
                      <a:cubicBezTo>
                        <a:pt x="14" y="52"/>
                        <a:pt x="10" y="48"/>
                        <a:pt x="14" y="45"/>
                      </a:cubicBezTo>
                      <a:cubicBezTo>
                        <a:pt x="17" y="45"/>
                        <a:pt x="17" y="45"/>
                        <a:pt x="17" y="45"/>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4" y="21"/>
                      </a:cubicBezTo>
                      <a:cubicBezTo>
                        <a:pt x="9" y="20"/>
                        <a:pt x="12" y="19"/>
                        <a:pt x="11" y="17"/>
                      </a:cubicBezTo>
                      <a:cubicBezTo>
                        <a:pt x="15" y="17"/>
                        <a:pt x="11" y="12"/>
                        <a:pt x="17" y="14"/>
                      </a:cubicBezTo>
                      <a:cubicBezTo>
                        <a:pt x="8" y="6"/>
                        <a:pt x="8" y="6"/>
                        <a:pt x="8" y="6"/>
                      </a:cubicBezTo>
                      <a:cubicBezTo>
                        <a:pt x="11" y="5"/>
                        <a:pt x="10" y="3"/>
                        <a:pt x="10" y="1"/>
                      </a:cubicBezTo>
                      <a:cubicBezTo>
                        <a:pt x="9" y="5"/>
                        <a:pt x="3" y="0"/>
                        <a:pt x="0" y="5"/>
                      </a:cubicBezTo>
                      <a:cubicBezTo>
                        <a:pt x="3" y="11"/>
                        <a:pt x="4" y="22"/>
                        <a:pt x="2" y="30"/>
                      </a:cubicBezTo>
                      <a:cubicBezTo>
                        <a:pt x="8" y="31"/>
                        <a:pt x="2" y="36"/>
                        <a:pt x="7" y="37"/>
                      </a:cubicBezTo>
                      <a:cubicBezTo>
                        <a:pt x="1" y="38"/>
                        <a:pt x="1" y="38"/>
                        <a:pt x="1" y="38"/>
                      </a:cubicBezTo>
                      <a:cubicBezTo>
                        <a:pt x="2" y="43"/>
                        <a:pt x="4" y="37"/>
                        <a:pt x="7" y="38"/>
                      </a:cubicBezTo>
                      <a:cubicBezTo>
                        <a:pt x="8" y="40"/>
                        <a:pt x="4" y="42"/>
                        <a:pt x="1" y="42"/>
                      </a:cubicBezTo>
                      <a:cubicBezTo>
                        <a:pt x="1" y="46"/>
                        <a:pt x="3" y="42"/>
                        <a:pt x="7" y="44"/>
                      </a:cubicBezTo>
                      <a:cubicBezTo>
                        <a:pt x="0" y="47"/>
                        <a:pt x="0" y="47"/>
                        <a:pt x="0" y="47"/>
                      </a:cubicBezTo>
                      <a:cubicBezTo>
                        <a:pt x="2" y="58"/>
                        <a:pt x="6" y="74"/>
                        <a:pt x="2" y="87"/>
                      </a:cubicBezTo>
                      <a:cubicBezTo>
                        <a:pt x="7" y="86"/>
                        <a:pt x="7" y="86"/>
                        <a:pt x="7" y="86"/>
                      </a:cubicBezTo>
                      <a:cubicBezTo>
                        <a:pt x="4" y="92"/>
                        <a:pt x="16" y="97"/>
                        <a:pt x="7" y="102"/>
                      </a:cubicBezTo>
                      <a:cubicBezTo>
                        <a:pt x="11" y="104"/>
                        <a:pt x="11" y="104"/>
                        <a:pt x="11" y="104"/>
                      </a:cubicBezTo>
                      <a:cubicBezTo>
                        <a:pt x="9" y="103"/>
                        <a:pt x="4" y="105"/>
                        <a:pt x="1" y="103"/>
                      </a:cubicBezTo>
                      <a:cubicBezTo>
                        <a:pt x="3" y="105"/>
                        <a:pt x="1" y="107"/>
                        <a:pt x="2" y="108"/>
                      </a:cubicBezTo>
                      <a:cubicBezTo>
                        <a:pt x="4" y="105"/>
                        <a:pt x="4" y="105"/>
                        <a:pt x="4" y="105"/>
                      </a:cubicBezTo>
                      <a:cubicBezTo>
                        <a:pt x="8" y="107"/>
                        <a:pt x="6" y="110"/>
                        <a:pt x="2" y="110"/>
                      </a:cubicBezTo>
                      <a:cubicBezTo>
                        <a:pt x="7" y="115"/>
                        <a:pt x="10" y="108"/>
                        <a:pt x="14" y="107"/>
                      </a:cubicBezTo>
                      <a:cubicBezTo>
                        <a:pt x="6" y="100"/>
                        <a:pt x="22" y="101"/>
                        <a:pt x="18" y="94"/>
                      </a:cubicBezTo>
                      <a:cubicBezTo>
                        <a:pt x="16" y="91"/>
                        <a:pt x="14" y="95"/>
                        <a:pt x="12" y="9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3" name="Freeform 1009"/>
                <p:cNvSpPr>
                  <a:spLocks/>
                </p:cNvSpPr>
                <p:nvPr/>
              </p:nvSpPr>
              <p:spPr bwMode="auto">
                <a:xfrm>
                  <a:off x="3912" y="296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4" name="Freeform 1010"/>
                <p:cNvSpPr>
                  <a:spLocks/>
                </p:cNvSpPr>
                <p:nvPr/>
              </p:nvSpPr>
              <p:spPr bwMode="auto">
                <a:xfrm>
                  <a:off x="3919" y="2877"/>
                  <a:ext cx="1" cy="1"/>
                </a:xfrm>
                <a:custGeom>
                  <a:avLst/>
                  <a:gdLst>
                    <a:gd name="T0" fmla="*/ 2 w 2"/>
                    <a:gd name="T1" fmla="*/ 2 h 2"/>
                    <a:gd name="T2" fmla="*/ 1 w 2"/>
                    <a:gd name="T3" fmla="*/ 1 h 2"/>
                    <a:gd name="T4" fmla="*/ 2 w 2"/>
                    <a:gd name="T5" fmla="*/ 2 h 2"/>
                  </a:gdLst>
                  <a:ahLst/>
                  <a:cxnLst>
                    <a:cxn ang="0">
                      <a:pos x="T0" y="T1"/>
                    </a:cxn>
                    <a:cxn ang="0">
                      <a:pos x="T2" y="T3"/>
                    </a:cxn>
                    <a:cxn ang="0">
                      <a:pos x="T4" y="T5"/>
                    </a:cxn>
                  </a:cxnLst>
                  <a:rect l="0" t="0" r="r" b="b"/>
                  <a:pathLst>
                    <a:path w="2" h="2">
                      <a:moveTo>
                        <a:pt x="2" y="2"/>
                      </a:moveTo>
                      <a:cubicBezTo>
                        <a:pt x="1" y="1"/>
                        <a:pt x="1" y="1"/>
                        <a:pt x="1" y="1"/>
                      </a:cubicBezTo>
                      <a:cubicBezTo>
                        <a:pt x="0" y="0"/>
                        <a:pt x="1"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5" name="Rectangle 1011"/>
                <p:cNvSpPr>
                  <a:spLocks noChangeArrowheads="1"/>
                </p:cNvSpPr>
                <p:nvPr/>
              </p:nvSpPr>
              <p:spPr bwMode="auto">
                <a:xfrm>
                  <a:off x="3913" y="2972"/>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6" name="Freeform 1012"/>
                <p:cNvSpPr>
                  <a:spLocks/>
                </p:cNvSpPr>
                <p:nvPr/>
              </p:nvSpPr>
              <p:spPr bwMode="auto">
                <a:xfrm>
                  <a:off x="3921" y="2974"/>
                  <a:ext cx="2" cy="2"/>
                </a:xfrm>
                <a:custGeom>
                  <a:avLst/>
                  <a:gdLst>
                    <a:gd name="T0" fmla="*/ 2 w 2"/>
                    <a:gd name="T1" fmla="*/ 2 h 2"/>
                    <a:gd name="T2" fmla="*/ 2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2"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7" name="Freeform 1013"/>
                <p:cNvSpPr>
                  <a:spLocks/>
                </p:cNvSpPr>
                <p:nvPr/>
              </p:nvSpPr>
              <p:spPr bwMode="auto">
                <a:xfrm>
                  <a:off x="3923" y="286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8" name="Freeform 1014"/>
                <p:cNvSpPr>
                  <a:spLocks/>
                </p:cNvSpPr>
                <p:nvPr/>
              </p:nvSpPr>
              <p:spPr bwMode="auto">
                <a:xfrm>
                  <a:off x="3926"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9" name="Freeform 1015"/>
                <p:cNvSpPr>
                  <a:spLocks/>
                </p:cNvSpPr>
                <p:nvPr/>
              </p:nvSpPr>
              <p:spPr bwMode="auto">
                <a:xfrm>
                  <a:off x="3901" y="2707"/>
                  <a:ext cx="28" cy="169"/>
                </a:xfrm>
                <a:custGeom>
                  <a:avLst/>
                  <a:gdLst>
                    <a:gd name="T0" fmla="*/ 17 w 32"/>
                    <a:gd name="T1" fmla="*/ 7 h 196"/>
                    <a:gd name="T2" fmla="*/ 11 w 32"/>
                    <a:gd name="T3" fmla="*/ 4 h 196"/>
                    <a:gd name="T4" fmla="*/ 7 w 32"/>
                    <a:gd name="T5" fmla="*/ 11 h 196"/>
                    <a:gd name="T6" fmla="*/ 11 w 32"/>
                    <a:gd name="T7" fmla="*/ 21 h 196"/>
                    <a:gd name="T8" fmla="*/ 12 w 32"/>
                    <a:gd name="T9" fmla="*/ 43 h 196"/>
                    <a:gd name="T10" fmla="*/ 10 w 32"/>
                    <a:gd name="T11" fmla="*/ 57 h 196"/>
                    <a:gd name="T12" fmla="*/ 16 w 32"/>
                    <a:gd name="T13" fmla="*/ 76 h 196"/>
                    <a:gd name="T14" fmla="*/ 14 w 32"/>
                    <a:gd name="T15" fmla="*/ 80 h 196"/>
                    <a:gd name="T16" fmla="*/ 12 w 32"/>
                    <a:gd name="T17" fmla="*/ 91 h 196"/>
                    <a:gd name="T18" fmla="*/ 22 w 32"/>
                    <a:gd name="T19" fmla="*/ 95 h 196"/>
                    <a:gd name="T20" fmla="*/ 22 w 32"/>
                    <a:gd name="T21" fmla="*/ 105 h 196"/>
                    <a:gd name="T22" fmla="*/ 18 w 32"/>
                    <a:gd name="T23" fmla="*/ 113 h 196"/>
                    <a:gd name="T24" fmla="*/ 18 w 32"/>
                    <a:gd name="T25" fmla="*/ 126 h 196"/>
                    <a:gd name="T26" fmla="*/ 16 w 32"/>
                    <a:gd name="T27" fmla="*/ 139 h 196"/>
                    <a:gd name="T28" fmla="*/ 19 w 32"/>
                    <a:gd name="T29" fmla="*/ 150 h 196"/>
                    <a:gd name="T30" fmla="*/ 23 w 32"/>
                    <a:gd name="T31" fmla="*/ 158 h 196"/>
                    <a:gd name="T32" fmla="*/ 18 w 32"/>
                    <a:gd name="T33" fmla="*/ 161 h 196"/>
                    <a:gd name="T34" fmla="*/ 19 w 32"/>
                    <a:gd name="T35" fmla="*/ 168 h 196"/>
                    <a:gd name="T36" fmla="*/ 18 w 32"/>
                    <a:gd name="T37" fmla="*/ 195 h 196"/>
                    <a:gd name="T38" fmla="*/ 20 w 32"/>
                    <a:gd name="T39" fmla="*/ 182 h 196"/>
                    <a:gd name="T40" fmla="*/ 17 w 32"/>
                    <a:gd name="T41" fmla="*/ 179 h 196"/>
                    <a:gd name="T42" fmla="*/ 28 w 32"/>
                    <a:gd name="T43" fmla="*/ 176 h 196"/>
                    <a:gd name="T44" fmla="*/ 30 w 32"/>
                    <a:gd name="T45" fmla="*/ 172 h 196"/>
                    <a:gd name="T46" fmla="*/ 28 w 32"/>
                    <a:gd name="T47" fmla="*/ 163 h 196"/>
                    <a:gd name="T48" fmla="*/ 30 w 32"/>
                    <a:gd name="T49" fmla="*/ 155 h 196"/>
                    <a:gd name="T50" fmla="*/ 30 w 32"/>
                    <a:gd name="T51" fmla="*/ 142 h 196"/>
                    <a:gd name="T52" fmla="*/ 28 w 32"/>
                    <a:gd name="T53" fmla="*/ 132 h 196"/>
                    <a:gd name="T54" fmla="*/ 29 w 32"/>
                    <a:gd name="T55" fmla="*/ 131 h 196"/>
                    <a:gd name="T56" fmla="*/ 29 w 32"/>
                    <a:gd name="T57" fmla="*/ 128 h 196"/>
                    <a:gd name="T58" fmla="*/ 28 w 32"/>
                    <a:gd name="T59" fmla="*/ 120 h 196"/>
                    <a:gd name="T60" fmla="*/ 25 w 32"/>
                    <a:gd name="T61" fmla="*/ 112 h 196"/>
                    <a:gd name="T62" fmla="*/ 30 w 32"/>
                    <a:gd name="T63" fmla="*/ 108 h 196"/>
                    <a:gd name="T64" fmla="*/ 30 w 32"/>
                    <a:gd name="T65" fmla="*/ 98 h 196"/>
                    <a:gd name="T66" fmla="*/ 25 w 32"/>
                    <a:gd name="T67" fmla="*/ 93 h 196"/>
                    <a:gd name="T68" fmla="*/ 23 w 32"/>
                    <a:gd name="T69" fmla="*/ 81 h 196"/>
                    <a:gd name="T70" fmla="*/ 20 w 32"/>
                    <a:gd name="T71" fmla="*/ 62 h 196"/>
                    <a:gd name="T72" fmla="*/ 21 w 32"/>
                    <a:gd name="T73" fmla="*/ 57 h 196"/>
                    <a:gd name="T74" fmla="*/ 20 w 32"/>
                    <a:gd name="T75" fmla="*/ 37 h 196"/>
                    <a:gd name="T76" fmla="*/ 14 w 32"/>
                    <a:gd name="T77" fmla="*/ 45 h 196"/>
                    <a:gd name="T78" fmla="*/ 23 w 32"/>
                    <a:gd name="T79" fmla="*/ 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96">
                      <a:moveTo>
                        <a:pt x="24" y="17"/>
                      </a:moveTo>
                      <a:cubicBezTo>
                        <a:pt x="22" y="14"/>
                        <a:pt x="21" y="10"/>
                        <a:pt x="17" y="7"/>
                      </a:cubicBezTo>
                      <a:cubicBezTo>
                        <a:pt x="20" y="8"/>
                        <a:pt x="20" y="8"/>
                        <a:pt x="20" y="8"/>
                      </a:cubicBezTo>
                      <a:cubicBezTo>
                        <a:pt x="18" y="6"/>
                        <a:pt x="15" y="0"/>
                        <a:pt x="11" y="4"/>
                      </a:cubicBezTo>
                      <a:cubicBezTo>
                        <a:pt x="13" y="5"/>
                        <a:pt x="13" y="5"/>
                        <a:pt x="13" y="5"/>
                      </a:cubicBezTo>
                      <a:cubicBezTo>
                        <a:pt x="16" y="9"/>
                        <a:pt x="9" y="8"/>
                        <a:pt x="7" y="11"/>
                      </a:cubicBezTo>
                      <a:cubicBezTo>
                        <a:pt x="8" y="15"/>
                        <a:pt x="17" y="17"/>
                        <a:pt x="15" y="20"/>
                      </a:cubicBezTo>
                      <a:cubicBezTo>
                        <a:pt x="15" y="22"/>
                        <a:pt x="13" y="21"/>
                        <a:pt x="11" y="21"/>
                      </a:cubicBezTo>
                      <a:cubicBezTo>
                        <a:pt x="11" y="24"/>
                        <a:pt x="17" y="26"/>
                        <a:pt x="18" y="28"/>
                      </a:cubicBezTo>
                      <a:cubicBezTo>
                        <a:pt x="0" y="29"/>
                        <a:pt x="23" y="38"/>
                        <a:pt x="12" y="43"/>
                      </a:cubicBezTo>
                      <a:cubicBezTo>
                        <a:pt x="13" y="46"/>
                        <a:pt x="12" y="50"/>
                        <a:pt x="15" y="54"/>
                      </a:cubicBezTo>
                      <a:cubicBezTo>
                        <a:pt x="11" y="52"/>
                        <a:pt x="15" y="58"/>
                        <a:pt x="10" y="57"/>
                      </a:cubicBezTo>
                      <a:cubicBezTo>
                        <a:pt x="20" y="58"/>
                        <a:pt x="5" y="69"/>
                        <a:pt x="18" y="70"/>
                      </a:cubicBezTo>
                      <a:cubicBezTo>
                        <a:pt x="14" y="75"/>
                        <a:pt x="19" y="70"/>
                        <a:pt x="16" y="76"/>
                      </a:cubicBezTo>
                      <a:cubicBezTo>
                        <a:pt x="14" y="76"/>
                        <a:pt x="14" y="75"/>
                        <a:pt x="14" y="75"/>
                      </a:cubicBezTo>
                      <a:cubicBezTo>
                        <a:pt x="12" y="77"/>
                        <a:pt x="20" y="78"/>
                        <a:pt x="14" y="80"/>
                      </a:cubicBezTo>
                      <a:cubicBezTo>
                        <a:pt x="13" y="85"/>
                        <a:pt x="17" y="81"/>
                        <a:pt x="21" y="84"/>
                      </a:cubicBezTo>
                      <a:cubicBezTo>
                        <a:pt x="19" y="89"/>
                        <a:pt x="17" y="88"/>
                        <a:pt x="12" y="91"/>
                      </a:cubicBezTo>
                      <a:cubicBezTo>
                        <a:pt x="18" y="91"/>
                        <a:pt x="15" y="94"/>
                        <a:pt x="19" y="97"/>
                      </a:cubicBezTo>
                      <a:cubicBezTo>
                        <a:pt x="19" y="96"/>
                        <a:pt x="20" y="93"/>
                        <a:pt x="22" y="95"/>
                      </a:cubicBezTo>
                      <a:cubicBezTo>
                        <a:pt x="21" y="101"/>
                        <a:pt x="26" y="100"/>
                        <a:pt x="28" y="106"/>
                      </a:cubicBezTo>
                      <a:cubicBezTo>
                        <a:pt x="21" y="109"/>
                        <a:pt x="28" y="100"/>
                        <a:pt x="22" y="105"/>
                      </a:cubicBezTo>
                      <a:cubicBezTo>
                        <a:pt x="19" y="101"/>
                        <a:pt x="20" y="99"/>
                        <a:pt x="15" y="97"/>
                      </a:cubicBezTo>
                      <a:cubicBezTo>
                        <a:pt x="14" y="102"/>
                        <a:pt x="15" y="107"/>
                        <a:pt x="18" y="113"/>
                      </a:cubicBezTo>
                      <a:cubicBezTo>
                        <a:pt x="17" y="116"/>
                        <a:pt x="15" y="111"/>
                        <a:pt x="14" y="114"/>
                      </a:cubicBezTo>
                      <a:cubicBezTo>
                        <a:pt x="11" y="119"/>
                        <a:pt x="21" y="122"/>
                        <a:pt x="18" y="126"/>
                      </a:cubicBezTo>
                      <a:cubicBezTo>
                        <a:pt x="15" y="125"/>
                        <a:pt x="15" y="125"/>
                        <a:pt x="15" y="125"/>
                      </a:cubicBezTo>
                      <a:cubicBezTo>
                        <a:pt x="20" y="127"/>
                        <a:pt x="14" y="134"/>
                        <a:pt x="16" y="139"/>
                      </a:cubicBezTo>
                      <a:cubicBezTo>
                        <a:pt x="18" y="138"/>
                        <a:pt x="19" y="138"/>
                        <a:pt x="21" y="139"/>
                      </a:cubicBezTo>
                      <a:cubicBezTo>
                        <a:pt x="12" y="138"/>
                        <a:pt x="25" y="145"/>
                        <a:pt x="19" y="150"/>
                      </a:cubicBezTo>
                      <a:cubicBezTo>
                        <a:pt x="24" y="150"/>
                        <a:pt x="28" y="154"/>
                        <a:pt x="28" y="157"/>
                      </a:cubicBezTo>
                      <a:cubicBezTo>
                        <a:pt x="27" y="158"/>
                        <a:pt x="24" y="158"/>
                        <a:pt x="23" y="158"/>
                      </a:cubicBezTo>
                      <a:cubicBezTo>
                        <a:pt x="26" y="153"/>
                        <a:pt x="17" y="153"/>
                        <a:pt x="14" y="150"/>
                      </a:cubicBezTo>
                      <a:cubicBezTo>
                        <a:pt x="17" y="153"/>
                        <a:pt x="14" y="158"/>
                        <a:pt x="18" y="161"/>
                      </a:cubicBezTo>
                      <a:cubicBezTo>
                        <a:pt x="14" y="160"/>
                        <a:pt x="14" y="160"/>
                        <a:pt x="14" y="160"/>
                      </a:cubicBezTo>
                      <a:cubicBezTo>
                        <a:pt x="13" y="164"/>
                        <a:pt x="24" y="163"/>
                        <a:pt x="19" y="168"/>
                      </a:cubicBezTo>
                      <a:cubicBezTo>
                        <a:pt x="16" y="168"/>
                        <a:pt x="16" y="168"/>
                        <a:pt x="16" y="168"/>
                      </a:cubicBezTo>
                      <a:cubicBezTo>
                        <a:pt x="17" y="177"/>
                        <a:pt x="11" y="188"/>
                        <a:pt x="18" y="195"/>
                      </a:cubicBezTo>
                      <a:cubicBezTo>
                        <a:pt x="21" y="196"/>
                        <a:pt x="27" y="192"/>
                        <a:pt x="29" y="192"/>
                      </a:cubicBezTo>
                      <a:cubicBezTo>
                        <a:pt x="27" y="187"/>
                        <a:pt x="22" y="185"/>
                        <a:pt x="20" y="182"/>
                      </a:cubicBezTo>
                      <a:cubicBezTo>
                        <a:pt x="25" y="182"/>
                        <a:pt x="25" y="182"/>
                        <a:pt x="25" y="182"/>
                      </a:cubicBezTo>
                      <a:cubicBezTo>
                        <a:pt x="21" y="181"/>
                        <a:pt x="19" y="177"/>
                        <a:pt x="17" y="179"/>
                      </a:cubicBezTo>
                      <a:cubicBezTo>
                        <a:pt x="14" y="176"/>
                        <a:pt x="21" y="177"/>
                        <a:pt x="18" y="174"/>
                      </a:cubicBezTo>
                      <a:cubicBezTo>
                        <a:pt x="24" y="174"/>
                        <a:pt x="24" y="176"/>
                        <a:pt x="28" y="176"/>
                      </a:cubicBezTo>
                      <a:cubicBezTo>
                        <a:pt x="26" y="173"/>
                        <a:pt x="26" y="173"/>
                        <a:pt x="26" y="173"/>
                      </a:cubicBezTo>
                      <a:cubicBezTo>
                        <a:pt x="28" y="174"/>
                        <a:pt x="28" y="171"/>
                        <a:pt x="30" y="172"/>
                      </a:cubicBezTo>
                      <a:cubicBezTo>
                        <a:pt x="23" y="167"/>
                        <a:pt x="32" y="165"/>
                        <a:pt x="29" y="160"/>
                      </a:cubicBezTo>
                      <a:cubicBezTo>
                        <a:pt x="28" y="163"/>
                        <a:pt x="28" y="163"/>
                        <a:pt x="28" y="163"/>
                      </a:cubicBezTo>
                      <a:cubicBezTo>
                        <a:pt x="25" y="163"/>
                        <a:pt x="26" y="161"/>
                        <a:pt x="25" y="160"/>
                      </a:cubicBezTo>
                      <a:cubicBezTo>
                        <a:pt x="29" y="159"/>
                        <a:pt x="28" y="158"/>
                        <a:pt x="30" y="155"/>
                      </a:cubicBezTo>
                      <a:cubicBezTo>
                        <a:pt x="28" y="153"/>
                        <a:pt x="23" y="151"/>
                        <a:pt x="23" y="148"/>
                      </a:cubicBezTo>
                      <a:cubicBezTo>
                        <a:pt x="28" y="149"/>
                        <a:pt x="26" y="143"/>
                        <a:pt x="30" y="142"/>
                      </a:cubicBezTo>
                      <a:cubicBezTo>
                        <a:pt x="25" y="142"/>
                        <a:pt x="28" y="136"/>
                        <a:pt x="25" y="136"/>
                      </a:cubicBezTo>
                      <a:cubicBezTo>
                        <a:pt x="24" y="134"/>
                        <a:pt x="25" y="132"/>
                        <a:pt x="28" y="132"/>
                      </a:cubicBezTo>
                      <a:cubicBezTo>
                        <a:pt x="29" y="133"/>
                        <a:pt x="29" y="133"/>
                        <a:pt x="29" y="133"/>
                      </a:cubicBezTo>
                      <a:cubicBezTo>
                        <a:pt x="29" y="131"/>
                        <a:pt x="29" y="131"/>
                        <a:pt x="29" y="131"/>
                      </a:cubicBezTo>
                      <a:cubicBezTo>
                        <a:pt x="30" y="132"/>
                        <a:pt x="30" y="132"/>
                        <a:pt x="30" y="132"/>
                      </a:cubicBezTo>
                      <a:cubicBezTo>
                        <a:pt x="30" y="130"/>
                        <a:pt x="26" y="130"/>
                        <a:pt x="29" y="128"/>
                      </a:cubicBezTo>
                      <a:cubicBezTo>
                        <a:pt x="30" y="128"/>
                        <a:pt x="30" y="129"/>
                        <a:pt x="31" y="130"/>
                      </a:cubicBezTo>
                      <a:cubicBezTo>
                        <a:pt x="32" y="126"/>
                        <a:pt x="23" y="123"/>
                        <a:pt x="28" y="120"/>
                      </a:cubicBezTo>
                      <a:cubicBezTo>
                        <a:pt x="25" y="119"/>
                        <a:pt x="25" y="115"/>
                        <a:pt x="19" y="116"/>
                      </a:cubicBezTo>
                      <a:cubicBezTo>
                        <a:pt x="21" y="114"/>
                        <a:pt x="26" y="115"/>
                        <a:pt x="25" y="112"/>
                      </a:cubicBezTo>
                      <a:cubicBezTo>
                        <a:pt x="20" y="110"/>
                        <a:pt x="27" y="108"/>
                        <a:pt x="23" y="105"/>
                      </a:cubicBezTo>
                      <a:cubicBezTo>
                        <a:pt x="29" y="109"/>
                        <a:pt x="25" y="105"/>
                        <a:pt x="30" y="108"/>
                      </a:cubicBezTo>
                      <a:cubicBezTo>
                        <a:pt x="32" y="106"/>
                        <a:pt x="25" y="103"/>
                        <a:pt x="26" y="99"/>
                      </a:cubicBezTo>
                      <a:cubicBezTo>
                        <a:pt x="30" y="98"/>
                        <a:pt x="30" y="98"/>
                        <a:pt x="30" y="98"/>
                      </a:cubicBezTo>
                      <a:cubicBezTo>
                        <a:pt x="28" y="96"/>
                        <a:pt x="24" y="95"/>
                        <a:pt x="28" y="93"/>
                      </a:cubicBezTo>
                      <a:cubicBezTo>
                        <a:pt x="25" y="93"/>
                        <a:pt x="25" y="93"/>
                        <a:pt x="25" y="93"/>
                      </a:cubicBezTo>
                      <a:cubicBezTo>
                        <a:pt x="27" y="91"/>
                        <a:pt x="25" y="87"/>
                        <a:pt x="29" y="84"/>
                      </a:cubicBezTo>
                      <a:cubicBezTo>
                        <a:pt x="23" y="81"/>
                        <a:pt x="23" y="81"/>
                        <a:pt x="23" y="81"/>
                      </a:cubicBezTo>
                      <a:cubicBezTo>
                        <a:pt x="30" y="76"/>
                        <a:pt x="23" y="70"/>
                        <a:pt x="17" y="66"/>
                      </a:cubicBezTo>
                      <a:cubicBezTo>
                        <a:pt x="18" y="65"/>
                        <a:pt x="19" y="62"/>
                        <a:pt x="20" y="62"/>
                      </a:cubicBezTo>
                      <a:cubicBezTo>
                        <a:pt x="23" y="64"/>
                        <a:pt x="23" y="64"/>
                        <a:pt x="23" y="64"/>
                      </a:cubicBezTo>
                      <a:cubicBezTo>
                        <a:pt x="23" y="61"/>
                        <a:pt x="27" y="58"/>
                        <a:pt x="21" y="57"/>
                      </a:cubicBezTo>
                      <a:cubicBezTo>
                        <a:pt x="19" y="55"/>
                        <a:pt x="25" y="55"/>
                        <a:pt x="26" y="53"/>
                      </a:cubicBezTo>
                      <a:cubicBezTo>
                        <a:pt x="18" y="48"/>
                        <a:pt x="32" y="38"/>
                        <a:pt x="20" y="37"/>
                      </a:cubicBezTo>
                      <a:cubicBezTo>
                        <a:pt x="20" y="39"/>
                        <a:pt x="17" y="43"/>
                        <a:pt x="18" y="47"/>
                      </a:cubicBezTo>
                      <a:cubicBezTo>
                        <a:pt x="16" y="46"/>
                        <a:pt x="14" y="47"/>
                        <a:pt x="14" y="45"/>
                      </a:cubicBezTo>
                      <a:cubicBezTo>
                        <a:pt x="13" y="41"/>
                        <a:pt x="18" y="39"/>
                        <a:pt x="16" y="35"/>
                      </a:cubicBezTo>
                      <a:cubicBezTo>
                        <a:pt x="23" y="35"/>
                        <a:pt x="23" y="35"/>
                        <a:pt x="23" y="35"/>
                      </a:cubicBezTo>
                      <a:cubicBezTo>
                        <a:pt x="31" y="29"/>
                        <a:pt x="13" y="22"/>
                        <a:pt x="24"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0" name="Freeform 1016"/>
                <p:cNvSpPr>
                  <a:spLocks/>
                </p:cNvSpPr>
                <p:nvPr/>
              </p:nvSpPr>
              <p:spPr bwMode="auto">
                <a:xfrm>
                  <a:off x="3922" y="2763"/>
                  <a:ext cx="3" cy="3"/>
                </a:xfrm>
                <a:custGeom>
                  <a:avLst/>
                  <a:gdLst>
                    <a:gd name="T0" fmla="*/ 0 w 3"/>
                    <a:gd name="T1" fmla="*/ 3 h 3"/>
                    <a:gd name="T2" fmla="*/ 3 w 3"/>
                    <a:gd name="T3" fmla="*/ 0 h 3"/>
                    <a:gd name="T4" fmla="*/ 0 w 3"/>
                    <a:gd name="T5" fmla="*/ 1 h 3"/>
                    <a:gd name="T6" fmla="*/ 0 w 3"/>
                    <a:gd name="T7" fmla="*/ 3 h 3"/>
                  </a:gdLst>
                  <a:ahLst/>
                  <a:cxnLst>
                    <a:cxn ang="0">
                      <a:pos x="T0" y="T1"/>
                    </a:cxn>
                    <a:cxn ang="0">
                      <a:pos x="T2" y="T3"/>
                    </a:cxn>
                    <a:cxn ang="0">
                      <a:pos x="T4" y="T5"/>
                    </a:cxn>
                    <a:cxn ang="0">
                      <a:pos x="T6" y="T7"/>
                    </a:cxn>
                  </a:cxnLst>
                  <a:rect l="0" t="0" r="r" b="b"/>
                  <a:pathLst>
                    <a:path w="3" h="3">
                      <a:moveTo>
                        <a:pt x="0" y="3"/>
                      </a:moveTo>
                      <a:cubicBezTo>
                        <a:pt x="3" y="0"/>
                        <a:pt x="3" y="0"/>
                        <a:pt x="3" y="0"/>
                      </a:cubicBezTo>
                      <a:cubicBezTo>
                        <a:pt x="0" y="1"/>
                        <a:pt x="0" y="1"/>
                        <a:pt x="0" y="1"/>
                      </a:cubicBezTo>
                      <a:cubicBezTo>
                        <a:pt x="1" y="1"/>
                        <a:pt x="1"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1" name="Freeform 1017"/>
                <p:cNvSpPr>
                  <a:spLocks/>
                </p:cNvSpPr>
                <p:nvPr/>
              </p:nvSpPr>
              <p:spPr bwMode="auto">
                <a:xfrm>
                  <a:off x="3921" y="2762"/>
                  <a:ext cx="1" cy="2"/>
                </a:xfrm>
                <a:custGeom>
                  <a:avLst/>
                  <a:gdLst>
                    <a:gd name="T0" fmla="*/ 1 w 1"/>
                    <a:gd name="T1" fmla="*/ 2 h 2"/>
                    <a:gd name="T2" fmla="*/ 0 w 1"/>
                    <a:gd name="T3" fmla="*/ 0 h 2"/>
                    <a:gd name="T4" fmla="*/ 0 w 1"/>
                    <a:gd name="T5" fmla="*/ 2 h 2"/>
                    <a:gd name="T6" fmla="*/ 1 w 1"/>
                    <a:gd name="T7" fmla="*/ 2 h 2"/>
                  </a:gdLst>
                  <a:ahLst/>
                  <a:cxnLst>
                    <a:cxn ang="0">
                      <a:pos x="T0" y="T1"/>
                    </a:cxn>
                    <a:cxn ang="0">
                      <a:pos x="T2" y="T3"/>
                    </a:cxn>
                    <a:cxn ang="0">
                      <a:pos x="T4" y="T5"/>
                    </a:cxn>
                    <a:cxn ang="0">
                      <a:pos x="T6" y="T7"/>
                    </a:cxn>
                  </a:cxnLst>
                  <a:rect l="0" t="0" r="r" b="b"/>
                  <a:pathLst>
                    <a:path w="1" h="2">
                      <a:moveTo>
                        <a:pt x="1" y="2"/>
                      </a:moveTo>
                      <a:cubicBezTo>
                        <a:pt x="0" y="0"/>
                        <a:pt x="0" y="0"/>
                        <a:pt x="0" y="0"/>
                      </a:cubicBezTo>
                      <a:cubicBezTo>
                        <a:pt x="0" y="1"/>
                        <a:pt x="0" y="1"/>
                        <a:pt x="0" y="2"/>
                      </a:cubicBez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2" name="Freeform 1018"/>
                <p:cNvSpPr>
                  <a:spLocks/>
                </p:cNvSpPr>
                <p:nvPr/>
              </p:nvSpPr>
              <p:spPr bwMode="auto">
                <a:xfrm>
                  <a:off x="3919" y="2709"/>
                  <a:ext cx="2" cy="3"/>
                </a:xfrm>
                <a:custGeom>
                  <a:avLst/>
                  <a:gdLst>
                    <a:gd name="T0" fmla="*/ 2 w 2"/>
                    <a:gd name="T1" fmla="*/ 4 h 4"/>
                    <a:gd name="T2" fmla="*/ 2 w 2"/>
                    <a:gd name="T3" fmla="*/ 0 h 4"/>
                    <a:gd name="T4" fmla="*/ 2 w 2"/>
                    <a:gd name="T5" fmla="*/ 4 h 4"/>
                  </a:gdLst>
                  <a:ahLst/>
                  <a:cxnLst>
                    <a:cxn ang="0">
                      <a:pos x="T0" y="T1"/>
                    </a:cxn>
                    <a:cxn ang="0">
                      <a:pos x="T2" y="T3"/>
                    </a:cxn>
                    <a:cxn ang="0">
                      <a:pos x="T4" y="T5"/>
                    </a:cxn>
                  </a:cxnLst>
                  <a:rect l="0" t="0" r="r" b="b"/>
                  <a:pathLst>
                    <a:path w="2" h="4">
                      <a:moveTo>
                        <a:pt x="2" y="4"/>
                      </a:moveTo>
                      <a:cubicBezTo>
                        <a:pt x="2" y="3"/>
                        <a:pt x="2" y="2"/>
                        <a:pt x="2" y="0"/>
                      </a:cubicBezTo>
                      <a:cubicBezTo>
                        <a:pt x="1" y="1"/>
                        <a:pt x="0" y="3"/>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3" name="Freeform 1019"/>
                <p:cNvSpPr>
                  <a:spLocks/>
                </p:cNvSpPr>
                <p:nvPr/>
              </p:nvSpPr>
              <p:spPr bwMode="auto">
                <a:xfrm>
                  <a:off x="3918" y="2709"/>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4" name="Freeform 1020"/>
                <p:cNvSpPr>
                  <a:spLocks/>
                </p:cNvSpPr>
                <p:nvPr/>
              </p:nvSpPr>
              <p:spPr bwMode="auto">
                <a:xfrm>
                  <a:off x="3900" y="2621"/>
                  <a:ext cx="23" cy="88"/>
                </a:xfrm>
                <a:custGeom>
                  <a:avLst/>
                  <a:gdLst>
                    <a:gd name="T0" fmla="*/ 14 w 26"/>
                    <a:gd name="T1" fmla="*/ 18 h 102"/>
                    <a:gd name="T2" fmla="*/ 10 w 26"/>
                    <a:gd name="T3" fmla="*/ 13 h 102"/>
                    <a:gd name="T4" fmla="*/ 13 w 26"/>
                    <a:gd name="T5" fmla="*/ 8 h 102"/>
                    <a:gd name="T6" fmla="*/ 5 w 26"/>
                    <a:gd name="T7" fmla="*/ 2 h 102"/>
                    <a:gd name="T8" fmla="*/ 11 w 26"/>
                    <a:gd name="T9" fmla="*/ 50 h 102"/>
                    <a:gd name="T10" fmla="*/ 7 w 26"/>
                    <a:gd name="T11" fmla="*/ 48 h 102"/>
                    <a:gd name="T12" fmla="*/ 13 w 26"/>
                    <a:gd name="T13" fmla="*/ 65 h 102"/>
                    <a:gd name="T14" fmla="*/ 7 w 26"/>
                    <a:gd name="T15" fmla="*/ 65 h 102"/>
                    <a:gd name="T16" fmla="*/ 9 w 26"/>
                    <a:gd name="T17" fmla="*/ 76 h 102"/>
                    <a:gd name="T18" fmla="*/ 12 w 26"/>
                    <a:gd name="T19" fmla="*/ 75 h 102"/>
                    <a:gd name="T20" fmla="*/ 10 w 26"/>
                    <a:gd name="T21" fmla="*/ 78 h 102"/>
                    <a:gd name="T22" fmla="*/ 12 w 26"/>
                    <a:gd name="T23" fmla="*/ 77 h 102"/>
                    <a:gd name="T24" fmla="*/ 12 w 26"/>
                    <a:gd name="T25" fmla="*/ 84 h 102"/>
                    <a:gd name="T26" fmla="*/ 11 w 26"/>
                    <a:gd name="T27" fmla="*/ 82 h 102"/>
                    <a:gd name="T28" fmla="*/ 13 w 26"/>
                    <a:gd name="T29" fmla="*/ 88 h 102"/>
                    <a:gd name="T30" fmla="*/ 9 w 26"/>
                    <a:gd name="T31" fmla="*/ 88 h 102"/>
                    <a:gd name="T32" fmla="*/ 15 w 26"/>
                    <a:gd name="T33" fmla="*/ 101 h 102"/>
                    <a:gd name="T34" fmla="*/ 19 w 26"/>
                    <a:gd name="T35" fmla="*/ 102 h 102"/>
                    <a:gd name="T36" fmla="*/ 16 w 26"/>
                    <a:gd name="T37" fmla="*/ 91 h 102"/>
                    <a:gd name="T38" fmla="*/ 16 w 26"/>
                    <a:gd name="T39" fmla="*/ 92 h 102"/>
                    <a:gd name="T40" fmla="*/ 14 w 26"/>
                    <a:gd name="T41" fmla="*/ 84 h 102"/>
                    <a:gd name="T42" fmla="*/ 19 w 26"/>
                    <a:gd name="T43" fmla="*/ 89 h 102"/>
                    <a:gd name="T44" fmla="*/ 23 w 26"/>
                    <a:gd name="T45" fmla="*/ 77 h 102"/>
                    <a:gd name="T46" fmla="*/ 23 w 26"/>
                    <a:gd name="T47" fmla="*/ 77 h 102"/>
                    <a:gd name="T48" fmla="*/ 22 w 26"/>
                    <a:gd name="T49" fmla="*/ 74 h 102"/>
                    <a:gd name="T50" fmla="*/ 19 w 26"/>
                    <a:gd name="T51" fmla="*/ 76 h 102"/>
                    <a:gd name="T52" fmla="*/ 12 w 26"/>
                    <a:gd name="T53" fmla="*/ 74 h 102"/>
                    <a:gd name="T54" fmla="*/ 12 w 26"/>
                    <a:gd name="T55" fmla="*/ 70 h 102"/>
                    <a:gd name="T56" fmla="*/ 18 w 26"/>
                    <a:gd name="T57" fmla="*/ 73 h 102"/>
                    <a:gd name="T58" fmla="*/ 15 w 26"/>
                    <a:gd name="T59" fmla="*/ 70 h 102"/>
                    <a:gd name="T60" fmla="*/ 21 w 26"/>
                    <a:gd name="T61" fmla="*/ 66 h 102"/>
                    <a:gd name="T62" fmla="*/ 15 w 26"/>
                    <a:gd name="T63" fmla="*/ 66 h 102"/>
                    <a:gd name="T64" fmla="*/ 15 w 26"/>
                    <a:gd name="T65" fmla="*/ 46 h 102"/>
                    <a:gd name="T66" fmla="*/ 19 w 26"/>
                    <a:gd name="T67" fmla="*/ 49 h 102"/>
                    <a:gd name="T68" fmla="*/ 14 w 26"/>
                    <a:gd name="T69" fmla="*/ 45 h 102"/>
                    <a:gd name="T70" fmla="*/ 16 w 26"/>
                    <a:gd name="T71" fmla="*/ 33 h 102"/>
                    <a:gd name="T72" fmla="*/ 13 w 26"/>
                    <a:gd name="T73" fmla="*/ 34 h 102"/>
                    <a:gd name="T74" fmla="*/ 14 w 26"/>
                    <a:gd name="T75" fmla="*/ 21 h 102"/>
                    <a:gd name="T76" fmla="*/ 14 w 26"/>
                    <a:gd name="T77" fmla="*/ 21 h 102"/>
                    <a:gd name="T78" fmla="*/ 8 w 26"/>
                    <a:gd name="T79" fmla="*/ 15 h 102"/>
                    <a:gd name="T80" fmla="*/ 14 w 26"/>
                    <a:gd name="T81" fmla="*/ 1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2">
                      <a:moveTo>
                        <a:pt x="14" y="18"/>
                      </a:moveTo>
                      <a:cubicBezTo>
                        <a:pt x="10" y="13"/>
                        <a:pt x="10" y="13"/>
                        <a:pt x="10" y="13"/>
                      </a:cubicBezTo>
                      <a:cubicBezTo>
                        <a:pt x="12" y="12"/>
                        <a:pt x="9" y="7"/>
                        <a:pt x="13" y="8"/>
                      </a:cubicBezTo>
                      <a:cubicBezTo>
                        <a:pt x="8" y="6"/>
                        <a:pt x="13" y="0"/>
                        <a:pt x="5" y="2"/>
                      </a:cubicBezTo>
                      <a:cubicBezTo>
                        <a:pt x="8" y="16"/>
                        <a:pt x="4" y="34"/>
                        <a:pt x="11"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0" y="78"/>
                        <a:pt x="10" y="78"/>
                        <a:pt x="10" y="78"/>
                      </a:cubicBezTo>
                      <a:cubicBezTo>
                        <a:pt x="12" y="77"/>
                        <a:pt x="12" y="77"/>
                        <a:pt x="12" y="77"/>
                      </a:cubicBezTo>
                      <a:cubicBezTo>
                        <a:pt x="14" y="80"/>
                        <a:pt x="14" y="82"/>
                        <a:pt x="12" y="84"/>
                      </a:cubicBezTo>
                      <a:cubicBezTo>
                        <a:pt x="10" y="85"/>
                        <a:pt x="11" y="83"/>
                        <a:pt x="11" y="82"/>
                      </a:cubicBezTo>
                      <a:cubicBezTo>
                        <a:pt x="9" y="84"/>
                        <a:pt x="13" y="86"/>
                        <a:pt x="13" y="88"/>
                      </a:cubicBezTo>
                      <a:cubicBezTo>
                        <a:pt x="11" y="89"/>
                        <a:pt x="10" y="88"/>
                        <a:pt x="9" y="88"/>
                      </a:cubicBezTo>
                      <a:cubicBezTo>
                        <a:pt x="12" y="94"/>
                        <a:pt x="5" y="97"/>
                        <a:pt x="15" y="101"/>
                      </a:cubicBezTo>
                      <a:cubicBezTo>
                        <a:pt x="17" y="102"/>
                        <a:pt x="18" y="100"/>
                        <a:pt x="19" y="102"/>
                      </a:cubicBezTo>
                      <a:cubicBezTo>
                        <a:pt x="22" y="98"/>
                        <a:pt x="18" y="94"/>
                        <a:pt x="16" y="91"/>
                      </a:cubicBezTo>
                      <a:cubicBezTo>
                        <a:pt x="16" y="92"/>
                        <a:pt x="16" y="92"/>
                        <a:pt x="16" y="92"/>
                      </a:cubicBezTo>
                      <a:cubicBezTo>
                        <a:pt x="6" y="89"/>
                        <a:pt x="18" y="89"/>
                        <a:pt x="14" y="84"/>
                      </a:cubicBezTo>
                      <a:cubicBezTo>
                        <a:pt x="17" y="86"/>
                        <a:pt x="17" y="88"/>
                        <a:pt x="19" y="89"/>
                      </a:cubicBezTo>
                      <a:cubicBezTo>
                        <a:pt x="26" y="83"/>
                        <a:pt x="14" y="81"/>
                        <a:pt x="23" y="77"/>
                      </a:cubicBezTo>
                      <a:cubicBezTo>
                        <a:pt x="23" y="77"/>
                        <a:pt x="23" y="77"/>
                        <a:pt x="23" y="77"/>
                      </a:cubicBezTo>
                      <a:cubicBezTo>
                        <a:pt x="24" y="77"/>
                        <a:pt x="23" y="75"/>
                        <a:pt x="22" y="74"/>
                      </a:cubicBezTo>
                      <a:cubicBezTo>
                        <a:pt x="20" y="74"/>
                        <a:pt x="20" y="76"/>
                        <a:pt x="19" y="76"/>
                      </a:cubicBezTo>
                      <a:cubicBezTo>
                        <a:pt x="18" y="75"/>
                        <a:pt x="14" y="74"/>
                        <a:pt x="12" y="74"/>
                      </a:cubicBezTo>
                      <a:cubicBezTo>
                        <a:pt x="16" y="73"/>
                        <a:pt x="10" y="72"/>
                        <a:pt x="12" y="70"/>
                      </a:cubicBezTo>
                      <a:cubicBezTo>
                        <a:pt x="16" y="69"/>
                        <a:pt x="16" y="72"/>
                        <a:pt x="18" y="73"/>
                      </a:cubicBezTo>
                      <a:cubicBezTo>
                        <a:pt x="15" y="70"/>
                        <a:pt x="15" y="70"/>
                        <a:pt x="15" y="70"/>
                      </a:cubicBezTo>
                      <a:cubicBezTo>
                        <a:pt x="15" y="67"/>
                        <a:pt x="19" y="67"/>
                        <a:pt x="21" y="66"/>
                      </a:cubicBezTo>
                      <a:cubicBezTo>
                        <a:pt x="19" y="64"/>
                        <a:pt x="19" y="67"/>
                        <a:pt x="15" y="66"/>
                      </a:cubicBezTo>
                      <a:cubicBezTo>
                        <a:pt x="20" y="63"/>
                        <a:pt x="19" y="51"/>
                        <a:pt x="15" y="46"/>
                      </a:cubicBezTo>
                      <a:cubicBezTo>
                        <a:pt x="16" y="48"/>
                        <a:pt x="19" y="47"/>
                        <a:pt x="19" y="49"/>
                      </a:cubicBezTo>
                      <a:cubicBezTo>
                        <a:pt x="19" y="48"/>
                        <a:pt x="17" y="45"/>
                        <a:pt x="14" y="45"/>
                      </a:cubicBezTo>
                      <a:cubicBezTo>
                        <a:pt x="12" y="41"/>
                        <a:pt x="14" y="36"/>
                        <a:pt x="16" y="33"/>
                      </a:cubicBezTo>
                      <a:cubicBezTo>
                        <a:pt x="13" y="34"/>
                        <a:pt x="13" y="34"/>
                        <a:pt x="13" y="34"/>
                      </a:cubicBezTo>
                      <a:cubicBezTo>
                        <a:pt x="8" y="31"/>
                        <a:pt x="17" y="26"/>
                        <a:pt x="14" y="21"/>
                      </a:cubicBezTo>
                      <a:cubicBezTo>
                        <a:pt x="14" y="21"/>
                        <a:pt x="14" y="21"/>
                        <a:pt x="14" y="21"/>
                      </a:cubicBezTo>
                      <a:cubicBezTo>
                        <a:pt x="13" y="20"/>
                        <a:pt x="6" y="18"/>
                        <a:pt x="8" y="15"/>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5" name="Freeform 1021"/>
                <p:cNvSpPr>
                  <a:spLocks/>
                </p:cNvSpPr>
                <p:nvPr/>
              </p:nvSpPr>
              <p:spPr bwMode="auto">
                <a:xfrm>
                  <a:off x="3904" y="2617"/>
                  <a:ext cx="7" cy="5"/>
                </a:xfrm>
                <a:custGeom>
                  <a:avLst/>
                  <a:gdLst>
                    <a:gd name="T0" fmla="*/ 3 w 8"/>
                    <a:gd name="T1" fmla="*/ 3 h 5"/>
                    <a:gd name="T2" fmla="*/ 7 w 8"/>
                    <a:gd name="T3" fmla="*/ 5 h 5"/>
                    <a:gd name="T4" fmla="*/ 1 w 8"/>
                    <a:gd name="T5" fmla="*/ 1 h 5"/>
                    <a:gd name="T6" fmla="*/ 2 w 8"/>
                    <a:gd name="T7" fmla="*/ 4 h 5"/>
                    <a:gd name="T8" fmla="*/ 3 w 8"/>
                    <a:gd name="T9" fmla="*/ 3 h 5"/>
                  </a:gdLst>
                  <a:ahLst/>
                  <a:cxnLst>
                    <a:cxn ang="0">
                      <a:pos x="T0" y="T1"/>
                    </a:cxn>
                    <a:cxn ang="0">
                      <a:pos x="T2" y="T3"/>
                    </a:cxn>
                    <a:cxn ang="0">
                      <a:pos x="T4" y="T5"/>
                    </a:cxn>
                    <a:cxn ang="0">
                      <a:pos x="T6" y="T7"/>
                    </a:cxn>
                    <a:cxn ang="0">
                      <a:pos x="T8" y="T9"/>
                    </a:cxn>
                  </a:cxnLst>
                  <a:rect l="0" t="0" r="r" b="b"/>
                  <a:pathLst>
                    <a:path w="8" h="5">
                      <a:moveTo>
                        <a:pt x="3" y="3"/>
                      </a:moveTo>
                      <a:cubicBezTo>
                        <a:pt x="7" y="5"/>
                        <a:pt x="7" y="5"/>
                        <a:pt x="7" y="5"/>
                      </a:cubicBezTo>
                      <a:cubicBezTo>
                        <a:pt x="8" y="3"/>
                        <a:pt x="3" y="0"/>
                        <a:pt x="1" y="1"/>
                      </a:cubicBezTo>
                      <a:cubicBezTo>
                        <a:pt x="1" y="2"/>
                        <a:pt x="0" y="4"/>
                        <a:pt x="2" y="4"/>
                      </a:cubicBezTo>
                      <a:cubicBezTo>
                        <a:pt x="3" y="4"/>
                        <a:pt x="4" y="4"/>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6" name="Freeform 1022"/>
                <p:cNvSpPr>
                  <a:spLocks/>
                </p:cNvSpPr>
                <p:nvPr/>
              </p:nvSpPr>
              <p:spPr bwMode="auto">
                <a:xfrm>
                  <a:off x="3901" y="2569"/>
                  <a:ext cx="13" cy="49"/>
                </a:xfrm>
                <a:custGeom>
                  <a:avLst/>
                  <a:gdLst>
                    <a:gd name="T0" fmla="*/ 8 w 15"/>
                    <a:gd name="T1" fmla="*/ 22 h 57"/>
                    <a:gd name="T2" fmla="*/ 5 w 15"/>
                    <a:gd name="T3" fmla="*/ 20 h 57"/>
                    <a:gd name="T4" fmla="*/ 1 w 15"/>
                    <a:gd name="T5" fmla="*/ 42 h 57"/>
                    <a:gd name="T6" fmla="*/ 7 w 15"/>
                    <a:gd name="T7" fmla="*/ 48 h 57"/>
                    <a:gd name="T8" fmla="*/ 3 w 15"/>
                    <a:gd name="T9" fmla="*/ 50 h 57"/>
                    <a:gd name="T10" fmla="*/ 8 w 15"/>
                    <a:gd name="T11" fmla="*/ 55 h 57"/>
                    <a:gd name="T12" fmla="*/ 6 w 15"/>
                    <a:gd name="T13" fmla="*/ 52 h 57"/>
                    <a:gd name="T14" fmla="*/ 9 w 15"/>
                    <a:gd name="T15" fmla="*/ 52 h 57"/>
                    <a:gd name="T16" fmla="*/ 8 w 15"/>
                    <a:gd name="T17" fmla="*/ 49 h 57"/>
                    <a:gd name="T18" fmla="*/ 11 w 15"/>
                    <a:gd name="T19" fmla="*/ 50 h 57"/>
                    <a:gd name="T20" fmla="*/ 5 w 15"/>
                    <a:gd name="T21" fmla="*/ 41 h 57"/>
                    <a:gd name="T22" fmla="*/ 11 w 15"/>
                    <a:gd name="T23" fmla="*/ 41 h 57"/>
                    <a:gd name="T24" fmla="*/ 13 w 15"/>
                    <a:gd name="T25" fmla="*/ 32 h 57"/>
                    <a:gd name="T26" fmla="*/ 12 w 15"/>
                    <a:gd name="T27" fmla="*/ 32 h 57"/>
                    <a:gd name="T28" fmla="*/ 7 w 15"/>
                    <a:gd name="T29" fmla="*/ 33 h 57"/>
                    <a:gd name="T30" fmla="*/ 13 w 15"/>
                    <a:gd name="T31" fmla="*/ 30 h 57"/>
                    <a:gd name="T32" fmla="*/ 14 w 15"/>
                    <a:gd name="T33" fmla="*/ 12 h 57"/>
                    <a:gd name="T34" fmla="*/ 8 w 15"/>
                    <a:gd name="T35" fmla="*/ 6 h 57"/>
                    <a:gd name="T36" fmla="*/ 13 w 15"/>
                    <a:gd name="T37" fmla="*/ 9 h 57"/>
                    <a:gd name="T38" fmla="*/ 15 w 15"/>
                    <a:gd name="T39" fmla="*/ 6 h 57"/>
                    <a:gd name="T40" fmla="*/ 6 w 15"/>
                    <a:gd name="T41" fmla="*/ 0 h 57"/>
                    <a:gd name="T42" fmla="*/ 8 w 15"/>
                    <a:gd name="T43" fmla="*/ 2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57">
                      <a:moveTo>
                        <a:pt x="8" y="22"/>
                      </a:moveTo>
                      <a:cubicBezTo>
                        <a:pt x="7" y="21"/>
                        <a:pt x="6" y="21"/>
                        <a:pt x="5" y="20"/>
                      </a:cubicBezTo>
                      <a:cubicBezTo>
                        <a:pt x="3" y="29"/>
                        <a:pt x="5" y="39"/>
                        <a:pt x="1" y="42"/>
                      </a:cubicBezTo>
                      <a:cubicBezTo>
                        <a:pt x="0" y="44"/>
                        <a:pt x="6" y="45"/>
                        <a:pt x="7" y="48"/>
                      </a:cubicBezTo>
                      <a:cubicBezTo>
                        <a:pt x="3" y="50"/>
                        <a:pt x="3" y="50"/>
                        <a:pt x="3" y="50"/>
                      </a:cubicBezTo>
                      <a:cubicBezTo>
                        <a:pt x="6" y="52"/>
                        <a:pt x="1" y="57"/>
                        <a:pt x="8" y="55"/>
                      </a:cubicBezTo>
                      <a:cubicBezTo>
                        <a:pt x="9" y="55"/>
                        <a:pt x="5" y="54"/>
                        <a:pt x="6" y="52"/>
                      </a:cubicBezTo>
                      <a:cubicBezTo>
                        <a:pt x="9" y="52"/>
                        <a:pt x="9" y="52"/>
                        <a:pt x="9" y="52"/>
                      </a:cubicBezTo>
                      <a:cubicBezTo>
                        <a:pt x="8" y="49"/>
                        <a:pt x="8" y="49"/>
                        <a:pt x="8" y="49"/>
                      </a:cubicBezTo>
                      <a:cubicBezTo>
                        <a:pt x="11" y="50"/>
                        <a:pt x="11" y="50"/>
                        <a:pt x="11" y="50"/>
                      </a:cubicBezTo>
                      <a:cubicBezTo>
                        <a:pt x="15" y="45"/>
                        <a:pt x="2" y="46"/>
                        <a:pt x="5" y="41"/>
                      </a:cubicBezTo>
                      <a:cubicBezTo>
                        <a:pt x="11" y="41"/>
                        <a:pt x="11" y="41"/>
                        <a:pt x="11" y="41"/>
                      </a:cubicBezTo>
                      <a:cubicBezTo>
                        <a:pt x="12" y="37"/>
                        <a:pt x="10" y="35"/>
                        <a:pt x="13" y="32"/>
                      </a:cubicBezTo>
                      <a:cubicBezTo>
                        <a:pt x="13" y="32"/>
                        <a:pt x="11" y="32"/>
                        <a:pt x="12" y="32"/>
                      </a:cubicBezTo>
                      <a:cubicBezTo>
                        <a:pt x="11" y="33"/>
                        <a:pt x="9" y="34"/>
                        <a:pt x="7" y="33"/>
                      </a:cubicBezTo>
                      <a:cubicBezTo>
                        <a:pt x="3" y="26"/>
                        <a:pt x="11" y="34"/>
                        <a:pt x="13" y="30"/>
                      </a:cubicBezTo>
                      <a:cubicBezTo>
                        <a:pt x="9" y="25"/>
                        <a:pt x="9" y="14"/>
                        <a:pt x="14" y="12"/>
                      </a:cubicBezTo>
                      <a:cubicBezTo>
                        <a:pt x="10" y="14"/>
                        <a:pt x="7" y="9"/>
                        <a:pt x="8" y="6"/>
                      </a:cubicBezTo>
                      <a:cubicBezTo>
                        <a:pt x="10" y="6"/>
                        <a:pt x="11" y="8"/>
                        <a:pt x="13" y="9"/>
                      </a:cubicBezTo>
                      <a:cubicBezTo>
                        <a:pt x="14" y="8"/>
                        <a:pt x="15" y="7"/>
                        <a:pt x="15" y="6"/>
                      </a:cubicBezTo>
                      <a:cubicBezTo>
                        <a:pt x="11" y="7"/>
                        <a:pt x="7" y="4"/>
                        <a:pt x="6" y="0"/>
                      </a:cubicBezTo>
                      <a:cubicBezTo>
                        <a:pt x="1" y="7"/>
                        <a:pt x="10" y="15"/>
                        <a:pt x="8"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7" name="Freeform 1023"/>
                <p:cNvSpPr>
                  <a:spLocks/>
                </p:cNvSpPr>
                <p:nvPr/>
              </p:nvSpPr>
              <p:spPr bwMode="auto">
                <a:xfrm>
                  <a:off x="3905" y="2585"/>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8" name="Freeform 1024"/>
                <p:cNvSpPr>
                  <a:spLocks/>
                </p:cNvSpPr>
                <p:nvPr/>
              </p:nvSpPr>
              <p:spPr bwMode="auto">
                <a:xfrm>
                  <a:off x="3993" y="3239"/>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9" name="Freeform 1025"/>
                <p:cNvSpPr>
                  <a:spLocks/>
                </p:cNvSpPr>
                <p:nvPr/>
              </p:nvSpPr>
              <p:spPr bwMode="auto">
                <a:xfrm>
                  <a:off x="3992" y="3228"/>
                  <a:ext cx="14" cy="11"/>
                </a:xfrm>
                <a:custGeom>
                  <a:avLst/>
                  <a:gdLst>
                    <a:gd name="T0" fmla="*/ 16 w 16"/>
                    <a:gd name="T1" fmla="*/ 3 h 12"/>
                    <a:gd name="T2" fmla="*/ 14 w 16"/>
                    <a:gd name="T3" fmla="*/ 0 h 12"/>
                    <a:gd name="T4" fmla="*/ 0 w 16"/>
                    <a:gd name="T5" fmla="*/ 6 h 12"/>
                    <a:gd name="T6" fmla="*/ 9 w 16"/>
                    <a:gd name="T7" fmla="*/ 11 h 12"/>
                    <a:gd name="T8" fmla="*/ 6 w 16"/>
                    <a:gd name="T9" fmla="*/ 6 h 12"/>
                    <a:gd name="T10" fmla="*/ 13 w 16"/>
                    <a:gd name="T11" fmla="*/ 9 h 12"/>
                    <a:gd name="T12" fmla="*/ 11 w 16"/>
                    <a:gd name="T13" fmla="*/ 4 h 12"/>
                    <a:gd name="T14" fmla="*/ 16 w 16"/>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3"/>
                      </a:moveTo>
                      <a:cubicBezTo>
                        <a:pt x="14" y="0"/>
                        <a:pt x="14" y="0"/>
                        <a:pt x="14" y="0"/>
                      </a:cubicBezTo>
                      <a:cubicBezTo>
                        <a:pt x="4" y="3"/>
                        <a:pt x="7" y="0"/>
                        <a:pt x="0" y="6"/>
                      </a:cubicBezTo>
                      <a:cubicBezTo>
                        <a:pt x="1" y="8"/>
                        <a:pt x="5" y="12"/>
                        <a:pt x="9" y="11"/>
                      </a:cubicBezTo>
                      <a:cubicBezTo>
                        <a:pt x="9" y="10"/>
                        <a:pt x="5" y="8"/>
                        <a:pt x="6" y="6"/>
                      </a:cubicBezTo>
                      <a:cubicBezTo>
                        <a:pt x="9" y="6"/>
                        <a:pt x="9" y="9"/>
                        <a:pt x="13" y="9"/>
                      </a:cubicBezTo>
                      <a:cubicBezTo>
                        <a:pt x="16" y="6"/>
                        <a:pt x="10" y="7"/>
                        <a:pt x="11" y="4"/>
                      </a:cubicBezTo>
                      <a:lnTo>
                        <a:pt x="16"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0" name="Freeform 1026"/>
                <p:cNvSpPr>
                  <a:spLocks/>
                </p:cNvSpPr>
                <p:nvPr/>
              </p:nvSpPr>
              <p:spPr bwMode="auto">
                <a:xfrm>
                  <a:off x="3997" y="3227"/>
                  <a:ext cx="4" cy="1"/>
                </a:xfrm>
                <a:custGeom>
                  <a:avLst/>
                  <a:gdLst>
                    <a:gd name="T0" fmla="*/ 0 w 5"/>
                    <a:gd name="T1" fmla="*/ 2 h 2"/>
                    <a:gd name="T2" fmla="*/ 5 w 5"/>
                    <a:gd name="T3" fmla="*/ 2 h 2"/>
                    <a:gd name="T4" fmla="*/ 0 w 5"/>
                    <a:gd name="T5" fmla="*/ 2 h 2"/>
                  </a:gdLst>
                  <a:ahLst/>
                  <a:cxnLst>
                    <a:cxn ang="0">
                      <a:pos x="T0" y="T1"/>
                    </a:cxn>
                    <a:cxn ang="0">
                      <a:pos x="T2" y="T3"/>
                    </a:cxn>
                    <a:cxn ang="0">
                      <a:pos x="T4" y="T5"/>
                    </a:cxn>
                  </a:cxnLst>
                  <a:rect l="0" t="0" r="r" b="b"/>
                  <a:pathLst>
                    <a:path w="5" h="2">
                      <a:moveTo>
                        <a:pt x="0" y="2"/>
                      </a:moveTo>
                      <a:cubicBezTo>
                        <a:pt x="5" y="2"/>
                        <a:pt x="5" y="2"/>
                        <a:pt x="5" y="2"/>
                      </a:cubicBezTo>
                      <a:cubicBezTo>
                        <a:pt x="3" y="2"/>
                        <a:pt x="1"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1" name="Freeform 1027"/>
                <p:cNvSpPr>
                  <a:spLocks/>
                </p:cNvSpPr>
                <p:nvPr/>
              </p:nvSpPr>
              <p:spPr bwMode="auto">
                <a:xfrm>
                  <a:off x="3994" y="3224"/>
                  <a:ext cx="6" cy="3"/>
                </a:xfrm>
                <a:custGeom>
                  <a:avLst/>
                  <a:gdLst>
                    <a:gd name="T0" fmla="*/ 2 w 7"/>
                    <a:gd name="T1" fmla="*/ 3 h 3"/>
                    <a:gd name="T2" fmla="*/ 7 w 7"/>
                    <a:gd name="T3" fmla="*/ 2 h 3"/>
                    <a:gd name="T4" fmla="*/ 0 w 7"/>
                    <a:gd name="T5" fmla="*/ 0 h 3"/>
                    <a:gd name="T6" fmla="*/ 2 w 7"/>
                    <a:gd name="T7" fmla="*/ 3 h 3"/>
                  </a:gdLst>
                  <a:ahLst/>
                  <a:cxnLst>
                    <a:cxn ang="0">
                      <a:pos x="T0" y="T1"/>
                    </a:cxn>
                    <a:cxn ang="0">
                      <a:pos x="T2" y="T3"/>
                    </a:cxn>
                    <a:cxn ang="0">
                      <a:pos x="T4" y="T5"/>
                    </a:cxn>
                    <a:cxn ang="0">
                      <a:pos x="T6" y="T7"/>
                    </a:cxn>
                  </a:cxnLst>
                  <a:rect l="0" t="0" r="r" b="b"/>
                  <a:pathLst>
                    <a:path w="7" h="3">
                      <a:moveTo>
                        <a:pt x="2" y="3"/>
                      </a:moveTo>
                      <a:cubicBezTo>
                        <a:pt x="3" y="0"/>
                        <a:pt x="6" y="2"/>
                        <a:pt x="7" y="2"/>
                      </a:cubicBezTo>
                      <a:cubicBezTo>
                        <a:pt x="0" y="0"/>
                        <a:pt x="0" y="0"/>
                        <a:pt x="0" y="0"/>
                      </a:cubicBezTo>
                      <a:lnTo>
                        <a:pt x="2"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2" name="Freeform 1028"/>
                <p:cNvSpPr>
                  <a:spLocks/>
                </p:cNvSpPr>
                <p:nvPr/>
              </p:nvSpPr>
              <p:spPr bwMode="auto">
                <a:xfrm>
                  <a:off x="3994" y="3217"/>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3" name="Freeform 1029"/>
                <p:cNvSpPr>
                  <a:spLocks/>
                </p:cNvSpPr>
                <p:nvPr/>
              </p:nvSpPr>
              <p:spPr bwMode="auto">
                <a:xfrm>
                  <a:off x="3993" y="3214"/>
                  <a:ext cx="10" cy="8"/>
                </a:xfrm>
                <a:custGeom>
                  <a:avLst/>
                  <a:gdLst>
                    <a:gd name="T0" fmla="*/ 3 w 12"/>
                    <a:gd name="T1" fmla="*/ 0 h 10"/>
                    <a:gd name="T2" fmla="*/ 3 w 12"/>
                    <a:gd name="T3" fmla="*/ 4 h 10"/>
                    <a:gd name="T4" fmla="*/ 3 w 12"/>
                    <a:gd name="T5" fmla="*/ 4 h 10"/>
                    <a:gd name="T6" fmla="*/ 9 w 12"/>
                    <a:gd name="T7" fmla="*/ 6 h 10"/>
                    <a:gd name="T8" fmla="*/ 8 w 12"/>
                    <a:gd name="T9" fmla="*/ 10 h 10"/>
                    <a:gd name="T10" fmla="*/ 12 w 12"/>
                    <a:gd name="T11" fmla="*/ 7 h 10"/>
                    <a:gd name="T12" fmla="*/ 3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3" y="0"/>
                      </a:moveTo>
                      <a:cubicBezTo>
                        <a:pt x="0" y="1"/>
                        <a:pt x="2" y="2"/>
                        <a:pt x="3" y="4"/>
                      </a:cubicBezTo>
                      <a:cubicBezTo>
                        <a:pt x="3" y="4"/>
                        <a:pt x="3" y="4"/>
                        <a:pt x="3" y="4"/>
                      </a:cubicBezTo>
                      <a:cubicBezTo>
                        <a:pt x="5" y="2"/>
                        <a:pt x="10" y="3"/>
                        <a:pt x="9" y="6"/>
                      </a:cubicBezTo>
                      <a:cubicBezTo>
                        <a:pt x="10" y="8"/>
                        <a:pt x="5" y="8"/>
                        <a:pt x="8" y="10"/>
                      </a:cubicBezTo>
                      <a:cubicBezTo>
                        <a:pt x="12" y="7"/>
                        <a:pt x="12" y="7"/>
                        <a:pt x="12" y="7"/>
                      </a:cubicBezTo>
                      <a:cubicBezTo>
                        <a:pt x="11" y="3"/>
                        <a:pt x="5"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4" name="Freeform 1030"/>
                <p:cNvSpPr>
                  <a:spLocks/>
                </p:cNvSpPr>
                <p:nvPr/>
              </p:nvSpPr>
              <p:spPr bwMode="auto">
                <a:xfrm>
                  <a:off x="3996" y="3218"/>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5" name="Freeform 1031"/>
                <p:cNvSpPr>
                  <a:spLocks/>
                </p:cNvSpPr>
                <p:nvPr/>
              </p:nvSpPr>
              <p:spPr bwMode="auto">
                <a:xfrm>
                  <a:off x="3995" y="3222"/>
                  <a:ext cx="3" cy="1"/>
                </a:xfrm>
                <a:custGeom>
                  <a:avLst/>
                  <a:gdLst>
                    <a:gd name="T0" fmla="*/ 0 w 3"/>
                    <a:gd name="T1" fmla="*/ 0 h 1"/>
                    <a:gd name="T2" fmla="*/ 1 w 3"/>
                    <a:gd name="T3" fmla="*/ 1 h 1"/>
                    <a:gd name="T4" fmla="*/ 3 w 3"/>
                    <a:gd name="T5" fmla="*/ 1 h 1"/>
                    <a:gd name="T6" fmla="*/ 0 w 3"/>
                    <a:gd name="T7" fmla="*/ 0 h 1"/>
                  </a:gdLst>
                  <a:ahLst/>
                  <a:cxnLst>
                    <a:cxn ang="0">
                      <a:pos x="T0" y="T1"/>
                    </a:cxn>
                    <a:cxn ang="0">
                      <a:pos x="T2" y="T3"/>
                    </a:cxn>
                    <a:cxn ang="0">
                      <a:pos x="T4" y="T5"/>
                    </a:cxn>
                    <a:cxn ang="0">
                      <a:pos x="T6" y="T7"/>
                    </a:cxn>
                  </a:cxnLst>
                  <a:rect l="0" t="0" r="r" b="b"/>
                  <a:pathLst>
                    <a:path w="3" h="1">
                      <a:moveTo>
                        <a:pt x="0" y="0"/>
                      </a:moveTo>
                      <a:lnTo>
                        <a:pt x="1" y="1"/>
                      </a:lnTo>
                      <a:lnTo>
                        <a:pt x="3"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6" name="Freeform 1032"/>
                <p:cNvSpPr>
                  <a:spLocks/>
                </p:cNvSpPr>
                <p:nvPr/>
              </p:nvSpPr>
              <p:spPr bwMode="auto">
                <a:xfrm>
                  <a:off x="3994" y="3204"/>
                  <a:ext cx="11" cy="8"/>
                </a:xfrm>
                <a:custGeom>
                  <a:avLst/>
                  <a:gdLst>
                    <a:gd name="T0" fmla="*/ 1 w 13"/>
                    <a:gd name="T1" fmla="*/ 3 h 9"/>
                    <a:gd name="T2" fmla="*/ 6 w 13"/>
                    <a:gd name="T3" fmla="*/ 9 h 9"/>
                    <a:gd name="T4" fmla="*/ 13 w 13"/>
                    <a:gd name="T5" fmla="*/ 4 h 9"/>
                    <a:gd name="T6" fmla="*/ 11 w 13"/>
                    <a:gd name="T7" fmla="*/ 1 h 9"/>
                    <a:gd name="T8" fmla="*/ 1 w 13"/>
                    <a:gd name="T9" fmla="*/ 3 h 9"/>
                  </a:gdLst>
                  <a:ahLst/>
                  <a:cxnLst>
                    <a:cxn ang="0">
                      <a:pos x="T0" y="T1"/>
                    </a:cxn>
                    <a:cxn ang="0">
                      <a:pos x="T2" y="T3"/>
                    </a:cxn>
                    <a:cxn ang="0">
                      <a:pos x="T4" y="T5"/>
                    </a:cxn>
                    <a:cxn ang="0">
                      <a:pos x="T6" y="T7"/>
                    </a:cxn>
                    <a:cxn ang="0">
                      <a:pos x="T8" y="T9"/>
                    </a:cxn>
                  </a:cxnLst>
                  <a:rect l="0" t="0" r="r" b="b"/>
                  <a:pathLst>
                    <a:path w="13" h="9">
                      <a:moveTo>
                        <a:pt x="1" y="3"/>
                      </a:moveTo>
                      <a:cubicBezTo>
                        <a:pt x="8" y="4"/>
                        <a:pt x="0" y="9"/>
                        <a:pt x="6" y="9"/>
                      </a:cubicBezTo>
                      <a:cubicBezTo>
                        <a:pt x="5" y="6"/>
                        <a:pt x="10" y="4"/>
                        <a:pt x="13" y="4"/>
                      </a:cubicBezTo>
                      <a:cubicBezTo>
                        <a:pt x="11" y="1"/>
                        <a:pt x="11" y="1"/>
                        <a:pt x="11" y="1"/>
                      </a:cubicBezTo>
                      <a:cubicBezTo>
                        <a:pt x="9" y="0"/>
                        <a:pt x="4"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7" name="Freeform 1033"/>
                <p:cNvSpPr>
                  <a:spLocks/>
                </p:cNvSpPr>
                <p:nvPr/>
              </p:nvSpPr>
              <p:spPr bwMode="auto">
                <a:xfrm>
                  <a:off x="4007" y="320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8" name="Freeform 1034"/>
                <p:cNvSpPr>
                  <a:spLocks/>
                </p:cNvSpPr>
                <p:nvPr/>
              </p:nvSpPr>
              <p:spPr bwMode="auto">
                <a:xfrm>
                  <a:off x="3997" y="3186"/>
                  <a:ext cx="15" cy="17"/>
                </a:xfrm>
                <a:custGeom>
                  <a:avLst/>
                  <a:gdLst>
                    <a:gd name="T0" fmla="*/ 2 w 17"/>
                    <a:gd name="T1" fmla="*/ 0 h 19"/>
                    <a:gd name="T2" fmla="*/ 8 w 17"/>
                    <a:gd name="T3" fmla="*/ 8 h 19"/>
                    <a:gd name="T4" fmla="*/ 3 w 17"/>
                    <a:gd name="T5" fmla="*/ 6 h 19"/>
                    <a:gd name="T6" fmla="*/ 6 w 17"/>
                    <a:gd name="T7" fmla="*/ 13 h 19"/>
                    <a:gd name="T8" fmla="*/ 0 w 17"/>
                    <a:gd name="T9" fmla="*/ 9 h 19"/>
                    <a:gd name="T10" fmla="*/ 6 w 17"/>
                    <a:gd name="T11" fmla="*/ 16 h 19"/>
                    <a:gd name="T12" fmla="*/ 2 w 17"/>
                    <a:gd name="T13" fmla="*/ 19 h 19"/>
                    <a:gd name="T14" fmla="*/ 9 w 17"/>
                    <a:gd name="T15" fmla="*/ 18 h 19"/>
                    <a:gd name="T16" fmla="*/ 8 w 17"/>
                    <a:gd name="T17" fmla="*/ 15 h 19"/>
                    <a:gd name="T18" fmla="*/ 12 w 17"/>
                    <a:gd name="T19" fmla="*/ 16 h 19"/>
                    <a:gd name="T20" fmla="*/ 16 w 17"/>
                    <a:gd name="T21" fmla="*/ 6 h 19"/>
                    <a:gd name="T22" fmla="*/ 2 w 1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9">
                      <a:moveTo>
                        <a:pt x="2" y="0"/>
                      </a:moveTo>
                      <a:cubicBezTo>
                        <a:pt x="8" y="8"/>
                        <a:pt x="8" y="8"/>
                        <a:pt x="8" y="8"/>
                      </a:cubicBezTo>
                      <a:cubicBezTo>
                        <a:pt x="6" y="7"/>
                        <a:pt x="4" y="8"/>
                        <a:pt x="3" y="6"/>
                      </a:cubicBezTo>
                      <a:cubicBezTo>
                        <a:pt x="3" y="9"/>
                        <a:pt x="7" y="10"/>
                        <a:pt x="6" y="13"/>
                      </a:cubicBezTo>
                      <a:cubicBezTo>
                        <a:pt x="0" y="14"/>
                        <a:pt x="6" y="8"/>
                        <a:pt x="0" y="9"/>
                      </a:cubicBezTo>
                      <a:cubicBezTo>
                        <a:pt x="1" y="12"/>
                        <a:pt x="1" y="15"/>
                        <a:pt x="6" y="16"/>
                      </a:cubicBezTo>
                      <a:cubicBezTo>
                        <a:pt x="2" y="19"/>
                        <a:pt x="2" y="19"/>
                        <a:pt x="2" y="19"/>
                      </a:cubicBezTo>
                      <a:cubicBezTo>
                        <a:pt x="9" y="18"/>
                        <a:pt x="9" y="18"/>
                        <a:pt x="9" y="18"/>
                      </a:cubicBezTo>
                      <a:cubicBezTo>
                        <a:pt x="11" y="17"/>
                        <a:pt x="3" y="16"/>
                        <a:pt x="8" y="15"/>
                      </a:cubicBezTo>
                      <a:cubicBezTo>
                        <a:pt x="11" y="14"/>
                        <a:pt x="11" y="16"/>
                        <a:pt x="12" y="16"/>
                      </a:cubicBezTo>
                      <a:cubicBezTo>
                        <a:pt x="11" y="14"/>
                        <a:pt x="17" y="11"/>
                        <a:pt x="16" y="6"/>
                      </a:cubicBezTo>
                      <a:cubicBezTo>
                        <a:pt x="15"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9" name="Freeform 1035"/>
                <p:cNvSpPr>
                  <a:spLocks/>
                </p:cNvSpPr>
                <p:nvPr/>
              </p:nvSpPr>
              <p:spPr bwMode="auto">
                <a:xfrm>
                  <a:off x="4004" y="3185"/>
                  <a:ext cx="2" cy="1"/>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0" name="Freeform 1036"/>
                <p:cNvSpPr>
                  <a:spLocks/>
                </p:cNvSpPr>
                <p:nvPr/>
              </p:nvSpPr>
              <p:spPr bwMode="auto">
                <a:xfrm>
                  <a:off x="3996" y="3170"/>
                  <a:ext cx="16" cy="14"/>
                </a:xfrm>
                <a:custGeom>
                  <a:avLst/>
                  <a:gdLst>
                    <a:gd name="T0" fmla="*/ 1 w 18"/>
                    <a:gd name="T1" fmla="*/ 10 h 16"/>
                    <a:gd name="T2" fmla="*/ 5 w 18"/>
                    <a:gd name="T3" fmla="*/ 14 h 16"/>
                    <a:gd name="T4" fmla="*/ 2 w 18"/>
                    <a:gd name="T5" fmla="*/ 15 h 16"/>
                    <a:gd name="T6" fmla="*/ 8 w 18"/>
                    <a:gd name="T7" fmla="*/ 16 h 16"/>
                    <a:gd name="T8" fmla="*/ 4 w 18"/>
                    <a:gd name="T9" fmla="*/ 9 h 16"/>
                    <a:gd name="T10" fmla="*/ 13 w 18"/>
                    <a:gd name="T11" fmla="*/ 7 h 16"/>
                    <a:gd name="T12" fmla="*/ 11 w 18"/>
                    <a:gd name="T13" fmla="*/ 11 h 16"/>
                    <a:gd name="T14" fmla="*/ 10 w 18"/>
                    <a:gd name="T15" fmla="*/ 0 h 16"/>
                    <a:gd name="T16" fmla="*/ 8 w 18"/>
                    <a:gd name="T17" fmla="*/ 2 h 16"/>
                    <a:gd name="T18" fmla="*/ 6 w 18"/>
                    <a:gd name="T19" fmla="*/ 0 h 16"/>
                    <a:gd name="T20" fmla="*/ 1 w 18"/>
                    <a:gd name="T2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6">
                      <a:moveTo>
                        <a:pt x="1" y="10"/>
                      </a:moveTo>
                      <a:cubicBezTo>
                        <a:pt x="5" y="14"/>
                        <a:pt x="5" y="14"/>
                        <a:pt x="5" y="14"/>
                      </a:cubicBezTo>
                      <a:cubicBezTo>
                        <a:pt x="5" y="15"/>
                        <a:pt x="3" y="15"/>
                        <a:pt x="2" y="15"/>
                      </a:cubicBezTo>
                      <a:cubicBezTo>
                        <a:pt x="4" y="15"/>
                        <a:pt x="6" y="16"/>
                        <a:pt x="8" y="16"/>
                      </a:cubicBezTo>
                      <a:cubicBezTo>
                        <a:pt x="13" y="14"/>
                        <a:pt x="5" y="11"/>
                        <a:pt x="4" y="9"/>
                      </a:cubicBezTo>
                      <a:cubicBezTo>
                        <a:pt x="7" y="3"/>
                        <a:pt x="8" y="9"/>
                        <a:pt x="13" y="7"/>
                      </a:cubicBezTo>
                      <a:cubicBezTo>
                        <a:pt x="13" y="8"/>
                        <a:pt x="12" y="8"/>
                        <a:pt x="11" y="11"/>
                      </a:cubicBezTo>
                      <a:cubicBezTo>
                        <a:pt x="18" y="7"/>
                        <a:pt x="12" y="3"/>
                        <a:pt x="10" y="0"/>
                      </a:cubicBezTo>
                      <a:cubicBezTo>
                        <a:pt x="9" y="1"/>
                        <a:pt x="7" y="1"/>
                        <a:pt x="8" y="2"/>
                      </a:cubicBezTo>
                      <a:cubicBezTo>
                        <a:pt x="6" y="0"/>
                        <a:pt x="6" y="0"/>
                        <a:pt x="6" y="0"/>
                      </a:cubicBezTo>
                      <a:cubicBezTo>
                        <a:pt x="1" y="3"/>
                        <a:pt x="0" y="5"/>
                        <a:pt x="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1" name="Freeform 1037"/>
                <p:cNvSpPr>
                  <a:spLocks/>
                </p:cNvSpPr>
                <p:nvPr/>
              </p:nvSpPr>
              <p:spPr bwMode="auto">
                <a:xfrm>
                  <a:off x="3995" y="3183"/>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2" y="1"/>
                        <a:pt x="2" y="1"/>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2" name="Freeform 1038"/>
                <p:cNvSpPr>
                  <a:spLocks/>
                </p:cNvSpPr>
                <p:nvPr/>
              </p:nvSpPr>
              <p:spPr bwMode="auto">
                <a:xfrm>
                  <a:off x="4004" y="3169"/>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3" name="Freeform 1039"/>
                <p:cNvSpPr>
                  <a:spLocks/>
                </p:cNvSpPr>
                <p:nvPr/>
              </p:nvSpPr>
              <p:spPr bwMode="auto">
                <a:xfrm>
                  <a:off x="3996" y="3169"/>
                  <a:ext cx="3" cy="3"/>
                </a:xfrm>
                <a:custGeom>
                  <a:avLst/>
                  <a:gdLst>
                    <a:gd name="T0" fmla="*/ 3 w 3"/>
                    <a:gd name="T1" fmla="*/ 2 h 3"/>
                    <a:gd name="T2" fmla="*/ 3 w 3"/>
                    <a:gd name="T3" fmla="*/ 0 h 3"/>
                    <a:gd name="T4" fmla="*/ 0 w 3"/>
                    <a:gd name="T5" fmla="*/ 1 h 3"/>
                    <a:gd name="T6" fmla="*/ 3 w 3"/>
                    <a:gd name="T7" fmla="*/ 2 h 3"/>
                  </a:gdLst>
                  <a:ahLst/>
                  <a:cxnLst>
                    <a:cxn ang="0">
                      <a:pos x="T0" y="T1"/>
                    </a:cxn>
                    <a:cxn ang="0">
                      <a:pos x="T2" y="T3"/>
                    </a:cxn>
                    <a:cxn ang="0">
                      <a:pos x="T4" y="T5"/>
                    </a:cxn>
                    <a:cxn ang="0">
                      <a:pos x="T6" y="T7"/>
                    </a:cxn>
                  </a:cxnLst>
                  <a:rect l="0" t="0" r="r" b="b"/>
                  <a:pathLst>
                    <a:path w="3" h="3">
                      <a:moveTo>
                        <a:pt x="3" y="2"/>
                      </a:moveTo>
                      <a:cubicBezTo>
                        <a:pt x="3" y="0"/>
                        <a:pt x="3" y="0"/>
                        <a:pt x="3" y="0"/>
                      </a:cubicBezTo>
                      <a:cubicBezTo>
                        <a:pt x="0" y="1"/>
                        <a:pt x="0" y="1"/>
                        <a:pt x="0" y="1"/>
                      </a:cubicBezTo>
                      <a:cubicBezTo>
                        <a:pt x="1" y="1"/>
                        <a:pt x="1" y="3"/>
                        <a:pt x="3"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4" name="Freeform 1040"/>
                <p:cNvSpPr>
                  <a:spLocks/>
                </p:cNvSpPr>
                <p:nvPr/>
              </p:nvSpPr>
              <p:spPr bwMode="auto">
                <a:xfrm>
                  <a:off x="3993" y="3074"/>
                  <a:ext cx="18" cy="93"/>
                </a:xfrm>
                <a:custGeom>
                  <a:avLst/>
                  <a:gdLst>
                    <a:gd name="T0" fmla="*/ 18 w 21"/>
                    <a:gd name="T1" fmla="*/ 1 h 108"/>
                    <a:gd name="T2" fmla="*/ 15 w 21"/>
                    <a:gd name="T3" fmla="*/ 5 h 108"/>
                    <a:gd name="T4" fmla="*/ 11 w 21"/>
                    <a:gd name="T5" fmla="*/ 0 h 108"/>
                    <a:gd name="T6" fmla="*/ 4 w 21"/>
                    <a:gd name="T7" fmla="*/ 0 h 108"/>
                    <a:gd name="T8" fmla="*/ 7 w 21"/>
                    <a:gd name="T9" fmla="*/ 9 h 108"/>
                    <a:gd name="T10" fmla="*/ 3 w 21"/>
                    <a:gd name="T11" fmla="*/ 9 h 108"/>
                    <a:gd name="T12" fmla="*/ 5 w 21"/>
                    <a:gd name="T13" fmla="*/ 25 h 108"/>
                    <a:gd name="T14" fmla="*/ 7 w 21"/>
                    <a:gd name="T15" fmla="*/ 36 h 108"/>
                    <a:gd name="T16" fmla="*/ 4 w 21"/>
                    <a:gd name="T17" fmla="*/ 82 h 108"/>
                    <a:gd name="T18" fmla="*/ 10 w 21"/>
                    <a:gd name="T19" fmla="*/ 84 h 108"/>
                    <a:gd name="T20" fmla="*/ 6 w 21"/>
                    <a:gd name="T21" fmla="*/ 87 h 108"/>
                    <a:gd name="T22" fmla="*/ 6 w 21"/>
                    <a:gd name="T23" fmla="*/ 85 h 108"/>
                    <a:gd name="T24" fmla="*/ 4 w 21"/>
                    <a:gd name="T25" fmla="*/ 97 h 108"/>
                    <a:gd name="T26" fmla="*/ 12 w 21"/>
                    <a:gd name="T27" fmla="*/ 98 h 108"/>
                    <a:gd name="T28" fmla="*/ 4 w 21"/>
                    <a:gd name="T29" fmla="*/ 103 h 108"/>
                    <a:gd name="T30" fmla="*/ 9 w 21"/>
                    <a:gd name="T31" fmla="*/ 108 h 108"/>
                    <a:gd name="T32" fmla="*/ 14 w 21"/>
                    <a:gd name="T33" fmla="*/ 103 h 108"/>
                    <a:gd name="T34" fmla="*/ 17 w 21"/>
                    <a:gd name="T35" fmla="*/ 107 h 108"/>
                    <a:gd name="T36" fmla="*/ 9 w 21"/>
                    <a:gd name="T37" fmla="*/ 77 h 108"/>
                    <a:gd name="T38" fmla="*/ 12 w 21"/>
                    <a:gd name="T39" fmla="*/ 78 h 108"/>
                    <a:gd name="T40" fmla="*/ 16 w 21"/>
                    <a:gd name="T41" fmla="*/ 61 h 108"/>
                    <a:gd name="T42" fmla="*/ 10 w 21"/>
                    <a:gd name="T43" fmla="*/ 54 h 108"/>
                    <a:gd name="T44" fmla="*/ 13 w 21"/>
                    <a:gd name="T45" fmla="*/ 50 h 108"/>
                    <a:gd name="T46" fmla="*/ 10 w 21"/>
                    <a:gd name="T47" fmla="*/ 49 h 108"/>
                    <a:gd name="T48" fmla="*/ 14 w 21"/>
                    <a:gd name="T49" fmla="*/ 44 h 108"/>
                    <a:gd name="T50" fmla="*/ 6 w 21"/>
                    <a:gd name="T51" fmla="*/ 43 h 108"/>
                    <a:gd name="T52" fmla="*/ 18 w 21"/>
                    <a:gd name="T53" fmla="*/ 32 h 108"/>
                    <a:gd name="T54" fmla="*/ 13 w 21"/>
                    <a:gd name="T55" fmla="*/ 34 h 108"/>
                    <a:gd name="T56" fmla="*/ 10 w 21"/>
                    <a:gd name="T57" fmla="*/ 31 h 108"/>
                    <a:gd name="T58" fmla="*/ 17 w 21"/>
                    <a:gd name="T59" fmla="*/ 30 h 108"/>
                    <a:gd name="T60" fmla="*/ 13 w 21"/>
                    <a:gd name="T61" fmla="*/ 22 h 108"/>
                    <a:gd name="T62" fmla="*/ 9 w 21"/>
                    <a:gd name="T63" fmla="*/ 22 h 108"/>
                    <a:gd name="T64" fmla="*/ 11 w 21"/>
                    <a:gd name="T65" fmla="*/ 11 h 108"/>
                    <a:gd name="T66" fmla="*/ 18 w 21"/>
                    <a:gd name="T67" fmla="*/ 17 h 108"/>
                    <a:gd name="T68" fmla="*/ 21 w 21"/>
                    <a:gd name="T69" fmla="*/ 13 h 108"/>
                    <a:gd name="T70" fmla="*/ 12 w 21"/>
                    <a:gd name="T71" fmla="*/ 6 h 108"/>
                    <a:gd name="T72" fmla="*/ 18 w 21"/>
                    <a:gd name="T73" fmla="*/ 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108">
                      <a:moveTo>
                        <a:pt x="18" y="1"/>
                      </a:moveTo>
                      <a:cubicBezTo>
                        <a:pt x="16" y="1"/>
                        <a:pt x="15" y="2"/>
                        <a:pt x="15" y="5"/>
                      </a:cubicBezTo>
                      <a:cubicBezTo>
                        <a:pt x="12" y="4"/>
                        <a:pt x="13" y="1"/>
                        <a:pt x="11" y="0"/>
                      </a:cubicBezTo>
                      <a:cubicBezTo>
                        <a:pt x="9" y="3"/>
                        <a:pt x="7" y="0"/>
                        <a:pt x="4" y="0"/>
                      </a:cubicBezTo>
                      <a:cubicBezTo>
                        <a:pt x="3" y="4"/>
                        <a:pt x="8" y="5"/>
                        <a:pt x="7" y="9"/>
                      </a:cubicBezTo>
                      <a:cubicBezTo>
                        <a:pt x="3" y="9"/>
                        <a:pt x="3" y="9"/>
                        <a:pt x="3" y="9"/>
                      </a:cubicBezTo>
                      <a:cubicBezTo>
                        <a:pt x="5" y="13"/>
                        <a:pt x="8" y="21"/>
                        <a:pt x="5" y="25"/>
                      </a:cubicBezTo>
                      <a:cubicBezTo>
                        <a:pt x="4" y="29"/>
                        <a:pt x="5" y="32"/>
                        <a:pt x="7" y="36"/>
                      </a:cubicBezTo>
                      <a:cubicBezTo>
                        <a:pt x="4" y="51"/>
                        <a:pt x="7" y="66"/>
                        <a:pt x="4" y="82"/>
                      </a:cubicBezTo>
                      <a:cubicBezTo>
                        <a:pt x="10" y="84"/>
                        <a:pt x="10" y="84"/>
                        <a:pt x="10" y="84"/>
                      </a:cubicBezTo>
                      <a:cubicBezTo>
                        <a:pt x="7" y="85"/>
                        <a:pt x="10" y="88"/>
                        <a:pt x="6" y="87"/>
                      </a:cubicBezTo>
                      <a:cubicBezTo>
                        <a:pt x="7" y="86"/>
                        <a:pt x="6" y="86"/>
                        <a:pt x="6" y="85"/>
                      </a:cubicBezTo>
                      <a:cubicBezTo>
                        <a:pt x="0" y="88"/>
                        <a:pt x="6" y="93"/>
                        <a:pt x="4" y="97"/>
                      </a:cubicBezTo>
                      <a:cubicBezTo>
                        <a:pt x="5" y="97"/>
                        <a:pt x="11" y="96"/>
                        <a:pt x="12" y="98"/>
                      </a:cubicBezTo>
                      <a:cubicBezTo>
                        <a:pt x="5" y="97"/>
                        <a:pt x="12" y="102"/>
                        <a:pt x="4" y="103"/>
                      </a:cubicBezTo>
                      <a:cubicBezTo>
                        <a:pt x="2" y="107"/>
                        <a:pt x="10" y="104"/>
                        <a:pt x="9" y="108"/>
                      </a:cubicBezTo>
                      <a:cubicBezTo>
                        <a:pt x="13" y="108"/>
                        <a:pt x="11" y="104"/>
                        <a:pt x="14" y="103"/>
                      </a:cubicBezTo>
                      <a:cubicBezTo>
                        <a:pt x="17" y="104"/>
                        <a:pt x="12" y="107"/>
                        <a:pt x="17" y="107"/>
                      </a:cubicBezTo>
                      <a:cubicBezTo>
                        <a:pt x="19" y="100"/>
                        <a:pt x="11" y="88"/>
                        <a:pt x="9" y="77"/>
                      </a:cubicBezTo>
                      <a:cubicBezTo>
                        <a:pt x="12" y="78"/>
                        <a:pt x="12" y="78"/>
                        <a:pt x="12" y="78"/>
                      </a:cubicBezTo>
                      <a:cubicBezTo>
                        <a:pt x="10" y="73"/>
                        <a:pt x="10" y="65"/>
                        <a:pt x="16" y="61"/>
                      </a:cubicBezTo>
                      <a:cubicBezTo>
                        <a:pt x="13" y="62"/>
                        <a:pt x="19" y="53"/>
                        <a:pt x="10" y="54"/>
                      </a:cubicBezTo>
                      <a:cubicBezTo>
                        <a:pt x="12" y="52"/>
                        <a:pt x="12" y="52"/>
                        <a:pt x="13" y="50"/>
                      </a:cubicBezTo>
                      <a:cubicBezTo>
                        <a:pt x="10" y="49"/>
                        <a:pt x="10" y="49"/>
                        <a:pt x="10" y="49"/>
                      </a:cubicBezTo>
                      <a:cubicBezTo>
                        <a:pt x="10" y="47"/>
                        <a:pt x="14" y="47"/>
                        <a:pt x="14" y="44"/>
                      </a:cubicBezTo>
                      <a:cubicBezTo>
                        <a:pt x="10" y="46"/>
                        <a:pt x="9" y="44"/>
                        <a:pt x="6" y="43"/>
                      </a:cubicBezTo>
                      <a:cubicBezTo>
                        <a:pt x="10" y="39"/>
                        <a:pt x="14" y="35"/>
                        <a:pt x="18" y="32"/>
                      </a:cubicBezTo>
                      <a:cubicBezTo>
                        <a:pt x="16" y="33"/>
                        <a:pt x="15" y="33"/>
                        <a:pt x="13" y="34"/>
                      </a:cubicBezTo>
                      <a:cubicBezTo>
                        <a:pt x="15" y="32"/>
                        <a:pt x="11" y="32"/>
                        <a:pt x="10" y="31"/>
                      </a:cubicBezTo>
                      <a:cubicBezTo>
                        <a:pt x="10" y="29"/>
                        <a:pt x="15" y="30"/>
                        <a:pt x="17" y="30"/>
                      </a:cubicBezTo>
                      <a:cubicBezTo>
                        <a:pt x="19" y="26"/>
                        <a:pt x="10" y="24"/>
                        <a:pt x="13" y="22"/>
                      </a:cubicBezTo>
                      <a:cubicBezTo>
                        <a:pt x="9" y="22"/>
                        <a:pt x="9" y="22"/>
                        <a:pt x="9" y="22"/>
                      </a:cubicBezTo>
                      <a:cubicBezTo>
                        <a:pt x="8" y="18"/>
                        <a:pt x="12" y="15"/>
                        <a:pt x="11" y="11"/>
                      </a:cubicBezTo>
                      <a:cubicBezTo>
                        <a:pt x="16" y="9"/>
                        <a:pt x="16" y="15"/>
                        <a:pt x="18" y="17"/>
                      </a:cubicBezTo>
                      <a:cubicBezTo>
                        <a:pt x="19" y="16"/>
                        <a:pt x="19" y="14"/>
                        <a:pt x="21" y="13"/>
                      </a:cubicBezTo>
                      <a:cubicBezTo>
                        <a:pt x="18" y="11"/>
                        <a:pt x="15" y="8"/>
                        <a:pt x="12" y="6"/>
                      </a:cubicBezTo>
                      <a:cubicBezTo>
                        <a:pt x="18" y="8"/>
                        <a:pt x="18" y="3"/>
                        <a:pt x="18"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5" name="Freeform 1041"/>
                <p:cNvSpPr>
                  <a:spLocks/>
                </p:cNvSpPr>
                <p:nvPr/>
              </p:nvSpPr>
              <p:spPr bwMode="auto">
                <a:xfrm>
                  <a:off x="4011" y="3085"/>
                  <a:ext cx="2" cy="2"/>
                </a:xfrm>
                <a:custGeom>
                  <a:avLst/>
                  <a:gdLst>
                    <a:gd name="T0" fmla="*/ 0 w 2"/>
                    <a:gd name="T1" fmla="*/ 0 h 2"/>
                    <a:gd name="T2" fmla="*/ 2 w 2"/>
                    <a:gd name="T3" fmla="*/ 2 h 2"/>
                    <a:gd name="T4" fmla="*/ 1 w 2"/>
                    <a:gd name="T5" fmla="*/ 0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6" name="Freeform 1042"/>
                <p:cNvSpPr>
                  <a:spLocks/>
                </p:cNvSpPr>
                <p:nvPr/>
              </p:nvSpPr>
              <p:spPr bwMode="auto">
                <a:xfrm>
                  <a:off x="4008" y="307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7" name="Freeform 1043"/>
                <p:cNvSpPr>
                  <a:spLocks/>
                </p:cNvSpPr>
                <p:nvPr/>
              </p:nvSpPr>
              <p:spPr bwMode="auto">
                <a:xfrm>
                  <a:off x="3997" y="3095"/>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8" name="Freeform 1044"/>
                <p:cNvSpPr>
                  <a:spLocks/>
                </p:cNvSpPr>
                <p:nvPr/>
              </p:nvSpPr>
              <p:spPr bwMode="auto">
                <a:xfrm>
                  <a:off x="4008" y="3099"/>
                  <a:ext cx="4" cy="3"/>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1"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9" name="Freeform 1045"/>
                <p:cNvSpPr>
                  <a:spLocks/>
                </p:cNvSpPr>
                <p:nvPr/>
              </p:nvSpPr>
              <p:spPr bwMode="auto">
                <a:xfrm>
                  <a:off x="4007" y="3121"/>
                  <a:ext cx="3" cy="1"/>
                </a:xfrm>
                <a:custGeom>
                  <a:avLst/>
                  <a:gdLst>
                    <a:gd name="T0" fmla="*/ 0 w 3"/>
                    <a:gd name="T1" fmla="*/ 1 h 2"/>
                    <a:gd name="T2" fmla="*/ 3 w 3"/>
                    <a:gd name="T3" fmla="*/ 2 h 2"/>
                    <a:gd name="T4" fmla="*/ 0 w 3"/>
                    <a:gd name="T5" fmla="*/ 1 h 2"/>
                  </a:gdLst>
                  <a:ahLst/>
                  <a:cxnLst>
                    <a:cxn ang="0">
                      <a:pos x="T0" y="T1"/>
                    </a:cxn>
                    <a:cxn ang="0">
                      <a:pos x="T2" y="T3"/>
                    </a:cxn>
                    <a:cxn ang="0">
                      <a:pos x="T4" y="T5"/>
                    </a:cxn>
                  </a:cxnLst>
                  <a:rect l="0" t="0" r="r" b="b"/>
                  <a:pathLst>
                    <a:path w="3" h="2">
                      <a:moveTo>
                        <a:pt x="0" y="1"/>
                      </a:moveTo>
                      <a:cubicBezTo>
                        <a:pt x="0" y="2"/>
                        <a:pt x="1" y="2"/>
                        <a:pt x="3" y="2"/>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0" name="Freeform 1046"/>
                <p:cNvSpPr>
                  <a:spLocks/>
                </p:cNvSpPr>
                <p:nvPr/>
              </p:nvSpPr>
              <p:spPr bwMode="auto">
                <a:xfrm>
                  <a:off x="4010" y="3078"/>
                  <a:ext cx="2" cy="4"/>
                </a:xfrm>
                <a:custGeom>
                  <a:avLst/>
                  <a:gdLst>
                    <a:gd name="T0" fmla="*/ 2 w 2"/>
                    <a:gd name="T1" fmla="*/ 4 h 4"/>
                    <a:gd name="T2" fmla="*/ 1 w 2"/>
                    <a:gd name="T3" fmla="*/ 0 h 4"/>
                    <a:gd name="T4" fmla="*/ 0 w 2"/>
                    <a:gd name="T5" fmla="*/ 0 h 4"/>
                    <a:gd name="T6" fmla="*/ 2 w 2"/>
                    <a:gd name="T7" fmla="*/ 4 h 4"/>
                  </a:gdLst>
                  <a:ahLst/>
                  <a:cxnLst>
                    <a:cxn ang="0">
                      <a:pos x="T0" y="T1"/>
                    </a:cxn>
                    <a:cxn ang="0">
                      <a:pos x="T2" y="T3"/>
                    </a:cxn>
                    <a:cxn ang="0">
                      <a:pos x="T4" y="T5"/>
                    </a:cxn>
                    <a:cxn ang="0">
                      <a:pos x="T6" y="T7"/>
                    </a:cxn>
                  </a:cxnLst>
                  <a:rect l="0" t="0" r="r" b="b"/>
                  <a:pathLst>
                    <a:path w="2" h="4">
                      <a:moveTo>
                        <a:pt x="2" y="4"/>
                      </a:moveTo>
                      <a:lnTo>
                        <a:pt x="1" y="0"/>
                      </a:lnTo>
                      <a:lnTo>
                        <a:pt x="0" y="0"/>
                      </a:lnTo>
                      <a:lnTo>
                        <a:pt x="2"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1" name="Freeform 1047"/>
                <p:cNvSpPr>
                  <a:spLocks/>
                </p:cNvSpPr>
                <p:nvPr/>
              </p:nvSpPr>
              <p:spPr bwMode="auto">
                <a:xfrm>
                  <a:off x="3991" y="3021"/>
                  <a:ext cx="22" cy="51"/>
                </a:xfrm>
                <a:custGeom>
                  <a:avLst/>
                  <a:gdLst>
                    <a:gd name="T0" fmla="*/ 5 w 25"/>
                    <a:gd name="T1" fmla="*/ 4 h 59"/>
                    <a:gd name="T2" fmla="*/ 2 w 25"/>
                    <a:gd name="T3" fmla="*/ 14 h 59"/>
                    <a:gd name="T4" fmla="*/ 13 w 25"/>
                    <a:gd name="T5" fmla="*/ 21 h 59"/>
                    <a:gd name="T6" fmla="*/ 4 w 25"/>
                    <a:gd name="T7" fmla="*/ 20 h 59"/>
                    <a:gd name="T8" fmla="*/ 10 w 25"/>
                    <a:gd name="T9" fmla="*/ 40 h 59"/>
                    <a:gd name="T10" fmla="*/ 6 w 25"/>
                    <a:gd name="T11" fmla="*/ 40 h 59"/>
                    <a:gd name="T12" fmla="*/ 16 w 25"/>
                    <a:gd name="T13" fmla="*/ 48 h 59"/>
                    <a:gd name="T14" fmla="*/ 5 w 25"/>
                    <a:gd name="T15" fmla="*/ 48 h 59"/>
                    <a:gd name="T16" fmla="*/ 4 w 25"/>
                    <a:gd name="T17" fmla="*/ 47 h 59"/>
                    <a:gd name="T18" fmla="*/ 7 w 25"/>
                    <a:gd name="T19" fmla="*/ 58 h 59"/>
                    <a:gd name="T20" fmla="*/ 14 w 25"/>
                    <a:gd name="T21" fmla="*/ 59 h 59"/>
                    <a:gd name="T22" fmla="*/ 19 w 25"/>
                    <a:gd name="T23" fmla="*/ 59 h 59"/>
                    <a:gd name="T24" fmla="*/ 15 w 25"/>
                    <a:gd name="T25" fmla="*/ 52 h 59"/>
                    <a:gd name="T26" fmla="*/ 19 w 25"/>
                    <a:gd name="T27" fmla="*/ 51 h 59"/>
                    <a:gd name="T28" fmla="*/ 16 w 25"/>
                    <a:gd name="T29" fmla="*/ 49 h 59"/>
                    <a:gd name="T30" fmla="*/ 20 w 25"/>
                    <a:gd name="T31" fmla="*/ 48 h 59"/>
                    <a:gd name="T32" fmla="*/ 17 w 25"/>
                    <a:gd name="T33" fmla="*/ 42 h 59"/>
                    <a:gd name="T34" fmla="*/ 18 w 25"/>
                    <a:gd name="T35" fmla="*/ 43 h 59"/>
                    <a:gd name="T36" fmla="*/ 13 w 25"/>
                    <a:gd name="T37" fmla="*/ 40 h 59"/>
                    <a:gd name="T38" fmla="*/ 18 w 25"/>
                    <a:gd name="T39" fmla="*/ 38 h 59"/>
                    <a:gd name="T40" fmla="*/ 15 w 25"/>
                    <a:gd name="T41" fmla="*/ 38 h 59"/>
                    <a:gd name="T42" fmla="*/ 20 w 25"/>
                    <a:gd name="T43" fmla="*/ 25 h 59"/>
                    <a:gd name="T44" fmla="*/ 17 w 25"/>
                    <a:gd name="T45" fmla="*/ 24 h 59"/>
                    <a:gd name="T46" fmla="*/ 20 w 25"/>
                    <a:gd name="T47" fmla="*/ 30 h 59"/>
                    <a:gd name="T48" fmla="*/ 10 w 25"/>
                    <a:gd name="T49" fmla="*/ 29 h 59"/>
                    <a:gd name="T50" fmla="*/ 18 w 25"/>
                    <a:gd name="T51" fmla="*/ 21 h 59"/>
                    <a:gd name="T52" fmla="*/ 17 w 25"/>
                    <a:gd name="T53" fmla="*/ 12 h 59"/>
                    <a:gd name="T54" fmla="*/ 18 w 25"/>
                    <a:gd name="T55" fmla="*/ 12 h 59"/>
                    <a:gd name="T56" fmla="*/ 14 w 25"/>
                    <a:gd name="T57" fmla="*/ 6 h 59"/>
                    <a:gd name="T58" fmla="*/ 13 w 25"/>
                    <a:gd name="T59" fmla="*/ 8 h 59"/>
                    <a:gd name="T60" fmla="*/ 10 w 25"/>
                    <a:gd name="T61" fmla="*/ 5 h 59"/>
                    <a:gd name="T62" fmla="*/ 12 w 25"/>
                    <a:gd name="T63" fmla="*/ 5 h 59"/>
                    <a:gd name="T64" fmla="*/ 6 w 25"/>
                    <a:gd name="T65" fmla="*/ 0 h 59"/>
                    <a:gd name="T66" fmla="*/ 10 w 25"/>
                    <a:gd name="T67" fmla="*/ 6 h 59"/>
                    <a:gd name="T68" fmla="*/ 5 w 25"/>
                    <a:gd name="T6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59">
                      <a:moveTo>
                        <a:pt x="5" y="4"/>
                      </a:moveTo>
                      <a:cubicBezTo>
                        <a:pt x="0" y="6"/>
                        <a:pt x="3" y="11"/>
                        <a:pt x="2" y="14"/>
                      </a:cubicBezTo>
                      <a:cubicBezTo>
                        <a:pt x="5" y="21"/>
                        <a:pt x="12" y="15"/>
                        <a:pt x="13" y="21"/>
                      </a:cubicBezTo>
                      <a:cubicBezTo>
                        <a:pt x="4" y="20"/>
                        <a:pt x="4" y="20"/>
                        <a:pt x="4" y="20"/>
                      </a:cubicBezTo>
                      <a:cubicBezTo>
                        <a:pt x="4" y="26"/>
                        <a:pt x="2" y="35"/>
                        <a:pt x="10" y="40"/>
                      </a:cubicBezTo>
                      <a:cubicBezTo>
                        <a:pt x="9" y="41"/>
                        <a:pt x="8" y="42"/>
                        <a:pt x="6" y="40"/>
                      </a:cubicBezTo>
                      <a:cubicBezTo>
                        <a:pt x="7" y="44"/>
                        <a:pt x="19" y="43"/>
                        <a:pt x="16" y="48"/>
                      </a:cubicBezTo>
                      <a:cubicBezTo>
                        <a:pt x="11" y="43"/>
                        <a:pt x="11" y="50"/>
                        <a:pt x="5" y="48"/>
                      </a:cubicBezTo>
                      <a:cubicBezTo>
                        <a:pt x="4" y="47"/>
                        <a:pt x="4" y="47"/>
                        <a:pt x="4" y="47"/>
                      </a:cubicBezTo>
                      <a:cubicBezTo>
                        <a:pt x="5" y="51"/>
                        <a:pt x="8" y="56"/>
                        <a:pt x="7" y="58"/>
                      </a:cubicBezTo>
                      <a:cubicBezTo>
                        <a:pt x="10" y="58"/>
                        <a:pt x="13" y="56"/>
                        <a:pt x="14" y="59"/>
                      </a:cubicBezTo>
                      <a:cubicBezTo>
                        <a:pt x="14" y="58"/>
                        <a:pt x="17" y="59"/>
                        <a:pt x="19" y="59"/>
                      </a:cubicBezTo>
                      <a:cubicBezTo>
                        <a:pt x="17" y="55"/>
                        <a:pt x="18" y="54"/>
                        <a:pt x="15" y="52"/>
                      </a:cubicBezTo>
                      <a:cubicBezTo>
                        <a:pt x="18" y="50"/>
                        <a:pt x="16" y="53"/>
                        <a:pt x="19" y="51"/>
                      </a:cubicBezTo>
                      <a:cubicBezTo>
                        <a:pt x="16" y="49"/>
                        <a:pt x="16" y="49"/>
                        <a:pt x="16" y="49"/>
                      </a:cubicBezTo>
                      <a:cubicBezTo>
                        <a:pt x="17" y="47"/>
                        <a:pt x="20" y="51"/>
                        <a:pt x="20" y="48"/>
                      </a:cubicBezTo>
                      <a:cubicBezTo>
                        <a:pt x="18" y="47"/>
                        <a:pt x="16" y="45"/>
                        <a:pt x="17" y="42"/>
                      </a:cubicBezTo>
                      <a:cubicBezTo>
                        <a:pt x="18" y="43"/>
                        <a:pt x="18" y="43"/>
                        <a:pt x="18" y="43"/>
                      </a:cubicBezTo>
                      <a:cubicBezTo>
                        <a:pt x="17" y="41"/>
                        <a:pt x="18" y="39"/>
                        <a:pt x="13" y="40"/>
                      </a:cubicBezTo>
                      <a:cubicBezTo>
                        <a:pt x="18" y="38"/>
                        <a:pt x="18" y="38"/>
                        <a:pt x="18" y="38"/>
                      </a:cubicBezTo>
                      <a:cubicBezTo>
                        <a:pt x="15" y="38"/>
                        <a:pt x="15" y="38"/>
                        <a:pt x="15" y="38"/>
                      </a:cubicBezTo>
                      <a:cubicBezTo>
                        <a:pt x="16" y="33"/>
                        <a:pt x="25" y="31"/>
                        <a:pt x="20" y="25"/>
                      </a:cubicBezTo>
                      <a:cubicBezTo>
                        <a:pt x="19" y="26"/>
                        <a:pt x="17" y="25"/>
                        <a:pt x="17" y="24"/>
                      </a:cubicBezTo>
                      <a:cubicBezTo>
                        <a:pt x="14" y="27"/>
                        <a:pt x="19" y="27"/>
                        <a:pt x="20" y="30"/>
                      </a:cubicBezTo>
                      <a:cubicBezTo>
                        <a:pt x="16" y="30"/>
                        <a:pt x="12" y="26"/>
                        <a:pt x="10" y="29"/>
                      </a:cubicBezTo>
                      <a:cubicBezTo>
                        <a:pt x="14" y="26"/>
                        <a:pt x="10" y="23"/>
                        <a:pt x="18" y="21"/>
                      </a:cubicBezTo>
                      <a:cubicBezTo>
                        <a:pt x="19" y="17"/>
                        <a:pt x="15" y="16"/>
                        <a:pt x="17" y="12"/>
                      </a:cubicBezTo>
                      <a:cubicBezTo>
                        <a:pt x="18" y="12"/>
                        <a:pt x="18" y="12"/>
                        <a:pt x="18" y="12"/>
                      </a:cubicBezTo>
                      <a:cubicBezTo>
                        <a:pt x="12" y="11"/>
                        <a:pt x="20" y="9"/>
                        <a:pt x="14" y="6"/>
                      </a:cubicBezTo>
                      <a:cubicBezTo>
                        <a:pt x="13" y="8"/>
                        <a:pt x="13" y="8"/>
                        <a:pt x="13" y="8"/>
                      </a:cubicBezTo>
                      <a:cubicBezTo>
                        <a:pt x="11" y="8"/>
                        <a:pt x="11" y="7"/>
                        <a:pt x="10" y="5"/>
                      </a:cubicBezTo>
                      <a:cubicBezTo>
                        <a:pt x="11" y="6"/>
                        <a:pt x="11" y="6"/>
                        <a:pt x="12" y="5"/>
                      </a:cubicBezTo>
                      <a:cubicBezTo>
                        <a:pt x="8" y="5"/>
                        <a:pt x="7" y="0"/>
                        <a:pt x="6" y="0"/>
                      </a:cubicBezTo>
                      <a:cubicBezTo>
                        <a:pt x="5" y="2"/>
                        <a:pt x="9" y="4"/>
                        <a:pt x="10" y="6"/>
                      </a:cubicBezTo>
                      <a:cubicBezTo>
                        <a:pt x="7" y="5"/>
                        <a:pt x="4" y="5"/>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2" name="Freeform 1048"/>
                <p:cNvSpPr>
                  <a:spLocks/>
                </p:cNvSpPr>
                <p:nvPr/>
              </p:nvSpPr>
              <p:spPr bwMode="auto">
                <a:xfrm>
                  <a:off x="4006" y="3058"/>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3" name="Freeform 1049"/>
                <p:cNvSpPr>
                  <a:spLocks/>
                </p:cNvSpPr>
                <p:nvPr/>
              </p:nvSpPr>
              <p:spPr bwMode="auto">
                <a:xfrm>
                  <a:off x="3988" y="2979"/>
                  <a:ext cx="25" cy="40"/>
                </a:xfrm>
                <a:custGeom>
                  <a:avLst/>
                  <a:gdLst>
                    <a:gd name="T0" fmla="*/ 15 w 30"/>
                    <a:gd name="T1" fmla="*/ 33 h 46"/>
                    <a:gd name="T2" fmla="*/ 21 w 30"/>
                    <a:gd name="T3" fmla="*/ 31 h 46"/>
                    <a:gd name="T4" fmla="*/ 10 w 30"/>
                    <a:gd name="T5" fmla="*/ 32 h 46"/>
                    <a:gd name="T6" fmla="*/ 8 w 30"/>
                    <a:gd name="T7" fmla="*/ 27 h 46"/>
                    <a:gd name="T8" fmla="*/ 17 w 30"/>
                    <a:gd name="T9" fmla="*/ 27 h 46"/>
                    <a:gd name="T10" fmla="*/ 19 w 30"/>
                    <a:gd name="T11" fmla="*/ 22 h 46"/>
                    <a:gd name="T12" fmla="*/ 13 w 30"/>
                    <a:gd name="T13" fmla="*/ 22 h 46"/>
                    <a:gd name="T14" fmla="*/ 9 w 30"/>
                    <a:gd name="T15" fmla="*/ 17 h 46"/>
                    <a:gd name="T16" fmla="*/ 11 w 30"/>
                    <a:gd name="T17" fmla="*/ 19 h 46"/>
                    <a:gd name="T18" fmla="*/ 18 w 30"/>
                    <a:gd name="T19" fmla="*/ 16 h 46"/>
                    <a:gd name="T20" fmla="*/ 2 w 30"/>
                    <a:gd name="T21" fmla="*/ 4 h 46"/>
                    <a:gd name="T22" fmla="*/ 3 w 30"/>
                    <a:gd name="T23" fmla="*/ 8 h 46"/>
                    <a:gd name="T24" fmla="*/ 10 w 30"/>
                    <a:gd name="T25" fmla="*/ 8 h 46"/>
                    <a:gd name="T26" fmla="*/ 8 w 30"/>
                    <a:gd name="T27" fmla="*/ 12 h 46"/>
                    <a:gd name="T28" fmla="*/ 4 w 30"/>
                    <a:gd name="T29" fmla="*/ 9 h 46"/>
                    <a:gd name="T30" fmla="*/ 5 w 30"/>
                    <a:gd name="T31" fmla="*/ 40 h 46"/>
                    <a:gd name="T32" fmla="*/ 5 w 30"/>
                    <a:gd name="T33" fmla="*/ 36 h 46"/>
                    <a:gd name="T34" fmla="*/ 10 w 30"/>
                    <a:gd name="T35" fmla="*/ 40 h 46"/>
                    <a:gd name="T36" fmla="*/ 16 w 30"/>
                    <a:gd name="T37" fmla="*/ 37 h 46"/>
                    <a:gd name="T38" fmla="*/ 15 w 30"/>
                    <a:gd name="T39" fmla="*/ 40 h 46"/>
                    <a:gd name="T40" fmla="*/ 21 w 30"/>
                    <a:gd name="T41" fmla="*/ 39 h 46"/>
                    <a:gd name="T42" fmla="*/ 24 w 30"/>
                    <a:gd name="T43" fmla="*/ 46 h 46"/>
                    <a:gd name="T44" fmla="*/ 24 w 30"/>
                    <a:gd name="T45" fmla="*/ 35 h 46"/>
                    <a:gd name="T46" fmla="*/ 15 w 30"/>
                    <a:gd name="T47"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46">
                      <a:moveTo>
                        <a:pt x="15" y="33"/>
                      </a:moveTo>
                      <a:cubicBezTo>
                        <a:pt x="16" y="31"/>
                        <a:pt x="19" y="34"/>
                        <a:pt x="21" y="31"/>
                      </a:cubicBezTo>
                      <a:cubicBezTo>
                        <a:pt x="18" y="29"/>
                        <a:pt x="15" y="35"/>
                        <a:pt x="10" y="32"/>
                      </a:cubicBezTo>
                      <a:cubicBezTo>
                        <a:pt x="13" y="31"/>
                        <a:pt x="8" y="28"/>
                        <a:pt x="8" y="27"/>
                      </a:cubicBezTo>
                      <a:cubicBezTo>
                        <a:pt x="11" y="28"/>
                        <a:pt x="16" y="27"/>
                        <a:pt x="17" y="27"/>
                      </a:cubicBezTo>
                      <a:cubicBezTo>
                        <a:pt x="16" y="26"/>
                        <a:pt x="19" y="24"/>
                        <a:pt x="19" y="22"/>
                      </a:cubicBezTo>
                      <a:cubicBezTo>
                        <a:pt x="15" y="26"/>
                        <a:pt x="16" y="19"/>
                        <a:pt x="13" y="22"/>
                      </a:cubicBezTo>
                      <a:cubicBezTo>
                        <a:pt x="9" y="22"/>
                        <a:pt x="7" y="19"/>
                        <a:pt x="9" y="17"/>
                      </a:cubicBezTo>
                      <a:cubicBezTo>
                        <a:pt x="12" y="17"/>
                        <a:pt x="11" y="18"/>
                        <a:pt x="11" y="19"/>
                      </a:cubicBezTo>
                      <a:cubicBezTo>
                        <a:pt x="16" y="20"/>
                        <a:pt x="14" y="17"/>
                        <a:pt x="18" y="16"/>
                      </a:cubicBezTo>
                      <a:cubicBezTo>
                        <a:pt x="12" y="12"/>
                        <a:pt x="11" y="0"/>
                        <a:pt x="2" y="4"/>
                      </a:cubicBezTo>
                      <a:cubicBezTo>
                        <a:pt x="0" y="5"/>
                        <a:pt x="2" y="6"/>
                        <a:pt x="3" y="8"/>
                      </a:cubicBezTo>
                      <a:cubicBezTo>
                        <a:pt x="4" y="3"/>
                        <a:pt x="8" y="7"/>
                        <a:pt x="10" y="8"/>
                      </a:cubicBezTo>
                      <a:cubicBezTo>
                        <a:pt x="8" y="9"/>
                        <a:pt x="11" y="12"/>
                        <a:pt x="8" y="12"/>
                      </a:cubicBezTo>
                      <a:cubicBezTo>
                        <a:pt x="4" y="9"/>
                        <a:pt x="4" y="9"/>
                        <a:pt x="4" y="9"/>
                      </a:cubicBezTo>
                      <a:cubicBezTo>
                        <a:pt x="2" y="18"/>
                        <a:pt x="4" y="30"/>
                        <a:pt x="5" y="40"/>
                      </a:cubicBezTo>
                      <a:cubicBezTo>
                        <a:pt x="5" y="36"/>
                        <a:pt x="5" y="36"/>
                        <a:pt x="5" y="36"/>
                      </a:cubicBezTo>
                      <a:cubicBezTo>
                        <a:pt x="8" y="36"/>
                        <a:pt x="8" y="38"/>
                        <a:pt x="10" y="40"/>
                      </a:cubicBezTo>
                      <a:cubicBezTo>
                        <a:pt x="16" y="37"/>
                        <a:pt x="16" y="37"/>
                        <a:pt x="16" y="37"/>
                      </a:cubicBezTo>
                      <a:cubicBezTo>
                        <a:pt x="16" y="38"/>
                        <a:pt x="17" y="40"/>
                        <a:pt x="15" y="40"/>
                      </a:cubicBezTo>
                      <a:cubicBezTo>
                        <a:pt x="17" y="41"/>
                        <a:pt x="19" y="40"/>
                        <a:pt x="21" y="39"/>
                      </a:cubicBezTo>
                      <a:cubicBezTo>
                        <a:pt x="23" y="43"/>
                        <a:pt x="20" y="43"/>
                        <a:pt x="24" y="46"/>
                      </a:cubicBezTo>
                      <a:cubicBezTo>
                        <a:pt x="30" y="40"/>
                        <a:pt x="20" y="41"/>
                        <a:pt x="24" y="35"/>
                      </a:cubicBezTo>
                      <a:lnTo>
                        <a:pt x="15" y="3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4" name="Freeform 1050"/>
                <p:cNvSpPr>
                  <a:spLocks/>
                </p:cNvSpPr>
                <p:nvPr/>
              </p:nvSpPr>
              <p:spPr bwMode="auto">
                <a:xfrm>
                  <a:off x="4001" y="3017"/>
                  <a:ext cx="3" cy="2"/>
                </a:xfrm>
                <a:custGeom>
                  <a:avLst/>
                  <a:gdLst>
                    <a:gd name="T0" fmla="*/ 3 w 3"/>
                    <a:gd name="T1" fmla="*/ 1 h 2"/>
                    <a:gd name="T2" fmla="*/ 0 w 3"/>
                    <a:gd name="T3" fmla="*/ 0 h 2"/>
                    <a:gd name="T4" fmla="*/ 2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2"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5" name="Freeform 1051"/>
                <p:cNvSpPr>
                  <a:spLocks/>
                </p:cNvSpPr>
                <p:nvPr/>
              </p:nvSpPr>
              <p:spPr bwMode="auto">
                <a:xfrm>
                  <a:off x="3992"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6" name="Freeform 1052"/>
                <p:cNvSpPr>
                  <a:spLocks/>
                </p:cNvSpPr>
                <p:nvPr/>
              </p:nvSpPr>
              <p:spPr bwMode="auto">
                <a:xfrm>
                  <a:off x="4001" y="2987"/>
                  <a:ext cx="2" cy="3"/>
                </a:xfrm>
                <a:custGeom>
                  <a:avLst/>
                  <a:gdLst>
                    <a:gd name="T0" fmla="*/ 2 w 2"/>
                    <a:gd name="T1" fmla="*/ 3 h 3"/>
                    <a:gd name="T2" fmla="*/ 1 w 2"/>
                    <a:gd name="T3" fmla="*/ 0 h 3"/>
                    <a:gd name="T4" fmla="*/ 0 w 2"/>
                    <a:gd name="T5" fmla="*/ 2 h 3"/>
                    <a:gd name="T6" fmla="*/ 2 w 2"/>
                    <a:gd name="T7" fmla="*/ 3 h 3"/>
                  </a:gdLst>
                  <a:ahLst/>
                  <a:cxnLst>
                    <a:cxn ang="0">
                      <a:pos x="T0" y="T1"/>
                    </a:cxn>
                    <a:cxn ang="0">
                      <a:pos x="T2" y="T3"/>
                    </a:cxn>
                    <a:cxn ang="0">
                      <a:pos x="T4" y="T5"/>
                    </a:cxn>
                    <a:cxn ang="0">
                      <a:pos x="T6" y="T7"/>
                    </a:cxn>
                  </a:cxnLst>
                  <a:rect l="0" t="0" r="r" b="b"/>
                  <a:pathLst>
                    <a:path w="2" h="3">
                      <a:moveTo>
                        <a:pt x="2" y="3"/>
                      </a:moveTo>
                      <a:cubicBezTo>
                        <a:pt x="1" y="0"/>
                        <a:pt x="1" y="0"/>
                        <a:pt x="1" y="0"/>
                      </a:cubicBezTo>
                      <a:cubicBezTo>
                        <a:pt x="0" y="2"/>
                        <a:pt x="0" y="2"/>
                        <a:pt x="0" y="2"/>
                      </a:cubicBezTo>
                      <a:cubicBezTo>
                        <a:pt x="1" y="2"/>
                        <a:pt x="2"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7" name="Freeform 1053"/>
                <p:cNvSpPr>
                  <a:spLocks/>
                </p:cNvSpPr>
                <p:nvPr/>
              </p:nvSpPr>
              <p:spPr bwMode="auto">
                <a:xfrm>
                  <a:off x="3988" y="2971"/>
                  <a:ext cx="12" cy="12"/>
                </a:xfrm>
                <a:custGeom>
                  <a:avLst/>
                  <a:gdLst>
                    <a:gd name="T0" fmla="*/ 0 w 14"/>
                    <a:gd name="T1" fmla="*/ 0 h 14"/>
                    <a:gd name="T2" fmla="*/ 1 w 14"/>
                    <a:gd name="T3" fmla="*/ 12 h 14"/>
                    <a:gd name="T4" fmla="*/ 13 w 14"/>
                    <a:gd name="T5" fmla="*/ 11 h 14"/>
                    <a:gd name="T6" fmla="*/ 5 w 14"/>
                    <a:gd name="T7" fmla="*/ 7 h 14"/>
                    <a:gd name="T8" fmla="*/ 4 w 14"/>
                    <a:gd name="T9" fmla="*/ 0 h 14"/>
                    <a:gd name="T10" fmla="*/ 0 w 14"/>
                    <a:gd name="T11" fmla="*/ 0 h 14"/>
                  </a:gdLst>
                  <a:ahLst/>
                  <a:cxnLst>
                    <a:cxn ang="0">
                      <a:pos x="T0" y="T1"/>
                    </a:cxn>
                    <a:cxn ang="0">
                      <a:pos x="T2" y="T3"/>
                    </a:cxn>
                    <a:cxn ang="0">
                      <a:pos x="T4" y="T5"/>
                    </a:cxn>
                    <a:cxn ang="0">
                      <a:pos x="T6" y="T7"/>
                    </a:cxn>
                    <a:cxn ang="0">
                      <a:pos x="T8" y="T9"/>
                    </a:cxn>
                    <a:cxn ang="0">
                      <a:pos x="T10" y="T11"/>
                    </a:cxn>
                  </a:cxnLst>
                  <a:rect l="0" t="0" r="r" b="b"/>
                  <a:pathLst>
                    <a:path w="14" h="14">
                      <a:moveTo>
                        <a:pt x="0" y="0"/>
                      </a:moveTo>
                      <a:cubicBezTo>
                        <a:pt x="1" y="5"/>
                        <a:pt x="4" y="7"/>
                        <a:pt x="1" y="12"/>
                      </a:cubicBezTo>
                      <a:cubicBezTo>
                        <a:pt x="5" y="14"/>
                        <a:pt x="9" y="10"/>
                        <a:pt x="13" y="11"/>
                      </a:cubicBezTo>
                      <a:cubicBezTo>
                        <a:pt x="14" y="9"/>
                        <a:pt x="6" y="9"/>
                        <a:pt x="5" y="7"/>
                      </a:cubicBezTo>
                      <a:cubicBezTo>
                        <a:pt x="8" y="6"/>
                        <a:pt x="4" y="3"/>
                        <a:pt x="4" y="0"/>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8" name="Freeform 1054"/>
                <p:cNvSpPr>
                  <a:spLocks/>
                </p:cNvSpPr>
                <p:nvPr/>
              </p:nvSpPr>
              <p:spPr bwMode="auto">
                <a:xfrm>
                  <a:off x="3986" y="2877"/>
                  <a:ext cx="21" cy="98"/>
                </a:xfrm>
                <a:custGeom>
                  <a:avLst/>
                  <a:gdLst>
                    <a:gd name="T0" fmla="*/ 15 w 25"/>
                    <a:gd name="T1" fmla="*/ 93 h 114"/>
                    <a:gd name="T2" fmla="*/ 14 w 25"/>
                    <a:gd name="T3" fmla="*/ 87 h 114"/>
                    <a:gd name="T4" fmla="*/ 17 w 25"/>
                    <a:gd name="T5" fmla="*/ 90 h 114"/>
                    <a:gd name="T6" fmla="*/ 19 w 25"/>
                    <a:gd name="T7" fmla="*/ 85 h 114"/>
                    <a:gd name="T8" fmla="*/ 17 w 25"/>
                    <a:gd name="T9" fmla="*/ 86 h 114"/>
                    <a:gd name="T10" fmla="*/ 15 w 25"/>
                    <a:gd name="T11" fmla="*/ 76 h 114"/>
                    <a:gd name="T12" fmla="*/ 10 w 25"/>
                    <a:gd name="T13" fmla="*/ 74 h 114"/>
                    <a:gd name="T14" fmla="*/ 18 w 25"/>
                    <a:gd name="T15" fmla="*/ 67 h 114"/>
                    <a:gd name="T16" fmla="*/ 7 w 25"/>
                    <a:gd name="T17" fmla="*/ 69 h 114"/>
                    <a:gd name="T18" fmla="*/ 10 w 25"/>
                    <a:gd name="T19" fmla="*/ 57 h 114"/>
                    <a:gd name="T20" fmla="*/ 11 w 25"/>
                    <a:gd name="T21" fmla="*/ 59 h 114"/>
                    <a:gd name="T22" fmla="*/ 11 w 25"/>
                    <a:gd name="T23" fmla="*/ 53 h 114"/>
                    <a:gd name="T24" fmla="*/ 16 w 25"/>
                    <a:gd name="T25" fmla="*/ 53 h 114"/>
                    <a:gd name="T26" fmla="*/ 15 w 25"/>
                    <a:gd name="T27" fmla="*/ 44 h 114"/>
                    <a:gd name="T28" fmla="*/ 18 w 25"/>
                    <a:gd name="T29" fmla="*/ 45 h 114"/>
                    <a:gd name="T30" fmla="*/ 13 w 25"/>
                    <a:gd name="T31" fmla="*/ 27 h 114"/>
                    <a:gd name="T32" fmla="*/ 17 w 25"/>
                    <a:gd name="T33" fmla="*/ 25 h 114"/>
                    <a:gd name="T34" fmla="*/ 7 w 25"/>
                    <a:gd name="T35" fmla="*/ 26 h 114"/>
                    <a:gd name="T36" fmla="*/ 8 w 25"/>
                    <a:gd name="T37" fmla="*/ 19 h 114"/>
                    <a:gd name="T38" fmla="*/ 14 w 25"/>
                    <a:gd name="T39" fmla="*/ 21 h 114"/>
                    <a:gd name="T40" fmla="*/ 11 w 25"/>
                    <a:gd name="T41" fmla="*/ 17 h 114"/>
                    <a:gd name="T42" fmla="*/ 17 w 25"/>
                    <a:gd name="T43" fmla="*/ 14 h 114"/>
                    <a:gd name="T44" fmla="*/ 8 w 25"/>
                    <a:gd name="T45" fmla="*/ 6 h 114"/>
                    <a:gd name="T46" fmla="*/ 10 w 25"/>
                    <a:gd name="T47" fmla="*/ 2 h 114"/>
                    <a:gd name="T48" fmla="*/ 0 w 25"/>
                    <a:gd name="T49" fmla="*/ 5 h 114"/>
                    <a:gd name="T50" fmla="*/ 2 w 25"/>
                    <a:gd name="T51" fmla="*/ 30 h 114"/>
                    <a:gd name="T52" fmla="*/ 8 w 25"/>
                    <a:gd name="T53" fmla="*/ 37 h 114"/>
                    <a:gd name="T54" fmla="*/ 2 w 25"/>
                    <a:gd name="T55" fmla="*/ 38 h 114"/>
                    <a:gd name="T56" fmla="*/ 8 w 25"/>
                    <a:gd name="T57" fmla="*/ 38 h 114"/>
                    <a:gd name="T58" fmla="*/ 2 w 25"/>
                    <a:gd name="T59" fmla="*/ 42 h 114"/>
                    <a:gd name="T60" fmla="*/ 8 w 25"/>
                    <a:gd name="T61" fmla="*/ 44 h 114"/>
                    <a:gd name="T62" fmla="*/ 1 w 25"/>
                    <a:gd name="T63" fmla="*/ 47 h 114"/>
                    <a:gd name="T64" fmla="*/ 5 w 25"/>
                    <a:gd name="T65" fmla="*/ 87 h 114"/>
                    <a:gd name="T66" fmla="*/ 9 w 25"/>
                    <a:gd name="T67" fmla="*/ 85 h 114"/>
                    <a:gd name="T68" fmla="*/ 11 w 25"/>
                    <a:gd name="T69" fmla="*/ 101 h 114"/>
                    <a:gd name="T70" fmla="*/ 14 w 25"/>
                    <a:gd name="T71" fmla="*/ 102 h 114"/>
                    <a:gd name="T72" fmla="*/ 5 w 25"/>
                    <a:gd name="T73" fmla="*/ 102 h 114"/>
                    <a:gd name="T74" fmla="*/ 6 w 25"/>
                    <a:gd name="T75" fmla="*/ 107 h 114"/>
                    <a:gd name="T76" fmla="*/ 8 w 25"/>
                    <a:gd name="T77" fmla="*/ 104 h 114"/>
                    <a:gd name="T78" fmla="*/ 7 w 25"/>
                    <a:gd name="T79" fmla="*/ 109 h 114"/>
                    <a:gd name="T80" fmla="*/ 18 w 25"/>
                    <a:gd name="T81" fmla="*/ 105 h 114"/>
                    <a:gd name="T82" fmla="*/ 22 w 25"/>
                    <a:gd name="T83" fmla="*/ 93 h 114"/>
                    <a:gd name="T84" fmla="*/ 15 w 25"/>
                    <a:gd name="T85"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114">
                      <a:moveTo>
                        <a:pt x="15" y="93"/>
                      </a:moveTo>
                      <a:cubicBezTo>
                        <a:pt x="15" y="91"/>
                        <a:pt x="12" y="89"/>
                        <a:pt x="14" y="87"/>
                      </a:cubicBezTo>
                      <a:cubicBezTo>
                        <a:pt x="16" y="87"/>
                        <a:pt x="17" y="89"/>
                        <a:pt x="17" y="90"/>
                      </a:cubicBezTo>
                      <a:cubicBezTo>
                        <a:pt x="22" y="89"/>
                        <a:pt x="16" y="88"/>
                        <a:pt x="19" y="85"/>
                      </a:cubicBezTo>
                      <a:cubicBezTo>
                        <a:pt x="19" y="86"/>
                        <a:pt x="18" y="86"/>
                        <a:pt x="17" y="86"/>
                      </a:cubicBezTo>
                      <a:cubicBezTo>
                        <a:pt x="17" y="80"/>
                        <a:pt x="12" y="83"/>
                        <a:pt x="15" y="76"/>
                      </a:cubicBezTo>
                      <a:cubicBezTo>
                        <a:pt x="13" y="75"/>
                        <a:pt x="13" y="74"/>
                        <a:pt x="10" y="74"/>
                      </a:cubicBezTo>
                      <a:cubicBezTo>
                        <a:pt x="14" y="70"/>
                        <a:pt x="14" y="72"/>
                        <a:pt x="18" y="67"/>
                      </a:cubicBezTo>
                      <a:cubicBezTo>
                        <a:pt x="16" y="67"/>
                        <a:pt x="11" y="69"/>
                        <a:pt x="7" y="69"/>
                      </a:cubicBezTo>
                      <a:cubicBezTo>
                        <a:pt x="13" y="62"/>
                        <a:pt x="5" y="62"/>
                        <a:pt x="10" y="57"/>
                      </a:cubicBezTo>
                      <a:cubicBezTo>
                        <a:pt x="10" y="58"/>
                        <a:pt x="11" y="58"/>
                        <a:pt x="11" y="59"/>
                      </a:cubicBezTo>
                      <a:cubicBezTo>
                        <a:pt x="17" y="59"/>
                        <a:pt x="10" y="56"/>
                        <a:pt x="11" y="53"/>
                      </a:cubicBezTo>
                      <a:cubicBezTo>
                        <a:pt x="16" y="53"/>
                        <a:pt x="16" y="53"/>
                        <a:pt x="16" y="53"/>
                      </a:cubicBezTo>
                      <a:cubicBezTo>
                        <a:pt x="15" y="51"/>
                        <a:pt x="12" y="47"/>
                        <a:pt x="15" y="44"/>
                      </a:cubicBezTo>
                      <a:cubicBezTo>
                        <a:pt x="18" y="45"/>
                        <a:pt x="18" y="45"/>
                        <a:pt x="18" y="45"/>
                      </a:cubicBezTo>
                      <a:cubicBezTo>
                        <a:pt x="14" y="39"/>
                        <a:pt x="16" y="32"/>
                        <a:pt x="13" y="27"/>
                      </a:cubicBezTo>
                      <a:cubicBezTo>
                        <a:pt x="17" y="25"/>
                        <a:pt x="17" y="25"/>
                        <a:pt x="17" y="25"/>
                      </a:cubicBezTo>
                      <a:cubicBezTo>
                        <a:pt x="12" y="18"/>
                        <a:pt x="15" y="31"/>
                        <a:pt x="7" y="26"/>
                      </a:cubicBezTo>
                      <a:cubicBezTo>
                        <a:pt x="17" y="26"/>
                        <a:pt x="4" y="23"/>
                        <a:pt x="8" y="19"/>
                      </a:cubicBezTo>
                      <a:cubicBezTo>
                        <a:pt x="11" y="17"/>
                        <a:pt x="10" y="23"/>
                        <a:pt x="14" y="21"/>
                      </a:cubicBezTo>
                      <a:cubicBezTo>
                        <a:pt x="9" y="20"/>
                        <a:pt x="12" y="19"/>
                        <a:pt x="11" y="17"/>
                      </a:cubicBezTo>
                      <a:cubicBezTo>
                        <a:pt x="16" y="17"/>
                        <a:pt x="12" y="12"/>
                        <a:pt x="17" y="14"/>
                      </a:cubicBezTo>
                      <a:cubicBezTo>
                        <a:pt x="8" y="6"/>
                        <a:pt x="8" y="6"/>
                        <a:pt x="8" y="6"/>
                      </a:cubicBezTo>
                      <a:cubicBezTo>
                        <a:pt x="11" y="5"/>
                        <a:pt x="10" y="3"/>
                        <a:pt x="10" y="2"/>
                      </a:cubicBezTo>
                      <a:cubicBezTo>
                        <a:pt x="10" y="6"/>
                        <a:pt x="3" y="0"/>
                        <a:pt x="0" y="5"/>
                      </a:cubicBezTo>
                      <a:cubicBezTo>
                        <a:pt x="3" y="11"/>
                        <a:pt x="5" y="22"/>
                        <a:pt x="2" y="30"/>
                      </a:cubicBezTo>
                      <a:cubicBezTo>
                        <a:pt x="9" y="31"/>
                        <a:pt x="2" y="35"/>
                        <a:pt x="8" y="37"/>
                      </a:cubicBezTo>
                      <a:cubicBezTo>
                        <a:pt x="2" y="38"/>
                        <a:pt x="2" y="38"/>
                        <a:pt x="2" y="38"/>
                      </a:cubicBezTo>
                      <a:cubicBezTo>
                        <a:pt x="3" y="43"/>
                        <a:pt x="5" y="36"/>
                        <a:pt x="8" y="38"/>
                      </a:cubicBezTo>
                      <a:cubicBezTo>
                        <a:pt x="9" y="40"/>
                        <a:pt x="5" y="42"/>
                        <a:pt x="2" y="42"/>
                      </a:cubicBezTo>
                      <a:cubicBezTo>
                        <a:pt x="2" y="45"/>
                        <a:pt x="4" y="42"/>
                        <a:pt x="8" y="44"/>
                      </a:cubicBezTo>
                      <a:cubicBezTo>
                        <a:pt x="1" y="47"/>
                        <a:pt x="1" y="47"/>
                        <a:pt x="1" y="47"/>
                      </a:cubicBezTo>
                      <a:cubicBezTo>
                        <a:pt x="3" y="58"/>
                        <a:pt x="8" y="73"/>
                        <a:pt x="5" y="87"/>
                      </a:cubicBezTo>
                      <a:cubicBezTo>
                        <a:pt x="9" y="85"/>
                        <a:pt x="9" y="85"/>
                        <a:pt x="9" y="85"/>
                      </a:cubicBezTo>
                      <a:cubicBezTo>
                        <a:pt x="7" y="92"/>
                        <a:pt x="20" y="95"/>
                        <a:pt x="11" y="101"/>
                      </a:cubicBezTo>
                      <a:cubicBezTo>
                        <a:pt x="14" y="102"/>
                        <a:pt x="14" y="102"/>
                        <a:pt x="14" y="102"/>
                      </a:cubicBezTo>
                      <a:cubicBezTo>
                        <a:pt x="12" y="101"/>
                        <a:pt x="8" y="104"/>
                        <a:pt x="5" y="102"/>
                      </a:cubicBezTo>
                      <a:cubicBezTo>
                        <a:pt x="6" y="104"/>
                        <a:pt x="5" y="106"/>
                        <a:pt x="6" y="107"/>
                      </a:cubicBezTo>
                      <a:cubicBezTo>
                        <a:pt x="8" y="104"/>
                        <a:pt x="8" y="104"/>
                        <a:pt x="8" y="104"/>
                      </a:cubicBezTo>
                      <a:cubicBezTo>
                        <a:pt x="12" y="106"/>
                        <a:pt x="10" y="109"/>
                        <a:pt x="7" y="109"/>
                      </a:cubicBezTo>
                      <a:cubicBezTo>
                        <a:pt x="11" y="114"/>
                        <a:pt x="14" y="106"/>
                        <a:pt x="18" y="105"/>
                      </a:cubicBezTo>
                      <a:cubicBezTo>
                        <a:pt x="9" y="99"/>
                        <a:pt x="25" y="99"/>
                        <a:pt x="22" y="93"/>
                      </a:cubicBezTo>
                      <a:cubicBezTo>
                        <a:pt x="19" y="89"/>
                        <a:pt x="18" y="93"/>
                        <a:pt x="15" y="9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9" name="Freeform 1055"/>
                <p:cNvSpPr>
                  <a:spLocks/>
                </p:cNvSpPr>
                <p:nvPr/>
              </p:nvSpPr>
              <p:spPr bwMode="auto">
                <a:xfrm>
                  <a:off x="3989" y="296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0" name="Freeform 1056"/>
                <p:cNvSpPr>
                  <a:spLocks/>
                </p:cNvSpPr>
                <p:nvPr/>
              </p:nvSpPr>
              <p:spPr bwMode="auto">
                <a:xfrm>
                  <a:off x="3993" y="2876"/>
                  <a:ext cx="1" cy="2"/>
                </a:xfrm>
                <a:custGeom>
                  <a:avLst/>
                  <a:gdLst>
                    <a:gd name="T0" fmla="*/ 2 w 2"/>
                    <a:gd name="T1" fmla="*/ 3 h 3"/>
                    <a:gd name="T2" fmla="*/ 1 w 2"/>
                    <a:gd name="T3" fmla="*/ 1 h 3"/>
                    <a:gd name="T4" fmla="*/ 2 w 2"/>
                    <a:gd name="T5" fmla="*/ 3 h 3"/>
                  </a:gdLst>
                  <a:ahLst/>
                  <a:cxnLst>
                    <a:cxn ang="0">
                      <a:pos x="T0" y="T1"/>
                    </a:cxn>
                    <a:cxn ang="0">
                      <a:pos x="T2" y="T3"/>
                    </a:cxn>
                    <a:cxn ang="0">
                      <a:pos x="T4" y="T5"/>
                    </a:cxn>
                  </a:cxnLst>
                  <a:rect l="0" t="0" r="r" b="b"/>
                  <a:pathLst>
                    <a:path w="2" h="3">
                      <a:moveTo>
                        <a:pt x="2" y="3"/>
                      </a:moveTo>
                      <a:cubicBezTo>
                        <a:pt x="1" y="1"/>
                        <a:pt x="1" y="1"/>
                        <a:pt x="1" y="1"/>
                      </a:cubicBezTo>
                      <a:cubicBezTo>
                        <a:pt x="0" y="0"/>
                        <a:pt x="1"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1" name="Freeform 1057"/>
                <p:cNvSpPr>
                  <a:spLocks/>
                </p:cNvSpPr>
                <p:nvPr/>
              </p:nvSpPr>
              <p:spPr bwMode="auto">
                <a:xfrm>
                  <a:off x="3991" y="2971"/>
                  <a:ext cx="1"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2" name="Freeform 1058"/>
                <p:cNvSpPr>
                  <a:spLocks/>
                </p:cNvSpPr>
                <p:nvPr/>
              </p:nvSpPr>
              <p:spPr bwMode="auto">
                <a:xfrm>
                  <a:off x="4000" y="2972"/>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3" name="Freeform 1059"/>
                <p:cNvSpPr>
                  <a:spLocks/>
                </p:cNvSpPr>
                <p:nvPr/>
              </p:nvSpPr>
              <p:spPr bwMode="auto">
                <a:xfrm>
                  <a:off x="3997" y="286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4" name="Freeform 1060"/>
                <p:cNvSpPr>
                  <a:spLocks/>
                </p:cNvSpPr>
                <p:nvPr/>
              </p:nvSpPr>
              <p:spPr bwMode="auto">
                <a:xfrm>
                  <a:off x="4000" y="282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5" name="Freeform 1061"/>
                <p:cNvSpPr>
                  <a:spLocks/>
                </p:cNvSpPr>
                <p:nvPr/>
              </p:nvSpPr>
              <p:spPr bwMode="auto">
                <a:xfrm>
                  <a:off x="3975" y="2709"/>
                  <a:ext cx="28" cy="166"/>
                </a:xfrm>
                <a:custGeom>
                  <a:avLst/>
                  <a:gdLst>
                    <a:gd name="T0" fmla="*/ 17 w 33"/>
                    <a:gd name="T1" fmla="*/ 7 h 193"/>
                    <a:gd name="T2" fmla="*/ 10 w 33"/>
                    <a:gd name="T3" fmla="*/ 3 h 193"/>
                    <a:gd name="T4" fmla="*/ 7 w 33"/>
                    <a:gd name="T5" fmla="*/ 10 h 193"/>
                    <a:gd name="T6" fmla="*/ 11 w 33"/>
                    <a:gd name="T7" fmla="*/ 20 h 193"/>
                    <a:gd name="T8" fmla="*/ 11 w 33"/>
                    <a:gd name="T9" fmla="*/ 42 h 193"/>
                    <a:gd name="T10" fmla="*/ 9 w 33"/>
                    <a:gd name="T11" fmla="*/ 56 h 193"/>
                    <a:gd name="T12" fmla="*/ 16 w 33"/>
                    <a:gd name="T13" fmla="*/ 75 h 193"/>
                    <a:gd name="T14" fmla="*/ 14 w 33"/>
                    <a:gd name="T15" fmla="*/ 79 h 193"/>
                    <a:gd name="T16" fmla="*/ 12 w 33"/>
                    <a:gd name="T17" fmla="*/ 89 h 193"/>
                    <a:gd name="T18" fmla="*/ 22 w 33"/>
                    <a:gd name="T19" fmla="*/ 94 h 193"/>
                    <a:gd name="T20" fmla="*/ 23 w 33"/>
                    <a:gd name="T21" fmla="*/ 103 h 193"/>
                    <a:gd name="T22" fmla="*/ 18 w 33"/>
                    <a:gd name="T23" fmla="*/ 111 h 193"/>
                    <a:gd name="T24" fmla="*/ 19 w 33"/>
                    <a:gd name="T25" fmla="*/ 124 h 193"/>
                    <a:gd name="T26" fmla="*/ 17 w 33"/>
                    <a:gd name="T27" fmla="*/ 137 h 193"/>
                    <a:gd name="T28" fmla="*/ 19 w 33"/>
                    <a:gd name="T29" fmla="*/ 148 h 193"/>
                    <a:gd name="T30" fmla="*/ 23 w 33"/>
                    <a:gd name="T31" fmla="*/ 156 h 193"/>
                    <a:gd name="T32" fmla="*/ 19 w 33"/>
                    <a:gd name="T33" fmla="*/ 158 h 193"/>
                    <a:gd name="T34" fmla="*/ 20 w 33"/>
                    <a:gd name="T35" fmla="*/ 166 h 193"/>
                    <a:gd name="T36" fmla="*/ 19 w 33"/>
                    <a:gd name="T37" fmla="*/ 192 h 193"/>
                    <a:gd name="T38" fmla="*/ 21 w 33"/>
                    <a:gd name="T39" fmla="*/ 179 h 193"/>
                    <a:gd name="T40" fmla="*/ 17 w 33"/>
                    <a:gd name="T41" fmla="*/ 176 h 193"/>
                    <a:gd name="T42" fmla="*/ 29 w 33"/>
                    <a:gd name="T43" fmla="*/ 173 h 193"/>
                    <a:gd name="T44" fmla="*/ 30 w 33"/>
                    <a:gd name="T45" fmla="*/ 170 h 193"/>
                    <a:gd name="T46" fmla="*/ 29 w 33"/>
                    <a:gd name="T47" fmla="*/ 160 h 193"/>
                    <a:gd name="T48" fmla="*/ 31 w 33"/>
                    <a:gd name="T49" fmla="*/ 153 h 193"/>
                    <a:gd name="T50" fmla="*/ 31 w 33"/>
                    <a:gd name="T51" fmla="*/ 140 h 193"/>
                    <a:gd name="T52" fmla="*/ 28 w 33"/>
                    <a:gd name="T53" fmla="*/ 130 h 193"/>
                    <a:gd name="T54" fmla="*/ 29 w 33"/>
                    <a:gd name="T55" fmla="*/ 129 h 193"/>
                    <a:gd name="T56" fmla="*/ 29 w 33"/>
                    <a:gd name="T57" fmla="*/ 126 h 193"/>
                    <a:gd name="T58" fmla="*/ 28 w 33"/>
                    <a:gd name="T59" fmla="*/ 118 h 193"/>
                    <a:gd name="T60" fmla="*/ 25 w 33"/>
                    <a:gd name="T61" fmla="*/ 110 h 193"/>
                    <a:gd name="T62" fmla="*/ 30 w 33"/>
                    <a:gd name="T63" fmla="*/ 106 h 193"/>
                    <a:gd name="T64" fmla="*/ 30 w 33"/>
                    <a:gd name="T65" fmla="*/ 96 h 193"/>
                    <a:gd name="T66" fmla="*/ 25 w 33"/>
                    <a:gd name="T67" fmla="*/ 92 h 193"/>
                    <a:gd name="T68" fmla="*/ 22 w 33"/>
                    <a:gd name="T69" fmla="*/ 79 h 193"/>
                    <a:gd name="T70" fmla="*/ 20 w 33"/>
                    <a:gd name="T71" fmla="*/ 61 h 193"/>
                    <a:gd name="T72" fmla="*/ 21 w 33"/>
                    <a:gd name="T73" fmla="*/ 56 h 193"/>
                    <a:gd name="T74" fmla="*/ 19 w 33"/>
                    <a:gd name="T75" fmla="*/ 36 h 193"/>
                    <a:gd name="T76" fmla="*/ 13 w 33"/>
                    <a:gd name="T77" fmla="*/ 44 h 193"/>
                    <a:gd name="T78" fmla="*/ 23 w 33"/>
                    <a:gd name="T79" fmla="*/ 3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193">
                      <a:moveTo>
                        <a:pt x="23" y="16"/>
                      </a:moveTo>
                      <a:cubicBezTo>
                        <a:pt x="22" y="13"/>
                        <a:pt x="20" y="9"/>
                        <a:pt x="17" y="7"/>
                      </a:cubicBezTo>
                      <a:cubicBezTo>
                        <a:pt x="19" y="7"/>
                        <a:pt x="19" y="7"/>
                        <a:pt x="19" y="7"/>
                      </a:cubicBezTo>
                      <a:cubicBezTo>
                        <a:pt x="18" y="5"/>
                        <a:pt x="14" y="0"/>
                        <a:pt x="10" y="3"/>
                      </a:cubicBezTo>
                      <a:cubicBezTo>
                        <a:pt x="12" y="4"/>
                        <a:pt x="12" y="4"/>
                        <a:pt x="12" y="4"/>
                      </a:cubicBezTo>
                      <a:cubicBezTo>
                        <a:pt x="15" y="8"/>
                        <a:pt x="8" y="7"/>
                        <a:pt x="7" y="10"/>
                      </a:cubicBezTo>
                      <a:cubicBezTo>
                        <a:pt x="8" y="14"/>
                        <a:pt x="17" y="16"/>
                        <a:pt x="14" y="19"/>
                      </a:cubicBezTo>
                      <a:cubicBezTo>
                        <a:pt x="15" y="21"/>
                        <a:pt x="12" y="21"/>
                        <a:pt x="11" y="20"/>
                      </a:cubicBezTo>
                      <a:cubicBezTo>
                        <a:pt x="10" y="24"/>
                        <a:pt x="17" y="25"/>
                        <a:pt x="18" y="27"/>
                      </a:cubicBezTo>
                      <a:cubicBezTo>
                        <a:pt x="0" y="28"/>
                        <a:pt x="23" y="37"/>
                        <a:pt x="11" y="42"/>
                      </a:cubicBezTo>
                      <a:cubicBezTo>
                        <a:pt x="13" y="45"/>
                        <a:pt x="11" y="49"/>
                        <a:pt x="15" y="53"/>
                      </a:cubicBezTo>
                      <a:cubicBezTo>
                        <a:pt x="10" y="51"/>
                        <a:pt x="14" y="57"/>
                        <a:pt x="9" y="56"/>
                      </a:cubicBezTo>
                      <a:cubicBezTo>
                        <a:pt x="20" y="57"/>
                        <a:pt x="5" y="68"/>
                        <a:pt x="18" y="68"/>
                      </a:cubicBezTo>
                      <a:cubicBezTo>
                        <a:pt x="14" y="74"/>
                        <a:pt x="19" y="68"/>
                        <a:pt x="16" y="75"/>
                      </a:cubicBezTo>
                      <a:cubicBezTo>
                        <a:pt x="14" y="75"/>
                        <a:pt x="14" y="74"/>
                        <a:pt x="14" y="73"/>
                      </a:cubicBezTo>
                      <a:cubicBezTo>
                        <a:pt x="11" y="76"/>
                        <a:pt x="20" y="77"/>
                        <a:pt x="14" y="79"/>
                      </a:cubicBezTo>
                      <a:cubicBezTo>
                        <a:pt x="13" y="84"/>
                        <a:pt x="17" y="80"/>
                        <a:pt x="21" y="83"/>
                      </a:cubicBezTo>
                      <a:cubicBezTo>
                        <a:pt x="19" y="88"/>
                        <a:pt x="17" y="86"/>
                        <a:pt x="12" y="89"/>
                      </a:cubicBezTo>
                      <a:cubicBezTo>
                        <a:pt x="18" y="90"/>
                        <a:pt x="15" y="93"/>
                        <a:pt x="19" y="95"/>
                      </a:cubicBezTo>
                      <a:cubicBezTo>
                        <a:pt x="19" y="95"/>
                        <a:pt x="20" y="91"/>
                        <a:pt x="22" y="94"/>
                      </a:cubicBezTo>
                      <a:cubicBezTo>
                        <a:pt x="21" y="100"/>
                        <a:pt x="26" y="98"/>
                        <a:pt x="28" y="104"/>
                      </a:cubicBezTo>
                      <a:cubicBezTo>
                        <a:pt x="21" y="107"/>
                        <a:pt x="28" y="98"/>
                        <a:pt x="23" y="103"/>
                      </a:cubicBezTo>
                      <a:cubicBezTo>
                        <a:pt x="19" y="100"/>
                        <a:pt x="20" y="97"/>
                        <a:pt x="15" y="95"/>
                      </a:cubicBezTo>
                      <a:cubicBezTo>
                        <a:pt x="14" y="100"/>
                        <a:pt x="16" y="106"/>
                        <a:pt x="18" y="111"/>
                      </a:cubicBezTo>
                      <a:cubicBezTo>
                        <a:pt x="18" y="114"/>
                        <a:pt x="15" y="109"/>
                        <a:pt x="15" y="112"/>
                      </a:cubicBezTo>
                      <a:cubicBezTo>
                        <a:pt x="12" y="117"/>
                        <a:pt x="22" y="120"/>
                        <a:pt x="19" y="124"/>
                      </a:cubicBezTo>
                      <a:cubicBezTo>
                        <a:pt x="15" y="123"/>
                        <a:pt x="15" y="123"/>
                        <a:pt x="15" y="123"/>
                      </a:cubicBezTo>
                      <a:cubicBezTo>
                        <a:pt x="20" y="125"/>
                        <a:pt x="14" y="132"/>
                        <a:pt x="17" y="137"/>
                      </a:cubicBezTo>
                      <a:cubicBezTo>
                        <a:pt x="19" y="136"/>
                        <a:pt x="20" y="136"/>
                        <a:pt x="21" y="136"/>
                      </a:cubicBezTo>
                      <a:cubicBezTo>
                        <a:pt x="12" y="136"/>
                        <a:pt x="26" y="143"/>
                        <a:pt x="19" y="148"/>
                      </a:cubicBezTo>
                      <a:cubicBezTo>
                        <a:pt x="25" y="147"/>
                        <a:pt x="28" y="152"/>
                        <a:pt x="29" y="155"/>
                      </a:cubicBezTo>
                      <a:cubicBezTo>
                        <a:pt x="27" y="156"/>
                        <a:pt x="25" y="156"/>
                        <a:pt x="23" y="156"/>
                      </a:cubicBezTo>
                      <a:cubicBezTo>
                        <a:pt x="27" y="151"/>
                        <a:pt x="17" y="151"/>
                        <a:pt x="15" y="147"/>
                      </a:cubicBezTo>
                      <a:cubicBezTo>
                        <a:pt x="18" y="150"/>
                        <a:pt x="15" y="156"/>
                        <a:pt x="19" y="158"/>
                      </a:cubicBezTo>
                      <a:cubicBezTo>
                        <a:pt x="14" y="157"/>
                        <a:pt x="14" y="157"/>
                        <a:pt x="14" y="157"/>
                      </a:cubicBezTo>
                      <a:cubicBezTo>
                        <a:pt x="14" y="162"/>
                        <a:pt x="24" y="161"/>
                        <a:pt x="20" y="166"/>
                      </a:cubicBezTo>
                      <a:cubicBezTo>
                        <a:pt x="17" y="165"/>
                        <a:pt x="17" y="165"/>
                        <a:pt x="17" y="165"/>
                      </a:cubicBezTo>
                      <a:cubicBezTo>
                        <a:pt x="17" y="174"/>
                        <a:pt x="12" y="185"/>
                        <a:pt x="19" y="192"/>
                      </a:cubicBezTo>
                      <a:cubicBezTo>
                        <a:pt x="22" y="193"/>
                        <a:pt x="28" y="189"/>
                        <a:pt x="30" y="189"/>
                      </a:cubicBezTo>
                      <a:cubicBezTo>
                        <a:pt x="28" y="185"/>
                        <a:pt x="23" y="182"/>
                        <a:pt x="21" y="179"/>
                      </a:cubicBezTo>
                      <a:cubicBezTo>
                        <a:pt x="26" y="179"/>
                        <a:pt x="26" y="179"/>
                        <a:pt x="26" y="179"/>
                      </a:cubicBezTo>
                      <a:cubicBezTo>
                        <a:pt x="22" y="178"/>
                        <a:pt x="20" y="174"/>
                        <a:pt x="17" y="176"/>
                      </a:cubicBezTo>
                      <a:cubicBezTo>
                        <a:pt x="15" y="174"/>
                        <a:pt x="22" y="174"/>
                        <a:pt x="19" y="171"/>
                      </a:cubicBezTo>
                      <a:cubicBezTo>
                        <a:pt x="24" y="171"/>
                        <a:pt x="25" y="173"/>
                        <a:pt x="29" y="173"/>
                      </a:cubicBezTo>
                      <a:cubicBezTo>
                        <a:pt x="27" y="171"/>
                        <a:pt x="27" y="171"/>
                        <a:pt x="27" y="171"/>
                      </a:cubicBezTo>
                      <a:cubicBezTo>
                        <a:pt x="29" y="171"/>
                        <a:pt x="28" y="169"/>
                        <a:pt x="30" y="170"/>
                      </a:cubicBezTo>
                      <a:cubicBezTo>
                        <a:pt x="24" y="165"/>
                        <a:pt x="33" y="163"/>
                        <a:pt x="30" y="158"/>
                      </a:cubicBezTo>
                      <a:cubicBezTo>
                        <a:pt x="29" y="160"/>
                        <a:pt x="29" y="160"/>
                        <a:pt x="29" y="160"/>
                      </a:cubicBezTo>
                      <a:cubicBezTo>
                        <a:pt x="26" y="160"/>
                        <a:pt x="26" y="159"/>
                        <a:pt x="25" y="158"/>
                      </a:cubicBezTo>
                      <a:cubicBezTo>
                        <a:pt x="30" y="156"/>
                        <a:pt x="29" y="155"/>
                        <a:pt x="31" y="153"/>
                      </a:cubicBezTo>
                      <a:cubicBezTo>
                        <a:pt x="28" y="150"/>
                        <a:pt x="23" y="149"/>
                        <a:pt x="23" y="146"/>
                      </a:cubicBezTo>
                      <a:cubicBezTo>
                        <a:pt x="29" y="147"/>
                        <a:pt x="26" y="141"/>
                        <a:pt x="31" y="140"/>
                      </a:cubicBezTo>
                      <a:cubicBezTo>
                        <a:pt x="25" y="140"/>
                        <a:pt x="29" y="134"/>
                        <a:pt x="26" y="134"/>
                      </a:cubicBezTo>
                      <a:cubicBezTo>
                        <a:pt x="24" y="132"/>
                        <a:pt x="25" y="130"/>
                        <a:pt x="28" y="130"/>
                      </a:cubicBezTo>
                      <a:cubicBezTo>
                        <a:pt x="29" y="131"/>
                        <a:pt x="29" y="131"/>
                        <a:pt x="29" y="131"/>
                      </a:cubicBezTo>
                      <a:cubicBezTo>
                        <a:pt x="29" y="129"/>
                        <a:pt x="29" y="129"/>
                        <a:pt x="29" y="129"/>
                      </a:cubicBezTo>
                      <a:cubicBezTo>
                        <a:pt x="30" y="130"/>
                        <a:pt x="30" y="130"/>
                        <a:pt x="30" y="130"/>
                      </a:cubicBezTo>
                      <a:cubicBezTo>
                        <a:pt x="30" y="128"/>
                        <a:pt x="26" y="128"/>
                        <a:pt x="29" y="126"/>
                      </a:cubicBezTo>
                      <a:cubicBezTo>
                        <a:pt x="31" y="126"/>
                        <a:pt x="31" y="127"/>
                        <a:pt x="31" y="128"/>
                      </a:cubicBezTo>
                      <a:cubicBezTo>
                        <a:pt x="32" y="124"/>
                        <a:pt x="23" y="121"/>
                        <a:pt x="28" y="118"/>
                      </a:cubicBezTo>
                      <a:cubicBezTo>
                        <a:pt x="25" y="117"/>
                        <a:pt x="25" y="113"/>
                        <a:pt x="19" y="114"/>
                      </a:cubicBezTo>
                      <a:cubicBezTo>
                        <a:pt x="21" y="113"/>
                        <a:pt x="26" y="113"/>
                        <a:pt x="25" y="110"/>
                      </a:cubicBezTo>
                      <a:cubicBezTo>
                        <a:pt x="20" y="108"/>
                        <a:pt x="27" y="106"/>
                        <a:pt x="23" y="103"/>
                      </a:cubicBezTo>
                      <a:cubicBezTo>
                        <a:pt x="29" y="107"/>
                        <a:pt x="25" y="103"/>
                        <a:pt x="30" y="106"/>
                      </a:cubicBezTo>
                      <a:cubicBezTo>
                        <a:pt x="32" y="104"/>
                        <a:pt x="25" y="101"/>
                        <a:pt x="26" y="97"/>
                      </a:cubicBezTo>
                      <a:cubicBezTo>
                        <a:pt x="30" y="96"/>
                        <a:pt x="30" y="96"/>
                        <a:pt x="30" y="96"/>
                      </a:cubicBezTo>
                      <a:cubicBezTo>
                        <a:pt x="28" y="95"/>
                        <a:pt x="24" y="93"/>
                        <a:pt x="28" y="91"/>
                      </a:cubicBezTo>
                      <a:cubicBezTo>
                        <a:pt x="25" y="92"/>
                        <a:pt x="25" y="92"/>
                        <a:pt x="25" y="92"/>
                      </a:cubicBezTo>
                      <a:cubicBezTo>
                        <a:pt x="27" y="89"/>
                        <a:pt x="25" y="85"/>
                        <a:pt x="29" y="82"/>
                      </a:cubicBezTo>
                      <a:cubicBezTo>
                        <a:pt x="22" y="79"/>
                        <a:pt x="22" y="79"/>
                        <a:pt x="22" y="79"/>
                      </a:cubicBezTo>
                      <a:cubicBezTo>
                        <a:pt x="30" y="74"/>
                        <a:pt x="23" y="68"/>
                        <a:pt x="17" y="65"/>
                      </a:cubicBezTo>
                      <a:cubicBezTo>
                        <a:pt x="17" y="63"/>
                        <a:pt x="19" y="61"/>
                        <a:pt x="20" y="61"/>
                      </a:cubicBezTo>
                      <a:cubicBezTo>
                        <a:pt x="22" y="63"/>
                        <a:pt x="22" y="63"/>
                        <a:pt x="22" y="63"/>
                      </a:cubicBezTo>
                      <a:cubicBezTo>
                        <a:pt x="23" y="60"/>
                        <a:pt x="26" y="57"/>
                        <a:pt x="21" y="56"/>
                      </a:cubicBezTo>
                      <a:cubicBezTo>
                        <a:pt x="19" y="53"/>
                        <a:pt x="25" y="54"/>
                        <a:pt x="26" y="52"/>
                      </a:cubicBezTo>
                      <a:cubicBezTo>
                        <a:pt x="18" y="47"/>
                        <a:pt x="31" y="37"/>
                        <a:pt x="19" y="36"/>
                      </a:cubicBezTo>
                      <a:cubicBezTo>
                        <a:pt x="19" y="38"/>
                        <a:pt x="17" y="42"/>
                        <a:pt x="17" y="46"/>
                      </a:cubicBezTo>
                      <a:cubicBezTo>
                        <a:pt x="16" y="45"/>
                        <a:pt x="14" y="46"/>
                        <a:pt x="13" y="44"/>
                      </a:cubicBezTo>
                      <a:cubicBezTo>
                        <a:pt x="13" y="40"/>
                        <a:pt x="17" y="38"/>
                        <a:pt x="15" y="34"/>
                      </a:cubicBezTo>
                      <a:cubicBezTo>
                        <a:pt x="23" y="35"/>
                        <a:pt x="23" y="35"/>
                        <a:pt x="23" y="35"/>
                      </a:cubicBezTo>
                      <a:cubicBezTo>
                        <a:pt x="30" y="28"/>
                        <a:pt x="12" y="22"/>
                        <a:pt x="23"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6" name="Freeform 1062"/>
                <p:cNvSpPr>
                  <a:spLocks/>
                </p:cNvSpPr>
                <p:nvPr/>
              </p:nvSpPr>
              <p:spPr bwMode="auto">
                <a:xfrm>
                  <a:off x="3994" y="2764"/>
                  <a:ext cx="4" cy="2"/>
                </a:xfrm>
                <a:custGeom>
                  <a:avLst/>
                  <a:gdLst>
                    <a:gd name="T0" fmla="*/ 0 w 4"/>
                    <a:gd name="T1" fmla="*/ 3 h 3"/>
                    <a:gd name="T2" fmla="*/ 4 w 4"/>
                    <a:gd name="T3" fmla="*/ 0 h 3"/>
                    <a:gd name="T4" fmla="*/ 1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0"/>
                        <a:pt x="1" y="0"/>
                        <a:pt x="1" y="0"/>
                      </a:cubicBezTo>
                      <a:cubicBezTo>
                        <a:pt x="2" y="1"/>
                        <a:pt x="2" y="2"/>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7" name="Freeform 1063"/>
                <p:cNvSpPr>
                  <a:spLocks/>
                </p:cNvSpPr>
                <p:nvPr/>
              </p:nvSpPr>
              <p:spPr bwMode="auto">
                <a:xfrm>
                  <a:off x="3994" y="2763"/>
                  <a:ext cx="1"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1"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8" name="Freeform 1064"/>
                <p:cNvSpPr>
                  <a:spLocks/>
                </p:cNvSpPr>
                <p:nvPr/>
              </p:nvSpPr>
              <p:spPr bwMode="auto">
                <a:xfrm>
                  <a:off x="3993" y="2710"/>
                  <a:ext cx="1"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2"/>
                        <a:pt x="2" y="1"/>
                        <a:pt x="1" y="0"/>
                      </a:cubicBezTo>
                      <a:cubicBezTo>
                        <a:pt x="0" y="1"/>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9" name="Freeform 1065"/>
                <p:cNvSpPr>
                  <a:spLocks/>
                </p:cNvSpPr>
                <p:nvPr/>
              </p:nvSpPr>
              <p:spPr bwMode="auto">
                <a:xfrm>
                  <a:off x="3990" y="2710"/>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0" name="Freeform 1066"/>
                <p:cNvSpPr>
                  <a:spLocks/>
                </p:cNvSpPr>
                <p:nvPr/>
              </p:nvSpPr>
              <p:spPr bwMode="auto">
                <a:xfrm>
                  <a:off x="3973" y="2622"/>
                  <a:ext cx="23" cy="87"/>
                </a:xfrm>
                <a:custGeom>
                  <a:avLst/>
                  <a:gdLst>
                    <a:gd name="T0" fmla="*/ 14 w 27"/>
                    <a:gd name="T1" fmla="*/ 18 h 101"/>
                    <a:gd name="T2" fmla="*/ 10 w 27"/>
                    <a:gd name="T3" fmla="*/ 13 h 101"/>
                    <a:gd name="T4" fmla="*/ 13 w 27"/>
                    <a:gd name="T5" fmla="*/ 9 h 101"/>
                    <a:gd name="T6" fmla="*/ 5 w 27"/>
                    <a:gd name="T7" fmla="*/ 3 h 101"/>
                    <a:gd name="T8" fmla="*/ 10 w 27"/>
                    <a:gd name="T9" fmla="*/ 50 h 101"/>
                    <a:gd name="T10" fmla="*/ 7 w 27"/>
                    <a:gd name="T11" fmla="*/ 48 h 101"/>
                    <a:gd name="T12" fmla="*/ 13 w 27"/>
                    <a:gd name="T13" fmla="*/ 65 h 101"/>
                    <a:gd name="T14" fmla="*/ 7 w 27"/>
                    <a:gd name="T15" fmla="*/ 65 h 101"/>
                    <a:gd name="T16" fmla="*/ 9 w 27"/>
                    <a:gd name="T17" fmla="*/ 76 h 101"/>
                    <a:gd name="T18" fmla="*/ 12 w 27"/>
                    <a:gd name="T19" fmla="*/ 75 h 101"/>
                    <a:gd name="T20" fmla="*/ 11 w 27"/>
                    <a:gd name="T21" fmla="*/ 78 h 101"/>
                    <a:gd name="T22" fmla="*/ 12 w 27"/>
                    <a:gd name="T23" fmla="*/ 77 h 101"/>
                    <a:gd name="T24" fmla="*/ 12 w 27"/>
                    <a:gd name="T25" fmla="*/ 84 h 101"/>
                    <a:gd name="T26" fmla="*/ 11 w 27"/>
                    <a:gd name="T27" fmla="*/ 82 h 101"/>
                    <a:gd name="T28" fmla="*/ 13 w 27"/>
                    <a:gd name="T29" fmla="*/ 88 h 101"/>
                    <a:gd name="T30" fmla="*/ 9 w 27"/>
                    <a:gd name="T31" fmla="*/ 87 h 101"/>
                    <a:gd name="T32" fmla="*/ 15 w 27"/>
                    <a:gd name="T33" fmla="*/ 101 h 101"/>
                    <a:gd name="T34" fmla="*/ 19 w 27"/>
                    <a:gd name="T35" fmla="*/ 101 h 101"/>
                    <a:gd name="T36" fmla="*/ 16 w 27"/>
                    <a:gd name="T37" fmla="*/ 90 h 101"/>
                    <a:gd name="T38" fmla="*/ 16 w 27"/>
                    <a:gd name="T39" fmla="*/ 91 h 101"/>
                    <a:gd name="T40" fmla="*/ 14 w 27"/>
                    <a:gd name="T41" fmla="*/ 84 h 101"/>
                    <a:gd name="T42" fmla="*/ 20 w 27"/>
                    <a:gd name="T43" fmla="*/ 88 h 101"/>
                    <a:gd name="T44" fmla="*/ 23 w 27"/>
                    <a:gd name="T45" fmla="*/ 77 h 101"/>
                    <a:gd name="T46" fmla="*/ 23 w 27"/>
                    <a:gd name="T47" fmla="*/ 77 h 101"/>
                    <a:gd name="T48" fmla="*/ 22 w 27"/>
                    <a:gd name="T49" fmla="*/ 74 h 101"/>
                    <a:gd name="T50" fmla="*/ 19 w 27"/>
                    <a:gd name="T51" fmla="*/ 76 h 101"/>
                    <a:gd name="T52" fmla="*/ 12 w 27"/>
                    <a:gd name="T53" fmla="*/ 74 h 101"/>
                    <a:gd name="T54" fmla="*/ 12 w 27"/>
                    <a:gd name="T55" fmla="*/ 70 h 101"/>
                    <a:gd name="T56" fmla="*/ 18 w 27"/>
                    <a:gd name="T57" fmla="*/ 72 h 101"/>
                    <a:gd name="T58" fmla="*/ 15 w 27"/>
                    <a:gd name="T59" fmla="*/ 70 h 101"/>
                    <a:gd name="T60" fmla="*/ 22 w 27"/>
                    <a:gd name="T61" fmla="*/ 66 h 101"/>
                    <a:gd name="T62" fmla="*/ 15 w 27"/>
                    <a:gd name="T63" fmla="*/ 66 h 101"/>
                    <a:gd name="T64" fmla="*/ 15 w 27"/>
                    <a:gd name="T65" fmla="*/ 46 h 101"/>
                    <a:gd name="T66" fmla="*/ 18 w 27"/>
                    <a:gd name="T67" fmla="*/ 49 h 101"/>
                    <a:gd name="T68" fmla="*/ 14 w 27"/>
                    <a:gd name="T69" fmla="*/ 45 h 101"/>
                    <a:gd name="T70" fmla="*/ 16 w 27"/>
                    <a:gd name="T71" fmla="*/ 33 h 101"/>
                    <a:gd name="T72" fmla="*/ 13 w 27"/>
                    <a:gd name="T73" fmla="*/ 34 h 101"/>
                    <a:gd name="T74" fmla="*/ 14 w 27"/>
                    <a:gd name="T75" fmla="*/ 22 h 101"/>
                    <a:gd name="T76" fmla="*/ 14 w 27"/>
                    <a:gd name="T77" fmla="*/ 22 h 101"/>
                    <a:gd name="T78" fmla="*/ 8 w 27"/>
                    <a:gd name="T79" fmla="*/ 16 h 101"/>
                    <a:gd name="T80" fmla="*/ 14 w 27"/>
                    <a:gd name="T81"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101">
                      <a:moveTo>
                        <a:pt x="14" y="18"/>
                      </a:moveTo>
                      <a:cubicBezTo>
                        <a:pt x="10" y="13"/>
                        <a:pt x="10" y="13"/>
                        <a:pt x="10" y="13"/>
                      </a:cubicBezTo>
                      <a:cubicBezTo>
                        <a:pt x="12" y="13"/>
                        <a:pt x="9" y="7"/>
                        <a:pt x="13" y="9"/>
                      </a:cubicBezTo>
                      <a:cubicBezTo>
                        <a:pt x="8" y="6"/>
                        <a:pt x="13" y="0"/>
                        <a:pt x="5" y="3"/>
                      </a:cubicBezTo>
                      <a:cubicBezTo>
                        <a:pt x="8" y="16"/>
                        <a:pt x="3" y="35"/>
                        <a:pt x="10" y="50"/>
                      </a:cubicBezTo>
                      <a:cubicBezTo>
                        <a:pt x="7" y="48"/>
                        <a:pt x="7" y="48"/>
                        <a:pt x="7" y="48"/>
                      </a:cubicBezTo>
                      <a:cubicBezTo>
                        <a:pt x="14" y="56"/>
                        <a:pt x="0" y="59"/>
                        <a:pt x="13" y="65"/>
                      </a:cubicBezTo>
                      <a:cubicBezTo>
                        <a:pt x="7" y="65"/>
                        <a:pt x="7" y="65"/>
                        <a:pt x="7" y="65"/>
                      </a:cubicBezTo>
                      <a:cubicBezTo>
                        <a:pt x="5" y="68"/>
                        <a:pt x="16" y="72"/>
                        <a:pt x="9" y="76"/>
                      </a:cubicBezTo>
                      <a:cubicBezTo>
                        <a:pt x="12" y="75"/>
                        <a:pt x="12" y="75"/>
                        <a:pt x="12" y="75"/>
                      </a:cubicBezTo>
                      <a:cubicBezTo>
                        <a:pt x="12" y="76"/>
                        <a:pt x="11" y="77"/>
                        <a:pt x="11" y="78"/>
                      </a:cubicBezTo>
                      <a:cubicBezTo>
                        <a:pt x="12" y="77"/>
                        <a:pt x="12" y="77"/>
                        <a:pt x="12" y="77"/>
                      </a:cubicBezTo>
                      <a:cubicBezTo>
                        <a:pt x="14" y="80"/>
                        <a:pt x="14" y="82"/>
                        <a:pt x="12" y="84"/>
                      </a:cubicBezTo>
                      <a:cubicBezTo>
                        <a:pt x="10" y="84"/>
                        <a:pt x="11" y="83"/>
                        <a:pt x="11" y="82"/>
                      </a:cubicBezTo>
                      <a:cubicBezTo>
                        <a:pt x="9" y="83"/>
                        <a:pt x="13" y="85"/>
                        <a:pt x="13" y="88"/>
                      </a:cubicBezTo>
                      <a:cubicBezTo>
                        <a:pt x="11" y="89"/>
                        <a:pt x="10" y="88"/>
                        <a:pt x="9" y="87"/>
                      </a:cubicBezTo>
                      <a:cubicBezTo>
                        <a:pt x="12" y="94"/>
                        <a:pt x="5" y="96"/>
                        <a:pt x="15" y="101"/>
                      </a:cubicBezTo>
                      <a:cubicBezTo>
                        <a:pt x="17" y="101"/>
                        <a:pt x="18" y="99"/>
                        <a:pt x="19" y="101"/>
                      </a:cubicBezTo>
                      <a:cubicBezTo>
                        <a:pt x="22" y="97"/>
                        <a:pt x="18" y="94"/>
                        <a:pt x="16" y="90"/>
                      </a:cubicBezTo>
                      <a:cubicBezTo>
                        <a:pt x="16" y="91"/>
                        <a:pt x="16" y="91"/>
                        <a:pt x="16" y="91"/>
                      </a:cubicBezTo>
                      <a:cubicBezTo>
                        <a:pt x="6" y="88"/>
                        <a:pt x="18" y="89"/>
                        <a:pt x="14" y="84"/>
                      </a:cubicBezTo>
                      <a:cubicBezTo>
                        <a:pt x="18" y="85"/>
                        <a:pt x="18" y="87"/>
                        <a:pt x="20" y="88"/>
                      </a:cubicBezTo>
                      <a:cubicBezTo>
                        <a:pt x="27" y="83"/>
                        <a:pt x="14" y="80"/>
                        <a:pt x="23" y="77"/>
                      </a:cubicBezTo>
                      <a:cubicBezTo>
                        <a:pt x="23" y="77"/>
                        <a:pt x="23" y="77"/>
                        <a:pt x="23" y="77"/>
                      </a:cubicBezTo>
                      <a:cubicBezTo>
                        <a:pt x="24" y="76"/>
                        <a:pt x="23" y="75"/>
                        <a:pt x="22" y="74"/>
                      </a:cubicBezTo>
                      <a:cubicBezTo>
                        <a:pt x="21" y="74"/>
                        <a:pt x="20" y="75"/>
                        <a:pt x="19" y="76"/>
                      </a:cubicBezTo>
                      <a:cubicBezTo>
                        <a:pt x="18" y="75"/>
                        <a:pt x="14" y="74"/>
                        <a:pt x="12" y="74"/>
                      </a:cubicBezTo>
                      <a:cubicBezTo>
                        <a:pt x="16" y="72"/>
                        <a:pt x="10" y="72"/>
                        <a:pt x="12" y="70"/>
                      </a:cubicBezTo>
                      <a:cubicBezTo>
                        <a:pt x="16" y="69"/>
                        <a:pt x="16" y="72"/>
                        <a:pt x="18" y="72"/>
                      </a:cubicBezTo>
                      <a:cubicBezTo>
                        <a:pt x="15" y="70"/>
                        <a:pt x="15" y="70"/>
                        <a:pt x="15" y="70"/>
                      </a:cubicBezTo>
                      <a:cubicBezTo>
                        <a:pt x="15" y="67"/>
                        <a:pt x="19" y="67"/>
                        <a:pt x="22" y="66"/>
                      </a:cubicBezTo>
                      <a:cubicBezTo>
                        <a:pt x="19" y="64"/>
                        <a:pt x="19" y="67"/>
                        <a:pt x="15" y="66"/>
                      </a:cubicBezTo>
                      <a:cubicBezTo>
                        <a:pt x="20" y="63"/>
                        <a:pt x="19" y="51"/>
                        <a:pt x="15" y="46"/>
                      </a:cubicBezTo>
                      <a:cubicBezTo>
                        <a:pt x="16" y="48"/>
                        <a:pt x="19" y="47"/>
                        <a:pt x="18" y="49"/>
                      </a:cubicBezTo>
                      <a:cubicBezTo>
                        <a:pt x="19" y="48"/>
                        <a:pt x="17" y="45"/>
                        <a:pt x="14" y="45"/>
                      </a:cubicBezTo>
                      <a:cubicBezTo>
                        <a:pt x="12" y="42"/>
                        <a:pt x="14" y="37"/>
                        <a:pt x="16" y="33"/>
                      </a:cubicBezTo>
                      <a:cubicBezTo>
                        <a:pt x="13" y="34"/>
                        <a:pt x="13" y="34"/>
                        <a:pt x="13" y="34"/>
                      </a:cubicBezTo>
                      <a:cubicBezTo>
                        <a:pt x="8" y="31"/>
                        <a:pt x="17" y="27"/>
                        <a:pt x="14" y="22"/>
                      </a:cubicBezTo>
                      <a:cubicBezTo>
                        <a:pt x="14" y="22"/>
                        <a:pt x="14" y="22"/>
                        <a:pt x="14" y="22"/>
                      </a:cubicBezTo>
                      <a:cubicBezTo>
                        <a:pt x="13" y="20"/>
                        <a:pt x="6" y="19"/>
                        <a:pt x="8" y="16"/>
                      </a:cubicBezTo>
                      <a:cubicBezTo>
                        <a:pt x="11" y="16"/>
                        <a:pt x="11"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1" name="Freeform 1067"/>
                <p:cNvSpPr>
                  <a:spLocks/>
                </p:cNvSpPr>
                <p:nvPr/>
              </p:nvSpPr>
              <p:spPr bwMode="auto">
                <a:xfrm>
                  <a:off x="3976" y="2620"/>
                  <a:ext cx="7" cy="3"/>
                </a:xfrm>
                <a:custGeom>
                  <a:avLst/>
                  <a:gdLst>
                    <a:gd name="T0" fmla="*/ 3 w 8"/>
                    <a:gd name="T1" fmla="*/ 3 h 4"/>
                    <a:gd name="T2" fmla="*/ 7 w 8"/>
                    <a:gd name="T3" fmla="*/ 4 h 4"/>
                    <a:gd name="T4" fmla="*/ 0 w 8"/>
                    <a:gd name="T5" fmla="*/ 1 h 4"/>
                    <a:gd name="T6" fmla="*/ 2 w 8"/>
                    <a:gd name="T7" fmla="*/ 4 h 4"/>
                    <a:gd name="T8" fmla="*/ 3 w 8"/>
                    <a:gd name="T9" fmla="*/ 3 h 4"/>
                  </a:gdLst>
                  <a:ahLst/>
                  <a:cxnLst>
                    <a:cxn ang="0">
                      <a:pos x="T0" y="T1"/>
                    </a:cxn>
                    <a:cxn ang="0">
                      <a:pos x="T2" y="T3"/>
                    </a:cxn>
                    <a:cxn ang="0">
                      <a:pos x="T4" y="T5"/>
                    </a:cxn>
                    <a:cxn ang="0">
                      <a:pos x="T6" y="T7"/>
                    </a:cxn>
                    <a:cxn ang="0">
                      <a:pos x="T8" y="T9"/>
                    </a:cxn>
                  </a:cxnLst>
                  <a:rect l="0" t="0" r="r" b="b"/>
                  <a:pathLst>
                    <a:path w="8" h="4">
                      <a:moveTo>
                        <a:pt x="3" y="3"/>
                      </a:moveTo>
                      <a:cubicBezTo>
                        <a:pt x="7" y="4"/>
                        <a:pt x="7" y="4"/>
                        <a:pt x="7" y="4"/>
                      </a:cubicBezTo>
                      <a:cubicBezTo>
                        <a:pt x="8" y="2"/>
                        <a:pt x="3" y="0"/>
                        <a:pt x="0" y="1"/>
                      </a:cubicBezTo>
                      <a:cubicBezTo>
                        <a:pt x="1" y="2"/>
                        <a:pt x="0" y="3"/>
                        <a:pt x="2" y="4"/>
                      </a:cubicBezTo>
                      <a:cubicBezTo>
                        <a:pt x="2" y="3"/>
                        <a:pt x="4"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2" name="Freeform 1068"/>
                <p:cNvSpPr>
                  <a:spLocks/>
                </p:cNvSpPr>
                <p:nvPr/>
              </p:nvSpPr>
              <p:spPr bwMode="auto">
                <a:xfrm>
                  <a:off x="3969" y="2577"/>
                  <a:ext cx="18" cy="44"/>
                </a:xfrm>
                <a:custGeom>
                  <a:avLst/>
                  <a:gdLst>
                    <a:gd name="T0" fmla="*/ 10 w 20"/>
                    <a:gd name="T1" fmla="*/ 18 h 51"/>
                    <a:gd name="T2" fmla="*/ 7 w 20"/>
                    <a:gd name="T3" fmla="*/ 17 h 51"/>
                    <a:gd name="T4" fmla="*/ 6 w 20"/>
                    <a:gd name="T5" fmla="*/ 36 h 51"/>
                    <a:gd name="T6" fmla="*/ 12 w 20"/>
                    <a:gd name="T7" fmla="*/ 43 h 51"/>
                    <a:gd name="T8" fmla="*/ 8 w 20"/>
                    <a:gd name="T9" fmla="*/ 44 h 51"/>
                    <a:gd name="T10" fmla="*/ 13 w 20"/>
                    <a:gd name="T11" fmla="*/ 49 h 51"/>
                    <a:gd name="T12" fmla="*/ 11 w 20"/>
                    <a:gd name="T13" fmla="*/ 46 h 51"/>
                    <a:gd name="T14" fmla="*/ 13 w 20"/>
                    <a:gd name="T15" fmla="*/ 46 h 51"/>
                    <a:gd name="T16" fmla="*/ 13 w 20"/>
                    <a:gd name="T17" fmla="*/ 43 h 51"/>
                    <a:gd name="T18" fmla="*/ 16 w 20"/>
                    <a:gd name="T19" fmla="*/ 44 h 51"/>
                    <a:gd name="T20" fmla="*/ 9 w 20"/>
                    <a:gd name="T21" fmla="*/ 35 h 51"/>
                    <a:gd name="T22" fmla="*/ 15 w 20"/>
                    <a:gd name="T23" fmla="*/ 35 h 51"/>
                    <a:gd name="T24" fmla="*/ 17 w 20"/>
                    <a:gd name="T25" fmla="*/ 26 h 51"/>
                    <a:gd name="T26" fmla="*/ 15 w 20"/>
                    <a:gd name="T27" fmla="*/ 27 h 51"/>
                    <a:gd name="T28" fmla="*/ 11 w 20"/>
                    <a:gd name="T29" fmla="*/ 28 h 51"/>
                    <a:gd name="T30" fmla="*/ 17 w 20"/>
                    <a:gd name="T31" fmla="*/ 25 h 51"/>
                    <a:gd name="T32" fmla="*/ 14 w 20"/>
                    <a:gd name="T33" fmla="*/ 8 h 51"/>
                    <a:gd name="T34" fmla="*/ 7 w 20"/>
                    <a:gd name="T35" fmla="*/ 5 h 51"/>
                    <a:gd name="T36" fmla="*/ 12 w 20"/>
                    <a:gd name="T37" fmla="*/ 6 h 51"/>
                    <a:gd name="T38" fmla="*/ 13 w 20"/>
                    <a:gd name="T39" fmla="*/ 2 h 51"/>
                    <a:gd name="T40" fmla="*/ 4 w 20"/>
                    <a:gd name="T41" fmla="*/ 0 h 51"/>
                    <a:gd name="T42" fmla="*/ 10 w 20"/>
                    <a:gd name="T43"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1">
                      <a:moveTo>
                        <a:pt x="10" y="18"/>
                      </a:moveTo>
                      <a:cubicBezTo>
                        <a:pt x="9" y="17"/>
                        <a:pt x="8" y="17"/>
                        <a:pt x="7" y="17"/>
                      </a:cubicBezTo>
                      <a:cubicBezTo>
                        <a:pt x="7" y="24"/>
                        <a:pt x="9" y="34"/>
                        <a:pt x="6" y="36"/>
                      </a:cubicBezTo>
                      <a:cubicBezTo>
                        <a:pt x="5" y="39"/>
                        <a:pt x="11" y="39"/>
                        <a:pt x="12" y="43"/>
                      </a:cubicBezTo>
                      <a:cubicBezTo>
                        <a:pt x="8" y="44"/>
                        <a:pt x="8" y="44"/>
                        <a:pt x="8" y="44"/>
                      </a:cubicBezTo>
                      <a:cubicBezTo>
                        <a:pt x="11" y="46"/>
                        <a:pt x="6" y="51"/>
                        <a:pt x="13" y="49"/>
                      </a:cubicBezTo>
                      <a:cubicBezTo>
                        <a:pt x="14" y="49"/>
                        <a:pt x="10" y="47"/>
                        <a:pt x="11" y="46"/>
                      </a:cubicBezTo>
                      <a:cubicBezTo>
                        <a:pt x="13" y="46"/>
                        <a:pt x="13" y="46"/>
                        <a:pt x="13" y="46"/>
                      </a:cubicBezTo>
                      <a:cubicBezTo>
                        <a:pt x="13" y="43"/>
                        <a:pt x="13" y="43"/>
                        <a:pt x="13" y="43"/>
                      </a:cubicBezTo>
                      <a:cubicBezTo>
                        <a:pt x="16" y="44"/>
                        <a:pt x="16" y="44"/>
                        <a:pt x="16" y="44"/>
                      </a:cubicBezTo>
                      <a:cubicBezTo>
                        <a:pt x="20" y="39"/>
                        <a:pt x="7" y="41"/>
                        <a:pt x="9" y="35"/>
                      </a:cubicBezTo>
                      <a:cubicBezTo>
                        <a:pt x="15" y="35"/>
                        <a:pt x="15" y="35"/>
                        <a:pt x="15" y="35"/>
                      </a:cubicBezTo>
                      <a:cubicBezTo>
                        <a:pt x="16" y="32"/>
                        <a:pt x="14" y="30"/>
                        <a:pt x="17" y="26"/>
                      </a:cubicBezTo>
                      <a:cubicBezTo>
                        <a:pt x="17" y="26"/>
                        <a:pt x="14" y="26"/>
                        <a:pt x="15" y="27"/>
                      </a:cubicBezTo>
                      <a:cubicBezTo>
                        <a:pt x="15" y="28"/>
                        <a:pt x="13" y="28"/>
                        <a:pt x="11" y="28"/>
                      </a:cubicBezTo>
                      <a:cubicBezTo>
                        <a:pt x="6" y="22"/>
                        <a:pt x="14" y="29"/>
                        <a:pt x="17" y="25"/>
                      </a:cubicBezTo>
                      <a:cubicBezTo>
                        <a:pt x="13" y="20"/>
                        <a:pt x="9" y="11"/>
                        <a:pt x="14" y="8"/>
                      </a:cubicBezTo>
                      <a:cubicBezTo>
                        <a:pt x="11" y="11"/>
                        <a:pt x="7" y="7"/>
                        <a:pt x="7" y="5"/>
                      </a:cubicBezTo>
                      <a:cubicBezTo>
                        <a:pt x="9" y="3"/>
                        <a:pt x="11" y="5"/>
                        <a:pt x="12" y="6"/>
                      </a:cubicBezTo>
                      <a:cubicBezTo>
                        <a:pt x="13" y="5"/>
                        <a:pt x="14" y="4"/>
                        <a:pt x="13" y="2"/>
                      </a:cubicBezTo>
                      <a:cubicBezTo>
                        <a:pt x="10" y="4"/>
                        <a:pt x="6" y="3"/>
                        <a:pt x="4" y="0"/>
                      </a:cubicBezTo>
                      <a:cubicBezTo>
                        <a:pt x="0" y="6"/>
                        <a:pt x="11" y="11"/>
                        <a:pt x="10"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3" name="Freeform 1069"/>
                <p:cNvSpPr>
                  <a:spLocks/>
                </p:cNvSpPr>
                <p:nvPr/>
              </p:nvSpPr>
              <p:spPr bwMode="auto">
                <a:xfrm>
                  <a:off x="3974" y="258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4" name="Freeform 1070"/>
                <p:cNvSpPr>
                  <a:spLocks/>
                </p:cNvSpPr>
                <p:nvPr/>
              </p:nvSpPr>
              <p:spPr bwMode="auto">
                <a:xfrm>
                  <a:off x="4064" y="324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lnTo>
                        <a:pt x="3" y="0"/>
                      </a:lnTo>
                      <a:lnTo>
                        <a:pt x="0" y="0"/>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5" name="Freeform 1071"/>
                <p:cNvSpPr>
                  <a:spLocks/>
                </p:cNvSpPr>
                <p:nvPr/>
              </p:nvSpPr>
              <p:spPr bwMode="auto">
                <a:xfrm>
                  <a:off x="4061" y="3234"/>
                  <a:ext cx="14" cy="12"/>
                </a:xfrm>
                <a:custGeom>
                  <a:avLst/>
                  <a:gdLst>
                    <a:gd name="T0" fmla="*/ 16 w 16"/>
                    <a:gd name="T1" fmla="*/ 2 h 13"/>
                    <a:gd name="T2" fmla="*/ 13 w 16"/>
                    <a:gd name="T3" fmla="*/ 0 h 13"/>
                    <a:gd name="T4" fmla="*/ 0 w 16"/>
                    <a:gd name="T5" fmla="*/ 8 h 13"/>
                    <a:gd name="T6" fmla="*/ 11 w 16"/>
                    <a:gd name="T7" fmla="*/ 11 h 13"/>
                    <a:gd name="T8" fmla="*/ 6 w 16"/>
                    <a:gd name="T9" fmla="*/ 7 h 13"/>
                    <a:gd name="T10" fmla="*/ 14 w 16"/>
                    <a:gd name="T11" fmla="*/ 8 h 13"/>
                    <a:gd name="T12" fmla="*/ 11 w 16"/>
                    <a:gd name="T13" fmla="*/ 4 h 13"/>
                    <a:gd name="T14" fmla="*/ 16 w 16"/>
                    <a:gd name="T15" fmla="*/ 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6" y="2"/>
                      </a:moveTo>
                      <a:cubicBezTo>
                        <a:pt x="13" y="0"/>
                        <a:pt x="13" y="0"/>
                        <a:pt x="13" y="0"/>
                      </a:cubicBezTo>
                      <a:cubicBezTo>
                        <a:pt x="4" y="4"/>
                        <a:pt x="6" y="0"/>
                        <a:pt x="0" y="8"/>
                      </a:cubicBezTo>
                      <a:cubicBezTo>
                        <a:pt x="3" y="10"/>
                        <a:pt x="8" y="13"/>
                        <a:pt x="11" y="11"/>
                      </a:cubicBezTo>
                      <a:cubicBezTo>
                        <a:pt x="10" y="10"/>
                        <a:pt x="6" y="9"/>
                        <a:pt x="6" y="7"/>
                      </a:cubicBezTo>
                      <a:cubicBezTo>
                        <a:pt x="9" y="7"/>
                        <a:pt x="10" y="9"/>
                        <a:pt x="14" y="8"/>
                      </a:cubicBezTo>
                      <a:cubicBezTo>
                        <a:pt x="16" y="4"/>
                        <a:pt x="11" y="7"/>
                        <a:pt x="11" y="4"/>
                      </a:cubicBezTo>
                      <a:lnTo>
                        <a:pt x="16"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6" name="Freeform 1072"/>
                <p:cNvSpPr>
                  <a:spLocks/>
                </p:cNvSpPr>
                <p:nvPr/>
              </p:nvSpPr>
              <p:spPr bwMode="auto">
                <a:xfrm>
                  <a:off x="4064" y="3234"/>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7" name="Freeform 1073"/>
                <p:cNvSpPr>
                  <a:spLocks/>
                </p:cNvSpPr>
                <p:nvPr/>
              </p:nvSpPr>
              <p:spPr bwMode="auto">
                <a:xfrm>
                  <a:off x="4061" y="3231"/>
                  <a:ext cx="6" cy="3"/>
                </a:xfrm>
                <a:custGeom>
                  <a:avLst/>
                  <a:gdLst>
                    <a:gd name="T0" fmla="*/ 3 w 7"/>
                    <a:gd name="T1" fmla="*/ 3 h 3"/>
                    <a:gd name="T2" fmla="*/ 7 w 7"/>
                    <a:gd name="T3" fmla="*/ 2 h 3"/>
                    <a:gd name="T4" fmla="*/ 0 w 7"/>
                    <a:gd name="T5" fmla="*/ 0 h 3"/>
                    <a:gd name="T6" fmla="*/ 3 w 7"/>
                    <a:gd name="T7" fmla="*/ 3 h 3"/>
                  </a:gdLst>
                  <a:ahLst/>
                  <a:cxnLst>
                    <a:cxn ang="0">
                      <a:pos x="T0" y="T1"/>
                    </a:cxn>
                    <a:cxn ang="0">
                      <a:pos x="T2" y="T3"/>
                    </a:cxn>
                    <a:cxn ang="0">
                      <a:pos x="T4" y="T5"/>
                    </a:cxn>
                    <a:cxn ang="0">
                      <a:pos x="T6" y="T7"/>
                    </a:cxn>
                  </a:cxnLst>
                  <a:rect l="0" t="0" r="r" b="b"/>
                  <a:pathLst>
                    <a:path w="7" h="3">
                      <a:moveTo>
                        <a:pt x="3" y="3"/>
                      </a:moveTo>
                      <a:cubicBezTo>
                        <a:pt x="3" y="1"/>
                        <a:pt x="7" y="3"/>
                        <a:pt x="7" y="2"/>
                      </a:cubicBezTo>
                      <a:cubicBezTo>
                        <a:pt x="0" y="0"/>
                        <a:pt x="0" y="0"/>
                        <a:pt x="0" y="0"/>
                      </a:cubicBezTo>
                      <a:lnTo>
                        <a:pt x="3"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8" name="Freeform 1074"/>
                <p:cNvSpPr>
                  <a:spLocks/>
                </p:cNvSpPr>
                <p:nvPr/>
              </p:nvSpPr>
              <p:spPr bwMode="auto">
                <a:xfrm>
                  <a:off x="4062" y="3224"/>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9" name="Freeform 1075"/>
                <p:cNvSpPr>
                  <a:spLocks/>
                </p:cNvSpPr>
                <p:nvPr/>
              </p:nvSpPr>
              <p:spPr bwMode="auto">
                <a:xfrm>
                  <a:off x="4060" y="3221"/>
                  <a:ext cx="10" cy="8"/>
                </a:xfrm>
                <a:custGeom>
                  <a:avLst/>
                  <a:gdLst>
                    <a:gd name="T0" fmla="*/ 2 w 12"/>
                    <a:gd name="T1" fmla="*/ 0 h 10"/>
                    <a:gd name="T2" fmla="*/ 3 w 12"/>
                    <a:gd name="T3" fmla="*/ 4 h 10"/>
                    <a:gd name="T4" fmla="*/ 3 w 12"/>
                    <a:gd name="T5" fmla="*/ 4 h 10"/>
                    <a:gd name="T6" fmla="*/ 9 w 12"/>
                    <a:gd name="T7" fmla="*/ 6 h 10"/>
                    <a:gd name="T8" fmla="*/ 9 w 12"/>
                    <a:gd name="T9" fmla="*/ 10 h 10"/>
                    <a:gd name="T10" fmla="*/ 12 w 12"/>
                    <a:gd name="T11" fmla="*/ 7 h 10"/>
                    <a:gd name="T12" fmla="*/ 2 w 1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2" h="10">
                      <a:moveTo>
                        <a:pt x="2" y="0"/>
                      </a:moveTo>
                      <a:cubicBezTo>
                        <a:pt x="0" y="1"/>
                        <a:pt x="1" y="3"/>
                        <a:pt x="3" y="4"/>
                      </a:cubicBezTo>
                      <a:cubicBezTo>
                        <a:pt x="3" y="4"/>
                        <a:pt x="3" y="4"/>
                        <a:pt x="3" y="4"/>
                      </a:cubicBezTo>
                      <a:cubicBezTo>
                        <a:pt x="5" y="2"/>
                        <a:pt x="10" y="3"/>
                        <a:pt x="9" y="6"/>
                      </a:cubicBezTo>
                      <a:cubicBezTo>
                        <a:pt x="10" y="8"/>
                        <a:pt x="5" y="8"/>
                        <a:pt x="9" y="10"/>
                      </a:cubicBezTo>
                      <a:cubicBezTo>
                        <a:pt x="12" y="7"/>
                        <a:pt x="12" y="7"/>
                        <a:pt x="12" y="7"/>
                      </a:cubicBezTo>
                      <a:cubicBezTo>
                        <a:pt x="11" y="3"/>
                        <a:pt x="4"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0" name="Freeform 1076"/>
                <p:cNvSpPr>
                  <a:spLocks/>
                </p:cNvSpPr>
                <p:nvPr/>
              </p:nvSpPr>
              <p:spPr bwMode="auto">
                <a:xfrm>
                  <a:off x="4063" y="3225"/>
                  <a:ext cx="1" cy="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1" y="1"/>
                        <a:pt x="1" y="1"/>
                        <a:pt x="1" y="1"/>
                      </a:cubicBezTo>
                      <a:cubicBezTo>
                        <a:pt x="2"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1" name="Freeform 1077"/>
                <p:cNvSpPr>
                  <a:spLocks/>
                </p:cNvSpPr>
                <p:nvPr/>
              </p:nvSpPr>
              <p:spPr bwMode="auto">
                <a:xfrm>
                  <a:off x="4063" y="3229"/>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2" name="Freeform 1078"/>
                <p:cNvSpPr>
                  <a:spLocks/>
                </p:cNvSpPr>
                <p:nvPr/>
              </p:nvSpPr>
              <p:spPr bwMode="auto">
                <a:xfrm>
                  <a:off x="4061" y="3211"/>
                  <a:ext cx="11" cy="9"/>
                </a:xfrm>
                <a:custGeom>
                  <a:avLst/>
                  <a:gdLst>
                    <a:gd name="T0" fmla="*/ 1 w 13"/>
                    <a:gd name="T1" fmla="*/ 3 h 10"/>
                    <a:gd name="T2" fmla="*/ 5 w 13"/>
                    <a:gd name="T3" fmla="*/ 10 h 10"/>
                    <a:gd name="T4" fmla="*/ 13 w 13"/>
                    <a:gd name="T5" fmla="*/ 5 h 10"/>
                    <a:gd name="T6" fmla="*/ 11 w 13"/>
                    <a:gd name="T7" fmla="*/ 1 h 10"/>
                    <a:gd name="T8" fmla="*/ 1 w 13"/>
                    <a:gd name="T9" fmla="*/ 3 h 10"/>
                  </a:gdLst>
                  <a:ahLst/>
                  <a:cxnLst>
                    <a:cxn ang="0">
                      <a:pos x="T0" y="T1"/>
                    </a:cxn>
                    <a:cxn ang="0">
                      <a:pos x="T2" y="T3"/>
                    </a:cxn>
                    <a:cxn ang="0">
                      <a:pos x="T4" y="T5"/>
                    </a:cxn>
                    <a:cxn ang="0">
                      <a:pos x="T6" y="T7"/>
                    </a:cxn>
                    <a:cxn ang="0">
                      <a:pos x="T8" y="T9"/>
                    </a:cxn>
                  </a:cxnLst>
                  <a:rect l="0" t="0" r="r" b="b"/>
                  <a:pathLst>
                    <a:path w="13" h="10">
                      <a:moveTo>
                        <a:pt x="1" y="3"/>
                      </a:moveTo>
                      <a:cubicBezTo>
                        <a:pt x="7" y="4"/>
                        <a:pt x="0" y="9"/>
                        <a:pt x="5" y="10"/>
                      </a:cubicBezTo>
                      <a:cubicBezTo>
                        <a:pt x="5" y="6"/>
                        <a:pt x="10" y="4"/>
                        <a:pt x="13" y="5"/>
                      </a:cubicBezTo>
                      <a:cubicBezTo>
                        <a:pt x="11" y="1"/>
                        <a:pt x="11" y="1"/>
                        <a:pt x="11" y="1"/>
                      </a:cubicBezTo>
                      <a:cubicBezTo>
                        <a:pt x="9" y="0"/>
                        <a:pt x="4"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3" name="Freeform 1079"/>
                <p:cNvSpPr>
                  <a:spLocks/>
                </p:cNvSpPr>
                <p:nvPr/>
              </p:nvSpPr>
              <p:spPr bwMode="auto">
                <a:xfrm>
                  <a:off x="4075" y="3208"/>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4" name="Freeform 1080"/>
                <p:cNvSpPr>
                  <a:spLocks/>
                </p:cNvSpPr>
                <p:nvPr/>
              </p:nvSpPr>
              <p:spPr bwMode="auto">
                <a:xfrm>
                  <a:off x="4065" y="3192"/>
                  <a:ext cx="15" cy="17"/>
                </a:xfrm>
                <a:custGeom>
                  <a:avLst/>
                  <a:gdLst>
                    <a:gd name="T0" fmla="*/ 2 w 17"/>
                    <a:gd name="T1" fmla="*/ 0 h 20"/>
                    <a:gd name="T2" fmla="*/ 8 w 17"/>
                    <a:gd name="T3" fmla="*/ 9 h 20"/>
                    <a:gd name="T4" fmla="*/ 3 w 17"/>
                    <a:gd name="T5" fmla="*/ 6 h 20"/>
                    <a:gd name="T6" fmla="*/ 6 w 17"/>
                    <a:gd name="T7" fmla="*/ 14 h 20"/>
                    <a:gd name="T8" fmla="*/ 0 w 17"/>
                    <a:gd name="T9" fmla="*/ 10 h 20"/>
                    <a:gd name="T10" fmla="*/ 5 w 17"/>
                    <a:gd name="T11" fmla="*/ 17 h 20"/>
                    <a:gd name="T12" fmla="*/ 1 w 17"/>
                    <a:gd name="T13" fmla="*/ 20 h 20"/>
                    <a:gd name="T14" fmla="*/ 8 w 17"/>
                    <a:gd name="T15" fmla="*/ 19 h 20"/>
                    <a:gd name="T16" fmla="*/ 7 w 17"/>
                    <a:gd name="T17" fmla="*/ 16 h 20"/>
                    <a:gd name="T18" fmla="*/ 11 w 17"/>
                    <a:gd name="T19" fmla="*/ 18 h 20"/>
                    <a:gd name="T20" fmla="*/ 16 w 17"/>
                    <a:gd name="T21" fmla="*/ 7 h 20"/>
                    <a:gd name="T22" fmla="*/ 2 w 17"/>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20">
                      <a:moveTo>
                        <a:pt x="2" y="0"/>
                      </a:moveTo>
                      <a:cubicBezTo>
                        <a:pt x="8" y="9"/>
                        <a:pt x="8" y="9"/>
                        <a:pt x="8" y="9"/>
                      </a:cubicBezTo>
                      <a:cubicBezTo>
                        <a:pt x="6" y="8"/>
                        <a:pt x="4" y="8"/>
                        <a:pt x="3" y="6"/>
                      </a:cubicBezTo>
                      <a:cubicBezTo>
                        <a:pt x="2" y="10"/>
                        <a:pt x="7" y="11"/>
                        <a:pt x="6" y="14"/>
                      </a:cubicBezTo>
                      <a:cubicBezTo>
                        <a:pt x="0" y="14"/>
                        <a:pt x="6" y="8"/>
                        <a:pt x="0" y="10"/>
                      </a:cubicBezTo>
                      <a:cubicBezTo>
                        <a:pt x="0" y="12"/>
                        <a:pt x="0" y="15"/>
                        <a:pt x="5" y="17"/>
                      </a:cubicBezTo>
                      <a:cubicBezTo>
                        <a:pt x="1" y="20"/>
                        <a:pt x="1" y="20"/>
                        <a:pt x="1" y="20"/>
                      </a:cubicBezTo>
                      <a:cubicBezTo>
                        <a:pt x="8" y="19"/>
                        <a:pt x="8" y="19"/>
                        <a:pt x="8" y="19"/>
                      </a:cubicBezTo>
                      <a:cubicBezTo>
                        <a:pt x="10" y="18"/>
                        <a:pt x="3" y="16"/>
                        <a:pt x="7" y="16"/>
                      </a:cubicBezTo>
                      <a:cubicBezTo>
                        <a:pt x="10" y="16"/>
                        <a:pt x="11" y="17"/>
                        <a:pt x="11" y="18"/>
                      </a:cubicBezTo>
                      <a:cubicBezTo>
                        <a:pt x="10" y="16"/>
                        <a:pt x="17" y="12"/>
                        <a:pt x="16" y="7"/>
                      </a:cubicBezTo>
                      <a:cubicBezTo>
                        <a:pt x="16" y="2"/>
                        <a:pt x="5" y="3"/>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5" name="Freeform 1081"/>
                <p:cNvSpPr>
                  <a:spLocks/>
                </p:cNvSpPr>
                <p:nvPr/>
              </p:nvSpPr>
              <p:spPr bwMode="auto">
                <a:xfrm>
                  <a:off x="4072" y="3191"/>
                  <a:ext cx="3" cy="1"/>
                </a:xfrm>
                <a:custGeom>
                  <a:avLst/>
                  <a:gdLst>
                    <a:gd name="T0" fmla="*/ 1 w 3"/>
                    <a:gd name="T1" fmla="*/ 1 h 1"/>
                    <a:gd name="T2" fmla="*/ 3 w 3"/>
                    <a:gd name="T3" fmla="*/ 0 h 1"/>
                    <a:gd name="T4" fmla="*/ 0 w 3"/>
                    <a:gd name="T5" fmla="*/ 1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1"/>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6" name="Freeform 1082"/>
                <p:cNvSpPr>
                  <a:spLocks/>
                </p:cNvSpPr>
                <p:nvPr/>
              </p:nvSpPr>
              <p:spPr bwMode="auto">
                <a:xfrm>
                  <a:off x="4065" y="3175"/>
                  <a:ext cx="16" cy="15"/>
                </a:xfrm>
                <a:custGeom>
                  <a:avLst/>
                  <a:gdLst>
                    <a:gd name="T0" fmla="*/ 1 w 18"/>
                    <a:gd name="T1" fmla="*/ 11 h 17"/>
                    <a:gd name="T2" fmla="*/ 5 w 18"/>
                    <a:gd name="T3" fmla="*/ 15 h 17"/>
                    <a:gd name="T4" fmla="*/ 2 w 18"/>
                    <a:gd name="T5" fmla="*/ 16 h 17"/>
                    <a:gd name="T6" fmla="*/ 7 w 18"/>
                    <a:gd name="T7" fmla="*/ 17 h 17"/>
                    <a:gd name="T8" fmla="*/ 4 w 18"/>
                    <a:gd name="T9" fmla="*/ 9 h 17"/>
                    <a:gd name="T10" fmla="*/ 13 w 18"/>
                    <a:gd name="T11" fmla="*/ 7 h 17"/>
                    <a:gd name="T12" fmla="*/ 11 w 18"/>
                    <a:gd name="T13" fmla="*/ 11 h 17"/>
                    <a:gd name="T14" fmla="*/ 10 w 18"/>
                    <a:gd name="T15" fmla="*/ 0 h 17"/>
                    <a:gd name="T16" fmla="*/ 8 w 18"/>
                    <a:gd name="T17" fmla="*/ 3 h 17"/>
                    <a:gd name="T18" fmla="*/ 6 w 18"/>
                    <a:gd name="T19" fmla="*/ 0 h 17"/>
                    <a:gd name="T20" fmla="*/ 1 w 18"/>
                    <a:gd name="T21"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7">
                      <a:moveTo>
                        <a:pt x="1" y="11"/>
                      </a:moveTo>
                      <a:cubicBezTo>
                        <a:pt x="5" y="15"/>
                        <a:pt x="5" y="15"/>
                        <a:pt x="5" y="15"/>
                      </a:cubicBezTo>
                      <a:cubicBezTo>
                        <a:pt x="4" y="16"/>
                        <a:pt x="3" y="16"/>
                        <a:pt x="2" y="16"/>
                      </a:cubicBezTo>
                      <a:cubicBezTo>
                        <a:pt x="3" y="16"/>
                        <a:pt x="6" y="17"/>
                        <a:pt x="7" y="17"/>
                      </a:cubicBezTo>
                      <a:cubicBezTo>
                        <a:pt x="13" y="15"/>
                        <a:pt x="5" y="12"/>
                        <a:pt x="4" y="9"/>
                      </a:cubicBezTo>
                      <a:cubicBezTo>
                        <a:pt x="7" y="3"/>
                        <a:pt x="7" y="10"/>
                        <a:pt x="13" y="7"/>
                      </a:cubicBezTo>
                      <a:cubicBezTo>
                        <a:pt x="13" y="9"/>
                        <a:pt x="11" y="9"/>
                        <a:pt x="11" y="11"/>
                      </a:cubicBezTo>
                      <a:cubicBezTo>
                        <a:pt x="18" y="8"/>
                        <a:pt x="11" y="3"/>
                        <a:pt x="10" y="0"/>
                      </a:cubicBezTo>
                      <a:cubicBezTo>
                        <a:pt x="9" y="1"/>
                        <a:pt x="7" y="1"/>
                        <a:pt x="8" y="3"/>
                      </a:cubicBezTo>
                      <a:cubicBezTo>
                        <a:pt x="6" y="0"/>
                        <a:pt x="6" y="0"/>
                        <a:pt x="6" y="0"/>
                      </a:cubicBezTo>
                      <a:cubicBezTo>
                        <a:pt x="1" y="3"/>
                        <a:pt x="0" y="5"/>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7" name="Freeform 1083"/>
                <p:cNvSpPr>
                  <a:spLocks/>
                </p:cNvSpPr>
                <p:nvPr/>
              </p:nvSpPr>
              <p:spPr bwMode="auto">
                <a:xfrm>
                  <a:off x="4064" y="3189"/>
                  <a:ext cx="3" cy="2"/>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1" y="1"/>
                        <a:pt x="2" y="0"/>
                        <a:pt x="3" y="0"/>
                      </a:cubicBezTo>
                      <a:cubicBezTo>
                        <a:pt x="1" y="1"/>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8" name="Freeform 1084"/>
                <p:cNvSpPr>
                  <a:spLocks/>
                </p:cNvSpPr>
                <p:nvPr/>
              </p:nvSpPr>
              <p:spPr bwMode="auto">
                <a:xfrm>
                  <a:off x="4073" y="3174"/>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1" y="1"/>
                      </a:cubicBezTo>
                      <a:cubicBezTo>
                        <a:pt x="1"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9" name="Freeform 1085"/>
                <p:cNvSpPr>
                  <a:spLocks/>
                </p:cNvSpPr>
                <p:nvPr/>
              </p:nvSpPr>
              <p:spPr bwMode="auto">
                <a:xfrm>
                  <a:off x="4065" y="3174"/>
                  <a:ext cx="3" cy="3"/>
                </a:xfrm>
                <a:custGeom>
                  <a:avLst/>
                  <a:gdLst>
                    <a:gd name="T0" fmla="*/ 2 w 3"/>
                    <a:gd name="T1" fmla="*/ 3 h 3"/>
                    <a:gd name="T2" fmla="*/ 3 w 3"/>
                    <a:gd name="T3" fmla="*/ 0 h 3"/>
                    <a:gd name="T4" fmla="*/ 0 w 3"/>
                    <a:gd name="T5" fmla="*/ 1 h 3"/>
                    <a:gd name="T6" fmla="*/ 2 w 3"/>
                    <a:gd name="T7" fmla="*/ 3 h 3"/>
                  </a:gdLst>
                  <a:ahLst/>
                  <a:cxnLst>
                    <a:cxn ang="0">
                      <a:pos x="T0" y="T1"/>
                    </a:cxn>
                    <a:cxn ang="0">
                      <a:pos x="T2" y="T3"/>
                    </a:cxn>
                    <a:cxn ang="0">
                      <a:pos x="T4" y="T5"/>
                    </a:cxn>
                    <a:cxn ang="0">
                      <a:pos x="T6" y="T7"/>
                    </a:cxn>
                  </a:cxnLst>
                  <a:rect l="0" t="0" r="r" b="b"/>
                  <a:pathLst>
                    <a:path w="3" h="3">
                      <a:moveTo>
                        <a:pt x="2" y="3"/>
                      </a:moveTo>
                      <a:cubicBezTo>
                        <a:pt x="3" y="0"/>
                        <a:pt x="3" y="0"/>
                        <a:pt x="3" y="0"/>
                      </a:cubicBezTo>
                      <a:cubicBezTo>
                        <a:pt x="0" y="1"/>
                        <a:pt x="0" y="1"/>
                        <a:pt x="0" y="1"/>
                      </a:cubicBezTo>
                      <a:cubicBezTo>
                        <a:pt x="0" y="1"/>
                        <a:pt x="1" y="3"/>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0" name="Freeform 1086"/>
                <p:cNvSpPr>
                  <a:spLocks/>
                </p:cNvSpPr>
                <p:nvPr/>
              </p:nvSpPr>
              <p:spPr bwMode="auto">
                <a:xfrm>
                  <a:off x="4062" y="3076"/>
                  <a:ext cx="16" cy="96"/>
                </a:xfrm>
                <a:custGeom>
                  <a:avLst/>
                  <a:gdLst>
                    <a:gd name="T0" fmla="*/ 16 w 19"/>
                    <a:gd name="T1" fmla="*/ 1 h 112"/>
                    <a:gd name="T2" fmla="*/ 12 w 19"/>
                    <a:gd name="T3" fmla="*/ 5 h 112"/>
                    <a:gd name="T4" fmla="*/ 8 w 19"/>
                    <a:gd name="T5" fmla="*/ 0 h 112"/>
                    <a:gd name="T6" fmla="*/ 1 w 19"/>
                    <a:gd name="T7" fmla="*/ 0 h 112"/>
                    <a:gd name="T8" fmla="*/ 4 w 19"/>
                    <a:gd name="T9" fmla="*/ 9 h 112"/>
                    <a:gd name="T10" fmla="*/ 0 w 19"/>
                    <a:gd name="T11" fmla="*/ 9 h 112"/>
                    <a:gd name="T12" fmla="*/ 3 w 19"/>
                    <a:gd name="T13" fmla="*/ 26 h 112"/>
                    <a:gd name="T14" fmla="*/ 4 w 19"/>
                    <a:gd name="T15" fmla="*/ 38 h 112"/>
                    <a:gd name="T16" fmla="*/ 3 w 19"/>
                    <a:gd name="T17" fmla="*/ 85 h 112"/>
                    <a:gd name="T18" fmla="*/ 9 w 19"/>
                    <a:gd name="T19" fmla="*/ 87 h 112"/>
                    <a:gd name="T20" fmla="*/ 5 w 19"/>
                    <a:gd name="T21" fmla="*/ 90 h 112"/>
                    <a:gd name="T22" fmla="*/ 5 w 19"/>
                    <a:gd name="T23" fmla="*/ 88 h 112"/>
                    <a:gd name="T24" fmla="*/ 4 w 19"/>
                    <a:gd name="T25" fmla="*/ 101 h 112"/>
                    <a:gd name="T26" fmla="*/ 11 w 19"/>
                    <a:gd name="T27" fmla="*/ 101 h 112"/>
                    <a:gd name="T28" fmla="*/ 3 w 19"/>
                    <a:gd name="T29" fmla="*/ 107 h 112"/>
                    <a:gd name="T30" fmla="*/ 9 w 19"/>
                    <a:gd name="T31" fmla="*/ 112 h 112"/>
                    <a:gd name="T32" fmla="*/ 14 w 19"/>
                    <a:gd name="T33" fmla="*/ 107 h 112"/>
                    <a:gd name="T34" fmla="*/ 17 w 19"/>
                    <a:gd name="T35" fmla="*/ 111 h 112"/>
                    <a:gd name="T36" fmla="*/ 7 w 19"/>
                    <a:gd name="T37" fmla="*/ 80 h 112"/>
                    <a:gd name="T38" fmla="*/ 11 w 19"/>
                    <a:gd name="T39" fmla="*/ 81 h 112"/>
                    <a:gd name="T40" fmla="*/ 15 w 19"/>
                    <a:gd name="T41" fmla="*/ 62 h 112"/>
                    <a:gd name="T42" fmla="*/ 8 w 19"/>
                    <a:gd name="T43" fmla="*/ 55 h 112"/>
                    <a:gd name="T44" fmla="*/ 11 w 19"/>
                    <a:gd name="T45" fmla="*/ 51 h 112"/>
                    <a:gd name="T46" fmla="*/ 8 w 19"/>
                    <a:gd name="T47" fmla="*/ 51 h 112"/>
                    <a:gd name="T48" fmla="*/ 12 w 19"/>
                    <a:gd name="T49" fmla="*/ 45 h 112"/>
                    <a:gd name="T50" fmla="*/ 4 w 19"/>
                    <a:gd name="T51" fmla="*/ 44 h 112"/>
                    <a:gd name="T52" fmla="*/ 15 w 19"/>
                    <a:gd name="T53" fmla="*/ 33 h 112"/>
                    <a:gd name="T54" fmla="*/ 11 w 19"/>
                    <a:gd name="T55" fmla="*/ 35 h 112"/>
                    <a:gd name="T56" fmla="*/ 8 w 19"/>
                    <a:gd name="T57" fmla="*/ 32 h 112"/>
                    <a:gd name="T58" fmla="*/ 15 w 19"/>
                    <a:gd name="T59" fmla="*/ 31 h 112"/>
                    <a:gd name="T60" fmla="*/ 10 w 19"/>
                    <a:gd name="T61" fmla="*/ 22 h 112"/>
                    <a:gd name="T62" fmla="*/ 6 w 19"/>
                    <a:gd name="T63" fmla="*/ 23 h 112"/>
                    <a:gd name="T64" fmla="*/ 8 w 19"/>
                    <a:gd name="T65" fmla="*/ 11 h 112"/>
                    <a:gd name="T66" fmla="*/ 15 w 19"/>
                    <a:gd name="T67" fmla="*/ 17 h 112"/>
                    <a:gd name="T68" fmla="*/ 18 w 19"/>
                    <a:gd name="T69" fmla="*/ 14 h 112"/>
                    <a:gd name="T70" fmla="*/ 10 w 19"/>
                    <a:gd name="T71" fmla="*/ 6 h 112"/>
                    <a:gd name="T72" fmla="*/ 16 w 19"/>
                    <a:gd name="T73" fmla="*/ 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112">
                      <a:moveTo>
                        <a:pt x="16" y="1"/>
                      </a:moveTo>
                      <a:cubicBezTo>
                        <a:pt x="13" y="1"/>
                        <a:pt x="12" y="2"/>
                        <a:pt x="12" y="5"/>
                      </a:cubicBezTo>
                      <a:cubicBezTo>
                        <a:pt x="9" y="4"/>
                        <a:pt x="10" y="1"/>
                        <a:pt x="8" y="0"/>
                      </a:cubicBezTo>
                      <a:cubicBezTo>
                        <a:pt x="6" y="3"/>
                        <a:pt x="4" y="0"/>
                        <a:pt x="1" y="0"/>
                      </a:cubicBezTo>
                      <a:cubicBezTo>
                        <a:pt x="1" y="4"/>
                        <a:pt x="5" y="5"/>
                        <a:pt x="4" y="9"/>
                      </a:cubicBezTo>
                      <a:cubicBezTo>
                        <a:pt x="0" y="9"/>
                        <a:pt x="0" y="9"/>
                        <a:pt x="0" y="9"/>
                      </a:cubicBezTo>
                      <a:cubicBezTo>
                        <a:pt x="2" y="14"/>
                        <a:pt x="5" y="21"/>
                        <a:pt x="3" y="26"/>
                      </a:cubicBezTo>
                      <a:cubicBezTo>
                        <a:pt x="1" y="30"/>
                        <a:pt x="3" y="33"/>
                        <a:pt x="4" y="38"/>
                      </a:cubicBezTo>
                      <a:cubicBezTo>
                        <a:pt x="2" y="53"/>
                        <a:pt x="6" y="68"/>
                        <a:pt x="3" y="85"/>
                      </a:cubicBezTo>
                      <a:cubicBezTo>
                        <a:pt x="9" y="87"/>
                        <a:pt x="9" y="87"/>
                        <a:pt x="9" y="87"/>
                      </a:cubicBezTo>
                      <a:cubicBezTo>
                        <a:pt x="6" y="88"/>
                        <a:pt x="9" y="91"/>
                        <a:pt x="5" y="90"/>
                      </a:cubicBezTo>
                      <a:cubicBezTo>
                        <a:pt x="6" y="90"/>
                        <a:pt x="5" y="89"/>
                        <a:pt x="5" y="88"/>
                      </a:cubicBezTo>
                      <a:cubicBezTo>
                        <a:pt x="0" y="91"/>
                        <a:pt x="6" y="97"/>
                        <a:pt x="4" y="101"/>
                      </a:cubicBezTo>
                      <a:cubicBezTo>
                        <a:pt x="5" y="101"/>
                        <a:pt x="10" y="100"/>
                        <a:pt x="11" y="101"/>
                      </a:cubicBezTo>
                      <a:cubicBezTo>
                        <a:pt x="4" y="101"/>
                        <a:pt x="12" y="106"/>
                        <a:pt x="3" y="107"/>
                      </a:cubicBezTo>
                      <a:cubicBezTo>
                        <a:pt x="1" y="111"/>
                        <a:pt x="10" y="107"/>
                        <a:pt x="9" y="112"/>
                      </a:cubicBezTo>
                      <a:cubicBezTo>
                        <a:pt x="13" y="112"/>
                        <a:pt x="10" y="108"/>
                        <a:pt x="14" y="107"/>
                      </a:cubicBezTo>
                      <a:cubicBezTo>
                        <a:pt x="17" y="108"/>
                        <a:pt x="12" y="111"/>
                        <a:pt x="17" y="111"/>
                      </a:cubicBezTo>
                      <a:cubicBezTo>
                        <a:pt x="19" y="104"/>
                        <a:pt x="10" y="91"/>
                        <a:pt x="7" y="80"/>
                      </a:cubicBezTo>
                      <a:cubicBezTo>
                        <a:pt x="11" y="81"/>
                        <a:pt x="11" y="81"/>
                        <a:pt x="11" y="81"/>
                      </a:cubicBezTo>
                      <a:cubicBezTo>
                        <a:pt x="8" y="76"/>
                        <a:pt x="8" y="67"/>
                        <a:pt x="15" y="62"/>
                      </a:cubicBezTo>
                      <a:cubicBezTo>
                        <a:pt x="11" y="63"/>
                        <a:pt x="17" y="54"/>
                        <a:pt x="8" y="55"/>
                      </a:cubicBezTo>
                      <a:cubicBezTo>
                        <a:pt x="10" y="54"/>
                        <a:pt x="10" y="53"/>
                        <a:pt x="11" y="51"/>
                      </a:cubicBezTo>
                      <a:cubicBezTo>
                        <a:pt x="8" y="51"/>
                        <a:pt x="8" y="51"/>
                        <a:pt x="8" y="51"/>
                      </a:cubicBezTo>
                      <a:cubicBezTo>
                        <a:pt x="8" y="48"/>
                        <a:pt x="12" y="49"/>
                        <a:pt x="12" y="45"/>
                      </a:cubicBezTo>
                      <a:cubicBezTo>
                        <a:pt x="8" y="48"/>
                        <a:pt x="7" y="45"/>
                        <a:pt x="4" y="44"/>
                      </a:cubicBezTo>
                      <a:cubicBezTo>
                        <a:pt x="8" y="41"/>
                        <a:pt x="12" y="36"/>
                        <a:pt x="15" y="33"/>
                      </a:cubicBezTo>
                      <a:cubicBezTo>
                        <a:pt x="14" y="33"/>
                        <a:pt x="13" y="34"/>
                        <a:pt x="11" y="35"/>
                      </a:cubicBezTo>
                      <a:cubicBezTo>
                        <a:pt x="12" y="33"/>
                        <a:pt x="9" y="33"/>
                        <a:pt x="8" y="32"/>
                      </a:cubicBezTo>
                      <a:cubicBezTo>
                        <a:pt x="7" y="30"/>
                        <a:pt x="12" y="31"/>
                        <a:pt x="15" y="31"/>
                      </a:cubicBezTo>
                      <a:cubicBezTo>
                        <a:pt x="16" y="27"/>
                        <a:pt x="7" y="25"/>
                        <a:pt x="10" y="22"/>
                      </a:cubicBezTo>
                      <a:cubicBezTo>
                        <a:pt x="6" y="23"/>
                        <a:pt x="6" y="23"/>
                        <a:pt x="6" y="23"/>
                      </a:cubicBezTo>
                      <a:cubicBezTo>
                        <a:pt x="6" y="19"/>
                        <a:pt x="10" y="16"/>
                        <a:pt x="8" y="11"/>
                      </a:cubicBezTo>
                      <a:cubicBezTo>
                        <a:pt x="14" y="9"/>
                        <a:pt x="13" y="15"/>
                        <a:pt x="15" y="17"/>
                      </a:cubicBezTo>
                      <a:cubicBezTo>
                        <a:pt x="16" y="16"/>
                        <a:pt x="16" y="14"/>
                        <a:pt x="18" y="14"/>
                      </a:cubicBezTo>
                      <a:cubicBezTo>
                        <a:pt x="16" y="12"/>
                        <a:pt x="12" y="8"/>
                        <a:pt x="10" y="6"/>
                      </a:cubicBezTo>
                      <a:cubicBezTo>
                        <a:pt x="15" y="8"/>
                        <a:pt x="15" y="3"/>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1" name="Freeform 1087"/>
                <p:cNvSpPr>
                  <a:spLocks/>
                </p:cNvSpPr>
                <p:nvPr/>
              </p:nvSpPr>
              <p:spPr bwMode="auto">
                <a:xfrm>
                  <a:off x="4077" y="3087"/>
                  <a:ext cx="2" cy="2"/>
                </a:xfrm>
                <a:custGeom>
                  <a:avLst/>
                  <a:gdLst>
                    <a:gd name="T0" fmla="*/ 0 w 2"/>
                    <a:gd name="T1" fmla="*/ 1 h 2"/>
                    <a:gd name="T2" fmla="*/ 2 w 2"/>
                    <a:gd name="T3" fmla="*/ 2 h 2"/>
                    <a:gd name="T4" fmla="*/ 2 w 2"/>
                    <a:gd name="T5" fmla="*/ 0 h 2"/>
                    <a:gd name="T6" fmla="*/ 0 w 2"/>
                    <a:gd name="T7" fmla="*/ 1 h 2"/>
                  </a:gdLst>
                  <a:ahLst/>
                  <a:cxnLst>
                    <a:cxn ang="0">
                      <a:pos x="T0" y="T1"/>
                    </a:cxn>
                    <a:cxn ang="0">
                      <a:pos x="T2" y="T3"/>
                    </a:cxn>
                    <a:cxn ang="0">
                      <a:pos x="T4" y="T5"/>
                    </a:cxn>
                    <a:cxn ang="0">
                      <a:pos x="T6" y="T7"/>
                    </a:cxn>
                  </a:cxnLst>
                  <a:rect l="0" t="0" r="r" b="b"/>
                  <a:pathLst>
                    <a:path w="2" h="2">
                      <a:moveTo>
                        <a:pt x="0" y="1"/>
                      </a:moveTo>
                      <a:lnTo>
                        <a:pt x="2" y="2"/>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2" name="Freeform 1088"/>
                <p:cNvSpPr>
                  <a:spLocks/>
                </p:cNvSpPr>
                <p:nvPr/>
              </p:nvSpPr>
              <p:spPr bwMode="auto">
                <a:xfrm>
                  <a:off x="4075" y="30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3" name="Freeform 1089"/>
                <p:cNvSpPr>
                  <a:spLocks/>
                </p:cNvSpPr>
                <p:nvPr/>
              </p:nvSpPr>
              <p:spPr bwMode="auto">
                <a:xfrm>
                  <a:off x="4063" y="3097"/>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4" name="Freeform 1090"/>
                <p:cNvSpPr>
                  <a:spLocks/>
                </p:cNvSpPr>
                <p:nvPr/>
              </p:nvSpPr>
              <p:spPr bwMode="auto">
                <a:xfrm>
                  <a:off x="4075" y="3102"/>
                  <a:ext cx="3" cy="2"/>
                </a:xfrm>
                <a:custGeom>
                  <a:avLst/>
                  <a:gdLst>
                    <a:gd name="T0" fmla="*/ 4 w 4"/>
                    <a:gd name="T1" fmla="*/ 0 h 3"/>
                    <a:gd name="T2" fmla="*/ 0 w 4"/>
                    <a:gd name="T3" fmla="*/ 3 h 3"/>
                    <a:gd name="T4" fmla="*/ 4 w 4"/>
                    <a:gd name="T5" fmla="*/ 0 h 3"/>
                  </a:gdLst>
                  <a:ahLst/>
                  <a:cxnLst>
                    <a:cxn ang="0">
                      <a:pos x="T0" y="T1"/>
                    </a:cxn>
                    <a:cxn ang="0">
                      <a:pos x="T2" y="T3"/>
                    </a:cxn>
                    <a:cxn ang="0">
                      <a:pos x="T4" y="T5"/>
                    </a:cxn>
                  </a:cxnLst>
                  <a:rect l="0" t="0" r="r" b="b"/>
                  <a:pathLst>
                    <a:path w="4" h="3">
                      <a:moveTo>
                        <a:pt x="4" y="0"/>
                      </a:moveTo>
                      <a:cubicBezTo>
                        <a:pt x="0" y="3"/>
                        <a:pt x="0" y="3"/>
                        <a:pt x="0" y="3"/>
                      </a:cubicBezTo>
                      <a:cubicBezTo>
                        <a:pt x="2" y="3"/>
                        <a:pt x="3" y="3"/>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5" name="Freeform 1091"/>
                <p:cNvSpPr>
                  <a:spLocks/>
                </p:cNvSpPr>
                <p:nvPr/>
              </p:nvSpPr>
              <p:spPr bwMode="auto">
                <a:xfrm>
                  <a:off x="4075" y="3123"/>
                  <a:ext cx="2" cy="3"/>
                </a:xfrm>
                <a:custGeom>
                  <a:avLst/>
                  <a:gdLst>
                    <a:gd name="T0" fmla="*/ 0 w 3"/>
                    <a:gd name="T1" fmla="*/ 2 h 3"/>
                    <a:gd name="T2" fmla="*/ 3 w 3"/>
                    <a:gd name="T3" fmla="*/ 3 h 3"/>
                    <a:gd name="T4" fmla="*/ 0 w 3"/>
                    <a:gd name="T5" fmla="*/ 2 h 3"/>
                  </a:gdLst>
                  <a:ahLst/>
                  <a:cxnLst>
                    <a:cxn ang="0">
                      <a:pos x="T0" y="T1"/>
                    </a:cxn>
                    <a:cxn ang="0">
                      <a:pos x="T2" y="T3"/>
                    </a:cxn>
                    <a:cxn ang="0">
                      <a:pos x="T4" y="T5"/>
                    </a:cxn>
                  </a:cxnLst>
                  <a:rect l="0" t="0" r="r" b="b"/>
                  <a:pathLst>
                    <a:path w="3" h="3">
                      <a:moveTo>
                        <a:pt x="0" y="2"/>
                      </a:moveTo>
                      <a:cubicBezTo>
                        <a:pt x="0" y="3"/>
                        <a:pt x="2" y="2"/>
                        <a:pt x="3" y="3"/>
                      </a:cubicBezTo>
                      <a:cubicBezTo>
                        <a:pt x="3" y="1"/>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6" name="Freeform 1092"/>
                <p:cNvSpPr>
                  <a:spLocks/>
                </p:cNvSpPr>
                <p:nvPr/>
              </p:nvSpPr>
              <p:spPr bwMode="auto">
                <a:xfrm>
                  <a:off x="4076" y="3079"/>
                  <a:ext cx="2" cy="5"/>
                </a:xfrm>
                <a:custGeom>
                  <a:avLst/>
                  <a:gdLst>
                    <a:gd name="T0" fmla="*/ 2 w 2"/>
                    <a:gd name="T1" fmla="*/ 5 h 5"/>
                    <a:gd name="T2" fmla="*/ 1 w 2"/>
                    <a:gd name="T3" fmla="*/ 1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lnTo>
                        <a:pt x="1" y="1"/>
                      </a:lnTo>
                      <a:lnTo>
                        <a:pt x="0" y="0"/>
                      </a:ln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7" name="Freeform 1093"/>
                <p:cNvSpPr>
                  <a:spLocks/>
                </p:cNvSpPr>
                <p:nvPr/>
              </p:nvSpPr>
              <p:spPr bwMode="auto">
                <a:xfrm>
                  <a:off x="4058" y="3020"/>
                  <a:ext cx="21" cy="53"/>
                </a:xfrm>
                <a:custGeom>
                  <a:avLst/>
                  <a:gdLst>
                    <a:gd name="T0" fmla="*/ 5 w 24"/>
                    <a:gd name="T1" fmla="*/ 4 h 62"/>
                    <a:gd name="T2" fmla="*/ 2 w 24"/>
                    <a:gd name="T3" fmla="*/ 15 h 62"/>
                    <a:gd name="T4" fmla="*/ 12 w 24"/>
                    <a:gd name="T5" fmla="*/ 23 h 62"/>
                    <a:gd name="T6" fmla="*/ 3 w 24"/>
                    <a:gd name="T7" fmla="*/ 21 h 62"/>
                    <a:gd name="T8" fmla="*/ 9 w 24"/>
                    <a:gd name="T9" fmla="*/ 43 h 62"/>
                    <a:gd name="T10" fmla="*/ 6 w 24"/>
                    <a:gd name="T11" fmla="*/ 43 h 62"/>
                    <a:gd name="T12" fmla="*/ 15 w 24"/>
                    <a:gd name="T13" fmla="*/ 51 h 62"/>
                    <a:gd name="T14" fmla="*/ 4 w 24"/>
                    <a:gd name="T15" fmla="*/ 51 h 62"/>
                    <a:gd name="T16" fmla="*/ 4 w 24"/>
                    <a:gd name="T17" fmla="*/ 50 h 62"/>
                    <a:gd name="T18" fmla="*/ 7 w 24"/>
                    <a:gd name="T19" fmla="*/ 61 h 62"/>
                    <a:gd name="T20" fmla="*/ 13 w 24"/>
                    <a:gd name="T21" fmla="*/ 62 h 62"/>
                    <a:gd name="T22" fmla="*/ 18 w 24"/>
                    <a:gd name="T23" fmla="*/ 62 h 62"/>
                    <a:gd name="T24" fmla="*/ 14 w 24"/>
                    <a:gd name="T25" fmla="*/ 55 h 62"/>
                    <a:gd name="T26" fmla="*/ 19 w 24"/>
                    <a:gd name="T27" fmla="*/ 54 h 62"/>
                    <a:gd name="T28" fmla="*/ 16 w 24"/>
                    <a:gd name="T29" fmla="*/ 51 h 62"/>
                    <a:gd name="T30" fmla="*/ 20 w 24"/>
                    <a:gd name="T31" fmla="*/ 50 h 62"/>
                    <a:gd name="T32" fmla="*/ 16 w 24"/>
                    <a:gd name="T33" fmla="*/ 45 h 62"/>
                    <a:gd name="T34" fmla="*/ 17 w 24"/>
                    <a:gd name="T35" fmla="*/ 46 h 62"/>
                    <a:gd name="T36" fmla="*/ 13 w 24"/>
                    <a:gd name="T37" fmla="*/ 42 h 62"/>
                    <a:gd name="T38" fmla="*/ 18 w 24"/>
                    <a:gd name="T39" fmla="*/ 40 h 62"/>
                    <a:gd name="T40" fmla="*/ 14 w 24"/>
                    <a:gd name="T41" fmla="*/ 40 h 62"/>
                    <a:gd name="T42" fmla="*/ 20 w 24"/>
                    <a:gd name="T43" fmla="*/ 27 h 62"/>
                    <a:gd name="T44" fmla="*/ 16 w 24"/>
                    <a:gd name="T45" fmla="*/ 26 h 62"/>
                    <a:gd name="T46" fmla="*/ 19 w 24"/>
                    <a:gd name="T47" fmla="*/ 32 h 62"/>
                    <a:gd name="T48" fmla="*/ 10 w 24"/>
                    <a:gd name="T49" fmla="*/ 31 h 62"/>
                    <a:gd name="T50" fmla="*/ 18 w 24"/>
                    <a:gd name="T51" fmla="*/ 23 h 62"/>
                    <a:gd name="T52" fmla="*/ 16 w 24"/>
                    <a:gd name="T53" fmla="*/ 14 h 62"/>
                    <a:gd name="T54" fmla="*/ 18 w 24"/>
                    <a:gd name="T55" fmla="*/ 14 h 62"/>
                    <a:gd name="T56" fmla="*/ 15 w 24"/>
                    <a:gd name="T57" fmla="*/ 7 h 62"/>
                    <a:gd name="T58" fmla="*/ 13 w 24"/>
                    <a:gd name="T59" fmla="*/ 9 h 62"/>
                    <a:gd name="T60" fmla="*/ 10 w 24"/>
                    <a:gd name="T61" fmla="*/ 7 h 62"/>
                    <a:gd name="T62" fmla="*/ 12 w 24"/>
                    <a:gd name="T63" fmla="*/ 6 h 62"/>
                    <a:gd name="T64" fmla="*/ 7 w 24"/>
                    <a:gd name="T65" fmla="*/ 0 h 62"/>
                    <a:gd name="T66" fmla="*/ 10 w 24"/>
                    <a:gd name="T67" fmla="*/ 7 h 62"/>
                    <a:gd name="T68" fmla="*/ 5 w 24"/>
                    <a:gd name="T69" fmla="*/ 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62">
                      <a:moveTo>
                        <a:pt x="5" y="4"/>
                      </a:moveTo>
                      <a:cubicBezTo>
                        <a:pt x="0" y="7"/>
                        <a:pt x="3" y="12"/>
                        <a:pt x="2" y="15"/>
                      </a:cubicBezTo>
                      <a:cubicBezTo>
                        <a:pt x="4" y="22"/>
                        <a:pt x="12" y="16"/>
                        <a:pt x="12" y="23"/>
                      </a:cubicBezTo>
                      <a:cubicBezTo>
                        <a:pt x="3" y="21"/>
                        <a:pt x="3" y="21"/>
                        <a:pt x="3" y="21"/>
                      </a:cubicBezTo>
                      <a:cubicBezTo>
                        <a:pt x="4" y="28"/>
                        <a:pt x="1" y="37"/>
                        <a:pt x="9" y="43"/>
                      </a:cubicBezTo>
                      <a:cubicBezTo>
                        <a:pt x="8" y="43"/>
                        <a:pt x="7" y="44"/>
                        <a:pt x="6" y="43"/>
                      </a:cubicBezTo>
                      <a:cubicBezTo>
                        <a:pt x="6" y="47"/>
                        <a:pt x="19" y="45"/>
                        <a:pt x="15" y="51"/>
                      </a:cubicBezTo>
                      <a:cubicBezTo>
                        <a:pt x="10" y="45"/>
                        <a:pt x="10" y="52"/>
                        <a:pt x="4" y="51"/>
                      </a:cubicBezTo>
                      <a:cubicBezTo>
                        <a:pt x="4" y="50"/>
                        <a:pt x="4" y="50"/>
                        <a:pt x="4" y="50"/>
                      </a:cubicBezTo>
                      <a:cubicBezTo>
                        <a:pt x="4" y="53"/>
                        <a:pt x="7" y="58"/>
                        <a:pt x="7" y="61"/>
                      </a:cubicBezTo>
                      <a:cubicBezTo>
                        <a:pt x="9" y="61"/>
                        <a:pt x="13" y="59"/>
                        <a:pt x="13" y="62"/>
                      </a:cubicBezTo>
                      <a:cubicBezTo>
                        <a:pt x="13" y="61"/>
                        <a:pt x="16" y="62"/>
                        <a:pt x="18" y="62"/>
                      </a:cubicBezTo>
                      <a:cubicBezTo>
                        <a:pt x="16" y="58"/>
                        <a:pt x="18" y="57"/>
                        <a:pt x="14" y="55"/>
                      </a:cubicBezTo>
                      <a:cubicBezTo>
                        <a:pt x="18" y="53"/>
                        <a:pt x="15" y="56"/>
                        <a:pt x="19" y="54"/>
                      </a:cubicBezTo>
                      <a:cubicBezTo>
                        <a:pt x="16" y="51"/>
                        <a:pt x="16" y="51"/>
                        <a:pt x="16" y="51"/>
                      </a:cubicBezTo>
                      <a:cubicBezTo>
                        <a:pt x="17" y="49"/>
                        <a:pt x="19" y="53"/>
                        <a:pt x="20" y="50"/>
                      </a:cubicBezTo>
                      <a:cubicBezTo>
                        <a:pt x="18" y="50"/>
                        <a:pt x="16" y="47"/>
                        <a:pt x="16" y="45"/>
                      </a:cubicBezTo>
                      <a:cubicBezTo>
                        <a:pt x="17" y="46"/>
                        <a:pt x="17" y="46"/>
                        <a:pt x="17" y="46"/>
                      </a:cubicBezTo>
                      <a:cubicBezTo>
                        <a:pt x="16" y="44"/>
                        <a:pt x="18" y="41"/>
                        <a:pt x="13" y="42"/>
                      </a:cubicBezTo>
                      <a:cubicBezTo>
                        <a:pt x="18" y="40"/>
                        <a:pt x="18" y="40"/>
                        <a:pt x="18" y="40"/>
                      </a:cubicBezTo>
                      <a:cubicBezTo>
                        <a:pt x="14" y="40"/>
                        <a:pt x="14" y="40"/>
                        <a:pt x="14" y="40"/>
                      </a:cubicBezTo>
                      <a:cubicBezTo>
                        <a:pt x="16" y="35"/>
                        <a:pt x="24" y="34"/>
                        <a:pt x="20" y="27"/>
                      </a:cubicBezTo>
                      <a:cubicBezTo>
                        <a:pt x="19" y="29"/>
                        <a:pt x="17" y="27"/>
                        <a:pt x="16" y="26"/>
                      </a:cubicBezTo>
                      <a:cubicBezTo>
                        <a:pt x="14" y="29"/>
                        <a:pt x="19" y="30"/>
                        <a:pt x="19" y="32"/>
                      </a:cubicBezTo>
                      <a:cubicBezTo>
                        <a:pt x="16" y="33"/>
                        <a:pt x="12" y="28"/>
                        <a:pt x="10" y="31"/>
                      </a:cubicBezTo>
                      <a:cubicBezTo>
                        <a:pt x="14" y="28"/>
                        <a:pt x="9" y="25"/>
                        <a:pt x="18" y="23"/>
                      </a:cubicBezTo>
                      <a:cubicBezTo>
                        <a:pt x="19" y="19"/>
                        <a:pt x="14" y="18"/>
                        <a:pt x="16" y="14"/>
                      </a:cubicBezTo>
                      <a:cubicBezTo>
                        <a:pt x="18" y="14"/>
                        <a:pt x="18" y="14"/>
                        <a:pt x="18" y="14"/>
                      </a:cubicBezTo>
                      <a:cubicBezTo>
                        <a:pt x="12" y="13"/>
                        <a:pt x="20" y="10"/>
                        <a:pt x="15" y="7"/>
                      </a:cubicBezTo>
                      <a:cubicBezTo>
                        <a:pt x="13" y="9"/>
                        <a:pt x="13" y="9"/>
                        <a:pt x="13" y="9"/>
                      </a:cubicBezTo>
                      <a:cubicBezTo>
                        <a:pt x="11" y="9"/>
                        <a:pt x="11" y="8"/>
                        <a:pt x="10" y="7"/>
                      </a:cubicBezTo>
                      <a:cubicBezTo>
                        <a:pt x="11" y="7"/>
                        <a:pt x="11" y="7"/>
                        <a:pt x="12" y="6"/>
                      </a:cubicBezTo>
                      <a:cubicBezTo>
                        <a:pt x="8" y="6"/>
                        <a:pt x="8" y="1"/>
                        <a:pt x="7" y="0"/>
                      </a:cubicBezTo>
                      <a:cubicBezTo>
                        <a:pt x="6" y="2"/>
                        <a:pt x="9" y="5"/>
                        <a:pt x="10" y="7"/>
                      </a:cubicBezTo>
                      <a:cubicBezTo>
                        <a:pt x="8" y="6"/>
                        <a:pt x="4" y="6"/>
                        <a:pt x="5"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8" name="Freeform 1094"/>
                <p:cNvSpPr>
                  <a:spLocks/>
                </p:cNvSpPr>
                <p:nvPr/>
              </p:nvSpPr>
              <p:spPr bwMode="auto">
                <a:xfrm>
                  <a:off x="4073" y="305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9" name="Freeform 1095"/>
                <p:cNvSpPr>
                  <a:spLocks/>
                </p:cNvSpPr>
                <p:nvPr/>
              </p:nvSpPr>
              <p:spPr bwMode="auto">
                <a:xfrm>
                  <a:off x="4057" y="2978"/>
                  <a:ext cx="25" cy="41"/>
                </a:xfrm>
                <a:custGeom>
                  <a:avLst/>
                  <a:gdLst>
                    <a:gd name="T0" fmla="*/ 14 w 28"/>
                    <a:gd name="T1" fmla="*/ 35 h 48"/>
                    <a:gd name="T2" fmla="*/ 19 w 28"/>
                    <a:gd name="T3" fmla="*/ 33 h 48"/>
                    <a:gd name="T4" fmla="*/ 9 w 28"/>
                    <a:gd name="T5" fmla="*/ 33 h 48"/>
                    <a:gd name="T6" fmla="*/ 7 w 28"/>
                    <a:gd name="T7" fmla="*/ 28 h 48"/>
                    <a:gd name="T8" fmla="*/ 16 w 28"/>
                    <a:gd name="T9" fmla="*/ 28 h 48"/>
                    <a:gd name="T10" fmla="*/ 18 w 28"/>
                    <a:gd name="T11" fmla="*/ 23 h 48"/>
                    <a:gd name="T12" fmla="*/ 12 w 28"/>
                    <a:gd name="T13" fmla="*/ 23 h 48"/>
                    <a:gd name="T14" fmla="*/ 9 w 28"/>
                    <a:gd name="T15" fmla="*/ 18 h 48"/>
                    <a:gd name="T16" fmla="*/ 11 w 28"/>
                    <a:gd name="T17" fmla="*/ 20 h 48"/>
                    <a:gd name="T18" fmla="*/ 17 w 28"/>
                    <a:gd name="T19" fmla="*/ 17 h 48"/>
                    <a:gd name="T20" fmla="*/ 2 w 28"/>
                    <a:gd name="T21" fmla="*/ 3 h 48"/>
                    <a:gd name="T22" fmla="*/ 3 w 28"/>
                    <a:gd name="T23" fmla="*/ 7 h 48"/>
                    <a:gd name="T24" fmla="*/ 10 w 28"/>
                    <a:gd name="T25" fmla="*/ 8 h 48"/>
                    <a:gd name="T26" fmla="*/ 8 w 28"/>
                    <a:gd name="T27" fmla="*/ 12 h 48"/>
                    <a:gd name="T28" fmla="*/ 4 w 28"/>
                    <a:gd name="T29" fmla="*/ 9 h 48"/>
                    <a:gd name="T30" fmla="*/ 4 w 28"/>
                    <a:gd name="T31" fmla="*/ 41 h 48"/>
                    <a:gd name="T32" fmla="*/ 4 w 28"/>
                    <a:gd name="T33" fmla="*/ 37 h 48"/>
                    <a:gd name="T34" fmla="*/ 8 w 28"/>
                    <a:gd name="T35" fmla="*/ 41 h 48"/>
                    <a:gd name="T36" fmla="*/ 15 w 28"/>
                    <a:gd name="T37" fmla="*/ 39 h 48"/>
                    <a:gd name="T38" fmla="*/ 13 w 28"/>
                    <a:gd name="T39" fmla="*/ 41 h 48"/>
                    <a:gd name="T40" fmla="*/ 19 w 28"/>
                    <a:gd name="T41" fmla="*/ 41 h 48"/>
                    <a:gd name="T42" fmla="*/ 22 w 28"/>
                    <a:gd name="T43" fmla="*/ 48 h 48"/>
                    <a:gd name="T44" fmla="*/ 23 w 28"/>
                    <a:gd name="T45" fmla="*/ 37 h 48"/>
                    <a:gd name="T46" fmla="*/ 14 w 28"/>
                    <a:gd name="T47"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8">
                      <a:moveTo>
                        <a:pt x="14" y="35"/>
                      </a:moveTo>
                      <a:cubicBezTo>
                        <a:pt x="15" y="32"/>
                        <a:pt x="17" y="36"/>
                        <a:pt x="19" y="33"/>
                      </a:cubicBezTo>
                      <a:cubicBezTo>
                        <a:pt x="16" y="30"/>
                        <a:pt x="13" y="36"/>
                        <a:pt x="9" y="33"/>
                      </a:cubicBezTo>
                      <a:cubicBezTo>
                        <a:pt x="11" y="32"/>
                        <a:pt x="7" y="29"/>
                        <a:pt x="7" y="28"/>
                      </a:cubicBezTo>
                      <a:cubicBezTo>
                        <a:pt x="10" y="29"/>
                        <a:pt x="15" y="29"/>
                        <a:pt x="16" y="28"/>
                      </a:cubicBezTo>
                      <a:cubicBezTo>
                        <a:pt x="15" y="27"/>
                        <a:pt x="17" y="25"/>
                        <a:pt x="18" y="23"/>
                      </a:cubicBezTo>
                      <a:cubicBezTo>
                        <a:pt x="14" y="27"/>
                        <a:pt x="16" y="20"/>
                        <a:pt x="12" y="23"/>
                      </a:cubicBezTo>
                      <a:cubicBezTo>
                        <a:pt x="9" y="23"/>
                        <a:pt x="6" y="19"/>
                        <a:pt x="9" y="18"/>
                      </a:cubicBezTo>
                      <a:cubicBezTo>
                        <a:pt x="11" y="18"/>
                        <a:pt x="11" y="19"/>
                        <a:pt x="11" y="20"/>
                      </a:cubicBezTo>
                      <a:cubicBezTo>
                        <a:pt x="15" y="21"/>
                        <a:pt x="13" y="17"/>
                        <a:pt x="17" y="17"/>
                      </a:cubicBezTo>
                      <a:cubicBezTo>
                        <a:pt x="11" y="13"/>
                        <a:pt x="12" y="0"/>
                        <a:pt x="2" y="3"/>
                      </a:cubicBezTo>
                      <a:cubicBezTo>
                        <a:pt x="0" y="5"/>
                        <a:pt x="2" y="6"/>
                        <a:pt x="3" y="7"/>
                      </a:cubicBezTo>
                      <a:cubicBezTo>
                        <a:pt x="5" y="3"/>
                        <a:pt x="8" y="7"/>
                        <a:pt x="10" y="8"/>
                      </a:cubicBezTo>
                      <a:cubicBezTo>
                        <a:pt x="8" y="10"/>
                        <a:pt x="11" y="13"/>
                        <a:pt x="8" y="12"/>
                      </a:cubicBezTo>
                      <a:cubicBezTo>
                        <a:pt x="4" y="9"/>
                        <a:pt x="4" y="9"/>
                        <a:pt x="4" y="9"/>
                      </a:cubicBezTo>
                      <a:cubicBezTo>
                        <a:pt x="2" y="18"/>
                        <a:pt x="2" y="31"/>
                        <a:pt x="4" y="41"/>
                      </a:cubicBezTo>
                      <a:cubicBezTo>
                        <a:pt x="4" y="37"/>
                        <a:pt x="4" y="37"/>
                        <a:pt x="4" y="37"/>
                      </a:cubicBezTo>
                      <a:cubicBezTo>
                        <a:pt x="6" y="37"/>
                        <a:pt x="7" y="39"/>
                        <a:pt x="8" y="41"/>
                      </a:cubicBezTo>
                      <a:cubicBezTo>
                        <a:pt x="15" y="39"/>
                        <a:pt x="15" y="39"/>
                        <a:pt x="15" y="39"/>
                      </a:cubicBezTo>
                      <a:cubicBezTo>
                        <a:pt x="14" y="40"/>
                        <a:pt x="15" y="41"/>
                        <a:pt x="13" y="41"/>
                      </a:cubicBezTo>
                      <a:cubicBezTo>
                        <a:pt x="15" y="43"/>
                        <a:pt x="17" y="42"/>
                        <a:pt x="19" y="41"/>
                      </a:cubicBezTo>
                      <a:cubicBezTo>
                        <a:pt x="20" y="45"/>
                        <a:pt x="18" y="45"/>
                        <a:pt x="22" y="48"/>
                      </a:cubicBezTo>
                      <a:cubicBezTo>
                        <a:pt x="28" y="43"/>
                        <a:pt x="18" y="43"/>
                        <a:pt x="23" y="37"/>
                      </a:cubicBezTo>
                      <a:lnTo>
                        <a:pt x="14" y="3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0" name="Freeform 1096"/>
                <p:cNvSpPr>
                  <a:spLocks/>
                </p:cNvSpPr>
                <p:nvPr/>
              </p:nvSpPr>
              <p:spPr bwMode="auto">
                <a:xfrm>
                  <a:off x="4069" y="3017"/>
                  <a:ext cx="3" cy="2"/>
                </a:xfrm>
                <a:custGeom>
                  <a:avLst/>
                  <a:gdLst>
                    <a:gd name="T0" fmla="*/ 3 w 3"/>
                    <a:gd name="T1" fmla="*/ 1 h 2"/>
                    <a:gd name="T2" fmla="*/ 0 w 3"/>
                    <a:gd name="T3" fmla="*/ 0 h 2"/>
                    <a:gd name="T4" fmla="*/ 1 w 3"/>
                    <a:gd name="T5" fmla="*/ 2 h 2"/>
                    <a:gd name="T6" fmla="*/ 3 w 3"/>
                    <a:gd name="T7" fmla="*/ 1 h 2"/>
                  </a:gdLst>
                  <a:ahLst/>
                  <a:cxnLst>
                    <a:cxn ang="0">
                      <a:pos x="T0" y="T1"/>
                    </a:cxn>
                    <a:cxn ang="0">
                      <a:pos x="T2" y="T3"/>
                    </a:cxn>
                    <a:cxn ang="0">
                      <a:pos x="T4" y="T5"/>
                    </a:cxn>
                    <a:cxn ang="0">
                      <a:pos x="T6" y="T7"/>
                    </a:cxn>
                  </a:cxnLst>
                  <a:rect l="0" t="0" r="r" b="b"/>
                  <a:pathLst>
                    <a:path w="3" h="2">
                      <a:moveTo>
                        <a:pt x="3" y="1"/>
                      </a:moveTo>
                      <a:lnTo>
                        <a:pt x="0" y="0"/>
                      </a:lnTo>
                      <a:lnTo>
                        <a:pt x="1" y="2"/>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1" name="Freeform 1097"/>
                <p:cNvSpPr>
                  <a:spLocks/>
                </p:cNvSpPr>
                <p:nvPr/>
              </p:nvSpPr>
              <p:spPr bwMode="auto">
                <a:xfrm>
                  <a:off x="4060" y="3015"/>
                  <a:ext cx="3" cy="2"/>
                </a:xfrm>
                <a:custGeom>
                  <a:avLst/>
                  <a:gdLst>
                    <a:gd name="T0" fmla="*/ 0 w 4"/>
                    <a:gd name="T1" fmla="*/ 2 h 3"/>
                    <a:gd name="T2" fmla="*/ 3 w 4"/>
                    <a:gd name="T3" fmla="*/ 3 h 3"/>
                    <a:gd name="T4" fmla="*/ 0 w 4"/>
                    <a:gd name="T5" fmla="*/ 2 h 3"/>
                  </a:gdLst>
                  <a:ahLst/>
                  <a:cxnLst>
                    <a:cxn ang="0">
                      <a:pos x="T0" y="T1"/>
                    </a:cxn>
                    <a:cxn ang="0">
                      <a:pos x="T2" y="T3"/>
                    </a:cxn>
                    <a:cxn ang="0">
                      <a:pos x="T4" y="T5"/>
                    </a:cxn>
                  </a:cxnLst>
                  <a:rect l="0" t="0" r="r" b="b"/>
                  <a:pathLst>
                    <a:path w="4" h="3">
                      <a:moveTo>
                        <a:pt x="0" y="2"/>
                      </a:moveTo>
                      <a:cubicBezTo>
                        <a:pt x="3" y="3"/>
                        <a:pt x="3" y="3"/>
                        <a:pt x="3" y="3"/>
                      </a:cubicBezTo>
                      <a:cubicBezTo>
                        <a:pt x="4" y="0"/>
                        <a:pt x="2" y="0"/>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2" name="Freeform 1098"/>
                <p:cNvSpPr>
                  <a:spLocks/>
                </p:cNvSpPr>
                <p:nvPr/>
              </p:nvSpPr>
              <p:spPr bwMode="auto">
                <a:xfrm>
                  <a:off x="4070" y="2986"/>
                  <a:ext cx="3" cy="3"/>
                </a:xfrm>
                <a:custGeom>
                  <a:avLst/>
                  <a:gdLst>
                    <a:gd name="T0" fmla="*/ 3 w 3"/>
                    <a:gd name="T1" fmla="*/ 3 h 3"/>
                    <a:gd name="T2" fmla="*/ 2 w 3"/>
                    <a:gd name="T3" fmla="*/ 0 h 3"/>
                    <a:gd name="T4" fmla="*/ 0 w 3"/>
                    <a:gd name="T5" fmla="*/ 2 h 3"/>
                    <a:gd name="T6" fmla="*/ 3 w 3"/>
                    <a:gd name="T7" fmla="*/ 3 h 3"/>
                  </a:gdLst>
                  <a:ahLst/>
                  <a:cxnLst>
                    <a:cxn ang="0">
                      <a:pos x="T0" y="T1"/>
                    </a:cxn>
                    <a:cxn ang="0">
                      <a:pos x="T2" y="T3"/>
                    </a:cxn>
                    <a:cxn ang="0">
                      <a:pos x="T4" y="T5"/>
                    </a:cxn>
                    <a:cxn ang="0">
                      <a:pos x="T6" y="T7"/>
                    </a:cxn>
                  </a:cxnLst>
                  <a:rect l="0" t="0" r="r" b="b"/>
                  <a:pathLst>
                    <a:path w="3" h="3">
                      <a:moveTo>
                        <a:pt x="3" y="3"/>
                      </a:moveTo>
                      <a:cubicBezTo>
                        <a:pt x="2" y="0"/>
                        <a:pt x="2" y="0"/>
                        <a:pt x="2" y="0"/>
                      </a:cubicBezTo>
                      <a:cubicBezTo>
                        <a:pt x="0" y="2"/>
                        <a:pt x="0" y="2"/>
                        <a:pt x="0" y="2"/>
                      </a:cubicBezTo>
                      <a:cubicBezTo>
                        <a:pt x="2" y="2"/>
                        <a:pt x="2" y="3"/>
                        <a:pt x="3"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3" name="Freeform 1099"/>
                <p:cNvSpPr>
                  <a:spLocks/>
                </p:cNvSpPr>
                <p:nvPr/>
              </p:nvSpPr>
              <p:spPr bwMode="auto">
                <a:xfrm>
                  <a:off x="4058" y="2968"/>
                  <a:ext cx="11" cy="13"/>
                </a:xfrm>
                <a:custGeom>
                  <a:avLst/>
                  <a:gdLst>
                    <a:gd name="T0" fmla="*/ 0 w 13"/>
                    <a:gd name="T1" fmla="*/ 0 h 15"/>
                    <a:gd name="T2" fmla="*/ 0 w 13"/>
                    <a:gd name="T3" fmla="*/ 12 h 15"/>
                    <a:gd name="T4" fmla="*/ 12 w 13"/>
                    <a:gd name="T5" fmla="*/ 12 h 15"/>
                    <a:gd name="T6" fmla="*/ 4 w 13"/>
                    <a:gd name="T7" fmla="*/ 7 h 15"/>
                    <a:gd name="T8" fmla="*/ 5 w 13"/>
                    <a:gd name="T9" fmla="*/ 1 h 15"/>
                    <a:gd name="T10" fmla="*/ 0 w 13"/>
                    <a:gd name="T11" fmla="*/ 0 h 15"/>
                  </a:gdLst>
                  <a:ahLst/>
                  <a:cxnLst>
                    <a:cxn ang="0">
                      <a:pos x="T0" y="T1"/>
                    </a:cxn>
                    <a:cxn ang="0">
                      <a:pos x="T2" y="T3"/>
                    </a:cxn>
                    <a:cxn ang="0">
                      <a:pos x="T4" y="T5"/>
                    </a:cxn>
                    <a:cxn ang="0">
                      <a:pos x="T6" y="T7"/>
                    </a:cxn>
                    <a:cxn ang="0">
                      <a:pos x="T8" y="T9"/>
                    </a:cxn>
                    <a:cxn ang="0">
                      <a:pos x="T10" y="T11"/>
                    </a:cxn>
                  </a:cxnLst>
                  <a:rect l="0" t="0" r="r" b="b"/>
                  <a:pathLst>
                    <a:path w="13" h="15">
                      <a:moveTo>
                        <a:pt x="0" y="0"/>
                      </a:moveTo>
                      <a:cubicBezTo>
                        <a:pt x="1" y="5"/>
                        <a:pt x="4" y="7"/>
                        <a:pt x="0" y="12"/>
                      </a:cubicBezTo>
                      <a:cubicBezTo>
                        <a:pt x="4" y="15"/>
                        <a:pt x="8" y="11"/>
                        <a:pt x="12" y="12"/>
                      </a:cubicBezTo>
                      <a:cubicBezTo>
                        <a:pt x="13" y="10"/>
                        <a:pt x="6" y="10"/>
                        <a:pt x="4" y="7"/>
                      </a:cubicBezTo>
                      <a:cubicBezTo>
                        <a:pt x="8" y="6"/>
                        <a:pt x="4" y="3"/>
                        <a:pt x="5" y="1"/>
                      </a:cubicBezTo>
                      <a:cubicBezTo>
                        <a:pt x="3" y="1"/>
                        <a:pt x="1"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4" name="Freeform 1100"/>
                <p:cNvSpPr>
                  <a:spLocks/>
                </p:cNvSpPr>
                <p:nvPr/>
              </p:nvSpPr>
              <p:spPr bwMode="auto">
                <a:xfrm>
                  <a:off x="4060" y="2872"/>
                  <a:ext cx="19" cy="100"/>
                </a:xfrm>
                <a:custGeom>
                  <a:avLst/>
                  <a:gdLst>
                    <a:gd name="T0" fmla="*/ 13 w 22"/>
                    <a:gd name="T1" fmla="*/ 96 h 117"/>
                    <a:gd name="T2" fmla="*/ 12 w 22"/>
                    <a:gd name="T3" fmla="*/ 90 h 117"/>
                    <a:gd name="T4" fmla="*/ 14 w 22"/>
                    <a:gd name="T5" fmla="*/ 93 h 117"/>
                    <a:gd name="T6" fmla="*/ 17 w 22"/>
                    <a:gd name="T7" fmla="*/ 88 h 117"/>
                    <a:gd name="T8" fmla="*/ 14 w 22"/>
                    <a:gd name="T9" fmla="*/ 89 h 117"/>
                    <a:gd name="T10" fmla="*/ 13 w 22"/>
                    <a:gd name="T11" fmla="*/ 78 h 117"/>
                    <a:gd name="T12" fmla="*/ 8 w 22"/>
                    <a:gd name="T13" fmla="*/ 76 h 117"/>
                    <a:gd name="T14" fmla="*/ 16 w 22"/>
                    <a:gd name="T15" fmla="*/ 69 h 117"/>
                    <a:gd name="T16" fmla="*/ 5 w 22"/>
                    <a:gd name="T17" fmla="*/ 71 h 117"/>
                    <a:gd name="T18" fmla="*/ 9 w 22"/>
                    <a:gd name="T19" fmla="*/ 59 h 117"/>
                    <a:gd name="T20" fmla="*/ 10 w 22"/>
                    <a:gd name="T21" fmla="*/ 61 h 117"/>
                    <a:gd name="T22" fmla="*/ 10 w 22"/>
                    <a:gd name="T23" fmla="*/ 55 h 117"/>
                    <a:gd name="T24" fmla="*/ 15 w 22"/>
                    <a:gd name="T25" fmla="*/ 55 h 117"/>
                    <a:gd name="T26" fmla="*/ 14 w 22"/>
                    <a:gd name="T27" fmla="*/ 45 h 117"/>
                    <a:gd name="T28" fmla="*/ 17 w 22"/>
                    <a:gd name="T29" fmla="*/ 46 h 117"/>
                    <a:gd name="T30" fmla="*/ 13 w 22"/>
                    <a:gd name="T31" fmla="*/ 28 h 117"/>
                    <a:gd name="T32" fmla="*/ 16 w 22"/>
                    <a:gd name="T33" fmla="*/ 25 h 117"/>
                    <a:gd name="T34" fmla="*/ 6 w 22"/>
                    <a:gd name="T35" fmla="*/ 27 h 117"/>
                    <a:gd name="T36" fmla="*/ 7 w 22"/>
                    <a:gd name="T37" fmla="*/ 19 h 117"/>
                    <a:gd name="T38" fmla="*/ 13 w 22"/>
                    <a:gd name="T39" fmla="*/ 21 h 117"/>
                    <a:gd name="T40" fmla="*/ 10 w 22"/>
                    <a:gd name="T41" fmla="*/ 17 h 117"/>
                    <a:gd name="T42" fmla="*/ 16 w 22"/>
                    <a:gd name="T43" fmla="*/ 14 h 117"/>
                    <a:gd name="T44" fmla="*/ 8 w 22"/>
                    <a:gd name="T45" fmla="*/ 6 h 117"/>
                    <a:gd name="T46" fmla="*/ 9 w 22"/>
                    <a:gd name="T47" fmla="*/ 1 h 117"/>
                    <a:gd name="T48" fmla="*/ 0 w 22"/>
                    <a:gd name="T49" fmla="*/ 5 h 117"/>
                    <a:gd name="T50" fmla="*/ 2 w 22"/>
                    <a:gd name="T51" fmla="*/ 31 h 117"/>
                    <a:gd name="T52" fmla="*/ 7 w 22"/>
                    <a:gd name="T53" fmla="*/ 37 h 117"/>
                    <a:gd name="T54" fmla="*/ 1 w 22"/>
                    <a:gd name="T55" fmla="*/ 38 h 117"/>
                    <a:gd name="T56" fmla="*/ 7 w 22"/>
                    <a:gd name="T57" fmla="*/ 39 h 117"/>
                    <a:gd name="T58" fmla="*/ 1 w 22"/>
                    <a:gd name="T59" fmla="*/ 43 h 117"/>
                    <a:gd name="T60" fmla="*/ 7 w 22"/>
                    <a:gd name="T61" fmla="*/ 45 h 117"/>
                    <a:gd name="T62" fmla="*/ 0 w 22"/>
                    <a:gd name="T63" fmla="*/ 48 h 117"/>
                    <a:gd name="T64" fmla="*/ 3 w 22"/>
                    <a:gd name="T65" fmla="*/ 89 h 117"/>
                    <a:gd name="T66" fmla="*/ 7 w 22"/>
                    <a:gd name="T67" fmla="*/ 88 h 117"/>
                    <a:gd name="T68" fmla="*/ 7 w 22"/>
                    <a:gd name="T69" fmla="*/ 104 h 117"/>
                    <a:gd name="T70" fmla="*/ 11 w 22"/>
                    <a:gd name="T71" fmla="*/ 106 h 117"/>
                    <a:gd name="T72" fmla="*/ 1 w 22"/>
                    <a:gd name="T73" fmla="*/ 105 h 117"/>
                    <a:gd name="T74" fmla="*/ 3 w 22"/>
                    <a:gd name="T75" fmla="*/ 111 h 117"/>
                    <a:gd name="T76" fmla="*/ 5 w 22"/>
                    <a:gd name="T77" fmla="*/ 107 h 117"/>
                    <a:gd name="T78" fmla="*/ 3 w 22"/>
                    <a:gd name="T79" fmla="*/ 113 h 117"/>
                    <a:gd name="T80" fmla="*/ 14 w 22"/>
                    <a:gd name="T81" fmla="*/ 109 h 117"/>
                    <a:gd name="T82" fmla="*/ 19 w 22"/>
                    <a:gd name="T83" fmla="*/ 96 h 117"/>
                    <a:gd name="T84" fmla="*/ 13 w 22"/>
                    <a:gd name="T85"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117">
                      <a:moveTo>
                        <a:pt x="13" y="96"/>
                      </a:moveTo>
                      <a:cubicBezTo>
                        <a:pt x="13" y="94"/>
                        <a:pt x="10" y="92"/>
                        <a:pt x="12" y="90"/>
                      </a:cubicBezTo>
                      <a:cubicBezTo>
                        <a:pt x="14" y="91"/>
                        <a:pt x="15" y="92"/>
                        <a:pt x="14" y="93"/>
                      </a:cubicBezTo>
                      <a:cubicBezTo>
                        <a:pt x="19" y="92"/>
                        <a:pt x="13" y="91"/>
                        <a:pt x="17" y="88"/>
                      </a:cubicBezTo>
                      <a:cubicBezTo>
                        <a:pt x="16" y="89"/>
                        <a:pt x="15" y="90"/>
                        <a:pt x="14" y="89"/>
                      </a:cubicBezTo>
                      <a:cubicBezTo>
                        <a:pt x="16" y="83"/>
                        <a:pt x="10" y="86"/>
                        <a:pt x="13" y="78"/>
                      </a:cubicBezTo>
                      <a:cubicBezTo>
                        <a:pt x="12" y="77"/>
                        <a:pt x="12" y="76"/>
                        <a:pt x="8" y="76"/>
                      </a:cubicBezTo>
                      <a:cubicBezTo>
                        <a:pt x="12" y="72"/>
                        <a:pt x="12" y="74"/>
                        <a:pt x="16" y="69"/>
                      </a:cubicBezTo>
                      <a:cubicBezTo>
                        <a:pt x="14" y="69"/>
                        <a:pt x="10" y="71"/>
                        <a:pt x="5" y="71"/>
                      </a:cubicBezTo>
                      <a:cubicBezTo>
                        <a:pt x="11" y="63"/>
                        <a:pt x="4" y="63"/>
                        <a:pt x="9" y="59"/>
                      </a:cubicBezTo>
                      <a:cubicBezTo>
                        <a:pt x="9" y="59"/>
                        <a:pt x="10" y="60"/>
                        <a:pt x="10" y="61"/>
                      </a:cubicBezTo>
                      <a:cubicBezTo>
                        <a:pt x="16" y="60"/>
                        <a:pt x="8" y="57"/>
                        <a:pt x="10" y="55"/>
                      </a:cubicBezTo>
                      <a:cubicBezTo>
                        <a:pt x="15" y="55"/>
                        <a:pt x="15" y="55"/>
                        <a:pt x="15" y="55"/>
                      </a:cubicBezTo>
                      <a:cubicBezTo>
                        <a:pt x="14" y="53"/>
                        <a:pt x="11" y="48"/>
                        <a:pt x="14" y="45"/>
                      </a:cubicBezTo>
                      <a:cubicBezTo>
                        <a:pt x="17" y="46"/>
                        <a:pt x="17" y="46"/>
                        <a:pt x="17" y="46"/>
                      </a:cubicBezTo>
                      <a:cubicBezTo>
                        <a:pt x="13" y="40"/>
                        <a:pt x="15" y="33"/>
                        <a:pt x="13" y="28"/>
                      </a:cubicBezTo>
                      <a:cubicBezTo>
                        <a:pt x="16" y="25"/>
                        <a:pt x="16" y="25"/>
                        <a:pt x="16" y="25"/>
                      </a:cubicBezTo>
                      <a:cubicBezTo>
                        <a:pt x="12" y="18"/>
                        <a:pt x="14" y="32"/>
                        <a:pt x="6" y="27"/>
                      </a:cubicBezTo>
                      <a:cubicBezTo>
                        <a:pt x="16" y="26"/>
                        <a:pt x="3" y="23"/>
                        <a:pt x="7" y="19"/>
                      </a:cubicBezTo>
                      <a:cubicBezTo>
                        <a:pt x="11" y="17"/>
                        <a:pt x="9" y="23"/>
                        <a:pt x="13" y="21"/>
                      </a:cubicBezTo>
                      <a:cubicBezTo>
                        <a:pt x="8" y="20"/>
                        <a:pt x="12" y="19"/>
                        <a:pt x="10" y="17"/>
                      </a:cubicBezTo>
                      <a:cubicBezTo>
                        <a:pt x="15" y="17"/>
                        <a:pt x="11" y="12"/>
                        <a:pt x="16" y="14"/>
                      </a:cubicBezTo>
                      <a:cubicBezTo>
                        <a:pt x="8" y="6"/>
                        <a:pt x="8" y="6"/>
                        <a:pt x="8" y="6"/>
                      </a:cubicBezTo>
                      <a:cubicBezTo>
                        <a:pt x="10" y="5"/>
                        <a:pt x="10" y="3"/>
                        <a:pt x="9" y="1"/>
                      </a:cubicBezTo>
                      <a:cubicBezTo>
                        <a:pt x="9" y="5"/>
                        <a:pt x="2" y="0"/>
                        <a:pt x="0" y="5"/>
                      </a:cubicBezTo>
                      <a:cubicBezTo>
                        <a:pt x="2" y="11"/>
                        <a:pt x="4" y="22"/>
                        <a:pt x="2" y="31"/>
                      </a:cubicBezTo>
                      <a:cubicBezTo>
                        <a:pt x="8" y="32"/>
                        <a:pt x="2" y="36"/>
                        <a:pt x="7" y="37"/>
                      </a:cubicBezTo>
                      <a:cubicBezTo>
                        <a:pt x="1" y="38"/>
                        <a:pt x="1" y="38"/>
                        <a:pt x="1" y="38"/>
                      </a:cubicBezTo>
                      <a:cubicBezTo>
                        <a:pt x="2" y="44"/>
                        <a:pt x="4" y="37"/>
                        <a:pt x="7" y="39"/>
                      </a:cubicBezTo>
                      <a:cubicBezTo>
                        <a:pt x="8" y="41"/>
                        <a:pt x="4" y="43"/>
                        <a:pt x="1" y="43"/>
                      </a:cubicBezTo>
                      <a:cubicBezTo>
                        <a:pt x="1" y="46"/>
                        <a:pt x="3" y="43"/>
                        <a:pt x="7" y="45"/>
                      </a:cubicBezTo>
                      <a:cubicBezTo>
                        <a:pt x="0" y="48"/>
                        <a:pt x="0" y="48"/>
                        <a:pt x="0" y="48"/>
                      </a:cubicBezTo>
                      <a:cubicBezTo>
                        <a:pt x="2" y="60"/>
                        <a:pt x="7" y="75"/>
                        <a:pt x="3" y="89"/>
                      </a:cubicBezTo>
                      <a:cubicBezTo>
                        <a:pt x="7" y="88"/>
                        <a:pt x="7" y="88"/>
                        <a:pt x="7" y="88"/>
                      </a:cubicBezTo>
                      <a:cubicBezTo>
                        <a:pt x="5" y="94"/>
                        <a:pt x="17" y="99"/>
                        <a:pt x="7" y="104"/>
                      </a:cubicBezTo>
                      <a:cubicBezTo>
                        <a:pt x="11" y="106"/>
                        <a:pt x="11" y="106"/>
                        <a:pt x="11" y="106"/>
                      </a:cubicBezTo>
                      <a:cubicBezTo>
                        <a:pt x="9" y="105"/>
                        <a:pt x="4" y="107"/>
                        <a:pt x="1" y="105"/>
                      </a:cubicBezTo>
                      <a:cubicBezTo>
                        <a:pt x="3" y="107"/>
                        <a:pt x="1" y="109"/>
                        <a:pt x="3" y="111"/>
                      </a:cubicBezTo>
                      <a:cubicBezTo>
                        <a:pt x="5" y="107"/>
                        <a:pt x="5" y="107"/>
                        <a:pt x="5" y="107"/>
                      </a:cubicBezTo>
                      <a:cubicBezTo>
                        <a:pt x="8" y="110"/>
                        <a:pt x="6" y="112"/>
                        <a:pt x="3" y="113"/>
                      </a:cubicBezTo>
                      <a:cubicBezTo>
                        <a:pt x="7" y="117"/>
                        <a:pt x="10" y="110"/>
                        <a:pt x="14" y="109"/>
                      </a:cubicBezTo>
                      <a:cubicBezTo>
                        <a:pt x="6" y="102"/>
                        <a:pt x="22" y="103"/>
                        <a:pt x="19" y="96"/>
                      </a:cubicBezTo>
                      <a:cubicBezTo>
                        <a:pt x="17" y="92"/>
                        <a:pt x="15" y="97"/>
                        <a:pt x="13" y="9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5" name="Freeform 1101"/>
                <p:cNvSpPr>
                  <a:spLocks/>
                </p:cNvSpPr>
                <p:nvPr/>
              </p:nvSpPr>
              <p:spPr bwMode="auto">
                <a:xfrm>
                  <a:off x="4060" y="2961"/>
                  <a:ext cx="1" cy="1"/>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6" name="Freeform 1102"/>
                <p:cNvSpPr>
                  <a:spLocks/>
                </p:cNvSpPr>
                <p:nvPr/>
              </p:nvSpPr>
              <p:spPr bwMode="auto">
                <a:xfrm>
                  <a:off x="4067" y="2871"/>
                  <a:ext cx="1" cy="1"/>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0"/>
                        <a:pt x="1" y="0"/>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7" name="Rectangle 1103"/>
                <p:cNvSpPr>
                  <a:spLocks noChangeArrowheads="1"/>
                </p:cNvSpPr>
                <p:nvPr/>
              </p:nvSpPr>
              <p:spPr bwMode="auto">
                <a:xfrm>
                  <a:off x="4063" y="296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8" name="Freeform 1104"/>
                <p:cNvSpPr>
                  <a:spLocks/>
                </p:cNvSpPr>
                <p:nvPr/>
              </p:nvSpPr>
              <p:spPr bwMode="auto">
                <a:xfrm>
                  <a:off x="4070" y="2970"/>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9" name="Freeform 1105"/>
                <p:cNvSpPr>
                  <a:spLocks/>
                </p:cNvSpPr>
                <p:nvPr/>
              </p:nvSpPr>
              <p:spPr bwMode="auto">
                <a:xfrm>
                  <a:off x="4070" y="285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0" name="Freeform 1106"/>
                <p:cNvSpPr>
                  <a:spLocks/>
                </p:cNvSpPr>
                <p:nvPr/>
              </p:nvSpPr>
              <p:spPr bwMode="auto">
                <a:xfrm>
                  <a:off x="4073" y="2814"/>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1" name="Freeform 1107"/>
                <p:cNvSpPr>
                  <a:spLocks/>
                </p:cNvSpPr>
                <p:nvPr/>
              </p:nvSpPr>
              <p:spPr bwMode="auto">
                <a:xfrm>
                  <a:off x="4047" y="2697"/>
                  <a:ext cx="29" cy="172"/>
                </a:xfrm>
                <a:custGeom>
                  <a:avLst/>
                  <a:gdLst>
                    <a:gd name="T0" fmla="*/ 16 w 34"/>
                    <a:gd name="T1" fmla="*/ 7 h 200"/>
                    <a:gd name="T2" fmla="*/ 10 w 34"/>
                    <a:gd name="T3" fmla="*/ 4 h 200"/>
                    <a:gd name="T4" fmla="*/ 6 w 34"/>
                    <a:gd name="T5" fmla="*/ 11 h 200"/>
                    <a:gd name="T6" fmla="*/ 11 w 34"/>
                    <a:gd name="T7" fmla="*/ 21 h 200"/>
                    <a:gd name="T8" fmla="*/ 12 w 34"/>
                    <a:gd name="T9" fmla="*/ 44 h 200"/>
                    <a:gd name="T10" fmla="*/ 10 w 34"/>
                    <a:gd name="T11" fmla="*/ 59 h 200"/>
                    <a:gd name="T12" fmla="*/ 16 w 34"/>
                    <a:gd name="T13" fmla="*/ 78 h 200"/>
                    <a:gd name="T14" fmla="*/ 14 w 34"/>
                    <a:gd name="T15" fmla="*/ 82 h 200"/>
                    <a:gd name="T16" fmla="*/ 13 w 34"/>
                    <a:gd name="T17" fmla="*/ 93 h 200"/>
                    <a:gd name="T18" fmla="*/ 23 w 34"/>
                    <a:gd name="T19" fmla="*/ 97 h 200"/>
                    <a:gd name="T20" fmla="*/ 24 w 34"/>
                    <a:gd name="T21" fmla="*/ 107 h 200"/>
                    <a:gd name="T22" fmla="*/ 20 w 34"/>
                    <a:gd name="T23" fmla="*/ 115 h 200"/>
                    <a:gd name="T24" fmla="*/ 20 w 34"/>
                    <a:gd name="T25" fmla="*/ 129 h 200"/>
                    <a:gd name="T26" fmla="*/ 18 w 34"/>
                    <a:gd name="T27" fmla="*/ 142 h 200"/>
                    <a:gd name="T28" fmla="*/ 21 w 34"/>
                    <a:gd name="T29" fmla="*/ 153 h 200"/>
                    <a:gd name="T30" fmla="*/ 25 w 34"/>
                    <a:gd name="T31" fmla="*/ 162 h 200"/>
                    <a:gd name="T32" fmla="*/ 20 w 34"/>
                    <a:gd name="T33" fmla="*/ 164 h 200"/>
                    <a:gd name="T34" fmla="*/ 22 w 34"/>
                    <a:gd name="T35" fmla="*/ 172 h 200"/>
                    <a:gd name="T36" fmla="*/ 21 w 34"/>
                    <a:gd name="T37" fmla="*/ 200 h 200"/>
                    <a:gd name="T38" fmla="*/ 22 w 34"/>
                    <a:gd name="T39" fmla="*/ 186 h 200"/>
                    <a:gd name="T40" fmla="*/ 19 w 34"/>
                    <a:gd name="T41" fmla="*/ 183 h 200"/>
                    <a:gd name="T42" fmla="*/ 31 w 34"/>
                    <a:gd name="T43" fmla="*/ 180 h 200"/>
                    <a:gd name="T44" fmla="*/ 32 w 34"/>
                    <a:gd name="T45" fmla="*/ 176 h 200"/>
                    <a:gd name="T46" fmla="*/ 30 w 34"/>
                    <a:gd name="T47" fmla="*/ 167 h 200"/>
                    <a:gd name="T48" fmla="*/ 32 w 34"/>
                    <a:gd name="T49" fmla="*/ 158 h 200"/>
                    <a:gd name="T50" fmla="*/ 32 w 34"/>
                    <a:gd name="T51" fmla="*/ 145 h 200"/>
                    <a:gd name="T52" fmla="*/ 29 w 34"/>
                    <a:gd name="T53" fmla="*/ 135 h 200"/>
                    <a:gd name="T54" fmla="*/ 31 w 34"/>
                    <a:gd name="T55" fmla="*/ 134 h 200"/>
                    <a:gd name="T56" fmla="*/ 31 w 34"/>
                    <a:gd name="T57" fmla="*/ 131 h 200"/>
                    <a:gd name="T58" fmla="*/ 29 w 34"/>
                    <a:gd name="T59" fmla="*/ 122 h 200"/>
                    <a:gd name="T60" fmla="*/ 26 w 34"/>
                    <a:gd name="T61" fmla="*/ 114 h 200"/>
                    <a:gd name="T62" fmla="*/ 31 w 34"/>
                    <a:gd name="T63" fmla="*/ 110 h 200"/>
                    <a:gd name="T64" fmla="*/ 31 w 34"/>
                    <a:gd name="T65" fmla="*/ 100 h 200"/>
                    <a:gd name="T66" fmla="*/ 26 w 34"/>
                    <a:gd name="T67" fmla="*/ 95 h 200"/>
                    <a:gd name="T68" fmla="*/ 23 w 34"/>
                    <a:gd name="T69" fmla="*/ 82 h 200"/>
                    <a:gd name="T70" fmla="*/ 21 w 34"/>
                    <a:gd name="T71" fmla="*/ 63 h 200"/>
                    <a:gd name="T72" fmla="*/ 21 w 34"/>
                    <a:gd name="T73" fmla="*/ 58 h 200"/>
                    <a:gd name="T74" fmla="*/ 19 w 34"/>
                    <a:gd name="T75" fmla="*/ 37 h 200"/>
                    <a:gd name="T76" fmla="*/ 14 w 34"/>
                    <a:gd name="T77" fmla="*/ 46 h 200"/>
                    <a:gd name="T78" fmla="*/ 23 w 34"/>
                    <a:gd name="T79" fmla="*/ 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200">
                      <a:moveTo>
                        <a:pt x="23" y="17"/>
                      </a:moveTo>
                      <a:cubicBezTo>
                        <a:pt x="22" y="14"/>
                        <a:pt x="20" y="10"/>
                        <a:pt x="16" y="7"/>
                      </a:cubicBezTo>
                      <a:cubicBezTo>
                        <a:pt x="19" y="7"/>
                        <a:pt x="19" y="7"/>
                        <a:pt x="19" y="7"/>
                      </a:cubicBezTo>
                      <a:cubicBezTo>
                        <a:pt x="18" y="6"/>
                        <a:pt x="14" y="0"/>
                        <a:pt x="10" y="4"/>
                      </a:cubicBezTo>
                      <a:cubicBezTo>
                        <a:pt x="12" y="5"/>
                        <a:pt x="12" y="5"/>
                        <a:pt x="12" y="5"/>
                      </a:cubicBezTo>
                      <a:cubicBezTo>
                        <a:pt x="15" y="9"/>
                        <a:pt x="8" y="8"/>
                        <a:pt x="6" y="11"/>
                      </a:cubicBezTo>
                      <a:cubicBezTo>
                        <a:pt x="8" y="15"/>
                        <a:pt x="16" y="17"/>
                        <a:pt x="14" y="20"/>
                      </a:cubicBezTo>
                      <a:cubicBezTo>
                        <a:pt x="15" y="22"/>
                        <a:pt x="12" y="22"/>
                        <a:pt x="11" y="21"/>
                      </a:cubicBezTo>
                      <a:cubicBezTo>
                        <a:pt x="10" y="25"/>
                        <a:pt x="17" y="26"/>
                        <a:pt x="18" y="28"/>
                      </a:cubicBezTo>
                      <a:cubicBezTo>
                        <a:pt x="0" y="30"/>
                        <a:pt x="23" y="39"/>
                        <a:pt x="12" y="44"/>
                      </a:cubicBezTo>
                      <a:cubicBezTo>
                        <a:pt x="13" y="47"/>
                        <a:pt x="12" y="52"/>
                        <a:pt x="15" y="56"/>
                      </a:cubicBezTo>
                      <a:cubicBezTo>
                        <a:pt x="11" y="54"/>
                        <a:pt x="15" y="59"/>
                        <a:pt x="10" y="59"/>
                      </a:cubicBezTo>
                      <a:cubicBezTo>
                        <a:pt x="20" y="60"/>
                        <a:pt x="6" y="71"/>
                        <a:pt x="18" y="71"/>
                      </a:cubicBezTo>
                      <a:cubicBezTo>
                        <a:pt x="15" y="77"/>
                        <a:pt x="19" y="71"/>
                        <a:pt x="16" y="78"/>
                      </a:cubicBezTo>
                      <a:cubicBezTo>
                        <a:pt x="15" y="78"/>
                        <a:pt x="15" y="77"/>
                        <a:pt x="15" y="76"/>
                      </a:cubicBezTo>
                      <a:cubicBezTo>
                        <a:pt x="12" y="79"/>
                        <a:pt x="20" y="80"/>
                        <a:pt x="14" y="82"/>
                      </a:cubicBezTo>
                      <a:cubicBezTo>
                        <a:pt x="14" y="87"/>
                        <a:pt x="18" y="83"/>
                        <a:pt x="21" y="86"/>
                      </a:cubicBezTo>
                      <a:cubicBezTo>
                        <a:pt x="20" y="91"/>
                        <a:pt x="18" y="90"/>
                        <a:pt x="13" y="93"/>
                      </a:cubicBezTo>
                      <a:cubicBezTo>
                        <a:pt x="19" y="93"/>
                        <a:pt x="16" y="97"/>
                        <a:pt x="20" y="99"/>
                      </a:cubicBezTo>
                      <a:cubicBezTo>
                        <a:pt x="20" y="99"/>
                        <a:pt x="21" y="95"/>
                        <a:pt x="23" y="97"/>
                      </a:cubicBezTo>
                      <a:cubicBezTo>
                        <a:pt x="22" y="103"/>
                        <a:pt x="27" y="102"/>
                        <a:pt x="29" y="108"/>
                      </a:cubicBezTo>
                      <a:cubicBezTo>
                        <a:pt x="23" y="111"/>
                        <a:pt x="29" y="102"/>
                        <a:pt x="24" y="107"/>
                      </a:cubicBezTo>
                      <a:cubicBezTo>
                        <a:pt x="20" y="104"/>
                        <a:pt x="21" y="101"/>
                        <a:pt x="16" y="99"/>
                      </a:cubicBezTo>
                      <a:cubicBezTo>
                        <a:pt x="15" y="104"/>
                        <a:pt x="17" y="110"/>
                        <a:pt x="20" y="115"/>
                      </a:cubicBezTo>
                      <a:cubicBezTo>
                        <a:pt x="19" y="118"/>
                        <a:pt x="16" y="114"/>
                        <a:pt x="16" y="116"/>
                      </a:cubicBezTo>
                      <a:cubicBezTo>
                        <a:pt x="13" y="122"/>
                        <a:pt x="23" y="124"/>
                        <a:pt x="20" y="129"/>
                      </a:cubicBezTo>
                      <a:cubicBezTo>
                        <a:pt x="16" y="128"/>
                        <a:pt x="16" y="128"/>
                        <a:pt x="16" y="128"/>
                      </a:cubicBezTo>
                      <a:cubicBezTo>
                        <a:pt x="21" y="130"/>
                        <a:pt x="16" y="137"/>
                        <a:pt x="18" y="142"/>
                      </a:cubicBezTo>
                      <a:cubicBezTo>
                        <a:pt x="20" y="141"/>
                        <a:pt x="21" y="141"/>
                        <a:pt x="22" y="142"/>
                      </a:cubicBezTo>
                      <a:cubicBezTo>
                        <a:pt x="14" y="142"/>
                        <a:pt x="27" y="148"/>
                        <a:pt x="21" y="153"/>
                      </a:cubicBezTo>
                      <a:cubicBezTo>
                        <a:pt x="26" y="153"/>
                        <a:pt x="30" y="158"/>
                        <a:pt x="30" y="161"/>
                      </a:cubicBezTo>
                      <a:cubicBezTo>
                        <a:pt x="29" y="162"/>
                        <a:pt x="26" y="162"/>
                        <a:pt x="25" y="162"/>
                      </a:cubicBezTo>
                      <a:cubicBezTo>
                        <a:pt x="28" y="157"/>
                        <a:pt x="19" y="157"/>
                        <a:pt x="16" y="153"/>
                      </a:cubicBezTo>
                      <a:cubicBezTo>
                        <a:pt x="19" y="156"/>
                        <a:pt x="16" y="162"/>
                        <a:pt x="20" y="164"/>
                      </a:cubicBezTo>
                      <a:cubicBezTo>
                        <a:pt x="16" y="163"/>
                        <a:pt x="16" y="163"/>
                        <a:pt x="16" y="163"/>
                      </a:cubicBezTo>
                      <a:cubicBezTo>
                        <a:pt x="15" y="168"/>
                        <a:pt x="26" y="167"/>
                        <a:pt x="22" y="172"/>
                      </a:cubicBezTo>
                      <a:cubicBezTo>
                        <a:pt x="18" y="172"/>
                        <a:pt x="18" y="172"/>
                        <a:pt x="18" y="172"/>
                      </a:cubicBezTo>
                      <a:cubicBezTo>
                        <a:pt x="19" y="181"/>
                        <a:pt x="13" y="192"/>
                        <a:pt x="21" y="200"/>
                      </a:cubicBezTo>
                      <a:cubicBezTo>
                        <a:pt x="23" y="200"/>
                        <a:pt x="29" y="196"/>
                        <a:pt x="31" y="196"/>
                      </a:cubicBezTo>
                      <a:cubicBezTo>
                        <a:pt x="29" y="192"/>
                        <a:pt x="24" y="189"/>
                        <a:pt x="22" y="186"/>
                      </a:cubicBezTo>
                      <a:cubicBezTo>
                        <a:pt x="27" y="186"/>
                        <a:pt x="27" y="186"/>
                        <a:pt x="27" y="186"/>
                      </a:cubicBezTo>
                      <a:cubicBezTo>
                        <a:pt x="24" y="185"/>
                        <a:pt x="22" y="181"/>
                        <a:pt x="19" y="183"/>
                      </a:cubicBezTo>
                      <a:cubicBezTo>
                        <a:pt x="16" y="180"/>
                        <a:pt x="23" y="181"/>
                        <a:pt x="20" y="178"/>
                      </a:cubicBezTo>
                      <a:cubicBezTo>
                        <a:pt x="26" y="178"/>
                        <a:pt x="26" y="180"/>
                        <a:pt x="31" y="180"/>
                      </a:cubicBezTo>
                      <a:cubicBezTo>
                        <a:pt x="28" y="177"/>
                        <a:pt x="28" y="177"/>
                        <a:pt x="28" y="177"/>
                      </a:cubicBezTo>
                      <a:cubicBezTo>
                        <a:pt x="30" y="178"/>
                        <a:pt x="30" y="175"/>
                        <a:pt x="32" y="176"/>
                      </a:cubicBezTo>
                      <a:cubicBezTo>
                        <a:pt x="25" y="171"/>
                        <a:pt x="34" y="169"/>
                        <a:pt x="31" y="164"/>
                      </a:cubicBezTo>
                      <a:cubicBezTo>
                        <a:pt x="30" y="167"/>
                        <a:pt x="30" y="167"/>
                        <a:pt x="30" y="167"/>
                      </a:cubicBezTo>
                      <a:cubicBezTo>
                        <a:pt x="27" y="167"/>
                        <a:pt x="28" y="165"/>
                        <a:pt x="27" y="164"/>
                      </a:cubicBezTo>
                      <a:cubicBezTo>
                        <a:pt x="31" y="162"/>
                        <a:pt x="30" y="161"/>
                        <a:pt x="32" y="158"/>
                      </a:cubicBezTo>
                      <a:cubicBezTo>
                        <a:pt x="30" y="156"/>
                        <a:pt x="25" y="155"/>
                        <a:pt x="25" y="152"/>
                      </a:cubicBezTo>
                      <a:cubicBezTo>
                        <a:pt x="30" y="152"/>
                        <a:pt x="28" y="146"/>
                        <a:pt x="32" y="145"/>
                      </a:cubicBezTo>
                      <a:cubicBezTo>
                        <a:pt x="27" y="145"/>
                        <a:pt x="30" y="139"/>
                        <a:pt x="27" y="139"/>
                      </a:cubicBezTo>
                      <a:cubicBezTo>
                        <a:pt x="26" y="137"/>
                        <a:pt x="26" y="135"/>
                        <a:pt x="29" y="135"/>
                      </a:cubicBezTo>
                      <a:cubicBezTo>
                        <a:pt x="30" y="136"/>
                        <a:pt x="30" y="136"/>
                        <a:pt x="30" y="136"/>
                      </a:cubicBezTo>
                      <a:cubicBezTo>
                        <a:pt x="31" y="134"/>
                        <a:pt x="31" y="134"/>
                        <a:pt x="31" y="134"/>
                      </a:cubicBezTo>
                      <a:cubicBezTo>
                        <a:pt x="32" y="135"/>
                        <a:pt x="32" y="135"/>
                        <a:pt x="32" y="135"/>
                      </a:cubicBezTo>
                      <a:cubicBezTo>
                        <a:pt x="32" y="133"/>
                        <a:pt x="28" y="133"/>
                        <a:pt x="31" y="131"/>
                      </a:cubicBezTo>
                      <a:cubicBezTo>
                        <a:pt x="32" y="131"/>
                        <a:pt x="32" y="132"/>
                        <a:pt x="33" y="133"/>
                      </a:cubicBezTo>
                      <a:cubicBezTo>
                        <a:pt x="33" y="129"/>
                        <a:pt x="24" y="126"/>
                        <a:pt x="29" y="122"/>
                      </a:cubicBezTo>
                      <a:cubicBezTo>
                        <a:pt x="26" y="122"/>
                        <a:pt x="26" y="117"/>
                        <a:pt x="20" y="118"/>
                      </a:cubicBezTo>
                      <a:cubicBezTo>
                        <a:pt x="22" y="117"/>
                        <a:pt x="27" y="117"/>
                        <a:pt x="26" y="114"/>
                      </a:cubicBezTo>
                      <a:cubicBezTo>
                        <a:pt x="21" y="112"/>
                        <a:pt x="28" y="110"/>
                        <a:pt x="25" y="107"/>
                      </a:cubicBezTo>
                      <a:cubicBezTo>
                        <a:pt x="30" y="111"/>
                        <a:pt x="26" y="107"/>
                        <a:pt x="31" y="110"/>
                      </a:cubicBezTo>
                      <a:cubicBezTo>
                        <a:pt x="33" y="108"/>
                        <a:pt x="26" y="105"/>
                        <a:pt x="27" y="101"/>
                      </a:cubicBezTo>
                      <a:cubicBezTo>
                        <a:pt x="31" y="100"/>
                        <a:pt x="31" y="100"/>
                        <a:pt x="31" y="100"/>
                      </a:cubicBezTo>
                      <a:cubicBezTo>
                        <a:pt x="29" y="98"/>
                        <a:pt x="25" y="97"/>
                        <a:pt x="29" y="95"/>
                      </a:cubicBezTo>
                      <a:cubicBezTo>
                        <a:pt x="26" y="95"/>
                        <a:pt x="26" y="95"/>
                        <a:pt x="26" y="95"/>
                      </a:cubicBezTo>
                      <a:cubicBezTo>
                        <a:pt x="27" y="92"/>
                        <a:pt x="26" y="89"/>
                        <a:pt x="30" y="86"/>
                      </a:cubicBezTo>
                      <a:cubicBezTo>
                        <a:pt x="23" y="82"/>
                        <a:pt x="23" y="82"/>
                        <a:pt x="23" y="82"/>
                      </a:cubicBezTo>
                      <a:cubicBezTo>
                        <a:pt x="30" y="77"/>
                        <a:pt x="24" y="71"/>
                        <a:pt x="18" y="68"/>
                      </a:cubicBezTo>
                      <a:cubicBezTo>
                        <a:pt x="18" y="66"/>
                        <a:pt x="19" y="63"/>
                        <a:pt x="21" y="63"/>
                      </a:cubicBezTo>
                      <a:cubicBezTo>
                        <a:pt x="23" y="65"/>
                        <a:pt x="23" y="65"/>
                        <a:pt x="23" y="65"/>
                      </a:cubicBezTo>
                      <a:cubicBezTo>
                        <a:pt x="23" y="63"/>
                        <a:pt x="27" y="59"/>
                        <a:pt x="21" y="58"/>
                      </a:cubicBezTo>
                      <a:cubicBezTo>
                        <a:pt x="20" y="56"/>
                        <a:pt x="25" y="56"/>
                        <a:pt x="26" y="54"/>
                      </a:cubicBezTo>
                      <a:cubicBezTo>
                        <a:pt x="18" y="49"/>
                        <a:pt x="32" y="39"/>
                        <a:pt x="19" y="37"/>
                      </a:cubicBezTo>
                      <a:cubicBezTo>
                        <a:pt x="19" y="39"/>
                        <a:pt x="17" y="44"/>
                        <a:pt x="18" y="48"/>
                      </a:cubicBezTo>
                      <a:cubicBezTo>
                        <a:pt x="16" y="47"/>
                        <a:pt x="14" y="47"/>
                        <a:pt x="14" y="46"/>
                      </a:cubicBezTo>
                      <a:cubicBezTo>
                        <a:pt x="13" y="42"/>
                        <a:pt x="17" y="40"/>
                        <a:pt x="15" y="36"/>
                      </a:cubicBezTo>
                      <a:cubicBezTo>
                        <a:pt x="23" y="36"/>
                        <a:pt x="23" y="36"/>
                        <a:pt x="23" y="36"/>
                      </a:cubicBezTo>
                      <a:cubicBezTo>
                        <a:pt x="31" y="29"/>
                        <a:pt x="12" y="23"/>
                        <a:pt x="23"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2" name="Freeform 1108"/>
                <p:cNvSpPr>
                  <a:spLocks/>
                </p:cNvSpPr>
                <p:nvPr/>
              </p:nvSpPr>
              <p:spPr bwMode="auto">
                <a:xfrm>
                  <a:off x="4068" y="2753"/>
                  <a:ext cx="3" cy="3"/>
                </a:xfrm>
                <a:custGeom>
                  <a:avLst/>
                  <a:gdLst>
                    <a:gd name="T0" fmla="*/ 0 w 4"/>
                    <a:gd name="T1" fmla="*/ 3 h 3"/>
                    <a:gd name="T2" fmla="*/ 4 w 4"/>
                    <a:gd name="T3" fmla="*/ 0 h 3"/>
                    <a:gd name="T4" fmla="*/ 1 w 4"/>
                    <a:gd name="T5" fmla="*/ 1 h 3"/>
                    <a:gd name="T6" fmla="*/ 0 w 4"/>
                    <a:gd name="T7" fmla="*/ 3 h 3"/>
                  </a:gdLst>
                  <a:ahLst/>
                  <a:cxnLst>
                    <a:cxn ang="0">
                      <a:pos x="T0" y="T1"/>
                    </a:cxn>
                    <a:cxn ang="0">
                      <a:pos x="T2" y="T3"/>
                    </a:cxn>
                    <a:cxn ang="0">
                      <a:pos x="T4" y="T5"/>
                    </a:cxn>
                    <a:cxn ang="0">
                      <a:pos x="T6" y="T7"/>
                    </a:cxn>
                  </a:cxnLst>
                  <a:rect l="0" t="0" r="r" b="b"/>
                  <a:pathLst>
                    <a:path w="4" h="3">
                      <a:moveTo>
                        <a:pt x="0" y="3"/>
                      </a:moveTo>
                      <a:cubicBezTo>
                        <a:pt x="4" y="0"/>
                        <a:pt x="4" y="0"/>
                        <a:pt x="4" y="0"/>
                      </a:cubicBezTo>
                      <a:cubicBezTo>
                        <a:pt x="1" y="1"/>
                        <a:pt x="1" y="1"/>
                        <a:pt x="1" y="1"/>
                      </a:cubicBezTo>
                      <a:cubicBezTo>
                        <a:pt x="1" y="2"/>
                        <a:pt x="1" y="3"/>
                        <a:pt x="0"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3" name="Freeform 1109"/>
                <p:cNvSpPr>
                  <a:spLocks/>
                </p:cNvSpPr>
                <p:nvPr/>
              </p:nvSpPr>
              <p:spPr bwMode="auto">
                <a:xfrm>
                  <a:off x="4067" y="2753"/>
                  <a:ext cx="2" cy="1"/>
                </a:xfrm>
                <a:custGeom>
                  <a:avLst/>
                  <a:gdLst>
                    <a:gd name="T0" fmla="*/ 2 w 2"/>
                    <a:gd name="T1" fmla="*/ 2 h 2"/>
                    <a:gd name="T2" fmla="*/ 0 w 2"/>
                    <a:gd name="T3" fmla="*/ 0 h 2"/>
                    <a:gd name="T4" fmla="*/ 1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0" y="0"/>
                        <a:pt x="0" y="0"/>
                        <a:pt x="0" y="0"/>
                      </a:cubicBezTo>
                      <a:cubicBezTo>
                        <a:pt x="0" y="1"/>
                        <a:pt x="0" y="1"/>
                        <a:pt x="1" y="2"/>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4" name="Freeform 1110"/>
                <p:cNvSpPr>
                  <a:spLocks/>
                </p:cNvSpPr>
                <p:nvPr/>
              </p:nvSpPr>
              <p:spPr bwMode="auto">
                <a:xfrm>
                  <a:off x="4065" y="2698"/>
                  <a:ext cx="2" cy="3"/>
                </a:xfrm>
                <a:custGeom>
                  <a:avLst/>
                  <a:gdLst>
                    <a:gd name="T0" fmla="*/ 1 w 2"/>
                    <a:gd name="T1" fmla="*/ 3 h 3"/>
                    <a:gd name="T2" fmla="*/ 1 w 2"/>
                    <a:gd name="T3" fmla="*/ 0 h 3"/>
                    <a:gd name="T4" fmla="*/ 1 w 2"/>
                    <a:gd name="T5" fmla="*/ 3 h 3"/>
                  </a:gdLst>
                  <a:ahLst/>
                  <a:cxnLst>
                    <a:cxn ang="0">
                      <a:pos x="T0" y="T1"/>
                    </a:cxn>
                    <a:cxn ang="0">
                      <a:pos x="T2" y="T3"/>
                    </a:cxn>
                    <a:cxn ang="0">
                      <a:pos x="T4" y="T5"/>
                    </a:cxn>
                  </a:cxnLst>
                  <a:rect l="0" t="0" r="r" b="b"/>
                  <a:pathLst>
                    <a:path w="2" h="3">
                      <a:moveTo>
                        <a:pt x="1" y="3"/>
                      </a:moveTo>
                      <a:cubicBezTo>
                        <a:pt x="1" y="3"/>
                        <a:pt x="2" y="1"/>
                        <a:pt x="1" y="0"/>
                      </a:cubicBezTo>
                      <a:cubicBezTo>
                        <a:pt x="0" y="1"/>
                        <a:pt x="0"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5" name="Freeform 1111"/>
                <p:cNvSpPr>
                  <a:spLocks/>
                </p:cNvSpPr>
                <p:nvPr/>
              </p:nvSpPr>
              <p:spPr bwMode="auto">
                <a:xfrm>
                  <a:off x="4063" y="2698"/>
                  <a:ext cx="0" cy="2"/>
                </a:xfrm>
                <a:custGeom>
                  <a:avLst/>
                  <a:gdLst>
                    <a:gd name="T0" fmla="*/ 0 h 2"/>
                    <a:gd name="T1" fmla="*/ 1 h 2"/>
                    <a:gd name="T2" fmla="*/ 2 h 2"/>
                    <a:gd name="T3" fmla="*/ 0 h 2"/>
                  </a:gdLst>
                  <a:ahLst/>
                  <a:cxnLst>
                    <a:cxn ang="0">
                      <a:pos x="0" y="T0"/>
                    </a:cxn>
                    <a:cxn ang="0">
                      <a:pos x="0" y="T1"/>
                    </a:cxn>
                    <a:cxn ang="0">
                      <a:pos x="0" y="T2"/>
                    </a:cxn>
                    <a:cxn ang="0">
                      <a:pos x="0" y="T3"/>
                    </a:cxn>
                  </a:cxnLst>
                  <a:rect l="0" t="0" r="r" b="b"/>
                  <a:pathLst>
                    <a:path h="2">
                      <a:moveTo>
                        <a:pt x="0" y="0"/>
                      </a:moveTo>
                      <a:lnTo>
                        <a:pt x="0" y="1"/>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6" name="Freeform 1112"/>
                <p:cNvSpPr>
                  <a:spLocks/>
                </p:cNvSpPr>
                <p:nvPr/>
              </p:nvSpPr>
              <p:spPr bwMode="auto">
                <a:xfrm>
                  <a:off x="4045" y="2608"/>
                  <a:ext cx="23" cy="90"/>
                </a:xfrm>
                <a:custGeom>
                  <a:avLst/>
                  <a:gdLst>
                    <a:gd name="T0" fmla="*/ 14 w 26"/>
                    <a:gd name="T1" fmla="*/ 18 h 105"/>
                    <a:gd name="T2" fmla="*/ 9 w 26"/>
                    <a:gd name="T3" fmla="*/ 13 h 105"/>
                    <a:gd name="T4" fmla="*/ 12 w 26"/>
                    <a:gd name="T5" fmla="*/ 9 h 105"/>
                    <a:gd name="T6" fmla="*/ 4 w 26"/>
                    <a:gd name="T7" fmla="*/ 2 h 105"/>
                    <a:gd name="T8" fmla="*/ 10 w 26"/>
                    <a:gd name="T9" fmla="*/ 52 h 105"/>
                    <a:gd name="T10" fmla="*/ 7 w 26"/>
                    <a:gd name="T11" fmla="*/ 49 h 105"/>
                    <a:gd name="T12" fmla="*/ 13 w 26"/>
                    <a:gd name="T13" fmla="*/ 67 h 105"/>
                    <a:gd name="T14" fmla="*/ 6 w 26"/>
                    <a:gd name="T15" fmla="*/ 67 h 105"/>
                    <a:gd name="T16" fmla="*/ 9 w 26"/>
                    <a:gd name="T17" fmla="*/ 78 h 105"/>
                    <a:gd name="T18" fmla="*/ 11 w 26"/>
                    <a:gd name="T19" fmla="*/ 77 h 105"/>
                    <a:gd name="T20" fmla="*/ 10 w 26"/>
                    <a:gd name="T21" fmla="*/ 80 h 105"/>
                    <a:gd name="T22" fmla="*/ 11 w 26"/>
                    <a:gd name="T23" fmla="*/ 80 h 105"/>
                    <a:gd name="T24" fmla="*/ 12 w 26"/>
                    <a:gd name="T25" fmla="*/ 87 h 105"/>
                    <a:gd name="T26" fmla="*/ 10 w 26"/>
                    <a:gd name="T27" fmla="*/ 85 h 105"/>
                    <a:gd name="T28" fmla="*/ 13 w 26"/>
                    <a:gd name="T29" fmla="*/ 90 h 105"/>
                    <a:gd name="T30" fmla="*/ 9 w 26"/>
                    <a:gd name="T31" fmla="*/ 90 h 105"/>
                    <a:gd name="T32" fmla="*/ 15 w 26"/>
                    <a:gd name="T33" fmla="*/ 104 h 105"/>
                    <a:gd name="T34" fmla="*/ 19 w 26"/>
                    <a:gd name="T35" fmla="*/ 105 h 105"/>
                    <a:gd name="T36" fmla="*/ 15 w 26"/>
                    <a:gd name="T37" fmla="*/ 93 h 105"/>
                    <a:gd name="T38" fmla="*/ 15 w 26"/>
                    <a:gd name="T39" fmla="*/ 94 h 105"/>
                    <a:gd name="T40" fmla="*/ 13 w 26"/>
                    <a:gd name="T41" fmla="*/ 87 h 105"/>
                    <a:gd name="T42" fmla="*/ 19 w 26"/>
                    <a:gd name="T43" fmla="*/ 91 h 105"/>
                    <a:gd name="T44" fmla="*/ 23 w 26"/>
                    <a:gd name="T45" fmla="*/ 79 h 105"/>
                    <a:gd name="T46" fmla="*/ 23 w 26"/>
                    <a:gd name="T47" fmla="*/ 80 h 105"/>
                    <a:gd name="T48" fmla="*/ 21 w 26"/>
                    <a:gd name="T49" fmla="*/ 76 h 105"/>
                    <a:gd name="T50" fmla="*/ 19 w 26"/>
                    <a:gd name="T51" fmla="*/ 79 h 105"/>
                    <a:gd name="T52" fmla="*/ 12 w 26"/>
                    <a:gd name="T53" fmla="*/ 76 h 105"/>
                    <a:gd name="T54" fmla="*/ 12 w 26"/>
                    <a:gd name="T55" fmla="*/ 72 h 105"/>
                    <a:gd name="T56" fmla="*/ 18 w 26"/>
                    <a:gd name="T57" fmla="*/ 75 h 105"/>
                    <a:gd name="T58" fmla="*/ 15 w 26"/>
                    <a:gd name="T59" fmla="*/ 72 h 105"/>
                    <a:gd name="T60" fmla="*/ 21 w 26"/>
                    <a:gd name="T61" fmla="*/ 68 h 105"/>
                    <a:gd name="T62" fmla="*/ 15 w 26"/>
                    <a:gd name="T63" fmla="*/ 68 h 105"/>
                    <a:gd name="T64" fmla="*/ 14 w 26"/>
                    <a:gd name="T65" fmla="*/ 47 h 105"/>
                    <a:gd name="T66" fmla="*/ 18 w 26"/>
                    <a:gd name="T67" fmla="*/ 50 h 105"/>
                    <a:gd name="T68" fmla="*/ 14 w 26"/>
                    <a:gd name="T69" fmla="*/ 47 h 105"/>
                    <a:gd name="T70" fmla="*/ 16 w 26"/>
                    <a:gd name="T71" fmla="*/ 34 h 105"/>
                    <a:gd name="T72" fmla="*/ 13 w 26"/>
                    <a:gd name="T73" fmla="*/ 35 h 105"/>
                    <a:gd name="T74" fmla="*/ 13 w 26"/>
                    <a:gd name="T75" fmla="*/ 22 h 105"/>
                    <a:gd name="T76" fmla="*/ 13 w 26"/>
                    <a:gd name="T77" fmla="*/ 22 h 105"/>
                    <a:gd name="T78" fmla="*/ 7 w 26"/>
                    <a:gd name="T79" fmla="*/ 16 h 105"/>
                    <a:gd name="T80" fmla="*/ 14 w 26"/>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105">
                      <a:moveTo>
                        <a:pt x="14" y="18"/>
                      </a:moveTo>
                      <a:cubicBezTo>
                        <a:pt x="9" y="13"/>
                        <a:pt x="9" y="13"/>
                        <a:pt x="9" y="13"/>
                      </a:cubicBezTo>
                      <a:cubicBezTo>
                        <a:pt x="11" y="13"/>
                        <a:pt x="8" y="7"/>
                        <a:pt x="12" y="9"/>
                      </a:cubicBezTo>
                      <a:cubicBezTo>
                        <a:pt x="7" y="6"/>
                        <a:pt x="12" y="0"/>
                        <a:pt x="4" y="2"/>
                      </a:cubicBezTo>
                      <a:cubicBezTo>
                        <a:pt x="7" y="16"/>
                        <a:pt x="3" y="36"/>
                        <a:pt x="10" y="52"/>
                      </a:cubicBezTo>
                      <a:cubicBezTo>
                        <a:pt x="7" y="49"/>
                        <a:pt x="7" y="49"/>
                        <a:pt x="7" y="49"/>
                      </a:cubicBezTo>
                      <a:cubicBezTo>
                        <a:pt x="13" y="57"/>
                        <a:pt x="0" y="61"/>
                        <a:pt x="13" y="67"/>
                      </a:cubicBezTo>
                      <a:cubicBezTo>
                        <a:pt x="6" y="67"/>
                        <a:pt x="6" y="67"/>
                        <a:pt x="6" y="67"/>
                      </a:cubicBezTo>
                      <a:cubicBezTo>
                        <a:pt x="4" y="70"/>
                        <a:pt x="15" y="74"/>
                        <a:pt x="9" y="78"/>
                      </a:cubicBezTo>
                      <a:cubicBezTo>
                        <a:pt x="11" y="77"/>
                        <a:pt x="11" y="77"/>
                        <a:pt x="11" y="77"/>
                      </a:cubicBezTo>
                      <a:cubicBezTo>
                        <a:pt x="11" y="79"/>
                        <a:pt x="10" y="79"/>
                        <a:pt x="10" y="80"/>
                      </a:cubicBezTo>
                      <a:cubicBezTo>
                        <a:pt x="11" y="80"/>
                        <a:pt x="11" y="80"/>
                        <a:pt x="11" y="80"/>
                      </a:cubicBezTo>
                      <a:cubicBezTo>
                        <a:pt x="14" y="82"/>
                        <a:pt x="14" y="84"/>
                        <a:pt x="12" y="87"/>
                      </a:cubicBezTo>
                      <a:cubicBezTo>
                        <a:pt x="10" y="87"/>
                        <a:pt x="11" y="86"/>
                        <a:pt x="10" y="85"/>
                      </a:cubicBezTo>
                      <a:cubicBezTo>
                        <a:pt x="8" y="86"/>
                        <a:pt x="13" y="88"/>
                        <a:pt x="13" y="90"/>
                      </a:cubicBezTo>
                      <a:cubicBezTo>
                        <a:pt x="11" y="92"/>
                        <a:pt x="10" y="90"/>
                        <a:pt x="9" y="90"/>
                      </a:cubicBezTo>
                      <a:cubicBezTo>
                        <a:pt x="12" y="97"/>
                        <a:pt x="5" y="100"/>
                        <a:pt x="15" y="104"/>
                      </a:cubicBezTo>
                      <a:cubicBezTo>
                        <a:pt x="17" y="104"/>
                        <a:pt x="18" y="102"/>
                        <a:pt x="19" y="105"/>
                      </a:cubicBezTo>
                      <a:cubicBezTo>
                        <a:pt x="22" y="100"/>
                        <a:pt x="18" y="97"/>
                        <a:pt x="15" y="93"/>
                      </a:cubicBezTo>
                      <a:cubicBezTo>
                        <a:pt x="15" y="94"/>
                        <a:pt x="15" y="94"/>
                        <a:pt x="15" y="94"/>
                      </a:cubicBezTo>
                      <a:cubicBezTo>
                        <a:pt x="6" y="91"/>
                        <a:pt x="17" y="92"/>
                        <a:pt x="13" y="87"/>
                      </a:cubicBezTo>
                      <a:cubicBezTo>
                        <a:pt x="17" y="88"/>
                        <a:pt x="17" y="90"/>
                        <a:pt x="19" y="91"/>
                      </a:cubicBezTo>
                      <a:cubicBezTo>
                        <a:pt x="26" y="85"/>
                        <a:pt x="14" y="83"/>
                        <a:pt x="23" y="79"/>
                      </a:cubicBezTo>
                      <a:cubicBezTo>
                        <a:pt x="23" y="80"/>
                        <a:pt x="23" y="80"/>
                        <a:pt x="23" y="80"/>
                      </a:cubicBezTo>
                      <a:cubicBezTo>
                        <a:pt x="24" y="79"/>
                        <a:pt x="22" y="77"/>
                        <a:pt x="21" y="76"/>
                      </a:cubicBezTo>
                      <a:cubicBezTo>
                        <a:pt x="20" y="76"/>
                        <a:pt x="20" y="78"/>
                        <a:pt x="19" y="79"/>
                      </a:cubicBezTo>
                      <a:cubicBezTo>
                        <a:pt x="18" y="77"/>
                        <a:pt x="14" y="77"/>
                        <a:pt x="12" y="76"/>
                      </a:cubicBezTo>
                      <a:cubicBezTo>
                        <a:pt x="16" y="75"/>
                        <a:pt x="10" y="74"/>
                        <a:pt x="12" y="72"/>
                      </a:cubicBezTo>
                      <a:cubicBezTo>
                        <a:pt x="16" y="71"/>
                        <a:pt x="15" y="74"/>
                        <a:pt x="18" y="75"/>
                      </a:cubicBezTo>
                      <a:cubicBezTo>
                        <a:pt x="15" y="72"/>
                        <a:pt x="15" y="72"/>
                        <a:pt x="15" y="72"/>
                      </a:cubicBezTo>
                      <a:cubicBezTo>
                        <a:pt x="15" y="69"/>
                        <a:pt x="19" y="69"/>
                        <a:pt x="21" y="68"/>
                      </a:cubicBezTo>
                      <a:cubicBezTo>
                        <a:pt x="18" y="66"/>
                        <a:pt x="19" y="69"/>
                        <a:pt x="15" y="68"/>
                      </a:cubicBezTo>
                      <a:cubicBezTo>
                        <a:pt x="20" y="65"/>
                        <a:pt x="18" y="53"/>
                        <a:pt x="14" y="47"/>
                      </a:cubicBezTo>
                      <a:cubicBezTo>
                        <a:pt x="15" y="49"/>
                        <a:pt x="19" y="48"/>
                        <a:pt x="18" y="50"/>
                      </a:cubicBezTo>
                      <a:cubicBezTo>
                        <a:pt x="19" y="50"/>
                        <a:pt x="17" y="47"/>
                        <a:pt x="14" y="47"/>
                      </a:cubicBezTo>
                      <a:cubicBezTo>
                        <a:pt x="11" y="43"/>
                        <a:pt x="13" y="38"/>
                        <a:pt x="16" y="34"/>
                      </a:cubicBezTo>
                      <a:cubicBezTo>
                        <a:pt x="13" y="35"/>
                        <a:pt x="13" y="35"/>
                        <a:pt x="13" y="35"/>
                      </a:cubicBezTo>
                      <a:cubicBezTo>
                        <a:pt x="8" y="32"/>
                        <a:pt x="16" y="27"/>
                        <a:pt x="13" y="22"/>
                      </a:cubicBezTo>
                      <a:cubicBezTo>
                        <a:pt x="13" y="22"/>
                        <a:pt x="13" y="22"/>
                        <a:pt x="13" y="22"/>
                      </a:cubicBezTo>
                      <a:cubicBezTo>
                        <a:pt x="13" y="20"/>
                        <a:pt x="5" y="19"/>
                        <a:pt x="7" y="16"/>
                      </a:cubicBezTo>
                      <a:cubicBezTo>
                        <a:pt x="10" y="17"/>
                        <a:pt x="10" y="18"/>
                        <a:pt x="14"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7" name="Freeform 1113"/>
                <p:cNvSpPr>
                  <a:spLocks/>
                </p:cNvSpPr>
                <p:nvPr/>
              </p:nvSpPr>
              <p:spPr bwMode="auto">
                <a:xfrm>
                  <a:off x="4048" y="2605"/>
                  <a:ext cx="8" cy="4"/>
                </a:xfrm>
                <a:custGeom>
                  <a:avLst/>
                  <a:gdLst>
                    <a:gd name="T0" fmla="*/ 4 w 9"/>
                    <a:gd name="T1" fmla="*/ 2 h 4"/>
                    <a:gd name="T2" fmla="*/ 8 w 9"/>
                    <a:gd name="T3" fmla="*/ 4 h 4"/>
                    <a:gd name="T4" fmla="*/ 1 w 9"/>
                    <a:gd name="T5" fmla="*/ 0 h 4"/>
                    <a:gd name="T6" fmla="*/ 2 w 9"/>
                    <a:gd name="T7" fmla="*/ 3 h 4"/>
                    <a:gd name="T8" fmla="*/ 4 w 9"/>
                    <a:gd name="T9" fmla="*/ 2 h 4"/>
                  </a:gdLst>
                  <a:ahLst/>
                  <a:cxnLst>
                    <a:cxn ang="0">
                      <a:pos x="T0" y="T1"/>
                    </a:cxn>
                    <a:cxn ang="0">
                      <a:pos x="T2" y="T3"/>
                    </a:cxn>
                    <a:cxn ang="0">
                      <a:pos x="T4" y="T5"/>
                    </a:cxn>
                    <a:cxn ang="0">
                      <a:pos x="T6" y="T7"/>
                    </a:cxn>
                    <a:cxn ang="0">
                      <a:pos x="T8" y="T9"/>
                    </a:cxn>
                  </a:cxnLst>
                  <a:rect l="0" t="0" r="r" b="b"/>
                  <a:pathLst>
                    <a:path w="9" h="4">
                      <a:moveTo>
                        <a:pt x="4" y="2"/>
                      </a:moveTo>
                      <a:cubicBezTo>
                        <a:pt x="8" y="4"/>
                        <a:pt x="8" y="4"/>
                        <a:pt x="8" y="4"/>
                      </a:cubicBezTo>
                      <a:cubicBezTo>
                        <a:pt x="9" y="2"/>
                        <a:pt x="3" y="0"/>
                        <a:pt x="1" y="0"/>
                      </a:cubicBezTo>
                      <a:cubicBezTo>
                        <a:pt x="2" y="1"/>
                        <a:pt x="0" y="3"/>
                        <a:pt x="2" y="3"/>
                      </a:cubicBezTo>
                      <a:cubicBezTo>
                        <a:pt x="3" y="3"/>
                        <a:pt x="4" y="3"/>
                        <a:pt x="4"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8" name="Freeform 1114"/>
                <p:cNvSpPr>
                  <a:spLocks/>
                </p:cNvSpPr>
                <p:nvPr/>
              </p:nvSpPr>
              <p:spPr bwMode="auto">
                <a:xfrm>
                  <a:off x="4041" y="2560"/>
                  <a:ext cx="17" cy="45"/>
                </a:xfrm>
                <a:custGeom>
                  <a:avLst/>
                  <a:gdLst>
                    <a:gd name="T0" fmla="*/ 11 w 20"/>
                    <a:gd name="T1" fmla="*/ 18 h 52"/>
                    <a:gd name="T2" fmla="*/ 7 w 20"/>
                    <a:gd name="T3" fmla="*/ 17 h 52"/>
                    <a:gd name="T4" fmla="*/ 6 w 20"/>
                    <a:gd name="T5" fmla="*/ 37 h 52"/>
                    <a:gd name="T6" fmla="*/ 13 w 20"/>
                    <a:gd name="T7" fmla="*/ 44 h 52"/>
                    <a:gd name="T8" fmla="*/ 8 w 20"/>
                    <a:gd name="T9" fmla="*/ 45 h 52"/>
                    <a:gd name="T10" fmla="*/ 13 w 20"/>
                    <a:gd name="T11" fmla="*/ 50 h 52"/>
                    <a:gd name="T12" fmla="*/ 11 w 20"/>
                    <a:gd name="T13" fmla="*/ 47 h 52"/>
                    <a:gd name="T14" fmla="*/ 14 w 20"/>
                    <a:gd name="T15" fmla="*/ 48 h 52"/>
                    <a:gd name="T16" fmla="*/ 13 w 20"/>
                    <a:gd name="T17" fmla="*/ 44 h 52"/>
                    <a:gd name="T18" fmla="*/ 16 w 20"/>
                    <a:gd name="T19" fmla="*/ 45 h 52"/>
                    <a:gd name="T20" fmla="*/ 10 w 20"/>
                    <a:gd name="T21" fmla="*/ 36 h 52"/>
                    <a:gd name="T22" fmla="*/ 16 w 20"/>
                    <a:gd name="T23" fmla="*/ 36 h 52"/>
                    <a:gd name="T24" fmla="*/ 17 w 20"/>
                    <a:gd name="T25" fmla="*/ 27 h 52"/>
                    <a:gd name="T26" fmla="*/ 16 w 20"/>
                    <a:gd name="T27" fmla="*/ 28 h 52"/>
                    <a:gd name="T28" fmla="*/ 11 w 20"/>
                    <a:gd name="T29" fmla="*/ 29 h 52"/>
                    <a:gd name="T30" fmla="*/ 17 w 20"/>
                    <a:gd name="T31" fmla="*/ 25 h 52"/>
                    <a:gd name="T32" fmla="*/ 14 w 20"/>
                    <a:gd name="T33" fmla="*/ 8 h 52"/>
                    <a:gd name="T34" fmla="*/ 7 w 20"/>
                    <a:gd name="T35" fmla="*/ 4 h 52"/>
                    <a:gd name="T36" fmla="*/ 12 w 20"/>
                    <a:gd name="T37" fmla="*/ 6 h 52"/>
                    <a:gd name="T38" fmla="*/ 14 w 20"/>
                    <a:gd name="T39" fmla="*/ 2 h 52"/>
                    <a:gd name="T40" fmla="*/ 4 w 20"/>
                    <a:gd name="T41" fmla="*/ 0 h 52"/>
                    <a:gd name="T42" fmla="*/ 11 w 20"/>
                    <a:gd name="T43" fmla="*/ 1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52">
                      <a:moveTo>
                        <a:pt x="11" y="18"/>
                      </a:moveTo>
                      <a:cubicBezTo>
                        <a:pt x="10" y="17"/>
                        <a:pt x="8" y="18"/>
                        <a:pt x="7" y="17"/>
                      </a:cubicBezTo>
                      <a:cubicBezTo>
                        <a:pt x="8" y="25"/>
                        <a:pt x="9" y="34"/>
                        <a:pt x="6" y="37"/>
                      </a:cubicBezTo>
                      <a:cubicBezTo>
                        <a:pt x="5" y="40"/>
                        <a:pt x="11" y="40"/>
                        <a:pt x="13" y="44"/>
                      </a:cubicBezTo>
                      <a:cubicBezTo>
                        <a:pt x="8" y="45"/>
                        <a:pt x="8" y="45"/>
                        <a:pt x="8" y="45"/>
                      </a:cubicBezTo>
                      <a:cubicBezTo>
                        <a:pt x="11" y="47"/>
                        <a:pt x="7" y="52"/>
                        <a:pt x="13" y="50"/>
                      </a:cubicBezTo>
                      <a:cubicBezTo>
                        <a:pt x="14" y="50"/>
                        <a:pt x="10" y="49"/>
                        <a:pt x="11" y="47"/>
                      </a:cubicBezTo>
                      <a:cubicBezTo>
                        <a:pt x="14" y="48"/>
                        <a:pt x="14" y="48"/>
                        <a:pt x="14" y="48"/>
                      </a:cubicBezTo>
                      <a:cubicBezTo>
                        <a:pt x="13" y="44"/>
                        <a:pt x="13" y="44"/>
                        <a:pt x="13" y="44"/>
                      </a:cubicBezTo>
                      <a:cubicBezTo>
                        <a:pt x="16" y="45"/>
                        <a:pt x="16" y="45"/>
                        <a:pt x="16" y="45"/>
                      </a:cubicBezTo>
                      <a:cubicBezTo>
                        <a:pt x="20" y="41"/>
                        <a:pt x="7" y="42"/>
                        <a:pt x="10" y="36"/>
                      </a:cubicBezTo>
                      <a:cubicBezTo>
                        <a:pt x="16" y="36"/>
                        <a:pt x="16" y="36"/>
                        <a:pt x="16" y="36"/>
                      </a:cubicBezTo>
                      <a:cubicBezTo>
                        <a:pt x="16" y="32"/>
                        <a:pt x="14" y="30"/>
                        <a:pt x="17" y="27"/>
                      </a:cubicBezTo>
                      <a:cubicBezTo>
                        <a:pt x="17" y="27"/>
                        <a:pt x="14" y="27"/>
                        <a:pt x="16" y="28"/>
                      </a:cubicBezTo>
                      <a:cubicBezTo>
                        <a:pt x="15" y="28"/>
                        <a:pt x="13" y="29"/>
                        <a:pt x="11" y="29"/>
                      </a:cubicBezTo>
                      <a:cubicBezTo>
                        <a:pt x="7" y="23"/>
                        <a:pt x="15" y="30"/>
                        <a:pt x="17" y="25"/>
                      </a:cubicBezTo>
                      <a:cubicBezTo>
                        <a:pt x="13" y="21"/>
                        <a:pt x="9" y="11"/>
                        <a:pt x="14" y="8"/>
                      </a:cubicBezTo>
                      <a:cubicBezTo>
                        <a:pt x="11" y="11"/>
                        <a:pt x="7" y="7"/>
                        <a:pt x="7" y="4"/>
                      </a:cubicBezTo>
                      <a:cubicBezTo>
                        <a:pt x="9" y="3"/>
                        <a:pt x="11" y="5"/>
                        <a:pt x="12" y="6"/>
                      </a:cubicBezTo>
                      <a:cubicBezTo>
                        <a:pt x="13" y="4"/>
                        <a:pt x="15" y="3"/>
                        <a:pt x="14" y="2"/>
                      </a:cubicBezTo>
                      <a:cubicBezTo>
                        <a:pt x="10" y="4"/>
                        <a:pt x="6" y="3"/>
                        <a:pt x="4" y="0"/>
                      </a:cubicBezTo>
                      <a:cubicBezTo>
                        <a:pt x="0" y="6"/>
                        <a:pt x="11" y="11"/>
                        <a:pt x="11" y="1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9" name="Freeform 1115"/>
                <p:cNvSpPr>
                  <a:spLocks/>
                </p:cNvSpPr>
                <p:nvPr/>
              </p:nvSpPr>
              <p:spPr bwMode="auto">
                <a:xfrm>
                  <a:off x="4046" y="2573"/>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0" name="Freeform 1116"/>
                <p:cNvSpPr>
                  <a:spLocks/>
                </p:cNvSpPr>
                <p:nvPr/>
              </p:nvSpPr>
              <p:spPr bwMode="auto">
                <a:xfrm>
                  <a:off x="4122" y="3252"/>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1" name="Freeform 1117"/>
                <p:cNvSpPr>
                  <a:spLocks/>
                </p:cNvSpPr>
                <p:nvPr/>
              </p:nvSpPr>
              <p:spPr bwMode="auto">
                <a:xfrm>
                  <a:off x="4121" y="3248"/>
                  <a:ext cx="14" cy="4"/>
                </a:xfrm>
                <a:custGeom>
                  <a:avLst/>
                  <a:gdLst>
                    <a:gd name="T0" fmla="*/ 16 w 16"/>
                    <a:gd name="T1" fmla="*/ 1 h 4"/>
                    <a:gd name="T2" fmla="*/ 14 w 16"/>
                    <a:gd name="T3" fmla="*/ 0 h 4"/>
                    <a:gd name="T4" fmla="*/ 0 w 16"/>
                    <a:gd name="T5" fmla="*/ 2 h 4"/>
                    <a:gd name="T6" fmla="*/ 9 w 16"/>
                    <a:gd name="T7" fmla="*/ 4 h 4"/>
                    <a:gd name="T8" fmla="*/ 6 w 16"/>
                    <a:gd name="T9" fmla="*/ 2 h 4"/>
                    <a:gd name="T10" fmla="*/ 12 w 16"/>
                    <a:gd name="T11" fmla="*/ 4 h 4"/>
                    <a:gd name="T12" fmla="*/ 11 w 16"/>
                    <a:gd name="T13" fmla="*/ 1 h 4"/>
                    <a:gd name="T14" fmla="*/ 16 w 1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1"/>
                      </a:moveTo>
                      <a:cubicBezTo>
                        <a:pt x="14" y="0"/>
                        <a:pt x="14" y="0"/>
                        <a:pt x="14" y="0"/>
                      </a:cubicBezTo>
                      <a:cubicBezTo>
                        <a:pt x="4" y="1"/>
                        <a:pt x="7" y="0"/>
                        <a:pt x="0" y="2"/>
                      </a:cubicBezTo>
                      <a:cubicBezTo>
                        <a:pt x="1" y="3"/>
                        <a:pt x="5" y="4"/>
                        <a:pt x="9" y="4"/>
                      </a:cubicBezTo>
                      <a:cubicBezTo>
                        <a:pt x="8" y="3"/>
                        <a:pt x="4" y="3"/>
                        <a:pt x="6" y="2"/>
                      </a:cubicBezTo>
                      <a:cubicBezTo>
                        <a:pt x="9" y="2"/>
                        <a:pt x="8" y="3"/>
                        <a:pt x="12" y="4"/>
                      </a:cubicBezTo>
                      <a:cubicBezTo>
                        <a:pt x="16" y="2"/>
                        <a:pt x="10" y="3"/>
                        <a:pt x="11" y="1"/>
                      </a:cubicBezTo>
                      <a:lnTo>
                        <a:pt x="16"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2" name="Freeform 1118"/>
                <p:cNvSpPr>
                  <a:spLocks/>
                </p:cNvSpPr>
                <p:nvPr/>
              </p:nvSpPr>
              <p:spPr bwMode="auto">
                <a:xfrm>
                  <a:off x="4126" y="3247"/>
                  <a:ext cx="5"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3" name="Freeform 1119"/>
                <p:cNvSpPr>
                  <a:spLocks/>
                </p:cNvSpPr>
                <p:nvPr/>
              </p:nvSpPr>
              <p:spPr bwMode="auto">
                <a:xfrm>
                  <a:off x="4123" y="3247"/>
                  <a:ext cx="6" cy="0"/>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4" name="Freeform 1120"/>
                <p:cNvSpPr>
                  <a:spLocks/>
                </p:cNvSpPr>
                <p:nvPr/>
              </p:nvSpPr>
              <p:spPr bwMode="auto">
                <a:xfrm>
                  <a:off x="4124" y="3244"/>
                  <a:ext cx="1"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5" name="Freeform 1121"/>
                <p:cNvSpPr>
                  <a:spLocks/>
                </p:cNvSpPr>
                <p:nvPr/>
              </p:nvSpPr>
              <p:spPr bwMode="auto">
                <a:xfrm>
                  <a:off x="4123" y="3243"/>
                  <a:ext cx="10" cy="3"/>
                </a:xfrm>
                <a:custGeom>
                  <a:avLst/>
                  <a:gdLst>
                    <a:gd name="T0" fmla="*/ 2 w 12"/>
                    <a:gd name="T1" fmla="*/ 0 h 3"/>
                    <a:gd name="T2" fmla="*/ 2 w 12"/>
                    <a:gd name="T3" fmla="*/ 1 h 3"/>
                    <a:gd name="T4" fmla="*/ 3 w 12"/>
                    <a:gd name="T5" fmla="*/ 1 h 3"/>
                    <a:gd name="T6" fmla="*/ 8 w 12"/>
                    <a:gd name="T7" fmla="*/ 2 h 3"/>
                    <a:gd name="T8" fmla="*/ 8 w 12"/>
                    <a:gd name="T9" fmla="*/ 3 h 3"/>
                    <a:gd name="T10" fmla="*/ 12 w 12"/>
                    <a:gd name="T11" fmla="*/ 2 h 3"/>
                    <a:gd name="T12" fmla="*/ 2 w 1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2" h="3">
                      <a:moveTo>
                        <a:pt x="2" y="0"/>
                      </a:moveTo>
                      <a:cubicBezTo>
                        <a:pt x="0" y="0"/>
                        <a:pt x="1" y="1"/>
                        <a:pt x="2" y="1"/>
                      </a:cubicBezTo>
                      <a:cubicBezTo>
                        <a:pt x="3" y="1"/>
                        <a:pt x="3" y="1"/>
                        <a:pt x="3" y="1"/>
                      </a:cubicBezTo>
                      <a:cubicBezTo>
                        <a:pt x="5" y="1"/>
                        <a:pt x="9" y="1"/>
                        <a:pt x="8" y="2"/>
                      </a:cubicBezTo>
                      <a:cubicBezTo>
                        <a:pt x="9" y="3"/>
                        <a:pt x="5" y="3"/>
                        <a:pt x="8" y="3"/>
                      </a:cubicBezTo>
                      <a:cubicBezTo>
                        <a:pt x="12" y="2"/>
                        <a:pt x="12" y="2"/>
                        <a:pt x="12" y="2"/>
                      </a:cubicBezTo>
                      <a:cubicBezTo>
                        <a:pt x="11" y="1"/>
                        <a:pt x="4"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6" name="Freeform 1122"/>
                <p:cNvSpPr>
                  <a:spLocks/>
                </p:cNvSpPr>
                <p:nvPr/>
              </p:nvSpPr>
              <p:spPr bwMode="auto">
                <a:xfrm>
                  <a:off x="4125" y="3245"/>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7" name="Freeform 1123"/>
                <p:cNvSpPr>
                  <a:spLocks/>
                </p:cNvSpPr>
                <p:nvPr/>
              </p:nvSpPr>
              <p:spPr bwMode="auto">
                <a:xfrm>
                  <a:off x="4125" y="3246"/>
                  <a:ext cx="2" cy="1"/>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0"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8" name="Freeform 1124"/>
                <p:cNvSpPr>
                  <a:spLocks/>
                </p:cNvSpPr>
                <p:nvPr/>
              </p:nvSpPr>
              <p:spPr bwMode="auto">
                <a:xfrm>
                  <a:off x="4124" y="3240"/>
                  <a:ext cx="11" cy="2"/>
                </a:xfrm>
                <a:custGeom>
                  <a:avLst/>
                  <a:gdLst>
                    <a:gd name="T0" fmla="*/ 1 w 13"/>
                    <a:gd name="T1" fmla="*/ 1 h 3"/>
                    <a:gd name="T2" fmla="*/ 5 w 13"/>
                    <a:gd name="T3" fmla="*/ 3 h 3"/>
                    <a:gd name="T4" fmla="*/ 13 w 13"/>
                    <a:gd name="T5" fmla="*/ 2 h 3"/>
                    <a:gd name="T6" fmla="*/ 11 w 13"/>
                    <a:gd name="T7" fmla="*/ 0 h 3"/>
                    <a:gd name="T8" fmla="*/ 1 w 13"/>
                    <a:gd name="T9" fmla="*/ 1 h 3"/>
                  </a:gdLst>
                  <a:ahLst/>
                  <a:cxnLst>
                    <a:cxn ang="0">
                      <a:pos x="T0" y="T1"/>
                    </a:cxn>
                    <a:cxn ang="0">
                      <a:pos x="T2" y="T3"/>
                    </a:cxn>
                    <a:cxn ang="0">
                      <a:pos x="T4" y="T5"/>
                    </a:cxn>
                    <a:cxn ang="0">
                      <a:pos x="T6" y="T7"/>
                    </a:cxn>
                    <a:cxn ang="0">
                      <a:pos x="T8" y="T9"/>
                    </a:cxn>
                  </a:cxnLst>
                  <a:rect l="0" t="0" r="r" b="b"/>
                  <a:pathLst>
                    <a:path w="13" h="3">
                      <a:moveTo>
                        <a:pt x="1" y="1"/>
                      </a:moveTo>
                      <a:cubicBezTo>
                        <a:pt x="7" y="1"/>
                        <a:pt x="0" y="3"/>
                        <a:pt x="5" y="3"/>
                      </a:cubicBezTo>
                      <a:cubicBezTo>
                        <a:pt x="5" y="2"/>
                        <a:pt x="10" y="1"/>
                        <a:pt x="13" y="2"/>
                      </a:cubicBezTo>
                      <a:cubicBezTo>
                        <a:pt x="11" y="0"/>
                        <a:pt x="11" y="0"/>
                        <a:pt x="11" y="0"/>
                      </a:cubicBezTo>
                      <a:cubicBezTo>
                        <a:pt x="9" y="0"/>
                        <a:pt x="4"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9" name="Freeform 1125"/>
                <p:cNvSpPr>
                  <a:spLocks/>
                </p:cNvSpPr>
                <p:nvPr/>
              </p:nvSpPr>
              <p:spPr bwMode="auto">
                <a:xfrm>
                  <a:off x="4138" y="323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0" name="Freeform 1126"/>
                <p:cNvSpPr>
                  <a:spLocks/>
                </p:cNvSpPr>
                <p:nvPr/>
              </p:nvSpPr>
              <p:spPr bwMode="auto">
                <a:xfrm>
                  <a:off x="4127" y="3233"/>
                  <a:ext cx="15" cy="6"/>
                </a:xfrm>
                <a:custGeom>
                  <a:avLst/>
                  <a:gdLst>
                    <a:gd name="T0" fmla="*/ 2 w 17"/>
                    <a:gd name="T1" fmla="*/ 0 h 7"/>
                    <a:gd name="T2" fmla="*/ 9 w 17"/>
                    <a:gd name="T3" fmla="*/ 3 h 7"/>
                    <a:gd name="T4" fmla="*/ 4 w 17"/>
                    <a:gd name="T5" fmla="*/ 3 h 7"/>
                    <a:gd name="T6" fmla="*/ 6 w 17"/>
                    <a:gd name="T7" fmla="*/ 5 h 7"/>
                    <a:gd name="T8" fmla="*/ 0 w 17"/>
                    <a:gd name="T9" fmla="*/ 4 h 7"/>
                    <a:gd name="T10" fmla="*/ 6 w 17"/>
                    <a:gd name="T11" fmla="*/ 6 h 7"/>
                    <a:gd name="T12" fmla="*/ 2 w 17"/>
                    <a:gd name="T13" fmla="*/ 7 h 7"/>
                    <a:gd name="T14" fmla="*/ 9 w 17"/>
                    <a:gd name="T15" fmla="*/ 7 h 7"/>
                    <a:gd name="T16" fmla="*/ 8 w 17"/>
                    <a:gd name="T17" fmla="*/ 6 h 7"/>
                    <a:gd name="T18" fmla="*/ 12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9" y="3"/>
                        <a:pt x="9" y="3"/>
                        <a:pt x="9" y="3"/>
                      </a:cubicBezTo>
                      <a:cubicBezTo>
                        <a:pt x="6" y="3"/>
                        <a:pt x="4" y="3"/>
                        <a:pt x="4" y="3"/>
                      </a:cubicBezTo>
                      <a:cubicBezTo>
                        <a:pt x="3" y="4"/>
                        <a:pt x="7" y="4"/>
                        <a:pt x="6" y="5"/>
                      </a:cubicBezTo>
                      <a:cubicBezTo>
                        <a:pt x="0" y="5"/>
                        <a:pt x="6" y="3"/>
                        <a:pt x="0" y="4"/>
                      </a:cubicBezTo>
                      <a:cubicBezTo>
                        <a:pt x="1" y="5"/>
                        <a:pt x="1" y="6"/>
                        <a:pt x="6" y="6"/>
                      </a:cubicBezTo>
                      <a:cubicBezTo>
                        <a:pt x="2" y="7"/>
                        <a:pt x="2" y="7"/>
                        <a:pt x="2" y="7"/>
                      </a:cubicBezTo>
                      <a:cubicBezTo>
                        <a:pt x="9" y="7"/>
                        <a:pt x="9" y="7"/>
                        <a:pt x="9" y="7"/>
                      </a:cubicBezTo>
                      <a:cubicBezTo>
                        <a:pt x="10" y="7"/>
                        <a:pt x="3" y="6"/>
                        <a:pt x="8" y="6"/>
                      </a:cubicBezTo>
                      <a:cubicBezTo>
                        <a:pt x="11" y="6"/>
                        <a:pt x="11" y="6"/>
                        <a:pt x="12" y="6"/>
                      </a:cubicBezTo>
                      <a:cubicBezTo>
                        <a:pt x="11" y="6"/>
                        <a:pt x="17" y="4"/>
                        <a:pt x="16" y="3"/>
                      </a:cubicBezTo>
                      <a:cubicBezTo>
                        <a:pt x="16"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1" name="Freeform 1127"/>
                <p:cNvSpPr>
                  <a:spLocks/>
                </p:cNvSpPr>
                <p:nvPr/>
              </p:nvSpPr>
              <p:spPr bwMode="auto">
                <a:xfrm>
                  <a:off x="4134" y="3233"/>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2" name="Freeform 1128"/>
                <p:cNvSpPr>
                  <a:spLocks/>
                </p:cNvSpPr>
                <p:nvPr/>
              </p:nvSpPr>
              <p:spPr bwMode="auto">
                <a:xfrm>
                  <a:off x="4127" y="3228"/>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3 h 5"/>
                    <a:gd name="T14" fmla="*/ 10 w 18"/>
                    <a:gd name="T15" fmla="*/ 0 h 5"/>
                    <a:gd name="T16" fmla="*/ 8 w 18"/>
                    <a:gd name="T17" fmla="*/ 0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4"/>
                        <a:pt x="4" y="3"/>
                      </a:cubicBezTo>
                      <a:cubicBezTo>
                        <a:pt x="7" y="1"/>
                        <a:pt x="7" y="3"/>
                        <a:pt x="13" y="2"/>
                      </a:cubicBezTo>
                      <a:cubicBezTo>
                        <a:pt x="13" y="3"/>
                        <a:pt x="11" y="3"/>
                        <a:pt x="11" y="3"/>
                      </a:cubicBezTo>
                      <a:cubicBezTo>
                        <a:pt x="18" y="2"/>
                        <a:pt x="12" y="1"/>
                        <a:pt x="10" y="0"/>
                      </a:cubicBezTo>
                      <a:cubicBezTo>
                        <a:pt x="9" y="0"/>
                        <a:pt x="7" y="0"/>
                        <a:pt x="8" y="0"/>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3" name="Freeform 1129"/>
                <p:cNvSpPr>
                  <a:spLocks/>
                </p:cNvSpPr>
                <p:nvPr/>
              </p:nvSpPr>
              <p:spPr bwMode="auto">
                <a:xfrm>
                  <a:off x="4126" y="3232"/>
                  <a:ext cx="3" cy="1"/>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1"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4" name="Freeform 1130"/>
                <p:cNvSpPr>
                  <a:spLocks/>
                </p:cNvSpPr>
                <p:nvPr/>
              </p:nvSpPr>
              <p:spPr bwMode="auto">
                <a:xfrm>
                  <a:off x="4135" y="3227"/>
                  <a:ext cx="1" cy="1"/>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1" y="1"/>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5" name="Freeform 1131"/>
                <p:cNvSpPr>
                  <a:spLocks/>
                </p:cNvSpPr>
                <p:nvPr/>
              </p:nvSpPr>
              <p:spPr bwMode="auto">
                <a:xfrm>
                  <a:off x="4127" y="3227"/>
                  <a:ext cx="3" cy="1"/>
                </a:xfrm>
                <a:custGeom>
                  <a:avLst/>
                  <a:gdLst>
                    <a:gd name="T0" fmla="*/ 3 w 3"/>
                    <a:gd name="T1" fmla="*/ 1 h 1"/>
                    <a:gd name="T2" fmla="*/ 3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3" y="0"/>
                        <a:pt x="3" y="0"/>
                        <a:pt x="3" y="0"/>
                      </a:cubicBezTo>
                      <a:cubicBezTo>
                        <a:pt x="0" y="0"/>
                        <a:pt x="0" y="0"/>
                        <a:pt x="0" y="0"/>
                      </a:cubicBezTo>
                      <a:cubicBezTo>
                        <a:pt x="1" y="1"/>
                        <a:pt x="1"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6" name="Freeform 1132"/>
                <p:cNvSpPr>
                  <a:spLocks/>
                </p:cNvSpPr>
                <p:nvPr/>
              </p:nvSpPr>
              <p:spPr bwMode="auto">
                <a:xfrm>
                  <a:off x="4124" y="3193"/>
                  <a:ext cx="16" cy="34"/>
                </a:xfrm>
                <a:custGeom>
                  <a:avLst/>
                  <a:gdLst>
                    <a:gd name="T0" fmla="*/ 16 w 19"/>
                    <a:gd name="T1" fmla="*/ 0 h 39"/>
                    <a:gd name="T2" fmla="*/ 13 w 19"/>
                    <a:gd name="T3" fmla="*/ 1 h 39"/>
                    <a:gd name="T4" fmla="*/ 8 w 19"/>
                    <a:gd name="T5" fmla="*/ 0 h 39"/>
                    <a:gd name="T6" fmla="*/ 1 w 19"/>
                    <a:gd name="T7" fmla="*/ 0 h 39"/>
                    <a:gd name="T8" fmla="*/ 4 w 19"/>
                    <a:gd name="T9" fmla="*/ 3 h 39"/>
                    <a:gd name="T10" fmla="*/ 1 w 19"/>
                    <a:gd name="T11" fmla="*/ 3 h 39"/>
                    <a:gd name="T12" fmla="*/ 3 w 19"/>
                    <a:gd name="T13" fmla="*/ 9 h 39"/>
                    <a:gd name="T14" fmla="*/ 5 w 19"/>
                    <a:gd name="T15" fmla="*/ 13 h 39"/>
                    <a:gd name="T16" fmla="*/ 3 w 19"/>
                    <a:gd name="T17" fmla="*/ 29 h 39"/>
                    <a:gd name="T18" fmla="*/ 10 w 19"/>
                    <a:gd name="T19" fmla="*/ 30 h 39"/>
                    <a:gd name="T20" fmla="*/ 6 w 19"/>
                    <a:gd name="T21" fmla="*/ 31 h 39"/>
                    <a:gd name="T22" fmla="*/ 6 w 19"/>
                    <a:gd name="T23" fmla="*/ 30 h 39"/>
                    <a:gd name="T24" fmla="*/ 4 w 19"/>
                    <a:gd name="T25" fmla="*/ 35 h 39"/>
                    <a:gd name="T26" fmla="*/ 12 w 19"/>
                    <a:gd name="T27" fmla="*/ 35 h 39"/>
                    <a:gd name="T28" fmla="*/ 4 w 19"/>
                    <a:gd name="T29" fmla="*/ 37 h 39"/>
                    <a:gd name="T30" fmla="*/ 9 w 19"/>
                    <a:gd name="T31" fmla="*/ 38 h 39"/>
                    <a:gd name="T32" fmla="*/ 14 w 19"/>
                    <a:gd name="T33" fmla="*/ 37 h 39"/>
                    <a:gd name="T34" fmla="*/ 17 w 19"/>
                    <a:gd name="T35" fmla="*/ 38 h 39"/>
                    <a:gd name="T36" fmla="*/ 8 w 19"/>
                    <a:gd name="T37" fmla="*/ 27 h 39"/>
                    <a:gd name="T38" fmla="*/ 12 w 19"/>
                    <a:gd name="T39" fmla="*/ 28 h 39"/>
                    <a:gd name="T40" fmla="*/ 15 w 19"/>
                    <a:gd name="T41" fmla="*/ 21 h 39"/>
                    <a:gd name="T42" fmla="*/ 9 w 19"/>
                    <a:gd name="T43" fmla="*/ 19 h 39"/>
                    <a:gd name="T44" fmla="*/ 11 w 19"/>
                    <a:gd name="T45" fmla="*/ 18 h 39"/>
                    <a:gd name="T46" fmla="*/ 8 w 19"/>
                    <a:gd name="T47" fmla="*/ 17 h 39"/>
                    <a:gd name="T48" fmla="*/ 12 w 19"/>
                    <a:gd name="T49" fmla="*/ 15 h 39"/>
                    <a:gd name="T50" fmla="*/ 5 w 19"/>
                    <a:gd name="T51" fmla="*/ 15 h 39"/>
                    <a:gd name="T52" fmla="*/ 16 w 19"/>
                    <a:gd name="T53" fmla="*/ 11 h 39"/>
                    <a:gd name="T54" fmla="*/ 11 w 19"/>
                    <a:gd name="T55" fmla="*/ 12 h 39"/>
                    <a:gd name="T56" fmla="*/ 8 w 19"/>
                    <a:gd name="T57" fmla="*/ 11 h 39"/>
                    <a:gd name="T58" fmla="*/ 15 w 19"/>
                    <a:gd name="T59" fmla="*/ 10 h 39"/>
                    <a:gd name="T60" fmla="*/ 10 w 19"/>
                    <a:gd name="T61" fmla="*/ 7 h 39"/>
                    <a:gd name="T62" fmla="*/ 7 w 19"/>
                    <a:gd name="T63" fmla="*/ 8 h 39"/>
                    <a:gd name="T64" fmla="*/ 9 w 19"/>
                    <a:gd name="T65" fmla="*/ 4 h 39"/>
                    <a:gd name="T66" fmla="*/ 15 w 19"/>
                    <a:gd name="T67" fmla="*/ 5 h 39"/>
                    <a:gd name="T68" fmla="*/ 18 w 19"/>
                    <a:gd name="T69" fmla="*/ 4 h 39"/>
                    <a:gd name="T70" fmla="*/ 10 w 19"/>
                    <a:gd name="T71" fmla="*/ 2 h 39"/>
                    <a:gd name="T72" fmla="*/ 16 w 19"/>
                    <a:gd name="T7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9">
                      <a:moveTo>
                        <a:pt x="16" y="0"/>
                      </a:moveTo>
                      <a:cubicBezTo>
                        <a:pt x="13" y="0"/>
                        <a:pt x="12" y="0"/>
                        <a:pt x="13" y="1"/>
                      </a:cubicBezTo>
                      <a:cubicBezTo>
                        <a:pt x="9" y="1"/>
                        <a:pt x="10" y="0"/>
                        <a:pt x="8" y="0"/>
                      </a:cubicBezTo>
                      <a:cubicBezTo>
                        <a:pt x="6" y="1"/>
                        <a:pt x="4" y="0"/>
                        <a:pt x="1" y="0"/>
                      </a:cubicBezTo>
                      <a:cubicBezTo>
                        <a:pt x="1" y="1"/>
                        <a:pt x="5" y="2"/>
                        <a:pt x="4" y="3"/>
                      </a:cubicBezTo>
                      <a:cubicBezTo>
                        <a:pt x="1" y="3"/>
                        <a:pt x="1" y="3"/>
                        <a:pt x="1" y="3"/>
                      </a:cubicBezTo>
                      <a:cubicBezTo>
                        <a:pt x="3" y="5"/>
                        <a:pt x="6" y="7"/>
                        <a:pt x="3" y="9"/>
                      </a:cubicBezTo>
                      <a:cubicBezTo>
                        <a:pt x="2" y="10"/>
                        <a:pt x="3" y="11"/>
                        <a:pt x="5" y="13"/>
                      </a:cubicBezTo>
                      <a:cubicBezTo>
                        <a:pt x="3" y="18"/>
                        <a:pt x="6" y="23"/>
                        <a:pt x="3" y="29"/>
                      </a:cubicBezTo>
                      <a:cubicBezTo>
                        <a:pt x="10" y="30"/>
                        <a:pt x="10" y="30"/>
                        <a:pt x="10" y="30"/>
                      </a:cubicBezTo>
                      <a:cubicBezTo>
                        <a:pt x="6" y="30"/>
                        <a:pt x="10" y="31"/>
                        <a:pt x="6" y="31"/>
                      </a:cubicBezTo>
                      <a:cubicBezTo>
                        <a:pt x="6" y="31"/>
                        <a:pt x="6" y="30"/>
                        <a:pt x="6" y="30"/>
                      </a:cubicBezTo>
                      <a:cubicBezTo>
                        <a:pt x="0" y="31"/>
                        <a:pt x="6" y="33"/>
                        <a:pt x="4" y="35"/>
                      </a:cubicBezTo>
                      <a:cubicBezTo>
                        <a:pt x="5" y="35"/>
                        <a:pt x="11" y="34"/>
                        <a:pt x="12" y="35"/>
                      </a:cubicBezTo>
                      <a:cubicBezTo>
                        <a:pt x="5" y="35"/>
                        <a:pt x="12" y="36"/>
                        <a:pt x="4" y="37"/>
                      </a:cubicBezTo>
                      <a:cubicBezTo>
                        <a:pt x="2" y="38"/>
                        <a:pt x="10" y="37"/>
                        <a:pt x="9" y="38"/>
                      </a:cubicBezTo>
                      <a:cubicBezTo>
                        <a:pt x="13" y="39"/>
                        <a:pt x="11" y="37"/>
                        <a:pt x="14" y="37"/>
                      </a:cubicBezTo>
                      <a:cubicBezTo>
                        <a:pt x="17" y="37"/>
                        <a:pt x="13" y="38"/>
                        <a:pt x="17" y="38"/>
                      </a:cubicBezTo>
                      <a:cubicBezTo>
                        <a:pt x="19" y="36"/>
                        <a:pt x="10" y="31"/>
                        <a:pt x="8" y="27"/>
                      </a:cubicBezTo>
                      <a:cubicBezTo>
                        <a:pt x="12" y="28"/>
                        <a:pt x="12" y="28"/>
                        <a:pt x="12" y="28"/>
                      </a:cubicBezTo>
                      <a:cubicBezTo>
                        <a:pt x="9" y="26"/>
                        <a:pt x="9" y="23"/>
                        <a:pt x="15" y="21"/>
                      </a:cubicBezTo>
                      <a:cubicBezTo>
                        <a:pt x="12" y="22"/>
                        <a:pt x="17" y="19"/>
                        <a:pt x="9" y="19"/>
                      </a:cubicBezTo>
                      <a:cubicBezTo>
                        <a:pt x="11" y="18"/>
                        <a:pt x="10" y="18"/>
                        <a:pt x="11" y="18"/>
                      </a:cubicBezTo>
                      <a:cubicBezTo>
                        <a:pt x="8" y="17"/>
                        <a:pt x="8" y="17"/>
                        <a:pt x="8" y="17"/>
                      </a:cubicBezTo>
                      <a:cubicBezTo>
                        <a:pt x="9" y="16"/>
                        <a:pt x="13" y="17"/>
                        <a:pt x="12" y="15"/>
                      </a:cubicBezTo>
                      <a:cubicBezTo>
                        <a:pt x="9" y="16"/>
                        <a:pt x="8" y="15"/>
                        <a:pt x="5" y="15"/>
                      </a:cubicBezTo>
                      <a:cubicBezTo>
                        <a:pt x="9" y="14"/>
                        <a:pt x="12" y="12"/>
                        <a:pt x="16" y="11"/>
                      </a:cubicBezTo>
                      <a:cubicBezTo>
                        <a:pt x="11" y="12"/>
                        <a:pt x="11" y="12"/>
                        <a:pt x="11" y="12"/>
                      </a:cubicBezTo>
                      <a:cubicBezTo>
                        <a:pt x="13" y="11"/>
                        <a:pt x="9" y="11"/>
                        <a:pt x="8" y="11"/>
                      </a:cubicBezTo>
                      <a:cubicBezTo>
                        <a:pt x="8" y="10"/>
                        <a:pt x="13" y="10"/>
                        <a:pt x="15" y="10"/>
                      </a:cubicBezTo>
                      <a:cubicBezTo>
                        <a:pt x="16" y="9"/>
                        <a:pt x="7" y="8"/>
                        <a:pt x="10" y="7"/>
                      </a:cubicBezTo>
                      <a:cubicBezTo>
                        <a:pt x="7" y="8"/>
                        <a:pt x="7" y="8"/>
                        <a:pt x="7" y="8"/>
                      </a:cubicBezTo>
                      <a:cubicBezTo>
                        <a:pt x="6" y="6"/>
                        <a:pt x="10" y="5"/>
                        <a:pt x="9" y="4"/>
                      </a:cubicBezTo>
                      <a:cubicBezTo>
                        <a:pt x="14" y="3"/>
                        <a:pt x="13" y="5"/>
                        <a:pt x="15" y="5"/>
                      </a:cubicBezTo>
                      <a:cubicBezTo>
                        <a:pt x="16" y="5"/>
                        <a:pt x="17" y="4"/>
                        <a:pt x="18" y="4"/>
                      </a:cubicBezTo>
                      <a:cubicBezTo>
                        <a:pt x="16" y="4"/>
                        <a:pt x="12" y="2"/>
                        <a:pt x="10" y="2"/>
                      </a:cubicBezTo>
                      <a:cubicBezTo>
                        <a:pt x="16" y="2"/>
                        <a:pt x="15" y="0"/>
                        <a:pt x="16"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7" name="Rectangle 1133"/>
                <p:cNvSpPr>
                  <a:spLocks noChangeArrowheads="1"/>
                </p:cNvSpPr>
                <p:nvPr/>
              </p:nvSpPr>
              <p:spPr bwMode="auto">
                <a:xfrm>
                  <a:off x="4139" y="3197"/>
                  <a:ext cx="2"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8" name="Freeform 1134"/>
                <p:cNvSpPr>
                  <a:spLocks/>
                </p:cNvSpPr>
                <p:nvPr/>
              </p:nvSpPr>
              <p:spPr bwMode="auto">
                <a:xfrm>
                  <a:off x="4138" y="31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9" name="Freeform 1135"/>
                <p:cNvSpPr>
                  <a:spLocks/>
                </p:cNvSpPr>
                <p:nvPr/>
              </p:nvSpPr>
              <p:spPr bwMode="auto">
                <a:xfrm>
                  <a:off x="4126" y="3200"/>
                  <a:ext cx="0" cy="1"/>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lnTo>
                        <a:pt x="0" y="1"/>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0" name="Freeform 1136"/>
                <p:cNvSpPr>
                  <a:spLocks/>
                </p:cNvSpPr>
                <p:nvPr/>
              </p:nvSpPr>
              <p:spPr bwMode="auto">
                <a:xfrm>
                  <a:off x="4138" y="3202"/>
                  <a:ext cx="3"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1" name="Freeform 1137"/>
                <p:cNvSpPr>
                  <a:spLocks/>
                </p:cNvSpPr>
                <p:nvPr/>
              </p:nvSpPr>
              <p:spPr bwMode="auto">
                <a:xfrm>
                  <a:off x="4137" y="3209"/>
                  <a:ext cx="3" cy="1"/>
                </a:xfrm>
                <a:custGeom>
                  <a:avLst/>
                  <a:gdLst>
                    <a:gd name="T0" fmla="*/ 0 w 4"/>
                    <a:gd name="T1" fmla="*/ 0 h 1"/>
                    <a:gd name="T2" fmla="*/ 3 w 4"/>
                    <a:gd name="T3" fmla="*/ 1 h 1"/>
                    <a:gd name="T4" fmla="*/ 0 w 4"/>
                    <a:gd name="T5" fmla="*/ 0 h 1"/>
                  </a:gdLst>
                  <a:ahLst/>
                  <a:cxnLst>
                    <a:cxn ang="0">
                      <a:pos x="T0" y="T1"/>
                    </a:cxn>
                    <a:cxn ang="0">
                      <a:pos x="T2" y="T3"/>
                    </a:cxn>
                    <a:cxn ang="0">
                      <a:pos x="T4" y="T5"/>
                    </a:cxn>
                  </a:cxnLst>
                  <a:rect l="0" t="0" r="r" b="b"/>
                  <a:pathLst>
                    <a:path w="4" h="1">
                      <a:moveTo>
                        <a:pt x="0" y="0"/>
                      </a:moveTo>
                      <a:cubicBezTo>
                        <a:pt x="3" y="1"/>
                        <a:pt x="3" y="1"/>
                        <a:pt x="3" y="1"/>
                      </a:cubicBezTo>
                      <a:cubicBezTo>
                        <a:pt x="4"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2" name="Freeform 1138"/>
                <p:cNvSpPr>
                  <a:spLocks/>
                </p:cNvSpPr>
                <p:nvPr/>
              </p:nvSpPr>
              <p:spPr bwMode="auto">
                <a:xfrm>
                  <a:off x="4138" y="3194"/>
                  <a:ext cx="2" cy="2"/>
                </a:xfrm>
                <a:custGeom>
                  <a:avLst/>
                  <a:gdLst>
                    <a:gd name="T0" fmla="*/ 2 w 2"/>
                    <a:gd name="T1" fmla="*/ 2 h 2"/>
                    <a:gd name="T2" fmla="*/ 1 w 2"/>
                    <a:gd name="T3" fmla="*/ 0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0"/>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3" name="Freeform 1139"/>
                <p:cNvSpPr>
                  <a:spLocks/>
                </p:cNvSpPr>
                <p:nvPr/>
              </p:nvSpPr>
              <p:spPr bwMode="auto">
                <a:xfrm>
                  <a:off x="4119" y="3173"/>
                  <a:ext cx="21" cy="19"/>
                </a:xfrm>
                <a:custGeom>
                  <a:avLst/>
                  <a:gdLst>
                    <a:gd name="T0" fmla="*/ 5 w 24"/>
                    <a:gd name="T1" fmla="*/ 2 h 22"/>
                    <a:gd name="T2" fmla="*/ 2 w 24"/>
                    <a:gd name="T3" fmla="*/ 6 h 22"/>
                    <a:gd name="T4" fmla="*/ 12 w 24"/>
                    <a:gd name="T5" fmla="*/ 8 h 22"/>
                    <a:gd name="T6" fmla="*/ 3 w 24"/>
                    <a:gd name="T7" fmla="*/ 8 h 22"/>
                    <a:gd name="T8" fmla="*/ 10 w 24"/>
                    <a:gd name="T9" fmla="*/ 15 h 22"/>
                    <a:gd name="T10" fmla="*/ 6 w 24"/>
                    <a:gd name="T11" fmla="*/ 15 h 22"/>
                    <a:gd name="T12" fmla="*/ 16 w 24"/>
                    <a:gd name="T13" fmla="*/ 18 h 22"/>
                    <a:gd name="T14" fmla="*/ 5 w 24"/>
                    <a:gd name="T15" fmla="*/ 18 h 22"/>
                    <a:gd name="T16" fmla="*/ 4 w 24"/>
                    <a:gd name="T17" fmla="*/ 18 h 22"/>
                    <a:gd name="T18" fmla="*/ 8 w 24"/>
                    <a:gd name="T19" fmla="*/ 21 h 22"/>
                    <a:gd name="T20" fmla="*/ 14 w 24"/>
                    <a:gd name="T21" fmla="*/ 22 h 22"/>
                    <a:gd name="T22" fmla="*/ 19 w 24"/>
                    <a:gd name="T23" fmla="*/ 21 h 22"/>
                    <a:gd name="T24" fmla="*/ 15 w 24"/>
                    <a:gd name="T25" fmla="*/ 19 h 22"/>
                    <a:gd name="T26" fmla="*/ 19 w 24"/>
                    <a:gd name="T27" fmla="*/ 19 h 22"/>
                    <a:gd name="T28" fmla="*/ 17 w 24"/>
                    <a:gd name="T29" fmla="*/ 18 h 22"/>
                    <a:gd name="T30" fmla="*/ 20 w 24"/>
                    <a:gd name="T31" fmla="*/ 17 h 22"/>
                    <a:gd name="T32" fmla="*/ 17 w 24"/>
                    <a:gd name="T33" fmla="*/ 16 h 22"/>
                    <a:gd name="T34" fmla="*/ 18 w 24"/>
                    <a:gd name="T35" fmla="*/ 16 h 22"/>
                    <a:gd name="T36" fmla="*/ 13 w 24"/>
                    <a:gd name="T37" fmla="*/ 15 h 22"/>
                    <a:gd name="T38" fmla="*/ 18 w 24"/>
                    <a:gd name="T39" fmla="*/ 14 h 22"/>
                    <a:gd name="T40" fmla="*/ 15 w 24"/>
                    <a:gd name="T41" fmla="*/ 14 h 22"/>
                    <a:gd name="T42" fmla="*/ 20 w 24"/>
                    <a:gd name="T43" fmla="*/ 9 h 22"/>
                    <a:gd name="T44" fmla="*/ 17 w 24"/>
                    <a:gd name="T45" fmla="*/ 9 h 22"/>
                    <a:gd name="T46" fmla="*/ 20 w 24"/>
                    <a:gd name="T47" fmla="*/ 11 h 22"/>
                    <a:gd name="T48" fmla="*/ 10 w 24"/>
                    <a:gd name="T49" fmla="*/ 11 h 22"/>
                    <a:gd name="T50" fmla="*/ 18 w 24"/>
                    <a:gd name="T51" fmla="*/ 8 h 22"/>
                    <a:gd name="T52" fmla="*/ 16 w 24"/>
                    <a:gd name="T53" fmla="*/ 5 h 22"/>
                    <a:gd name="T54" fmla="*/ 18 w 24"/>
                    <a:gd name="T55" fmla="*/ 5 h 22"/>
                    <a:gd name="T56" fmla="*/ 14 w 24"/>
                    <a:gd name="T57" fmla="*/ 3 h 22"/>
                    <a:gd name="T58" fmla="*/ 13 w 24"/>
                    <a:gd name="T59" fmla="*/ 3 h 22"/>
                    <a:gd name="T60" fmla="*/ 10 w 24"/>
                    <a:gd name="T61" fmla="*/ 2 h 22"/>
                    <a:gd name="T62" fmla="*/ 12 w 24"/>
                    <a:gd name="T63" fmla="*/ 2 h 22"/>
                    <a:gd name="T64" fmla="*/ 6 w 24"/>
                    <a:gd name="T65" fmla="*/ 0 h 22"/>
                    <a:gd name="T66" fmla="*/ 10 w 24"/>
                    <a:gd name="T67" fmla="*/ 3 h 22"/>
                    <a:gd name="T68" fmla="*/ 5 w 24"/>
                    <a:gd name="T6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2">
                      <a:moveTo>
                        <a:pt x="5" y="2"/>
                      </a:moveTo>
                      <a:cubicBezTo>
                        <a:pt x="0" y="3"/>
                        <a:pt x="3" y="4"/>
                        <a:pt x="2" y="6"/>
                      </a:cubicBezTo>
                      <a:cubicBezTo>
                        <a:pt x="5" y="8"/>
                        <a:pt x="12" y="6"/>
                        <a:pt x="12" y="8"/>
                      </a:cubicBezTo>
                      <a:cubicBezTo>
                        <a:pt x="3" y="8"/>
                        <a:pt x="3" y="8"/>
                        <a:pt x="3" y="8"/>
                      </a:cubicBezTo>
                      <a:cubicBezTo>
                        <a:pt x="4" y="10"/>
                        <a:pt x="2" y="13"/>
                        <a:pt x="10" y="15"/>
                      </a:cubicBezTo>
                      <a:cubicBezTo>
                        <a:pt x="9" y="15"/>
                        <a:pt x="8" y="16"/>
                        <a:pt x="6" y="15"/>
                      </a:cubicBezTo>
                      <a:cubicBezTo>
                        <a:pt x="7" y="16"/>
                        <a:pt x="19" y="16"/>
                        <a:pt x="16" y="18"/>
                      </a:cubicBezTo>
                      <a:cubicBezTo>
                        <a:pt x="11" y="16"/>
                        <a:pt x="11" y="18"/>
                        <a:pt x="5" y="18"/>
                      </a:cubicBezTo>
                      <a:cubicBezTo>
                        <a:pt x="4" y="18"/>
                        <a:pt x="4" y="18"/>
                        <a:pt x="4" y="18"/>
                      </a:cubicBezTo>
                      <a:cubicBezTo>
                        <a:pt x="5" y="19"/>
                        <a:pt x="8" y="20"/>
                        <a:pt x="8" y="21"/>
                      </a:cubicBezTo>
                      <a:cubicBezTo>
                        <a:pt x="10" y="21"/>
                        <a:pt x="14" y="21"/>
                        <a:pt x="14" y="22"/>
                      </a:cubicBezTo>
                      <a:cubicBezTo>
                        <a:pt x="14" y="21"/>
                        <a:pt x="17" y="21"/>
                        <a:pt x="19" y="21"/>
                      </a:cubicBezTo>
                      <a:cubicBezTo>
                        <a:pt x="17" y="20"/>
                        <a:pt x="18" y="20"/>
                        <a:pt x="15" y="19"/>
                      </a:cubicBezTo>
                      <a:cubicBezTo>
                        <a:pt x="18" y="18"/>
                        <a:pt x="16" y="19"/>
                        <a:pt x="19" y="19"/>
                      </a:cubicBezTo>
                      <a:cubicBezTo>
                        <a:pt x="17" y="18"/>
                        <a:pt x="17" y="18"/>
                        <a:pt x="17" y="18"/>
                      </a:cubicBezTo>
                      <a:cubicBezTo>
                        <a:pt x="17" y="17"/>
                        <a:pt x="20" y="19"/>
                        <a:pt x="20" y="17"/>
                      </a:cubicBezTo>
                      <a:cubicBezTo>
                        <a:pt x="18" y="17"/>
                        <a:pt x="17" y="17"/>
                        <a:pt x="17" y="16"/>
                      </a:cubicBezTo>
                      <a:cubicBezTo>
                        <a:pt x="18" y="16"/>
                        <a:pt x="18" y="16"/>
                        <a:pt x="18" y="16"/>
                      </a:cubicBezTo>
                      <a:cubicBezTo>
                        <a:pt x="17" y="15"/>
                        <a:pt x="18" y="14"/>
                        <a:pt x="13" y="15"/>
                      </a:cubicBezTo>
                      <a:cubicBezTo>
                        <a:pt x="18" y="14"/>
                        <a:pt x="18" y="14"/>
                        <a:pt x="18" y="14"/>
                      </a:cubicBezTo>
                      <a:cubicBezTo>
                        <a:pt x="15" y="14"/>
                        <a:pt x="15" y="14"/>
                        <a:pt x="15" y="14"/>
                      </a:cubicBezTo>
                      <a:cubicBezTo>
                        <a:pt x="16" y="12"/>
                        <a:pt x="24" y="12"/>
                        <a:pt x="20" y="9"/>
                      </a:cubicBezTo>
                      <a:cubicBezTo>
                        <a:pt x="19" y="10"/>
                        <a:pt x="17" y="10"/>
                        <a:pt x="17" y="9"/>
                      </a:cubicBezTo>
                      <a:cubicBezTo>
                        <a:pt x="14" y="10"/>
                        <a:pt x="19" y="10"/>
                        <a:pt x="20" y="11"/>
                      </a:cubicBezTo>
                      <a:cubicBezTo>
                        <a:pt x="16" y="11"/>
                        <a:pt x="12" y="10"/>
                        <a:pt x="10" y="11"/>
                      </a:cubicBezTo>
                      <a:cubicBezTo>
                        <a:pt x="14" y="10"/>
                        <a:pt x="9" y="9"/>
                        <a:pt x="18" y="8"/>
                      </a:cubicBezTo>
                      <a:cubicBezTo>
                        <a:pt x="19" y="7"/>
                        <a:pt x="14" y="6"/>
                        <a:pt x="16" y="5"/>
                      </a:cubicBezTo>
                      <a:cubicBezTo>
                        <a:pt x="18" y="5"/>
                        <a:pt x="18" y="5"/>
                        <a:pt x="18" y="5"/>
                      </a:cubicBezTo>
                      <a:cubicBezTo>
                        <a:pt x="12" y="5"/>
                        <a:pt x="20" y="4"/>
                        <a:pt x="14" y="3"/>
                      </a:cubicBezTo>
                      <a:cubicBezTo>
                        <a:pt x="13" y="3"/>
                        <a:pt x="13" y="3"/>
                        <a:pt x="13" y="3"/>
                      </a:cubicBezTo>
                      <a:cubicBezTo>
                        <a:pt x="11" y="3"/>
                        <a:pt x="11" y="3"/>
                        <a:pt x="10" y="2"/>
                      </a:cubicBezTo>
                      <a:cubicBezTo>
                        <a:pt x="11" y="3"/>
                        <a:pt x="11" y="3"/>
                        <a:pt x="12" y="2"/>
                      </a:cubicBezTo>
                      <a:cubicBezTo>
                        <a:pt x="8" y="2"/>
                        <a:pt x="7" y="1"/>
                        <a:pt x="6" y="0"/>
                      </a:cubicBezTo>
                      <a:cubicBezTo>
                        <a:pt x="6" y="1"/>
                        <a:pt x="9" y="2"/>
                        <a:pt x="10" y="3"/>
                      </a:cubicBezTo>
                      <a:cubicBezTo>
                        <a:pt x="8" y="2"/>
                        <a:pt x="4" y="2"/>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4" name="Freeform 1140"/>
                <p:cNvSpPr>
                  <a:spLocks/>
                </p:cNvSpPr>
                <p:nvPr/>
              </p:nvSpPr>
              <p:spPr bwMode="auto">
                <a:xfrm>
                  <a:off x="4135" y="3187"/>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0" y="0"/>
                        <a:pt x="0" y="0"/>
                        <a:pt x="0" y="0"/>
                      </a:cubicBezTo>
                      <a:cubicBezTo>
                        <a:pt x="0" y="0"/>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5" name="Freeform 1141"/>
                <p:cNvSpPr>
                  <a:spLocks/>
                </p:cNvSpPr>
                <p:nvPr/>
              </p:nvSpPr>
              <p:spPr bwMode="auto">
                <a:xfrm>
                  <a:off x="4118" y="3159"/>
                  <a:ext cx="24" cy="14"/>
                </a:xfrm>
                <a:custGeom>
                  <a:avLst/>
                  <a:gdLst>
                    <a:gd name="T0" fmla="*/ 14 w 28"/>
                    <a:gd name="T1" fmla="*/ 12 h 17"/>
                    <a:gd name="T2" fmla="*/ 19 w 28"/>
                    <a:gd name="T3" fmla="*/ 12 h 17"/>
                    <a:gd name="T4" fmla="*/ 9 w 28"/>
                    <a:gd name="T5" fmla="*/ 12 h 17"/>
                    <a:gd name="T6" fmla="*/ 7 w 28"/>
                    <a:gd name="T7" fmla="*/ 10 h 17"/>
                    <a:gd name="T8" fmla="*/ 16 w 28"/>
                    <a:gd name="T9" fmla="*/ 10 h 17"/>
                    <a:gd name="T10" fmla="*/ 18 w 28"/>
                    <a:gd name="T11" fmla="*/ 8 h 17"/>
                    <a:gd name="T12" fmla="*/ 12 w 28"/>
                    <a:gd name="T13" fmla="*/ 8 h 17"/>
                    <a:gd name="T14" fmla="*/ 9 w 28"/>
                    <a:gd name="T15" fmla="*/ 6 h 17"/>
                    <a:gd name="T16" fmla="*/ 11 w 28"/>
                    <a:gd name="T17" fmla="*/ 7 h 17"/>
                    <a:gd name="T18" fmla="*/ 17 w 28"/>
                    <a:gd name="T19" fmla="*/ 6 h 17"/>
                    <a:gd name="T20" fmla="*/ 2 w 28"/>
                    <a:gd name="T21" fmla="*/ 2 h 17"/>
                    <a:gd name="T22" fmla="*/ 2 w 28"/>
                    <a:gd name="T23" fmla="*/ 3 h 17"/>
                    <a:gd name="T24" fmla="*/ 9 w 28"/>
                    <a:gd name="T25" fmla="*/ 3 h 17"/>
                    <a:gd name="T26" fmla="*/ 7 w 28"/>
                    <a:gd name="T27" fmla="*/ 4 h 17"/>
                    <a:gd name="T28" fmla="*/ 4 w 28"/>
                    <a:gd name="T29" fmla="*/ 3 h 17"/>
                    <a:gd name="T30" fmla="*/ 4 w 28"/>
                    <a:gd name="T31" fmla="*/ 15 h 17"/>
                    <a:gd name="T32" fmla="*/ 4 w 28"/>
                    <a:gd name="T33" fmla="*/ 13 h 17"/>
                    <a:gd name="T34" fmla="*/ 8 w 28"/>
                    <a:gd name="T35" fmla="*/ 14 h 17"/>
                    <a:gd name="T36" fmla="*/ 15 w 28"/>
                    <a:gd name="T37" fmla="*/ 14 h 17"/>
                    <a:gd name="T38" fmla="*/ 13 w 28"/>
                    <a:gd name="T39" fmla="*/ 15 h 17"/>
                    <a:gd name="T40" fmla="*/ 20 w 28"/>
                    <a:gd name="T41" fmla="*/ 15 h 17"/>
                    <a:gd name="T42" fmla="*/ 23 w 28"/>
                    <a:gd name="T43" fmla="*/ 17 h 17"/>
                    <a:gd name="T44" fmla="*/ 23 w 28"/>
                    <a:gd name="T45" fmla="*/ 13 h 17"/>
                    <a:gd name="T46" fmla="*/ 14 w 28"/>
                    <a:gd name="T4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17">
                      <a:moveTo>
                        <a:pt x="14" y="12"/>
                      </a:moveTo>
                      <a:cubicBezTo>
                        <a:pt x="15" y="11"/>
                        <a:pt x="18" y="13"/>
                        <a:pt x="19" y="12"/>
                      </a:cubicBezTo>
                      <a:cubicBezTo>
                        <a:pt x="17" y="11"/>
                        <a:pt x="14" y="13"/>
                        <a:pt x="9" y="12"/>
                      </a:cubicBezTo>
                      <a:cubicBezTo>
                        <a:pt x="12" y="11"/>
                        <a:pt x="7" y="10"/>
                        <a:pt x="7" y="10"/>
                      </a:cubicBezTo>
                      <a:cubicBezTo>
                        <a:pt x="10" y="10"/>
                        <a:pt x="15" y="10"/>
                        <a:pt x="16" y="10"/>
                      </a:cubicBezTo>
                      <a:cubicBezTo>
                        <a:pt x="15" y="10"/>
                        <a:pt x="18" y="9"/>
                        <a:pt x="18" y="8"/>
                      </a:cubicBezTo>
                      <a:cubicBezTo>
                        <a:pt x="14" y="10"/>
                        <a:pt x="16" y="7"/>
                        <a:pt x="12" y="8"/>
                      </a:cubicBezTo>
                      <a:cubicBezTo>
                        <a:pt x="9" y="8"/>
                        <a:pt x="6" y="7"/>
                        <a:pt x="9" y="6"/>
                      </a:cubicBezTo>
                      <a:cubicBezTo>
                        <a:pt x="11" y="6"/>
                        <a:pt x="11" y="7"/>
                        <a:pt x="11" y="7"/>
                      </a:cubicBezTo>
                      <a:cubicBezTo>
                        <a:pt x="15" y="8"/>
                        <a:pt x="13" y="6"/>
                        <a:pt x="17" y="6"/>
                      </a:cubicBezTo>
                      <a:cubicBezTo>
                        <a:pt x="11" y="5"/>
                        <a:pt x="11" y="0"/>
                        <a:pt x="2" y="2"/>
                      </a:cubicBezTo>
                      <a:cubicBezTo>
                        <a:pt x="0" y="2"/>
                        <a:pt x="2" y="2"/>
                        <a:pt x="2" y="3"/>
                      </a:cubicBezTo>
                      <a:cubicBezTo>
                        <a:pt x="4" y="1"/>
                        <a:pt x="8" y="3"/>
                        <a:pt x="9" y="3"/>
                      </a:cubicBezTo>
                      <a:cubicBezTo>
                        <a:pt x="8" y="4"/>
                        <a:pt x="11" y="5"/>
                        <a:pt x="7" y="4"/>
                      </a:cubicBezTo>
                      <a:cubicBezTo>
                        <a:pt x="4" y="3"/>
                        <a:pt x="4" y="3"/>
                        <a:pt x="4" y="3"/>
                      </a:cubicBezTo>
                      <a:cubicBezTo>
                        <a:pt x="2" y="7"/>
                        <a:pt x="3" y="11"/>
                        <a:pt x="4" y="15"/>
                      </a:cubicBezTo>
                      <a:cubicBezTo>
                        <a:pt x="4" y="13"/>
                        <a:pt x="4" y="13"/>
                        <a:pt x="4" y="13"/>
                      </a:cubicBezTo>
                      <a:cubicBezTo>
                        <a:pt x="7" y="13"/>
                        <a:pt x="7" y="14"/>
                        <a:pt x="8" y="14"/>
                      </a:cubicBezTo>
                      <a:cubicBezTo>
                        <a:pt x="15" y="14"/>
                        <a:pt x="15" y="14"/>
                        <a:pt x="15" y="14"/>
                      </a:cubicBezTo>
                      <a:cubicBezTo>
                        <a:pt x="15" y="14"/>
                        <a:pt x="15" y="15"/>
                        <a:pt x="13" y="15"/>
                      </a:cubicBezTo>
                      <a:cubicBezTo>
                        <a:pt x="16" y="15"/>
                        <a:pt x="18" y="15"/>
                        <a:pt x="20" y="15"/>
                      </a:cubicBezTo>
                      <a:cubicBezTo>
                        <a:pt x="21" y="16"/>
                        <a:pt x="18" y="16"/>
                        <a:pt x="23" y="17"/>
                      </a:cubicBezTo>
                      <a:cubicBezTo>
                        <a:pt x="28" y="15"/>
                        <a:pt x="18" y="15"/>
                        <a:pt x="23" y="13"/>
                      </a:cubicBezTo>
                      <a:lnTo>
                        <a:pt x="14"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6" name="Freeform 1142"/>
                <p:cNvSpPr>
                  <a:spLocks/>
                </p:cNvSpPr>
                <p:nvPr/>
              </p:nvSpPr>
              <p:spPr bwMode="auto">
                <a:xfrm>
                  <a:off x="4130" y="3172"/>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7" name="Freeform 1143"/>
                <p:cNvSpPr>
                  <a:spLocks/>
                </p:cNvSpPr>
                <p:nvPr/>
              </p:nvSpPr>
              <p:spPr bwMode="auto">
                <a:xfrm>
                  <a:off x="4120" y="3172"/>
                  <a:ext cx="5" cy="0"/>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8" name="Freeform 1144"/>
                <p:cNvSpPr>
                  <a:spLocks/>
                </p:cNvSpPr>
                <p:nvPr/>
              </p:nvSpPr>
              <p:spPr bwMode="auto">
                <a:xfrm>
                  <a:off x="4131" y="3162"/>
                  <a:ext cx="2" cy="1"/>
                </a:xfrm>
                <a:custGeom>
                  <a:avLst/>
                  <a:gdLst>
                    <a:gd name="T0" fmla="*/ 3 w 3"/>
                    <a:gd name="T1" fmla="*/ 1 h 1"/>
                    <a:gd name="T2" fmla="*/ 1 w 3"/>
                    <a:gd name="T3" fmla="*/ 0 h 1"/>
                    <a:gd name="T4" fmla="*/ 0 w 3"/>
                    <a:gd name="T5" fmla="*/ 0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0"/>
                        <a:pt x="0" y="0"/>
                        <a:pt x="0" y="0"/>
                      </a:cubicBezTo>
                      <a:cubicBezTo>
                        <a:pt x="2" y="0"/>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9" name="Freeform 1145"/>
                <p:cNvSpPr>
                  <a:spLocks/>
                </p:cNvSpPr>
                <p:nvPr/>
              </p:nvSpPr>
              <p:spPr bwMode="auto">
                <a:xfrm>
                  <a:off x="4118" y="3156"/>
                  <a:ext cx="12" cy="4"/>
                </a:xfrm>
                <a:custGeom>
                  <a:avLst/>
                  <a:gdLst>
                    <a:gd name="T0" fmla="*/ 0 w 14"/>
                    <a:gd name="T1" fmla="*/ 0 h 5"/>
                    <a:gd name="T2" fmla="*/ 1 w 14"/>
                    <a:gd name="T3" fmla="*/ 4 h 5"/>
                    <a:gd name="T4" fmla="*/ 13 w 14"/>
                    <a:gd name="T5" fmla="*/ 4 h 5"/>
                    <a:gd name="T6" fmla="*/ 5 w 14"/>
                    <a:gd name="T7" fmla="*/ 2 h 5"/>
                    <a:gd name="T8" fmla="*/ 5 w 14"/>
                    <a:gd name="T9" fmla="*/ 0 h 5"/>
                    <a:gd name="T10" fmla="*/ 0 w 14"/>
                    <a:gd name="T11" fmla="*/ 0 h 5"/>
                  </a:gdLst>
                  <a:ahLst/>
                  <a:cxnLst>
                    <a:cxn ang="0">
                      <a:pos x="T0" y="T1"/>
                    </a:cxn>
                    <a:cxn ang="0">
                      <a:pos x="T2" y="T3"/>
                    </a:cxn>
                    <a:cxn ang="0">
                      <a:pos x="T4" y="T5"/>
                    </a:cxn>
                    <a:cxn ang="0">
                      <a:pos x="T6" y="T7"/>
                    </a:cxn>
                    <a:cxn ang="0">
                      <a:pos x="T8" y="T9"/>
                    </a:cxn>
                    <a:cxn ang="0">
                      <a:pos x="T10" y="T11"/>
                    </a:cxn>
                  </a:cxnLst>
                  <a:rect l="0" t="0" r="r" b="b"/>
                  <a:pathLst>
                    <a:path w="14" h="5">
                      <a:moveTo>
                        <a:pt x="0" y="0"/>
                      </a:moveTo>
                      <a:cubicBezTo>
                        <a:pt x="1" y="1"/>
                        <a:pt x="4" y="2"/>
                        <a:pt x="1" y="4"/>
                      </a:cubicBezTo>
                      <a:cubicBezTo>
                        <a:pt x="5" y="5"/>
                        <a:pt x="9" y="3"/>
                        <a:pt x="13" y="4"/>
                      </a:cubicBezTo>
                      <a:cubicBezTo>
                        <a:pt x="14" y="3"/>
                        <a:pt x="6" y="3"/>
                        <a:pt x="5" y="2"/>
                      </a:cubicBezTo>
                      <a:cubicBezTo>
                        <a:pt x="9" y="2"/>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0" name="Freeform 1146"/>
                <p:cNvSpPr>
                  <a:spLocks/>
                </p:cNvSpPr>
                <p:nvPr/>
              </p:nvSpPr>
              <p:spPr bwMode="auto">
                <a:xfrm>
                  <a:off x="4119" y="3122"/>
                  <a:ext cx="19" cy="35"/>
                </a:xfrm>
                <a:custGeom>
                  <a:avLst/>
                  <a:gdLst>
                    <a:gd name="T0" fmla="*/ 13 w 22"/>
                    <a:gd name="T1" fmla="*/ 33 h 40"/>
                    <a:gd name="T2" fmla="*/ 12 w 22"/>
                    <a:gd name="T3" fmla="*/ 31 h 40"/>
                    <a:gd name="T4" fmla="*/ 14 w 22"/>
                    <a:gd name="T5" fmla="*/ 32 h 40"/>
                    <a:gd name="T6" fmla="*/ 17 w 22"/>
                    <a:gd name="T7" fmla="*/ 30 h 40"/>
                    <a:gd name="T8" fmla="*/ 14 w 22"/>
                    <a:gd name="T9" fmla="*/ 30 h 40"/>
                    <a:gd name="T10" fmla="*/ 13 w 22"/>
                    <a:gd name="T11" fmla="*/ 27 h 40"/>
                    <a:gd name="T12" fmla="*/ 8 w 22"/>
                    <a:gd name="T13" fmla="*/ 26 h 40"/>
                    <a:gd name="T14" fmla="*/ 16 w 22"/>
                    <a:gd name="T15" fmla="*/ 24 h 40"/>
                    <a:gd name="T16" fmla="*/ 5 w 22"/>
                    <a:gd name="T17" fmla="*/ 24 h 40"/>
                    <a:gd name="T18" fmla="*/ 9 w 22"/>
                    <a:gd name="T19" fmla="*/ 20 h 40"/>
                    <a:gd name="T20" fmla="*/ 10 w 22"/>
                    <a:gd name="T21" fmla="*/ 21 h 40"/>
                    <a:gd name="T22" fmla="*/ 10 w 22"/>
                    <a:gd name="T23" fmla="*/ 19 h 40"/>
                    <a:gd name="T24" fmla="*/ 15 w 22"/>
                    <a:gd name="T25" fmla="*/ 19 h 40"/>
                    <a:gd name="T26" fmla="*/ 14 w 22"/>
                    <a:gd name="T27" fmla="*/ 15 h 40"/>
                    <a:gd name="T28" fmla="*/ 17 w 22"/>
                    <a:gd name="T29" fmla="*/ 16 h 40"/>
                    <a:gd name="T30" fmla="*/ 13 w 22"/>
                    <a:gd name="T31" fmla="*/ 9 h 40"/>
                    <a:gd name="T32" fmla="*/ 16 w 22"/>
                    <a:gd name="T33" fmla="*/ 8 h 40"/>
                    <a:gd name="T34" fmla="*/ 7 w 22"/>
                    <a:gd name="T35" fmla="*/ 9 h 40"/>
                    <a:gd name="T36" fmla="*/ 7 w 22"/>
                    <a:gd name="T37" fmla="*/ 6 h 40"/>
                    <a:gd name="T38" fmla="*/ 14 w 22"/>
                    <a:gd name="T39" fmla="*/ 7 h 40"/>
                    <a:gd name="T40" fmla="*/ 11 w 22"/>
                    <a:gd name="T41" fmla="*/ 6 h 40"/>
                    <a:gd name="T42" fmla="*/ 17 w 22"/>
                    <a:gd name="T43" fmla="*/ 4 h 40"/>
                    <a:gd name="T44" fmla="*/ 8 w 22"/>
                    <a:gd name="T45" fmla="*/ 2 h 40"/>
                    <a:gd name="T46" fmla="*/ 10 w 22"/>
                    <a:gd name="T47" fmla="*/ 0 h 40"/>
                    <a:gd name="T48" fmla="*/ 0 w 22"/>
                    <a:gd name="T49" fmla="*/ 1 h 40"/>
                    <a:gd name="T50" fmla="*/ 2 w 22"/>
                    <a:gd name="T51" fmla="*/ 10 h 40"/>
                    <a:gd name="T52" fmla="*/ 7 w 22"/>
                    <a:gd name="T53" fmla="*/ 13 h 40"/>
                    <a:gd name="T54" fmla="*/ 1 w 22"/>
                    <a:gd name="T55" fmla="*/ 13 h 40"/>
                    <a:gd name="T56" fmla="*/ 7 w 22"/>
                    <a:gd name="T57" fmla="*/ 13 h 40"/>
                    <a:gd name="T58" fmla="*/ 2 w 22"/>
                    <a:gd name="T59" fmla="*/ 15 h 40"/>
                    <a:gd name="T60" fmla="*/ 7 w 22"/>
                    <a:gd name="T61" fmla="*/ 15 h 40"/>
                    <a:gd name="T62" fmla="*/ 0 w 22"/>
                    <a:gd name="T63" fmla="*/ 16 h 40"/>
                    <a:gd name="T64" fmla="*/ 3 w 22"/>
                    <a:gd name="T65" fmla="*/ 31 h 40"/>
                    <a:gd name="T66" fmla="*/ 7 w 22"/>
                    <a:gd name="T67" fmla="*/ 30 h 40"/>
                    <a:gd name="T68" fmla="*/ 8 w 22"/>
                    <a:gd name="T69" fmla="*/ 36 h 40"/>
                    <a:gd name="T70" fmla="*/ 11 w 22"/>
                    <a:gd name="T71" fmla="*/ 36 h 40"/>
                    <a:gd name="T72" fmla="*/ 2 w 22"/>
                    <a:gd name="T73" fmla="*/ 36 h 40"/>
                    <a:gd name="T74" fmla="*/ 3 w 22"/>
                    <a:gd name="T75" fmla="*/ 38 h 40"/>
                    <a:gd name="T76" fmla="*/ 5 w 22"/>
                    <a:gd name="T77" fmla="*/ 37 h 40"/>
                    <a:gd name="T78" fmla="*/ 3 w 22"/>
                    <a:gd name="T79" fmla="*/ 39 h 40"/>
                    <a:gd name="T80" fmla="*/ 14 w 22"/>
                    <a:gd name="T81" fmla="*/ 37 h 40"/>
                    <a:gd name="T82" fmla="*/ 19 w 22"/>
                    <a:gd name="T83" fmla="*/ 33 h 40"/>
                    <a:gd name="T84" fmla="*/ 13 w 22"/>
                    <a:gd name="T8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40">
                      <a:moveTo>
                        <a:pt x="13" y="33"/>
                      </a:moveTo>
                      <a:cubicBezTo>
                        <a:pt x="13" y="32"/>
                        <a:pt x="10" y="32"/>
                        <a:pt x="12" y="31"/>
                      </a:cubicBezTo>
                      <a:cubicBezTo>
                        <a:pt x="14" y="31"/>
                        <a:pt x="15" y="32"/>
                        <a:pt x="14" y="32"/>
                      </a:cubicBezTo>
                      <a:cubicBezTo>
                        <a:pt x="19" y="32"/>
                        <a:pt x="13" y="31"/>
                        <a:pt x="17" y="30"/>
                      </a:cubicBezTo>
                      <a:cubicBezTo>
                        <a:pt x="14" y="30"/>
                        <a:pt x="14" y="30"/>
                        <a:pt x="14" y="30"/>
                      </a:cubicBezTo>
                      <a:cubicBezTo>
                        <a:pt x="15" y="28"/>
                        <a:pt x="10" y="29"/>
                        <a:pt x="13" y="27"/>
                      </a:cubicBezTo>
                      <a:cubicBezTo>
                        <a:pt x="11" y="26"/>
                        <a:pt x="11" y="26"/>
                        <a:pt x="8" y="26"/>
                      </a:cubicBezTo>
                      <a:cubicBezTo>
                        <a:pt x="12" y="25"/>
                        <a:pt x="12" y="25"/>
                        <a:pt x="16" y="24"/>
                      </a:cubicBezTo>
                      <a:cubicBezTo>
                        <a:pt x="14" y="24"/>
                        <a:pt x="9" y="24"/>
                        <a:pt x="5" y="24"/>
                      </a:cubicBezTo>
                      <a:cubicBezTo>
                        <a:pt x="11" y="22"/>
                        <a:pt x="4" y="22"/>
                        <a:pt x="9" y="20"/>
                      </a:cubicBezTo>
                      <a:cubicBezTo>
                        <a:pt x="9" y="20"/>
                        <a:pt x="10" y="20"/>
                        <a:pt x="10" y="21"/>
                      </a:cubicBezTo>
                      <a:cubicBezTo>
                        <a:pt x="16" y="21"/>
                        <a:pt x="8" y="20"/>
                        <a:pt x="10" y="19"/>
                      </a:cubicBezTo>
                      <a:cubicBezTo>
                        <a:pt x="15" y="19"/>
                        <a:pt x="15" y="19"/>
                        <a:pt x="15" y="19"/>
                      </a:cubicBezTo>
                      <a:cubicBezTo>
                        <a:pt x="14" y="18"/>
                        <a:pt x="11" y="17"/>
                        <a:pt x="14" y="15"/>
                      </a:cubicBezTo>
                      <a:cubicBezTo>
                        <a:pt x="17" y="16"/>
                        <a:pt x="17" y="16"/>
                        <a:pt x="17" y="16"/>
                      </a:cubicBezTo>
                      <a:cubicBezTo>
                        <a:pt x="13" y="14"/>
                        <a:pt x="15" y="11"/>
                        <a:pt x="13" y="9"/>
                      </a:cubicBezTo>
                      <a:cubicBezTo>
                        <a:pt x="16" y="8"/>
                        <a:pt x="16" y="8"/>
                        <a:pt x="16" y="8"/>
                      </a:cubicBezTo>
                      <a:cubicBezTo>
                        <a:pt x="12" y="6"/>
                        <a:pt x="14" y="11"/>
                        <a:pt x="7" y="9"/>
                      </a:cubicBezTo>
                      <a:cubicBezTo>
                        <a:pt x="16" y="9"/>
                        <a:pt x="3" y="8"/>
                        <a:pt x="7" y="6"/>
                      </a:cubicBezTo>
                      <a:cubicBezTo>
                        <a:pt x="11" y="6"/>
                        <a:pt x="9" y="8"/>
                        <a:pt x="14" y="7"/>
                      </a:cubicBezTo>
                      <a:cubicBezTo>
                        <a:pt x="9" y="7"/>
                        <a:pt x="12" y="6"/>
                        <a:pt x="11" y="6"/>
                      </a:cubicBezTo>
                      <a:cubicBezTo>
                        <a:pt x="15" y="6"/>
                        <a:pt x="11" y="4"/>
                        <a:pt x="17" y="4"/>
                      </a:cubicBezTo>
                      <a:cubicBezTo>
                        <a:pt x="8" y="2"/>
                        <a:pt x="8" y="2"/>
                        <a:pt x="8" y="2"/>
                      </a:cubicBezTo>
                      <a:cubicBezTo>
                        <a:pt x="11" y="1"/>
                        <a:pt x="10" y="1"/>
                        <a:pt x="10" y="0"/>
                      </a:cubicBezTo>
                      <a:cubicBezTo>
                        <a:pt x="9" y="2"/>
                        <a:pt x="3" y="0"/>
                        <a:pt x="0" y="1"/>
                      </a:cubicBezTo>
                      <a:cubicBezTo>
                        <a:pt x="3" y="4"/>
                        <a:pt x="4" y="8"/>
                        <a:pt x="2" y="10"/>
                      </a:cubicBezTo>
                      <a:cubicBezTo>
                        <a:pt x="8" y="11"/>
                        <a:pt x="2" y="12"/>
                        <a:pt x="7" y="13"/>
                      </a:cubicBezTo>
                      <a:cubicBezTo>
                        <a:pt x="1" y="13"/>
                        <a:pt x="1" y="13"/>
                        <a:pt x="1" y="13"/>
                      </a:cubicBezTo>
                      <a:cubicBezTo>
                        <a:pt x="2" y="15"/>
                        <a:pt x="5" y="13"/>
                        <a:pt x="7" y="13"/>
                      </a:cubicBezTo>
                      <a:cubicBezTo>
                        <a:pt x="8" y="14"/>
                        <a:pt x="4" y="15"/>
                        <a:pt x="2" y="15"/>
                      </a:cubicBezTo>
                      <a:cubicBezTo>
                        <a:pt x="1" y="16"/>
                        <a:pt x="3" y="15"/>
                        <a:pt x="7" y="15"/>
                      </a:cubicBezTo>
                      <a:cubicBezTo>
                        <a:pt x="0" y="16"/>
                        <a:pt x="0" y="16"/>
                        <a:pt x="0" y="16"/>
                      </a:cubicBezTo>
                      <a:cubicBezTo>
                        <a:pt x="2" y="20"/>
                        <a:pt x="7" y="26"/>
                        <a:pt x="3" y="31"/>
                      </a:cubicBezTo>
                      <a:cubicBezTo>
                        <a:pt x="7" y="30"/>
                        <a:pt x="7" y="30"/>
                        <a:pt x="7" y="30"/>
                      </a:cubicBezTo>
                      <a:cubicBezTo>
                        <a:pt x="5" y="32"/>
                        <a:pt x="17" y="34"/>
                        <a:pt x="8" y="36"/>
                      </a:cubicBezTo>
                      <a:cubicBezTo>
                        <a:pt x="11" y="36"/>
                        <a:pt x="11" y="36"/>
                        <a:pt x="11" y="36"/>
                      </a:cubicBezTo>
                      <a:cubicBezTo>
                        <a:pt x="9" y="36"/>
                        <a:pt x="5" y="37"/>
                        <a:pt x="2" y="36"/>
                      </a:cubicBezTo>
                      <a:cubicBezTo>
                        <a:pt x="3" y="37"/>
                        <a:pt x="1" y="37"/>
                        <a:pt x="3" y="38"/>
                      </a:cubicBezTo>
                      <a:cubicBezTo>
                        <a:pt x="5" y="37"/>
                        <a:pt x="5" y="37"/>
                        <a:pt x="5" y="37"/>
                      </a:cubicBezTo>
                      <a:cubicBezTo>
                        <a:pt x="9" y="38"/>
                        <a:pt x="6" y="39"/>
                        <a:pt x="3" y="39"/>
                      </a:cubicBezTo>
                      <a:cubicBezTo>
                        <a:pt x="8" y="40"/>
                        <a:pt x="11" y="38"/>
                        <a:pt x="14" y="37"/>
                      </a:cubicBezTo>
                      <a:cubicBezTo>
                        <a:pt x="6" y="35"/>
                        <a:pt x="22" y="35"/>
                        <a:pt x="19" y="33"/>
                      </a:cubicBezTo>
                      <a:cubicBezTo>
                        <a:pt x="16" y="32"/>
                        <a:pt x="15" y="33"/>
                        <a:pt x="13" y="3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1" name="Freeform 1147"/>
                <p:cNvSpPr>
                  <a:spLocks/>
                </p:cNvSpPr>
                <p:nvPr/>
              </p:nvSpPr>
              <p:spPr bwMode="auto">
                <a:xfrm>
                  <a:off x="4119" y="3153"/>
                  <a:ext cx="2" cy="0"/>
                </a:xfrm>
                <a:custGeom>
                  <a:avLst/>
                  <a:gdLst>
                    <a:gd name="T0" fmla="*/ 0 w 2"/>
                    <a:gd name="T1" fmla="*/ 2 w 2"/>
                    <a:gd name="T2" fmla="*/ 0 w 2"/>
                  </a:gdLst>
                  <a:ahLst/>
                  <a:cxnLst>
                    <a:cxn ang="0">
                      <a:pos x="T0" y="0"/>
                    </a:cxn>
                    <a:cxn ang="0">
                      <a:pos x="T1" y="0"/>
                    </a:cxn>
                    <a:cxn ang="0">
                      <a:pos x="T2" y="0"/>
                    </a:cxn>
                  </a:cxnLst>
                  <a:rect l="0" t="0" r="r" b="b"/>
                  <a:pathLst>
                    <a:path w="2">
                      <a:moveTo>
                        <a:pt x="0" y="0"/>
                      </a:move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2" name="Freeform 1148"/>
                <p:cNvSpPr>
                  <a:spLocks/>
                </p:cNvSpPr>
                <p:nvPr/>
              </p:nvSpPr>
              <p:spPr bwMode="auto">
                <a:xfrm>
                  <a:off x="4126" y="3122"/>
                  <a:ext cx="2" cy="0"/>
                </a:xfrm>
                <a:custGeom>
                  <a:avLst/>
                  <a:gdLst>
                    <a:gd name="T0" fmla="*/ 2 w 2"/>
                    <a:gd name="T1" fmla="*/ 1 h 1"/>
                    <a:gd name="T2" fmla="*/ 1 w 2"/>
                    <a:gd name="T3" fmla="*/ 1 h 1"/>
                    <a:gd name="T4" fmla="*/ 2 w 2"/>
                    <a:gd name="T5" fmla="*/ 1 h 1"/>
                  </a:gdLst>
                  <a:ahLst/>
                  <a:cxnLst>
                    <a:cxn ang="0">
                      <a:pos x="T0" y="T1"/>
                    </a:cxn>
                    <a:cxn ang="0">
                      <a:pos x="T2" y="T3"/>
                    </a:cxn>
                    <a:cxn ang="0">
                      <a:pos x="T4" y="T5"/>
                    </a:cxn>
                  </a:cxnLst>
                  <a:rect l="0" t="0" r="r" b="b"/>
                  <a:pathLst>
                    <a:path w="2" h="1">
                      <a:moveTo>
                        <a:pt x="2" y="1"/>
                      </a:moveTo>
                      <a:cubicBezTo>
                        <a:pt x="1" y="1"/>
                        <a:pt x="1" y="1"/>
                        <a:pt x="1" y="1"/>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3" name="Rectangle 1149"/>
                <p:cNvSpPr>
                  <a:spLocks noChangeArrowheads="1"/>
                </p:cNvSpPr>
                <p:nvPr/>
              </p:nvSpPr>
              <p:spPr bwMode="auto">
                <a:xfrm>
                  <a:off x="4122" y="3156"/>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4" name="Freeform 1150"/>
                <p:cNvSpPr>
                  <a:spLocks/>
                </p:cNvSpPr>
                <p:nvPr/>
              </p:nvSpPr>
              <p:spPr bwMode="auto">
                <a:xfrm>
                  <a:off x="4130" y="3156"/>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5" name="Freeform 1151"/>
                <p:cNvSpPr>
                  <a:spLocks/>
                </p:cNvSpPr>
                <p:nvPr/>
              </p:nvSpPr>
              <p:spPr bwMode="auto">
                <a:xfrm>
                  <a:off x="4131" y="311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6" name="Freeform 1152"/>
                <p:cNvSpPr>
                  <a:spLocks/>
                </p:cNvSpPr>
                <p:nvPr/>
              </p:nvSpPr>
              <p:spPr bwMode="auto">
                <a:xfrm>
                  <a:off x="4133" y="310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7" name="Freeform 1153"/>
                <p:cNvSpPr>
                  <a:spLocks/>
                </p:cNvSpPr>
                <p:nvPr/>
              </p:nvSpPr>
              <p:spPr bwMode="auto">
                <a:xfrm>
                  <a:off x="4109" y="3062"/>
                  <a:ext cx="28" cy="60"/>
                </a:xfrm>
                <a:custGeom>
                  <a:avLst/>
                  <a:gdLst>
                    <a:gd name="T0" fmla="*/ 17 w 32"/>
                    <a:gd name="T1" fmla="*/ 2 h 69"/>
                    <a:gd name="T2" fmla="*/ 10 w 32"/>
                    <a:gd name="T3" fmla="*/ 1 h 69"/>
                    <a:gd name="T4" fmla="*/ 7 w 32"/>
                    <a:gd name="T5" fmla="*/ 3 h 69"/>
                    <a:gd name="T6" fmla="*/ 11 w 32"/>
                    <a:gd name="T7" fmla="*/ 7 h 69"/>
                    <a:gd name="T8" fmla="*/ 11 w 32"/>
                    <a:gd name="T9" fmla="*/ 15 h 69"/>
                    <a:gd name="T10" fmla="*/ 9 w 32"/>
                    <a:gd name="T11" fmla="*/ 20 h 69"/>
                    <a:gd name="T12" fmla="*/ 16 w 32"/>
                    <a:gd name="T13" fmla="*/ 26 h 69"/>
                    <a:gd name="T14" fmla="*/ 13 w 32"/>
                    <a:gd name="T15" fmla="*/ 28 h 69"/>
                    <a:gd name="T16" fmla="*/ 12 w 32"/>
                    <a:gd name="T17" fmla="*/ 32 h 69"/>
                    <a:gd name="T18" fmla="*/ 22 w 32"/>
                    <a:gd name="T19" fmla="*/ 33 h 69"/>
                    <a:gd name="T20" fmla="*/ 22 w 32"/>
                    <a:gd name="T21" fmla="*/ 37 h 69"/>
                    <a:gd name="T22" fmla="*/ 18 w 32"/>
                    <a:gd name="T23" fmla="*/ 39 h 69"/>
                    <a:gd name="T24" fmla="*/ 18 w 32"/>
                    <a:gd name="T25" fmla="*/ 44 h 69"/>
                    <a:gd name="T26" fmla="*/ 16 w 32"/>
                    <a:gd name="T27" fmla="*/ 49 h 69"/>
                    <a:gd name="T28" fmla="*/ 19 w 32"/>
                    <a:gd name="T29" fmla="*/ 53 h 69"/>
                    <a:gd name="T30" fmla="*/ 23 w 32"/>
                    <a:gd name="T31" fmla="*/ 55 h 69"/>
                    <a:gd name="T32" fmla="*/ 18 w 32"/>
                    <a:gd name="T33" fmla="*/ 56 h 69"/>
                    <a:gd name="T34" fmla="*/ 19 w 32"/>
                    <a:gd name="T35" fmla="*/ 59 h 69"/>
                    <a:gd name="T36" fmla="*/ 18 w 32"/>
                    <a:gd name="T37" fmla="*/ 69 h 69"/>
                    <a:gd name="T38" fmla="*/ 20 w 32"/>
                    <a:gd name="T39" fmla="*/ 64 h 69"/>
                    <a:gd name="T40" fmla="*/ 17 w 32"/>
                    <a:gd name="T41" fmla="*/ 63 h 69"/>
                    <a:gd name="T42" fmla="*/ 28 w 32"/>
                    <a:gd name="T43" fmla="*/ 62 h 69"/>
                    <a:gd name="T44" fmla="*/ 30 w 32"/>
                    <a:gd name="T45" fmla="*/ 61 h 69"/>
                    <a:gd name="T46" fmla="*/ 28 w 32"/>
                    <a:gd name="T47" fmla="*/ 57 h 69"/>
                    <a:gd name="T48" fmla="*/ 30 w 32"/>
                    <a:gd name="T49" fmla="*/ 54 h 69"/>
                    <a:gd name="T50" fmla="*/ 30 w 32"/>
                    <a:gd name="T51" fmla="*/ 50 h 69"/>
                    <a:gd name="T52" fmla="*/ 27 w 32"/>
                    <a:gd name="T53" fmla="*/ 46 h 69"/>
                    <a:gd name="T54" fmla="*/ 29 w 32"/>
                    <a:gd name="T55" fmla="*/ 46 h 69"/>
                    <a:gd name="T56" fmla="*/ 29 w 32"/>
                    <a:gd name="T57" fmla="*/ 45 h 69"/>
                    <a:gd name="T58" fmla="*/ 27 w 32"/>
                    <a:gd name="T59" fmla="*/ 42 h 69"/>
                    <a:gd name="T60" fmla="*/ 24 w 32"/>
                    <a:gd name="T61" fmla="*/ 39 h 69"/>
                    <a:gd name="T62" fmla="*/ 30 w 32"/>
                    <a:gd name="T63" fmla="*/ 38 h 69"/>
                    <a:gd name="T64" fmla="*/ 30 w 32"/>
                    <a:gd name="T65" fmla="*/ 34 h 69"/>
                    <a:gd name="T66" fmla="*/ 24 w 32"/>
                    <a:gd name="T67" fmla="*/ 33 h 69"/>
                    <a:gd name="T68" fmla="*/ 22 w 32"/>
                    <a:gd name="T69" fmla="*/ 28 h 69"/>
                    <a:gd name="T70" fmla="*/ 20 w 32"/>
                    <a:gd name="T71" fmla="*/ 21 h 69"/>
                    <a:gd name="T72" fmla="*/ 21 w 32"/>
                    <a:gd name="T73" fmla="*/ 20 h 69"/>
                    <a:gd name="T74" fmla="*/ 19 w 32"/>
                    <a:gd name="T75" fmla="*/ 12 h 69"/>
                    <a:gd name="T76" fmla="*/ 13 w 32"/>
                    <a:gd name="T77" fmla="*/ 15 h 69"/>
                    <a:gd name="T78" fmla="*/ 23 w 32"/>
                    <a:gd name="T79"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69">
                      <a:moveTo>
                        <a:pt x="23" y="5"/>
                      </a:moveTo>
                      <a:cubicBezTo>
                        <a:pt x="22" y="4"/>
                        <a:pt x="21" y="3"/>
                        <a:pt x="17" y="2"/>
                      </a:cubicBezTo>
                      <a:cubicBezTo>
                        <a:pt x="19" y="2"/>
                        <a:pt x="19" y="2"/>
                        <a:pt x="19" y="2"/>
                      </a:cubicBezTo>
                      <a:cubicBezTo>
                        <a:pt x="18" y="2"/>
                        <a:pt x="14" y="0"/>
                        <a:pt x="10" y="1"/>
                      </a:cubicBezTo>
                      <a:cubicBezTo>
                        <a:pt x="12" y="1"/>
                        <a:pt x="12" y="1"/>
                        <a:pt x="12" y="1"/>
                      </a:cubicBezTo>
                      <a:cubicBezTo>
                        <a:pt x="16" y="3"/>
                        <a:pt x="8" y="2"/>
                        <a:pt x="7" y="3"/>
                      </a:cubicBezTo>
                      <a:cubicBezTo>
                        <a:pt x="8" y="5"/>
                        <a:pt x="17" y="5"/>
                        <a:pt x="15" y="7"/>
                      </a:cubicBezTo>
                      <a:cubicBezTo>
                        <a:pt x="15" y="7"/>
                        <a:pt x="13" y="7"/>
                        <a:pt x="11" y="7"/>
                      </a:cubicBezTo>
                      <a:cubicBezTo>
                        <a:pt x="10" y="8"/>
                        <a:pt x="17" y="9"/>
                        <a:pt x="18" y="9"/>
                      </a:cubicBezTo>
                      <a:cubicBezTo>
                        <a:pt x="0" y="10"/>
                        <a:pt x="23" y="13"/>
                        <a:pt x="11" y="15"/>
                      </a:cubicBezTo>
                      <a:cubicBezTo>
                        <a:pt x="13" y="16"/>
                        <a:pt x="11" y="17"/>
                        <a:pt x="15" y="19"/>
                      </a:cubicBezTo>
                      <a:cubicBezTo>
                        <a:pt x="10" y="18"/>
                        <a:pt x="14" y="20"/>
                        <a:pt x="9" y="20"/>
                      </a:cubicBezTo>
                      <a:cubicBezTo>
                        <a:pt x="20" y="20"/>
                        <a:pt x="5" y="24"/>
                        <a:pt x="18" y="24"/>
                      </a:cubicBezTo>
                      <a:cubicBezTo>
                        <a:pt x="14" y="26"/>
                        <a:pt x="19" y="24"/>
                        <a:pt x="16" y="26"/>
                      </a:cubicBezTo>
                      <a:cubicBezTo>
                        <a:pt x="14" y="26"/>
                        <a:pt x="14" y="26"/>
                        <a:pt x="14" y="26"/>
                      </a:cubicBezTo>
                      <a:cubicBezTo>
                        <a:pt x="11" y="27"/>
                        <a:pt x="19" y="27"/>
                        <a:pt x="13" y="28"/>
                      </a:cubicBezTo>
                      <a:cubicBezTo>
                        <a:pt x="13" y="30"/>
                        <a:pt x="17" y="28"/>
                        <a:pt x="20" y="29"/>
                      </a:cubicBezTo>
                      <a:cubicBezTo>
                        <a:pt x="19" y="31"/>
                        <a:pt x="17" y="31"/>
                        <a:pt x="12" y="32"/>
                      </a:cubicBezTo>
                      <a:cubicBezTo>
                        <a:pt x="18" y="32"/>
                        <a:pt x="15" y="33"/>
                        <a:pt x="18" y="34"/>
                      </a:cubicBezTo>
                      <a:cubicBezTo>
                        <a:pt x="19" y="34"/>
                        <a:pt x="20" y="32"/>
                        <a:pt x="22" y="33"/>
                      </a:cubicBezTo>
                      <a:cubicBezTo>
                        <a:pt x="21" y="35"/>
                        <a:pt x="26" y="35"/>
                        <a:pt x="28" y="37"/>
                      </a:cubicBezTo>
                      <a:cubicBezTo>
                        <a:pt x="21" y="38"/>
                        <a:pt x="28" y="35"/>
                        <a:pt x="22" y="37"/>
                      </a:cubicBezTo>
                      <a:cubicBezTo>
                        <a:pt x="19" y="35"/>
                        <a:pt x="19" y="34"/>
                        <a:pt x="14" y="34"/>
                      </a:cubicBezTo>
                      <a:cubicBezTo>
                        <a:pt x="14" y="36"/>
                        <a:pt x="15" y="38"/>
                        <a:pt x="18" y="39"/>
                      </a:cubicBezTo>
                      <a:cubicBezTo>
                        <a:pt x="17" y="40"/>
                        <a:pt x="15" y="39"/>
                        <a:pt x="14" y="40"/>
                      </a:cubicBezTo>
                      <a:cubicBezTo>
                        <a:pt x="11" y="42"/>
                        <a:pt x="21" y="43"/>
                        <a:pt x="18" y="44"/>
                      </a:cubicBezTo>
                      <a:cubicBezTo>
                        <a:pt x="15" y="44"/>
                        <a:pt x="15" y="44"/>
                        <a:pt x="15" y="44"/>
                      </a:cubicBezTo>
                      <a:cubicBezTo>
                        <a:pt x="19" y="45"/>
                        <a:pt x="14" y="47"/>
                        <a:pt x="16" y="49"/>
                      </a:cubicBezTo>
                      <a:cubicBezTo>
                        <a:pt x="18" y="48"/>
                        <a:pt x="19" y="48"/>
                        <a:pt x="20" y="49"/>
                      </a:cubicBezTo>
                      <a:cubicBezTo>
                        <a:pt x="12" y="49"/>
                        <a:pt x="25" y="51"/>
                        <a:pt x="19" y="53"/>
                      </a:cubicBezTo>
                      <a:cubicBezTo>
                        <a:pt x="24" y="53"/>
                        <a:pt x="27" y="54"/>
                        <a:pt x="28" y="55"/>
                      </a:cubicBezTo>
                      <a:cubicBezTo>
                        <a:pt x="23" y="55"/>
                        <a:pt x="23" y="55"/>
                        <a:pt x="23" y="55"/>
                      </a:cubicBezTo>
                      <a:cubicBezTo>
                        <a:pt x="26" y="54"/>
                        <a:pt x="17" y="54"/>
                        <a:pt x="14" y="53"/>
                      </a:cubicBezTo>
                      <a:cubicBezTo>
                        <a:pt x="17" y="54"/>
                        <a:pt x="14" y="55"/>
                        <a:pt x="18" y="56"/>
                      </a:cubicBezTo>
                      <a:cubicBezTo>
                        <a:pt x="14" y="56"/>
                        <a:pt x="14" y="56"/>
                        <a:pt x="14" y="56"/>
                      </a:cubicBezTo>
                      <a:cubicBezTo>
                        <a:pt x="13" y="58"/>
                        <a:pt x="23" y="57"/>
                        <a:pt x="19" y="59"/>
                      </a:cubicBezTo>
                      <a:cubicBezTo>
                        <a:pt x="16" y="59"/>
                        <a:pt x="16" y="59"/>
                        <a:pt x="16" y="59"/>
                      </a:cubicBezTo>
                      <a:cubicBezTo>
                        <a:pt x="17" y="62"/>
                        <a:pt x="11" y="66"/>
                        <a:pt x="18" y="69"/>
                      </a:cubicBezTo>
                      <a:cubicBezTo>
                        <a:pt x="21" y="69"/>
                        <a:pt x="27" y="67"/>
                        <a:pt x="29" y="67"/>
                      </a:cubicBezTo>
                      <a:cubicBezTo>
                        <a:pt x="27" y="66"/>
                        <a:pt x="22" y="65"/>
                        <a:pt x="20" y="64"/>
                      </a:cubicBezTo>
                      <a:cubicBezTo>
                        <a:pt x="25" y="64"/>
                        <a:pt x="25" y="64"/>
                        <a:pt x="25" y="64"/>
                      </a:cubicBezTo>
                      <a:cubicBezTo>
                        <a:pt x="21" y="64"/>
                        <a:pt x="19" y="62"/>
                        <a:pt x="17" y="63"/>
                      </a:cubicBezTo>
                      <a:cubicBezTo>
                        <a:pt x="14" y="62"/>
                        <a:pt x="21" y="62"/>
                        <a:pt x="18" y="61"/>
                      </a:cubicBezTo>
                      <a:cubicBezTo>
                        <a:pt x="23" y="61"/>
                        <a:pt x="24" y="62"/>
                        <a:pt x="28" y="62"/>
                      </a:cubicBezTo>
                      <a:cubicBezTo>
                        <a:pt x="26" y="61"/>
                        <a:pt x="26" y="61"/>
                        <a:pt x="26" y="61"/>
                      </a:cubicBezTo>
                      <a:cubicBezTo>
                        <a:pt x="28" y="61"/>
                        <a:pt x="27" y="60"/>
                        <a:pt x="30" y="61"/>
                      </a:cubicBezTo>
                      <a:cubicBezTo>
                        <a:pt x="23" y="59"/>
                        <a:pt x="32" y="58"/>
                        <a:pt x="29" y="56"/>
                      </a:cubicBezTo>
                      <a:cubicBezTo>
                        <a:pt x="28" y="57"/>
                        <a:pt x="28" y="57"/>
                        <a:pt x="28" y="57"/>
                      </a:cubicBezTo>
                      <a:cubicBezTo>
                        <a:pt x="25" y="57"/>
                        <a:pt x="26" y="57"/>
                        <a:pt x="25" y="56"/>
                      </a:cubicBezTo>
                      <a:cubicBezTo>
                        <a:pt x="29" y="56"/>
                        <a:pt x="28" y="55"/>
                        <a:pt x="30" y="54"/>
                      </a:cubicBezTo>
                      <a:cubicBezTo>
                        <a:pt x="28" y="54"/>
                        <a:pt x="22" y="53"/>
                        <a:pt x="23" y="52"/>
                      </a:cubicBezTo>
                      <a:cubicBezTo>
                        <a:pt x="28" y="52"/>
                        <a:pt x="26" y="50"/>
                        <a:pt x="30" y="50"/>
                      </a:cubicBezTo>
                      <a:cubicBezTo>
                        <a:pt x="25" y="50"/>
                        <a:pt x="28" y="48"/>
                        <a:pt x="25" y="48"/>
                      </a:cubicBezTo>
                      <a:cubicBezTo>
                        <a:pt x="24" y="47"/>
                        <a:pt x="25" y="46"/>
                        <a:pt x="27" y="46"/>
                      </a:cubicBezTo>
                      <a:cubicBezTo>
                        <a:pt x="28" y="47"/>
                        <a:pt x="28" y="47"/>
                        <a:pt x="28" y="47"/>
                      </a:cubicBezTo>
                      <a:cubicBezTo>
                        <a:pt x="29" y="46"/>
                        <a:pt x="29" y="46"/>
                        <a:pt x="29" y="46"/>
                      </a:cubicBezTo>
                      <a:cubicBezTo>
                        <a:pt x="30" y="46"/>
                        <a:pt x="30" y="46"/>
                        <a:pt x="30" y="46"/>
                      </a:cubicBezTo>
                      <a:cubicBezTo>
                        <a:pt x="30" y="46"/>
                        <a:pt x="26" y="46"/>
                        <a:pt x="29" y="45"/>
                      </a:cubicBezTo>
                      <a:cubicBezTo>
                        <a:pt x="30" y="45"/>
                        <a:pt x="30" y="45"/>
                        <a:pt x="31" y="46"/>
                      </a:cubicBezTo>
                      <a:cubicBezTo>
                        <a:pt x="32" y="44"/>
                        <a:pt x="22" y="43"/>
                        <a:pt x="27" y="42"/>
                      </a:cubicBezTo>
                      <a:cubicBezTo>
                        <a:pt x="25" y="42"/>
                        <a:pt x="24" y="40"/>
                        <a:pt x="19" y="40"/>
                      </a:cubicBezTo>
                      <a:cubicBezTo>
                        <a:pt x="21" y="40"/>
                        <a:pt x="25" y="40"/>
                        <a:pt x="24" y="39"/>
                      </a:cubicBezTo>
                      <a:cubicBezTo>
                        <a:pt x="20" y="38"/>
                        <a:pt x="26" y="38"/>
                        <a:pt x="23" y="37"/>
                      </a:cubicBezTo>
                      <a:cubicBezTo>
                        <a:pt x="28" y="38"/>
                        <a:pt x="25" y="37"/>
                        <a:pt x="30" y="38"/>
                      </a:cubicBezTo>
                      <a:cubicBezTo>
                        <a:pt x="32" y="37"/>
                        <a:pt x="25" y="36"/>
                        <a:pt x="26" y="34"/>
                      </a:cubicBezTo>
                      <a:cubicBezTo>
                        <a:pt x="30" y="34"/>
                        <a:pt x="30" y="34"/>
                        <a:pt x="30" y="34"/>
                      </a:cubicBezTo>
                      <a:cubicBezTo>
                        <a:pt x="28" y="34"/>
                        <a:pt x="24" y="33"/>
                        <a:pt x="28" y="32"/>
                      </a:cubicBezTo>
                      <a:cubicBezTo>
                        <a:pt x="24" y="33"/>
                        <a:pt x="24" y="33"/>
                        <a:pt x="24" y="33"/>
                      </a:cubicBezTo>
                      <a:cubicBezTo>
                        <a:pt x="26" y="32"/>
                        <a:pt x="25" y="30"/>
                        <a:pt x="29" y="29"/>
                      </a:cubicBezTo>
                      <a:cubicBezTo>
                        <a:pt x="22" y="28"/>
                        <a:pt x="22" y="28"/>
                        <a:pt x="22" y="28"/>
                      </a:cubicBezTo>
                      <a:cubicBezTo>
                        <a:pt x="29" y="26"/>
                        <a:pt x="23" y="24"/>
                        <a:pt x="17" y="23"/>
                      </a:cubicBezTo>
                      <a:cubicBezTo>
                        <a:pt x="17" y="22"/>
                        <a:pt x="18" y="21"/>
                        <a:pt x="20" y="21"/>
                      </a:cubicBezTo>
                      <a:cubicBezTo>
                        <a:pt x="22" y="22"/>
                        <a:pt x="22" y="22"/>
                        <a:pt x="22" y="22"/>
                      </a:cubicBezTo>
                      <a:cubicBezTo>
                        <a:pt x="23" y="21"/>
                        <a:pt x="26" y="20"/>
                        <a:pt x="21" y="20"/>
                      </a:cubicBezTo>
                      <a:cubicBezTo>
                        <a:pt x="19" y="19"/>
                        <a:pt x="25" y="19"/>
                        <a:pt x="26" y="18"/>
                      </a:cubicBezTo>
                      <a:cubicBezTo>
                        <a:pt x="18" y="17"/>
                        <a:pt x="31" y="13"/>
                        <a:pt x="19" y="12"/>
                      </a:cubicBezTo>
                      <a:cubicBezTo>
                        <a:pt x="19" y="13"/>
                        <a:pt x="17" y="15"/>
                        <a:pt x="17" y="16"/>
                      </a:cubicBezTo>
                      <a:cubicBezTo>
                        <a:pt x="16" y="16"/>
                        <a:pt x="14" y="16"/>
                        <a:pt x="13" y="15"/>
                      </a:cubicBezTo>
                      <a:cubicBezTo>
                        <a:pt x="13" y="14"/>
                        <a:pt x="17" y="13"/>
                        <a:pt x="15" y="12"/>
                      </a:cubicBezTo>
                      <a:cubicBezTo>
                        <a:pt x="23" y="12"/>
                        <a:pt x="23" y="12"/>
                        <a:pt x="23" y="12"/>
                      </a:cubicBezTo>
                      <a:cubicBezTo>
                        <a:pt x="31" y="10"/>
                        <a:pt x="13" y="7"/>
                        <a:pt x="2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8" name="Freeform 1154"/>
                <p:cNvSpPr>
                  <a:spLocks/>
                </p:cNvSpPr>
                <p:nvPr/>
              </p:nvSpPr>
              <p:spPr bwMode="auto">
                <a:xfrm>
                  <a:off x="4129" y="3082"/>
                  <a:ext cx="3"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9" name="Freeform 1155"/>
                <p:cNvSpPr>
                  <a:spLocks/>
                </p:cNvSpPr>
                <p:nvPr/>
              </p:nvSpPr>
              <p:spPr bwMode="auto">
                <a:xfrm>
                  <a:off x="4128" y="308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1"/>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0" name="Freeform 1156"/>
                <p:cNvSpPr>
                  <a:spLocks/>
                </p:cNvSpPr>
                <p:nvPr/>
              </p:nvSpPr>
              <p:spPr bwMode="auto">
                <a:xfrm>
                  <a:off x="4127" y="3062"/>
                  <a:ext cx="2"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1" name="Freeform 1157"/>
                <p:cNvSpPr>
                  <a:spLocks/>
                </p:cNvSpPr>
                <p:nvPr/>
              </p:nvSpPr>
              <p:spPr bwMode="auto">
                <a:xfrm>
                  <a:off x="4125" y="3062"/>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1"/>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2" name="Freeform 1158"/>
                <p:cNvSpPr>
                  <a:spLocks/>
                </p:cNvSpPr>
                <p:nvPr/>
              </p:nvSpPr>
              <p:spPr bwMode="auto">
                <a:xfrm>
                  <a:off x="4108" y="3031"/>
                  <a:ext cx="23" cy="31"/>
                </a:xfrm>
                <a:custGeom>
                  <a:avLst/>
                  <a:gdLst>
                    <a:gd name="T0" fmla="*/ 14 w 26"/>
                    <a:gd name="T1" fmla="*/ 6 h 36"/>
                    <a:gd name="T2" fmla="*/ 9 w 26"/>
                    <a:gd name="T3" fmla="*/ 5 h 36"/>
                    <a:gd name="T4" fmla="*/ 13 w 26"/>
                    <a:gd name="T5" fmla="*/ 3 h 36"/>
                    <a:gd name="T6" fmla="*/ 5 w 26"/>
                    <a:gd name="T7" fmla="*/ 1 h 36"/>
                    <a:gd name="T8" fmla="*/ 10 w 26"/>
                    <a:gd name="T9" fmla="*/ 18 h 36"/>
                    <a:gd name="T10" fmla="*/ 7 w 26"/>
                    <a:gd name="T11" fmla="*/ 17 h 36"/>
                    <a:gd name="T12" fmla="*/ 13 w 26"/>
                    <a:gd name="T13" fmla="*/ 23 h 36"/>
                    <a:gd name="T14" fmla="*/ 6 w 26"/>
                    <a:gd name="T15" fmla="*/ 23 h 36"/>
                    <a:gd name="T16" fmla="*/ 9 w 26"/>
                    <a:gd name="T17" fmla="*/ 27 h 36"/>
                    <a:gd name="T18" fmla="*/ 11 w 26"/>
                    <a:gd name="T19" fmla="*/ 27 h 36"/>
                    <a:gd name="T20" fmla="*/ 10 w 26"/>
                    <a:gd name="T21" fmla="*/ 28 h 36"/>
                    <a:gd name="T22" fmla="*/ 11 w 26"/>
                    <a:gd name="T23" fmla="*/ 27 h 36"/>
                    <a:gd name="T24" fmla="*/ 12 w 26"/>
                    <a:gd name="T25" fmla="*/ 30 h 36"/>
                    <a:gd name="T26" fmla="*/ 10 w 26"/>
                    <a:gd name="T27" fmla="*/ 29 h 36"/>
                    <a:gd name="T28" fmla="*/ 13 w 26"/>
                    <a:gd name="T29" fmla="*/ 31 h 36"/>
                    <a:gd name="T30" fmla="*/ 9 w 26"/>
                    <a:gd name="T31" fmla="*/ 31 h 36"/>
                    <a:gd name="T32" fmla="*/ 14 w 26"/>
                    <a:gd name="T33" fmla="*/ 36 h 36"/>
                    <a:gd name="T34" fmla="*/ 18 w 26"/>
                    <a:gd name="T35" fmla="*/ 36 h 36"/>
                    <a:gd name="T36" fmla="*/ 15 w 26"/>
                    <a:gd name="T37" fmla="*/ 32 h 36"/>
                    <a:gd name="T38" fmla="*/ 15 w 26"/>
                    <a:gd name="T39" fmla="*/ 33 h 36"/>
                    <a:gd name="T40" fmla="*/ 13 w 26"/>
                    <a:gd name="T41" fmla="*/ 30 h 36"/>
                    <a:gd name="T42" fmla="*/ 19 w 26"/>
                    <a:gd name="T43" fmla="*/ 31 h 36"/>
                    <a:gd name="T44" fmla="*/ 23 w 26"/>
                    <a:gd name="T45" fmla="*/ 27 h 36"/>
                    <a:gd name="T46" fmla="*/ 23 w 26"/>
                    <a:gd name="T47" fmla="*/ 27 h 36"/>
                    <a:gd name="T48" fmla="*/ 21 w 26"/>
                    <a:gd name="T49" fmla="*/ 26 h 36"/>
                    <a:gd name="T50" fmla="*/ 19 w 26"/>
                    <a:gd name="T51" fmla="*/ 27 h 36"/>
                    <a:gd name="T52" fmla="*/ 12 w 26"/>
                    <a:gd name="T53" fmla="*/ 26 h 36"/>
                    <a:gd name="T54" fmla="*/ 12 w 26"/>
                    <a:gd name="T55" fmla="*/ 25 h 36"/>
                    <a:gd name="T56" fmla="*/ 17 w 26"/>
                    <a:gd name="T57" fmla="*/ 26 h 36"/>
                    <a:gd name="T58" fmla="*/ 15 w 26"/>
                    <a:gd name="T59" fmla="*/ 25 h 36"/>
                    <a:gd name="T60" fmla="*/ 21 w 26"/>
                    <a:gd name="T61" fmla="*/ 23 h 36"/>
                    <a:gd name="T62" fmla="*/ 15 w 26"/>
                    <a:gd name="T63" fmla="*/ 23 h 36"/>
                    <a:gd name="T64" fmla="*/ 15 w 26"/>
                    <a:gd name="T65" fmla="*/ 16 h 36"/>
                    <a:gd name="T66" fmla="*/ 18 w 26"/>
                    <a:gd name="T67" fmla="*/ 17 h 36"/>
                    <a:gd name="T68" fmla="*/ 14 w 26"/>
                    <a:gd name="T69" fmla="*/ 16 h 36"/>
                    <a:gd name="T70" fmla="*/ 16 w 26"/>
                    <a:gd name="T71" fmla="*/ 12 h 36"/>
                    <a:gd name="T72" fmla="*/ 13 w 26"/>
                    <a:gd name="T73" fmla="*/ 12 h 36"/>
                    <a:gd name="T74" fmla="*/ 14 w 26"/>
                    <a:gd name="T75" fmla="*/ 8 h 36"/>
                    <a:gd name="T76" fmla="*/ 14 w 26"/>
                    <a:gd name="T77" fmla="*/ 8 h 36"/>
                    <a:gd name="T78" fmla="*/ 7 w 26"/>
                    <a:gd name="T79" fmla="*/ 5 h 36"/>
                    <a:gd name="T80" fmla="*/ 14 w 26"/>
                    <a:gd name="T8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6">
                      <a:moveTo>
                        <a:pt x="14" y="6"/>
                      </a:moveTo>
                      <a:cubicBezTo>
                        <a:pt x="9" y="5"/>
                        <a:pt x="9" y="5"/>
                        <a:pt x="9" y="5"/>
                      </a:cubicBezTo>
                      <a:cubicBezTo>
                        <a:pt x="12" y="4"/>
                        <a:pt x="9" y="2"/>
                        <a:pt x="13" y="3"/>
                      </a:cubicBezTo>
                      <a:cubicBezTo>
                        <a:pt x="7" y="2"/>
                        <a:pt x="13" y="0"/>
                        <a:pt x="5" y="1"/>
                      </a:cubicBezTo>
                      <a:cubicBezTo>
                        <a:pt x="8" y="6"/>
                        <a:pt x="3" y="12"/>
                        <a:pt x="10" y="18"/>
                      </a:cubicBezTo>
                      <a:cubicBezTo>
                        <a:pt x="7" y="17"/>
                        <a:pt x="7" y="17"/>
                        <a:pt x="7" y="17"/>
                      </a:cubicBezTo>
                      <a:cubicBezTo>
                        <a:pt x="13" y="20"/>
                        <a:pt x="0" y="21"/>
                        <a:pt x="13" y="23"/>
                      </a:cubicBezTo>
                      <a:cubicBezTo>
                        <a:pt x="6" y="23"/>
                        <a:pt x="6" y="23"/>
                        <a:pt x="6" y="23"/>
                      </a:cubicBezTo>
                      <a:cubicBezTo>
                        <a:pt x="4" y="24"/>
                        <a:pt x="15" y="25"/>
                        <a:pt x="9" y="27"/>
                      </a:cubicBezTo>
                      <a:cubicBezTo>
                        <a:pt x="11" y="27"/>
                        <a:pt x="11" y="27"/>
                        <a:pt x="11" y="27"/>
                      </a:cubicBezTo>
                      <a:cubicBezTo>
                        <a:pt x="11" y="27"/>
                        <a:pt x="10" y="27"/>
                        <a:pt x="10" y="28"/>
                      </a:cubicBezTo>
                      <a:cubicBezTo>
                        <a:pt x="11" y="27"/>
                        <a:pt x="11" y="27"/>
                        <a:pt x="11" y="27"/>
                      </a:cubicBezTo>
                      <a:cubicBezTo>
                        <a:pt x="14" y="28"/>
                        <a:pt x="13" y="29"/>
                        <a:pt x="12" y="30"/>
                      </a:cubicBezTo>
                      <a:cubicBezTo>
                        <a:pt x="10" y="30"/>
                        <a:pt x="11" y="30"/>
                        <a:pt x="10" y="29"/>
                      </a:cubicBezTo>
                      <a:cubicBezTo>
                        <a:pt x="8" y="30"/>
                        <a:pt x="13" y="30"/>
                        <a:pt x="13" y="31"/>
                      </a:cubicBezTo>
                      <a:cubicBezTo>
                        <a:pt x="11" y="32"/>
                        <a:pt x="10" y="31"/>
                        <a:pt x="9" y="31"/>
                      </a:cubicBezTo>
                      <a:cubicBezTo>
                        <a:pt x="12" y="33"/>
                        <a:pt x="5" y="34"/>
                        <a:pt x="14" y="36"/>
                      </a:cubicBezTo>
                      <a:cubicBezTo>
                        <a:pt x="16" y="36"/>
                        <a:pt x="18" y="35"/>
                        <a:pt x="18" y="36"/>
                      </a:cubicBezTo>
                      <a:cubicBezTo>
                        <a:pt x="21" y="35"/>
                        <a:pt x="18" y="33"/>
                        <a:pt x="15" y="32"/>
                      </a:cubicBezTo>
                      <a:cubicBezTo>
                        <a:pt x="15" y="33"/>
                        <a:pt x="15" y="33"/>
                        <a:pt x="15" y="33"/>
                      </a:cubicBezTo>
                      <a:cubicBezTo>
                        <a:pt x="6" y="31"/>
                        <a:pt x="17" y="32"/>
                        <a:pt x="13" y="30"/>
                      </a:cubicBezTo>
                      <a:cubicBezTo>
                        <a:pt x="17" y="30"/>
                        <a:pt x="17" y="31"/>
                        <a:pt x="19" y="31"/>
                      </a:cubicBezTo>
                      <a:cubicBezTo>
                        <a:pt x="26" y="29"/>
                        <a:pt x="14" y="29"/>
                        <a:pt x="23" y="27"/>
                      </a:cubicBezTo>
                      <a:cubicBezTo>
                        <a:pt x="23" y="27"/>
                        <a:pt x="23" y="27"/>
                        <a:pt x="23" y="27"/>
                      </a:cubicBezTo>
                      <a:cubicBezTo>
                        <a:pt x="24" y="27"/>
                        <a:pt x="22" y="27"/>
                        <a:pt x="21" y="26"/>
                      </a:cubicBezTo>
                      <a:cubicBezTo>
                        <a:pt x="19" y="27"/>
                        <a:pt x="19" y="27"/>
                        <a:pt x="19" y="27"/>
                      </a:cubicBezTo>
                      <a:cubicBezTo>
                        <a:pt x="18" y="27"/>
                        <a:pt x="14" y="26"/>
                        <a:pt x="12" y="26"/>
                      </a:cubicBezTo>
                      <a:cubicBezTo>
                        <a:pt x="16" y="26"/>
                        <a:pt x="10" y="26"/>
                        <a:pt x="12" y="25"/>
                      </a:cubicBezTo>
                      <a:cubicBezTo>
                        <a:pt x="16" y="24"/>
                        <a:pt x="15" y="25"/>
                        <a:pt x="17" y="26"/>
                      </a:cubicBezTo>
                      <a:cubicBezTo>
                        <a:pt x="15" y="25"/>
                        <a:pt x="15" y="25"/>
                        <a:pt x="15" y="25"/>
                      </a:cubicBezTo>
                      <a:cubicBezTo>
                        <a:pt x="15" y="24"/>
                        <a:pt x="19" y="24"/>
                        <a:pt x="21" y="23"/>
                      </a:cubicBezTo>
                      <a:cubicBezTo>
                        <a:pt x="18" y="23"/>
                        <a:pt x="19" y="24"/>
                        <a:pt x="15" y="23"/>
                      </a:cubicBezTo>
                      <a:cubicBezTo>
                        <a:pt x="20" y="22"/>
                        <a:pt x="18" y="18"/>
                        <a:pt x="15" y="16"/>
                      </a:cubicBezTo>
                      <a:cubicBezTo>
                        <a:pt x="15" y="17"/>
                        <a:pt x="19" y="17"/>
                        <a:pt x="18" y="17"/>
                      </a:cubicBezTo>
                      <a:cubicBezTo>
                        <a:pt x="19" y="17"/>
                        <a:pt x="17" y="16"/>
                        <a:pt x="14" y="16"/>
                      </a:cubicBezTo>
                      <a:cubicBezTo>
                        <a:pt x="11" y="15"/>
                        <a:pt x="13" y="13"/>
                        <a:pt x="16" y="12"/>
                      </a:cubicBezTo>
                      <a:cubicBezTo>
                        <a:pt x="13" y="12"/>
                        <a:pt x="13" y="12"/>
                        <a:pt x="13" y="12"/>
                      </a:cubicBezTo>
                      <a:cubicBezTo>
                        <a:pt x="8" y="11"/>
                        <a:pt x="17" y="9"/>
                        <a:pt x="14" y="8"/>
                      </a:cubicBezTo>
                      <a:cubicBezTo>
                        <a:pt x="14" y="8"/>
                        <a:pt x="14" y="8"/>
                        <a:pt x="14" y="8"/>
                      </a:cubicBezTo>
                      <a:cubicBezTo>
                        <a:pt x="13" y="7"/>
                        <a:pt x="6" y="7"/>
                        <a:pt x="7" y="5"/>
                      </a:cubicBezTo>
                      <a:cubicBezTo>
                        <a:pt x="11" y="6"/>
                        <a:pt x="11" y="6"/>
                        <a:pt x="14"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3" name="Freeform 1159"/>
                <p:cNvSpPr>
                  <a:spLocks/>
                </p:cNvSpPr>
                <p:nvPr/>
              </p:nvSpPr>
              <p:spPr bwMode="auto">
                <a:xfrm>
                  <a:off x="4111" y="3030"/>
                  <a:ext cx="8" cy="1"/>
                </a:xfrm>
                <a:custGeom>
                  <a:avLst/>
                  <a:gdLst>
                    <a:gd name="T0" fmla="*/ 4 w 9"/>
                    <a:gd name="T1" fmla="*/ 1 h 1"/>
                    <a:gd name="T2" fmla="*/ 8 w 9"/>
                    <a:gd name="T3" fmla="*/ 1 h 1"/>
                    <a:gd name="T4" fmla="*/ 1 w 9"/>
                    <a:gd name="T5" fmla="*/ 0 h 1"/>
                    <a:gd name="T6" fmla="*/ 3 w 9"/>
                    <a:gd name="T7" fmla="*/ 1 h 1"/>
                    <a:gd name="T8" fmla="*/ 4 w 9"/>
                    <a:gd name="T9" fmla="*/ 1 h 1"/>
                  </a:gdLst>
                  <a:ahLst/>
                  <a:cxnLst>
                    <a:cxn ang="0">
                      <a:pos x="T0" y="T1"/>
                    </a:cxn>
                    <a:cxn ang="0">
                      <a:pos x="T2" y="T3"/>
                    </a:cxn>
                    <a:cxn ang="0">
                      <a:pos x="T4" y="T5"/>
                    </a:cxn>
                    <a:cxn ang="0">
                      <a:pos x="T6" y="T7"/>
                    </a:cxn>
                    <a:cxn ang="0">
                      <a:pos x="T8" y="T9"/>
                    </a:cxn>
                  </a:cxnLst>
                  <a:rect l="0" t="0" r="r" b="b"/>
                  <a:pathLst>
                    <a:path w="9" h="1">
                      <a:moveTo>
                        <a:pt x="4" y="1"/>
                      </a:moveTo>
                      <a:cubicBezTo>
                        <a:pt x="8" y="1"/>
                        <a:pt x="8" y="1"/>
                        <a:pt x="8" y="1"/>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4" name="Freeform 1160"/>
                <p:cNvSpPr>
                  <a:spLocks/>
                </p:cNvSpPr>
                <p:nvPr/>
              </p:nvSpPr>
              <p:spPr bwMode="auto">
                <a:xfrm>
                  <a:off x="4105" y="3015"/>
                  <a:ext cx="17" cy="15"/>
                </a:xfrm>
                <a:custGeom>
                  <a:avLst/>
                  <a:gdLst>
                    <a:gd name="T0" fmla="*/ 11 w 20"/>
                    <a:gd name="T1" fmla="*/ 6 h 18"/>
                    <a:gd name="T2" fmla="*/ 7 w 20"/>
                    <a:gd name="T3" fmla="*/ 6 h 18"/>
                    <a:gd name="T4" fmla="*/ 6 w 20"/>
                    <a:gd name="T5" fmla="*/ 13 h 18"/>
                    <a:gd name="T6" fmla="*/ 12 w 20"/>
                    <a:gd name="T7" fmla="*/ 15 h 18"/>
                    <a:gd name="T8" fmla="*/ 8 w 20"/>
                    <a:gd name="T9" fmla="*/ 16 h 18"/>
                    <a:gd name="T10" fmla="*/ 13 w 20"/>
                    <a:gd name="T11" fmla="*/ 17 h 18"/>
                    <a:gd name="T12" fmla="*/ 11 w 20"/>
                    <a:gd name="T13" fmla="*/ 16 h 18"/>
                    <a:gd name="T14" fmla="*/ 13 w 20"/>
                    <a:gd name="T15" fmla="*/ 16 h 18"/>
                    <a:gd name="T16" fmla="*/ 13 w 20"/>
                    <a:gd name="T17" fmla="*/ 15 h 18"/>
                    <a:gd name="T18" fmla="*/ 15 w 20"/>
                    <a:gd name="T19" fmla="*/ 16 h 18"/>
                    <a:gd name="T20" fmla="*/ 9 w 20"/>
                    <a:gd name="T21" fmla="*/ 12 h 18"/>
                    <a:gd name="T22" fmla="*/ 15 w 20"/>
                    <a:gd name="T23" fmla="*/ 12 h 18"/>
                    <a:gd name="T24" fmla="*/ 17 w 20"/>
                    <a:gd name="T25" fmla="*/ 9 h 18"/>
                    <a:gd name="T26" fmla="*/ 15 w 20"/>
                    <a:gd name="T27" fmla="*/ 10 h 18"/>
                    <a:gd name="T28" fmla="*/ 11 w 20"/>
                    <a:gd name="T29" fmla="*/ 10 h 18"/>
                    <a:gd name="T30" fmla="*/ 17 w 20"/>
                    <a:gd name="T31" fmla="*/ 9 h 18"/>
                    <a:gd name="T32" fmla="*/ 14 w 20"/>
                    <a:gd name="T33" fmla="*/ 3 h 18"/>
                    <a:gd name="T34" fmla="*/ 7 w 20"/>
                    <a:gd name="T35" fmla="*/ 2 h 18"/>
                    <a:gd name="T36" fmla="*/ 12 w 20"/>
                    <a:gd name="T37" fmla="*/ 2 h 18"/>
                    <a:gd name="T38" fmla="*/ 14 w 20"/>
                    <a:gd name="T39" fmla="*/ 1 h 18"/>
                    <a:gd name="T40" fmla="*/ 4 w 20"/>
                    <a:gd name="T41" fmla="*/ 0 h 18"/>
                    <a:gd name="T42" fmla="*/ 11 w 20"/>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8">
                      <a:moveTo>
                        <a:pt x="11" y="6"/>
                      </a:moveTo>
                      <a:cubicBezTo>
                        <a:pt x="7" y="6"/>
                        <a:pt x="7" y="6"/>
                        <a:pt x="7" y="6"/>
                      </a:cubicBezTo>
                      <a:cubicBezTo>
                        <a:pt x="7" y="9"/>
                        <a:pt x="9" y="12"/>
                        <a:pt x="6" y="13"/>
                      </a:cubicBezTo>
                      <a:cubicBezTo>
                        <a:pt x="5" y="14"/>
                        <a:pt x="11" y="14"/>
                        <a:pt x="12" y="15"/>
                      </a:cubicBezTo>
                      <a:cubicBezTo>
                        <a:pt x="8" y="16"/>
                        <a:pt x="8" y="16"/>
                        <a:pt x="8" y="16"/>
                      </a:cubicBezTo>
                      <a:cubicBezTo>
                        <a:pt x="11" y="16"/>
                        <a:pt x="6" y="18"/>
                        <a:pt x="13" y="17"/>
                      </a:cubicBezTo>
                      <a:cubicBezTo>
                        <a:pt x="14" y="17"/>
                        <a:pt x="10" y="17"/>
                        <a:pt x="11" y="16"/>
                      </a:cubicBezTo>
                      <a:cubicBezTo>
                        <a:pt x="13" y="16"/>
                        <a:pt x="13" y="16"/>
                        <a:pt x="13" y="16"/>
                      </a:cubicBezTo>
                      <a:cubicBezTo>
                        <a:pt x="13" y="15"/>
                        <a:pt x="13" y="15"/>
                        <a:pt x="13" y="15"/>
                      </a:cubicBezTo>
                      <a:cubicBezTo>
                        <a:pt x="15" y="16"/>
                        <a:pt x="15" y="16"/>
                        <a:pt x="15" y="16"/>
                      </a:cubicBezTo>
                      <a:cubicBezTo>
                        <a:pt x="20" y="14"/>
                        <a:pt x="7" y="15"/>
                        <a:pt x="9" y="12"/>
                      </a:cubicBezTo>
                      <a:cubicBezTo>
                        <a:pt x="15" y="12"/>
                        <a:pt x="15" y="12"/>
                        <a:pt x="15" y="12"/>
                      </a:cubicBezTo>
                      <a:cubicBezTo>
                        <a:pt x="16" y="11"/>
                        <a:pt x="14" y="10"/>
                        <a:pt x="17" y="9"/>
                      </a:cubicBezTo>
                      <a:cubicBezTo>
                        <a:pt x="17" y="9"/>
                        <a:pt x="14" y="9"/>
                        <a:pt x="15" y="10"/>
                      </a:cubicBezTo>
                      <a:cubicBezTo>
                        <a:pt x="15" y="10"/>
                        <a:pt x="13" y="10"/>
                        <a:pt x="11" y="10"/>
                      </a:cubicBezTo>
                      <a:cubicBezTo>
                        <a:pt x="6" y="8"/>
                        <a:pt x="15" y="10"/>
                        <a:pt x="17" y="9"/>
                      </a:cubicBezTo>
                      <a:cubicBezTo>
                        <a:pt x="13" y="7"/>
                        <a:pt x="10" y="4"/>
                        <a:pt x="14" y="3"/>
                      </a:cubicBezTo>
                      <a:cubicBezTo>
                        <a:pt x="11" y="4"/>
                        <a:pt x="7" y="2"/>
                        <a:pt x="7" y="2"/>
                      </a:cubicBezTo>
                      <a:cubicBezTo>
                        <a:pt x="9" y="1"/>
                        <a:pt x="11" y="2"/>
                        <a:pt x="12" y="2"/>
                      </a:cubicBezTo>
                      <a:cubicBezTo>
                        <a:pt x="13" y="1"/>
                        <a:pt x="15" y="1"/>
                        <a:pt x="14" y="1"/>
                      </a:cubicBezTo>
                      <a:cubicBezTo>
                        <a:pt x="10" y="1"/>
                        <a:pt x="6" y="1"/>
                        <a:pt x="4" y="0"/>
                      </a:cubicBezTo>
                      <a:cubicBezTo>
                        <a:pt x="0" y="2"/>
                        <a:pt x="11" y="4"/>
                        <a:pt x="11"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5" name="Freeform 1161"/>
                <p:cNvSpPr>
                  <a:spLocks/>
                </p:cNvSpPr>
                <p:nvPr/>
              </p:nvSpPr>
              <p:spPr bwMode="auto">
                <a:xfrm>
                  <a:off x="4110" y="3019"/>
                  <a:ext cx="1" cy="1"/>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6" name="Freeform 1162"/>
                <p:cNvSpPr>
                  <a:spLocks/>
                </p:cNvSpPr>
                <p:nvPr/>
              </p:nvSpPr>
              <p:spPr bwMode="auto">
                <a:xfrm>
                  <a:off x="4120" y="2907"/>
                  <a:ext cx="4" cy="2"/>
                </a:xfrm>
                <a:custGeom>
                  <a:avLst/>
                  <a:gdLst>
                    <a:gd name="T0" fmla="*/ 3 w 4"/>
                    <a:gd name="T1" fmla="*/ 2 h 2"/>
                    <a:gd name="T2" fmla="*/ 4 w 4"/>
                    <a:gd name="T3" fmla="*/ 1 h 2"/>
                    <a:gd name="T4" fmla="*/ 0 w 4"/>
                    <a:gd name="T5" fmla="*/ 0 h 2"/>
                    <a:gd name="T6" fmla="*/ 3 w 4"/>
                    <a:gd name="T7" fmla="*/ 2 h 2"/>
                  </a:gdLst>
                  <a:ahLst/>
                  <a:cxnLst>
                    <a:cxn ang="0">
                      <a:pos x="T0" y="T1"/>
                    </a:cxn>
                    <a:cxn ang="0">
                      <a:pos x="T2" y="T3"/>
                    </a:cxn>
                    <a:cxn ang="0">
                      <a:pos x="T4" y="T5"/>
                    </a:cxn>
                    <a:cxn ang="0">
                      <a:pos x="T6" y="T7"/>
                    </a:cxn>
                  </a:cxnLst>
                  <a:rect l="0" t="0" r="r" b="b"/>
                  <a:pathLst>
                    <a:path w="4" h="2">
                      <a:moveTo>
                        <a:pt x="3" y="2"/>
                      </a:moveTo>
                      <a:lnTo>
                        <a:pt x="4" y="1"/>
                      </a:lnTo>
                      <a:lnTo>
                        <a:pt x="0" y="0"/>
                      </a:lnTo>
                      <a:lnTo>
                        <a:pt x="3"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7" name="Freeform 1163"/>
                <p:cNvSpPr>
                  <a:spLocks/>
                </p:cNvSpPr>
                <p:nvPr/>
              </p:nvSpPr>
              <p:spPr bwMode="auto">
                <a:xfrm>
                  <a:off x="4119" y="2902"/>
                  <a:ext cx="15" cy="6"/>
                </a:xfrm>
                <a:custGeom>
                  <a:avLst/>
                  <a:gdLst>
                    <a:gd name="T0" fmla="*/ 17 w 17"/>
                    <a:gd name="T1" fmla="*/ 2 h 7"/>
                    <a:gd name="T2" fmla="*/ 15 w 17"/>
                    <a:gd name="T3" fmla="*/ 1 h 7"/>
                    <a:gd name="T4" fmla="*/ 0 w 17"/>
                    <a:gd name="T5" fmla="*/ 3 h 7"/>
                    <a:gd name="T6" fmla="*/ 10 w 17"/>
                    <a:gd name="T7" fmla="*/ 6 h 7"/>
                    <a:gd name="T8" fmla="*/ 6 w 17"/>
                    <a:gd name="T9" fmla="*/ 3 h 7"/>
                    <a:gd name="T10" fmla="*/ 13 w 17"/>
                    <a:gd name="T11" fmla="*/ 6 h 7"/>
                    <a:gd name="T12" fmla="*/ 12 w 17"/>
                    <a:gd name="T13" fmla="*/ 2 h 7"/>
                    <a:gd name="T14" fmla="*/ 17 w 17"/>
                    <a:gd name="T15" fmla="*/ 2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7">
                      <a:moveTo>
                        <a:pt x="17" y="2"/>
                      </a:moveTo>
                      <a:cubicBezTo>
                        <a:pt x="15" y="1"/>
                        <a:pt x="15" y="1"/>
                        <a:pt x="15" y="1"/>
                      </a:cubicBezTo>
                      <a:cubicBezTo>
                        <a:pt x="5" y="2"/>
                        <a:pt x="8" y="0"/>
                        <a:pt x="0" y="3"/>
                      </a:cubicBezTo>
                      <a:cubicBezTo>
                        <a:pt x="2" y="4"/>
                        <a:pt x="6" y="7"/>
                        <a:pt x="10" y="6"/>
                      </a:cubicBezTo>
                      <a:cubicBezTo>
                        <a:pt x="9" y="6"/>
                        <a:pt x="5" y="4"/>
                        <a:pt x="6" y="3"/>
                      </a:cubicBezTo>
                      <a:cubicBezTo>
                        <a:pt x="9" y="4"/>
                        <a:pt x="9" y="5"/>
                        <a:pt x="13" y="6"/>
                      </a:cubicBezTo>
                      <a:cubicBezTo>
                        <a:pt x="16" y="4"/>
                        <a:pt x="10" y="4"/>
                        <a:pt x="12" y="2"/>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8" name="Freeform 1164"/>
                <p:cNvSpPr>
                  <a:spLocks/>
                </p:cNvSpPr>
                <p:nvPr/>
              </p:nvSpPr>
              <p:spPr bwMode="auto">
                <a:xfrm>
                  <a:off x="4125" y="2901"/>
                  <a:ext cx="4" cy="2"/>
                </a:xfrm>
                <a:custGeom>
                  <a:avLst/>
                  <a:gdLst>
                    <a:gd name="T0" fmla="*/ 0 w 5"/>
                    <a:gd name="T1" fmla="*/ 1 h 2"/>
                    <a:gd name="T2" fmla="*/ 5 w 5"/>
                    <a:gd name="T3" fmla="*/ 2 h 2"/>
                    <a:gd name="T4" fmla="*/ 0 w 5"/>
                    <a:gd name="T5" fmla="*/ 1 h 2"/>
                  </a:gdLst>
                  <a:ahLst/>
                  <a:cxnLst>
                    <a:cxn ang="0">
                      <a:pos x="T0" y="T1"/>
                    </a:cxn>
                    <a:cxn ang="0">
                      <a:pos x="T2" y="T3"/>
                    </a:cxn>
                    <a:cxn ang="0">
                      <a:pos x="T4" y="T5"/>
                    </a:cxn>
                  </a:cxnLst>
                  <a:rect l="0" t="0" r="r" b="b"/>
                  <a:pathLst>
                    <a:path w="5" h="2">
                      <a:moveTo>
                        <a:pt x="0" y="1"/>
                      </a:moveTo>
                      <a:cubicBezTo>
                        <a:pt x="5" y="2"/>
                        <a:pt x="5" y="2"/>
                        <a:pt x="5" y="2"/>
                      </a:cubicBezTo>
                      <a:cubicBezTo>
                        <a:pt x="3"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9" name="Freeform 1165"/>
                <p:cNvSpPr>
                  <a:spLocks/>
                </p:cNvSpPr>
                <p:nvPr/>
              </p:nvSpPr>
              <p:spPr bwMode="auto">
                <a:xfrm>
                  <a:off x="4122" y="2899"/>
                  <a:ext cx="6" cy="2"/>
                </a:xfrm>
                <a:custGeom>
                  <a:avLst/>
                  <a:gdLst>
                    <a:gd name="T0" fmla="*/ 2 w 7"/>
                    <a:gd name="T1" fmla="*/ 2 h 2"/>
                    <a:gd name="T2" fmla="*/ 7 w 7"/>
                    <a:gd name="T3" fmla="*/ 2 h 2"/>
                    <a:gd name="T4" fmla="*/ 0 w 7"/>
                    <a:gd name="T5" fmla="*/ 0 h 2"/>
                    <a:gd name="T6" fmla="*/ 2 w 7"/>
                    <a:gd name="T7" fmla="*/ 2 h 2"/>
                  </a:gdLst>
                  <a:ahLst/>
                  <a:cxnLst>
                    <a:cxn ang="0">
                      <a:pos x="T0" y="T1"/>
                    </a:cxn>
                    <a:cxn ang="0">
                      <a:pos x="T2" y="T3"/>
                    </a:cxn>
                    <a:cxn ang="0">
                      <a:pos x="T4" y="T5"/>
                    </a:cxn>
                    <a:cxn ang="0">
                      <a:pos x="T6" y="T7"/>
                    </a:cxn>
                  </a:cxnLst>
                  <a:rect l="0" t="0" r="r" b="b"/>
                  <a:pathLst>
                    <a:path w="7" h="2">
                      <a:moveTo>
                        <a:pt x="2" y="2"/>
                      </a:moveTo>
                      <a:cubicBezTo>
                        <a:pt x="3" y="1"/>
                        <a:pt x="6" y="2"/>
                        <a:pt x="7" y="2"/>
                      </a:cubicBezTo>
                      <a:cubicBezTo>
                        <a:pt x="0" y="0"/>
                        <a:pt x="0" y="0"/>
                        <a:pt x="0" y="0"/>
                      </a:cubicBez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0" name="Freeform 1166"/>
                <p:cNvSpPr>
                  <a:spLocks/>
                </p:cNvSpPr>
                <p:nvPr/>
              </p:nvSpPr>
              <p:spPr bwMode="auto">
                <a:xfrm>
                  <a:off x="4123" y="2896"/>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1" name="Freeform 1167"/>
                <p:cNvSpPr>
                  <a:spLocks/>
                </p:cNvSpPr>
                <p:nvPr/>
              </p:nvSpPr>
              <p:spPr bwMode="auto">
                <a:xfrm>
                  <a:off x="4121" y="2894"/>
                  <a:ext cx="11" cy="4"/>
                </a:xfrm>
                <a:custGeom>
                  <a:avLst/>
                  <a:gdLst>
                    <a:gd name="T0" fmla="*/ 3 w 12"/>
                    <a:gd name="T1" fmla="*/ 0 h 5"/>
                    <a:gd name="T2" fmla="*/ 3 w 12"/>
                    <a:gd name="T3" fmla="*/ 2 h 5"/>
                    <a:gd name="T4" fmla="*/ 3 w 12"/>
                    <a:gd name="T5" fmla="*/ 2 h 5"/>
                    <a:gd name="T6" fmla="*/ 9 w 12"/>
                    <a:gd name="T7" fmla="*/ 3 h 5"/>
                    <a:gd name="T8" fmla="*/ 8 w 12"/>
                    <a:gd name="T9" fmla="*/ 5 h 5"/>
                    <a:gd name="T10" fmla="*/ 12 w 12"/>
                    <a:gd name="T11" fmla="*/ 4 h 5"/>
                    <a:gd name="T12" fmla="*/ 3 w 1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2" h="5">
                      <a:moveTo>
                        <a:pt x="3" y="0"/>
                      </a:moveTo>
                      <a:cubicBezTo>
                        <a:pt x="0" y="1"/>
                        <a:pt x="2" y="1"/>
                        <a:pt x="3" y="2"/>
                      </a:cubicBezTo>
                      <a:cubicBezTo>
                        <a:pt x="3" y="2"/>
                        <a:pt x="3" y="2"/>
                        <a:pt x="3" y="2"/>
                      </a:cubicBezTo>
                      <a:cubicBezTo>
                        <a:pt x="5" y="1"/>
                        <a:pt x="10" y="2"/>
                        <a:pt x="9" y="3"/>
                      </a:cubicBezTo>
                      <a:cubicBezTo>
                        <a:pt x="10" y="4"/>
                        <a:pt x="5" y="4"/>
                        <a:pt x="8" y="5"/>
                      </a:cubicBezTo>
                      <a:cubicBezTo>
                        <a:pt x="12" y="4"/>
                        <a:pt x="12" y="4"/>
                        <a:pt x="12" y="4"/>
                      </a:cubicBezTo>
                      <a:cubicBezTo>
                        <a:pt x="12" y="2"/>
                        <a:pt x="5"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2" name="Freeform 1168"/>
                <p:cNvSpPr>
                  <a:spLocks/>
                </p:cNvSpPr>
                <p:nvPr/>
              </p:nvSpPr>
              <p:spPr bwMode="auto">
                <a:xfrm>
                  <a:off x="4125" y="2897"/>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3" name="Freeform 1169"/>
                <p:cNvSpPr>
                  <a:spLocks/>
                </p:cNvSpPr>
                <p:nvPr/>
              </p:nvSpPr>
              <p:spPr bwMode="auto">
                <a:xfrm>
                  <a:off x="4124" y="2898"/>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4" name="Freeform 1170"/>
                <p:cNvSpPr>
                  <a:spLocks/>
                </p:cNvSpPr>
                <p:nvPr/>
              </p:nvSpPr>
              <p:spPr bwMode="auto">
                <a:xfrm>
                  <a:off x="4123" y="2889"/>
                  <a:ext cx="11" cy="4"/>
                </a:xfrm>
                <a:custGeom>
                  <a:avLst/>
                  <a:gdLst>
                    <a:gd name="T0" fmla="*/ 0 w 13"/>
                    <a:gd name="T1" fmla="*/ 2 h 5"/>
                    <a:gd name="T2" fmla="*/ 5 w 13"/>
                    <a:gd name="T3" fmla="*/ 5 h 5"/>
                    <a:gd name="T4" fmla="*/ 13 w 13"/>
                    <a:gd name="T5" fmla="*/ 3 h 5"/>
                    <a:gd name="T6" fmla="*/ 11 w 13"/>
                    <a:gd name="T7" fmla="*/ 1 h 5"/>
                    <a:gd name="T8" fmla="*/ 0 w 13"/>
                    <a:gd name="T9" fmla="*/ 2 h 5"/>
                  </a:gdLst>
                  <a:ahLst/>
                  <a:cxnLst>
                    <a:cxn ang="0">
                      <a:pos x="T0" y="T1"/>
                    </a:cxn>
                    <a:cxn ang="0">
                      <a:pos x="T2" y="T3"/>
                    </a:cxn>
                    <a:cxn ang="0">
                      <a:pos x="T4" y="T5"/>
                    </a:cxn>
                    <a:cxn ang="0">
                      <a:pos x="T6" y="T7"/>
                    </a:cxn>
                    <a:cxn ang="0">
                      <a:pos x="T8" y="T9"/>
                    </a:cxn>
                  </a:cxnLst>
                  <a:rect l="0" t="0" r="r" b="b"/>
                  <a:pathLst>
                    <a:path w="13" h="5">
                      <a:moveTo>
                        <a:pt x="0" y="2"/>
                      </a:moveTo>
                      <a:cubicBezTo>
                        <a:pt x="7" y="2"/>
                        <a:pt x="0" y="5"/>
                        <a:pt x="5" y="5"/>
                      </a:cubicBezTo>
                      <a:cubicBezTo>
                        <a:pt x="4" y="4"/>
                        <a:pt x="9" y="2"/>
                        <a:pt x="13" y="3"/>
                      </a:cubicBezTo>
                      <a:cubicBezTo>
                        <a:pt x="11" y="1"/>
                        <a:pt x="11" y="1"/>
                        <a:pt x="11" y="1"/>
                      </a:cubicBezTo>
                      <a:cubicBezTo>
                        <a:pt x="8" y="0"/>
                        <a:pt x="3" y="1"/>
                        <a:pt x="0"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5" name="Freeform 1171"/>
                <p:cNvSpPr>
                  <a:spLocks/>
                </p:cNvSpPr>
                <p:nvPr/>
              </p:nvSpPr>
              <p:spPr bwMode="auto">
                <a:xfrm>
                  <a:off x="4137" y="2887"/>
                  <a:ext cx="1"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6" name="Freeform 1172"/>
                <p:cNvSpPr>
                  <a:spLocks/>
                </p:cNvSpPr>
                <p:nvPr/>
              </p:nvSpPr>
              <p:spPr bwMode="auto">
                <a:xfrm>
                  <a:off x="4126" y="2879"/>
                  <a:ext cx="15" cy="9"/>
                </a:xfrm>
                <a:custGeom>
                  <a:avLst/>
                  <a:gdLst>
                    <a:gd name="T0" fmla="*/ 2 w 17"/>
                    <a:gd name="T1" fmla="*/ 0 h 10"/>
                    <a:gd name="T2" fmla="*/ 8 w 17"/>
                    <a:gd name="T3" fmla="*/ 4 h 10"/>
                    <a:gd name="T4" fmla="*/ 3 w 17"/>
                    <a:gd name="T5" fmla="*/ 3 h 10"/>
                    <a:gd name="T6" fmla="*/ 6 w 17"/>
                    <a:gd name="T7" fmla="*/ 7 h 10"/>
                    <a:gd name="T8" fmla="*/ 0 w 17"/>
                    <a:gd name="T9" fmla="*/ 5 h 10"/>
                    <a:gd name="T10" fmla="*/ 6 w 17"/>
                    <a:gd name="T11" fmla="*/ 9 h 10"/>
                    <a:gd name="T12" fmla="*/ 1 w 17"/>
                    <a:gd name="T13" fmla="*/ 10 h 10"/>
                    <a:gd name="T14" fmla="*/ 8 w 17"/>
                    <a:gd name="T15" fmla="*/ 10 h 10"/>
                    <a:gd name="T16" fmla="*/ 8 w 17"/>
                    <a:gd name="T17" fmla="*/ 8 h 10"/>
                    <a:gd name="T18" fmla="*/ 12 w 17"/>
                    <a:gd name="T19" fmla="*/ 9 h 10"/>
                    <a:gd name="T20" fmla="*/ 16 w 17"/>
                    <a:gd name="T21" fmla="*/ 3 h 10"/>
                    <a:gd name="T22" fmla="*/ 2 w 17"/>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0">
                      <a:moveTo>
                        <a:pt x="2" y="0"/>
                      </a:moveTo>
                      <a:cubicBezTo>
                        <a:pt x="8" y="4"/>
                        <a:pt x="8" y="4"/>
                        <a:pt x="8" y="4"/>
                      </a:cubicBezTo>
                      <a:cubicBezTo>
                        <a:pt x="6" y="4"/>
                        <a:pt x="4" y="4"/>
                        <a:pt x="3" y="3"/>
                      </a:cubicBezTo>
                      <a:cubicBezTo>
                        <a:pt x="2" y="5"/>
                        <a:pt x="7" y="5"/>
                        <a:pt x="6" y="7"/>
                      </a:cubicBezTo>
                      <a:cubicBezTo>
                        <a:pt x="0" y="7"/>
                        <a:pt x="5" y="4"/>
                        <a:pt x="0" y="5"/>
                      </a:cubicBezTo>
                      <a:cubicBezTo>
                        <a:pt x="0" y="6"/>
                        <a:pt x="0" y="8"/>
                        <a:pt x="6" y="9"/>
                      </a:cubicBezTo>
                      <a:cubicBezTo>
                        <a:pt x="1" y="10"/>
                        <a:pt x="1" y="10"/>
                        <a:pt x="1" y="10"/>
                      </a:cubicBezTo>
                      <a:cubicBezTo>
                        <a:pt x="8" y="10"/>
                        <a:pt x="8" y="10"/>
                        <a:pt x="8" y="10"/>
                      </a:cubicBezTo>
                      <a:cubicBezTo>
                        <a:pt x="10" y="9"/>
                        <a:pt x="3" y="8"/>
                        <a:pt x="8" y="8"/>
                      </a:cubicBezTo>
                      <a:cubicBezTo>
                        <a:pt x="10" y="8"/>
                        <a:pt x="11" y="8"/>
                        <a:pt x="12" y="9"/>
                      </a:cubicBezTo>
                      <a:cubicBezTo>
                        <a:pt x="10" y="8"/>
                        <a:pt x="17" y="6"/>
                        <a:pt x="16" y="3"/>
                      </a:cubicBezTo>
                      <a:cubicBezTo>
                        <a:pt x="15" y="1"/>
                        <a:pt x="5"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7" name="Freeform 1173"/>
                <p:cNvSpPr>
                  <a:spLocks/>
                </p:cNvSpPr>
                <p:nvPr/>
              </p:nvSpPr>
              <p:spPr bwMode="auto">
                <a:xfrm>
                  <a:off x="4133" y="2879"/>
                  <a:ext cx="3" cy="0"/>
                </a:xfrm>
                <a:custGeom>
                  <a:avLst/>
                  <a:gdLst>
                    <a:gd name="T0" fmla="*/ 1 w 3"/>
                    <a:gd name="T1" fmla="*/ 3 w 3"/>
                    <a:gd name="T2" fmla="*/ 0 w 3"/>
                    <a:gd name="T3" fmla="*/ 1 w 3"/>
                  </a:gdLst>
                  <a:ahLst/>
                  <a:cxnLst>
                    <a:cxn ang="0">
                      <a:pos x="T0" y="0"/>
                    </a:cxn>
                    <a:cxn ang="0">
                      <a:pos x="T1" y="0"/>
                    </a:cxn>
                    <a:cxn ang="0">
                      <a:pos x="T2" y="0"/>
                    </a:cxn>
                    <a:cxn ang="0">
                      <a:pos x="T3" y="0"/>
                    </a:cxn>
                  </a:cxnLst>
                  <a:rect l="0" t="0" r="r" b="b"/>
                  <a:pathLst>
                    <a:path w="3">
                      <a:moveTo>
                        <a:pt x="1" y="0"/>
                      </a:moveTo>
                      <a:lnTo>
                        <a:pt x="3"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8" name="Freeform 1174"/>
                <p:cNvSpPr>
                  <a:spLocks/>
                </p:cNvSpPr>
                <p:nvPr/>
              </p:nvSpPr>
              <p:spPr bwMode="auto">
                <a:xfrm>
                  <a:off x="4125" y="2871"/>
                  <a:ext cx="16" cy="7"/>
                </a:xfrm>
                <a:custGeom>
                  <a:avLst/>
                  <a:gdLst>
                    <a:gd name="T0" fmla="*/ 1 w 18"/>
                    <a:gd name="T1" fmla="*/ 5 h 8"/>
                    <a:gd name="T2" fmla="*/ 5 w 18"/>
                    <a:gd name="T3" fmla="*/ 7 h 8"/>
                    <a:gd name="T4" fmla="*/ 2 w 18"/>
                    <a:gd name="T5" fmla="*/ 8 h 8"/>
                    <a:gd name="T6" fmla="*/ 8 w 18"/>
                    <a:gd name="T7" fmla="*/ 8 h 8"/>
                    <a:gd name="T8" fmla="*/ 5 w 18"/>
                    <a:gd name="T9" fmla="*/ 4 h 8"/>
                    <a:gd name="T10" fmla="*/ 14 w 18"/>
                    <a:gd name="T11" fmla="*/ 3 h 8"/>
                    <a:gd name="T12" fmla="*/ 12 w 18"/>
                    <a:gd name="T13" fmla="*/ 5 h 8"/>
                    <a:gd name="T14" fmla="*/ 10 w 18"/>
                    <a:gd name="T15" fmla="*/ 0 h 8"/>
                    <a:gd name="T16" fmla="*/ 8 w 18"/>
                    <a:gd name="T17" fmla="*/ 1 h 8"/>
                    <a:gd name="T18" fmla="*/ 6 w 18"/>
                    <a:gd name="T19" fmla="*/ 0 h 8"/>
                    <a:gd name="T20" fmla="*/ 1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1" y="5"/>
                      </a:moveTo>
                      <a:cubicBezTo>
                        <a:pt x="5" y="7"/>
                        <a:pt x="5" y="7"/>
                        <a:pt x="5" y="7"/>
                      </a:cubicBezTo>
                      <a:cubicBezTo>
                        <a:pt x="5" y="8"/>
                        <a:pt x="3" y="8"/>
                        <a:pt x="2" y="8"/>
                      </a:cubicBezTo>
                      <a:cubicBezTo>
                        <a:pt x="4" y="8"/>
                        <a:pt x="6" y="8"/>
                        <a:pt x="8" y="8"/>
                      </a:cubicBezTo>
                      <a:cubicBezTo>
                        <a:pt x="14" y="7"/>
                        <a:pt x="6" y="6"/>
                        <a:pt x="5" y="4"/>
                      </a:cubicBezTo>
                      <a:cubicBezTo>
                        <a:pt x="7" y="1"/>
                        <a:pt x="8" y="5"/>
                        <a:pt x="14" y="3"/>
                      </a:cubicBezTo>
                      <a:cubicBezTo>
                        <a:pt x="13" y="4"/>
                        <a:pt x="12" y="4"/>
                        <a:pt x="12" y="5"/>
                      </a:cubicBezTo>
                      <a:cubicBezTo>
                        <a:pt x="18" y="3"/>
                        <a:pt x="12" y="1"/>
                        <a:pt x="10" y="0"/>
                      </a:cubicBezTo>
                      <a:cubicBezTo>
                        <a:pt x="10" y="0"/>
                        <a:pt x="8" y="0"/>
                        <a:pt x="8" y="1"/>
                      </a:cubicBezTo>
                      <a:cubicBezTo>
                        <a:pt x="6" y="0"/>
                        <a:pt x="6" y="0"/>
                        <a:pt x="6" y="0"/>
                      </a:cubicBezTo>
                      <a:cubicBezTo>
                        <a:pt x="2" y="1"/>
                        <a:pt x="0" y="2"/>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9" name="Freeform 1175"/>
                <p:cNvSpPr>
                  <a:spLocks/>
                </p:cNvSpPr>
                <p:nvPr/>
              </p:nvSpPr>
              <p:spPr bwMode="auto">
                <a:xfrm>
                  <a:off x="4125" y="2878"/>
                  <a:ext cx="2" cy="0"/>
                </a:xfrm>
                <a:custGeom>
                  <a:avLst/>
                  <a:gdLst>
                    <a:gd name="T0" fmla="*/ 2 w 3"/>
                    <a:gd name="T1" fmla="*/ 1 h 1"/>
                    <a:gd name="T2" fmla="*/ 3 w 3"/>
                    <a:gd name="T3" fmla="*/ 0 h 1"/>
                    <a:gd name="T4" fmla="*/ 2 w 3"/>
                    <a:gd name="T5" fmla="*/ 1 h 1"/>
                  </a:gdLst>
                  <a:ahLst/>
                  <a:cxnLst>
                    <a:cxn ang="0">
                      <a:pos x="T0" y="T1"/>
                    </a:cxn>
                    <a:cxn ang="0">
                      <a:pos x="T2" y="T3"/>
                    </a:cxn>
                    <a:cxn ang="0">
                      <a:pos x="T4" y="T5"/>
                    </a:cxn>
                  </a:cxnLst>
                  <a:rect l="0" t="0" r="r" b="b"/>
                  <a:pathLst>
                    <a:path w="3" h="1">
                      <a:moveTo>
                        <a:pt x="2" y="1"/>
                      </a:moveTo>
                      <a:cubicBezTo>
                        <a:pt x="2" y="0"/>
                        <a:pt x="2" y="0"/>
                        <a:pt x="3"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0" name="Freeform 1176"/>
                <p:cNvSpPr>
                  <a:spLocks/>
                </p:cNvSpPr>
                <p:nvPr/>
              </p:nvSpPr>
              <p:spPr bwMode="auto">
                <a:xfrm>
                  <a:off x="4134" y="2870"/>
                  <a:ext cx="1" cy="1"/>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0"/>
                        <a:pt x="0" y="1"/>
                      </a:cubicBezTo>
                      <a:cubicBezTo>
                        <a:pt x="1" y="1"/>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1" name="Freeform 1177"/>
                <p:cNvSpPr>
                  <a:spLocks/>
                </p:cNvSpPr>
                <p:nvPr/>
              </p:nvSpPr>
              <p:spPr bwMode="auto">
                <a:xfrm>
                  <a:off x="4126" y="2870"/>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3" y="0"/>
                        <a:pt x="3" y="0"/>
                        <a:pt x="3" y="0"/>
                      </a:cubicBezTo>
                      <a:cubicBezTo>
                        <a:pt x="0" y="0"/>
                        <a:pt x="0" y="0"/>
                        <a:pt x="0" y="0"/>
                      </a:cubicBezTo>
                      <a:cubicBezTo>
                        <a:pt x="0"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2" name="Freeform 1178"/>
                <p:cNvSpPr>
                  <a:spLocks/>
                </p:cNvSpPr>
                <p:nvPr/>
              </p:nvSpPr>
              <p:spPr bwMode="auto">
                <a:xfrm>
                  <a:off x="4122" y="2818"/>
                  <a:ext cx="16" cy="51"/>
                </a:xfrm>
                <a:custGeom>
                  <a:avLst/>
                  <a:gdLst>
                    <a:gd name="T0" fmla="*/ 16 w 19"/>
                    <a:gd name="T1" fmla="*/ 1 h 59"/>
                    <a:gd name="T2" fmla="*/ 13 w 19"/>
                    <a:gd name="T3" fmla="*/ 3 h 59"/>
                    <a:gd name="T4" fmla="*/ 8 w 19"/>
                    <a:gd name="T5" fmla="*/ 0 h 59"/>
                    <a:gd name="T6" fmla="*/ 1 w 19"/>
                    <a:gd name="T7" fmla="*/ 1 h 59"/>
                    <a:gd name="T8" fmla="*/ 4 w 19"/>
                    <a:gd name="T9" fmla="*/ 5 h 59"/>
                    <a:gd name="T10" fmla="*/ 1 w 19"/>
                    <a:gd name="T11" fmla="*/ 6 h 59"/>
                    <a:gd name="T12" fmla="*/ 3 w 19"/>
                    <a:gd name="T13" fmla="*/ 14 h 59"/>
                    <a:gd name="T14" fmla="*/ 5 w 19"/>
                    <a:gd name="T15" fmla="*/ 20 h 59"/>
                    <a:gd name="T16" fmla="*/ 4 w 19"/>
                    <a:gd name="T17" fmla="*/ 45 h 59"/>
                    <a:gd name="T18" fmla="*/ 10 w 19"/>
                    <a:gd name="T19" fmla="*/ 46 h 59"/>
                    <a:gd name="T20" fmla="*/ 6 w 19"/>
                    <a:gd name="T21" fmla="*/ 48 h 59"/>
                    <a:gd name="T22" fmla="*/ 6 w 19"/>
                    <a:gd name="T23" fmla="*/ 46 h 59"/>
                    <a:gd name="T24" fmla="*/ 5 w 19"/>
                    <a:gd name="T25" fmla="*/ 53 h 59"/>
                    <a:gd name="T26" fmla="*/ 12 w 19"/>
                    <a:gd name="T27" fmla="*/ 53 h 59"/>
                    <a:gd name="T28" fmla="*/ 4 w 19"/>
                    <a:gd name="T29" fmla="*/ 57 h 59"/>
                    <a:gd name="T30" fmla="*/ 9 w 19"/>
                    <a:gd name="T31" fmla="*/ 59 h 59"/>
                    <a:gd name="T32" fmla="*/ 14 w 19"/>
                    <a:gd name="T33" fmla="*/ 56 h 59"/>
                    <a:gd name="T34" fmla="*/ 17 w 19"/>
                    <a:gd name="T35" fmla="*/ 58 h 59"/>
                    <a:gd name="T36" fmla="*/ 8 w 19"/>
                    <a:gd name="T37" fmla="*/ 42 h 59"/>
                    <a:gd name="T38" fmla="*/ 12 w 19"/>
                    <a:gd name="T39" fmla="*/ 43 h 59"/>
                    <a:gd name="T40" fmla="*/ 16 w 19"/>
                    <a:gd name="T41" fmla="*/ 33 h 59"/>
                    <a:gd name="T42" fmla="*/ 9 w 19"/>
                    <a:gd name="T43" fmla="*/ 29 h 59"/>
                    <a:gd name="T44" fmla="*/ 11 w 19"/>
                    <a:gd name="T45" fmla="*/ 27 h 59"/>
                    <a:gd name="T46" fmla="*/ 9 w 19"/>
                    <a:gd name="T47" fmla="*/ 27 h 59"/>
                    <a:gd name="T48" fmla="*/ 13 w 19"/>
                    <a:gd name="T49" fmla="*/ 24 h 59"/>
                    <a:gd name="T50" fmla="*/ 5 w 19"/>
                    <a:gd name="T51" fmla="*/ 24 h 59"/>
                    <a:gd name="T52" fmla="*/ 16 w 19"/>
                    <a:gd name="T53" fmla="*/ 18 h 59"/>
                    <a:gd name="T54" fmla="*/ 12 w 19"/>
                    <a:gd name="T55" fmla="*/ 19 h 59"/>
                    <a:gd name="T56" fmla="*/ 8 w 19"/>
                    <a:gd name="T57" fmla="*/ 17 h 59"/>
                    <a:gd name="T58" fmla="*/ 15 w 19"/>
                    <a:gd name="T59" fmla="*/ 17 h 59"/>
                    <a:gd name="T60" fmla="*/ 11 w 19"/>
                    <a:gd name="T61" fmla="*/ 12 h 59"/>
                    <a:gd name="T62" fmla="*/ 7 w 19"/>
                    <a:gd name="T63" fmla="*/ 13 h 59"/>
                    <a:gd name="T64" fmla="*/ 9 w 19"/>
                    <a:gd name="T65" fmla="*/ 6 h 59"/>
                    <a:gd name="T66" fmla="*/ 16 w 19"/>
                    <a:gd name="T67" fmla="*/ 9 h 59"/>
                    <a:gd name="T68" fmla="*/ 19 w 19"/>
                    <a:gd name="T69" fmla="*/ 7 h 59"/>
                    <a:gd name="T70" fmla="*/ 10 w 19"/>
                    <a:gd name="T71" fmla="*/ 4 h 59"/>
                    <a:gd name="T72" fmla="*/ 16 w 19"/>
                    <a:gd name="T73" fmla="*/ 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59">
                      <a:moveTo>
                        <a:pt x="16" y="1"/>
                      </a:moveTo>
                      <a:cubicBezTo>
                        <a:pt x="13" y="1"/>
                        <a:pt x="12" y="2"/>
                        <a:pt x="13" y="3"/>
                      </a:cubicBezTo>
                      <a:cubicBezTo>
                        <a:pt x="10" y="3"/>
                        <a:pt x="10" y="1"/>
                        <a:pt x="8" y="0"/>
                      </a:cubicBezTo>
                      <a:cubicBezTo>
                        <a:pt x="6" y="2"/>
                        <a:pt x="4" y="0"/>
                        <a:pt x="1" y="1"/>
                      </a:cubicBezTo>
                      <a:cubicBezTo>
                        <a:pt x="1" y="3"/>
                        <a:pt x="5" y="3"/>
                        <a:pt x="4" y="5"/>
                      </a:cubicBezTo>
                      <a:cubicBezTo>
                        <a:pt x="1" y="6"/>
                        <a:pt x="1" y="6"/>
                        <a:pt x="1" y="6"/>
                      </a:cubicBezTo>
                      <a:cubicBezTo>
                        <a:pt x="3" y="8"/>
                        <a:pt x="6" y="12"/>
                        <a:pt x="3" y="14"/>
                      </a:cubicBezTo>
                      <a:cubicBezTo>
                        <a:pt x="2" y="16"/>
                        <a:pt x="4" y="18"/>
                        <a:pt x="5" y="20"/>
                      </a:cubicBezTo>
                      <a:cubicBezTo>
                        <a:pt x="3" y="28"/>
                        <a:pt x="7" y="36"/>
                        <a:pt x="4" y="45"/>
                      </a:cubicBezTo>
                      <a:cubicBezTo>
                        <a:pt x="10" y="46"/>
                        <a:pt x="10" y="46"/>
                        <a:pt x="10" y="46"/>
                      </a:cubicBezTo>
                      <a:cubicBezTo>
                        <a:pt x="7" y="46"/>
                        <a:pt x="10" y="48"/>
                        <a:pt x="6" y="48"/>
                      </a:cubicBezTo>
                      <a:cubicBezTo>
                        <a:pt x="7" y="47"/>
                        <a:pt x="6" y="47"/>
                        <a:pt x="6" y="46"/>
                      </a:cubicBezTo>
                      <a:cubicBezTo>
                        <a:pt x="0" y="48"/>
                        <a:pt x="7" y="51"/>
                        <a:pt x="5" y="53"/>
                      </a:cubicBezTo>
                      <a:cubicBezTo>
                        <a:pt x="6" y="53"/>
                        <a:pt x="11" y="53"/>
                        <a:pt x="12" y="53"/>
                      </a:cubicBezTo>
                      <a:cubicBezTo>
                        <a:pt x="5" y="53"/>
                        <a:pt x="12" y="56"/>
                        <a:pt x="4" y="57"/>
                      </a:cubicBezTo>
                      <a:cubicBezTo>
                        <a:pt x="2" y="59"/>
                        <a:pt x="10" y="57"/>
                        <a:pt x="9" y="59"/>
                      </a:cubicBezTo>
                      <a:cubicBezTo>
                        <a:pt x="13" y="59"/>
                        <a:pt x="11" y="57"/>
                        <a:pt x="14" y="56"/>
                      </a:cubicBezTo>
                      <a:cubicBezTo>
                        <a:pt x="18" y="57"/>
                        <a:pt x="13" y="58"/>
                        <a:pt x="17" y="58"/>
                      </a:cubicBezTo>
                      <a:cubicBezTo>
                        <a:pt x="19" y="55"/>
                        <a:pt x="11" y="48"/>
                        <a:pt x="8" y="42"/>
                      </a:cubicBezTo>
                      <a:cubicBezTo>
                        <a:pt x="12" y="43"/>
                        <a:pt x="12" y="43"/>
                        <a:pt x="12" y="43"/>
                      </a:cubicBezTo>
                      <a:cubicBezTo>
                        <a:pt x="9" y="40"/>
                        <a:pt x="9" y="35"/>
                        <a:pt x="16" y="33"/>
                      </a:cubicBezTo>
                      <a:cubicBezTo>
                        <a:pt x="12" y="34"/>
                        <a:pt x="18" y="29"/>
                        <a:pt x="9" y="29"/>
                      </a:cubicBezTo>
                      <a:cubicBezTo>
                        <a:pt x="11" y="29"/>
                        <a:pt x="11" y="29"/>
                        <a:pt x="11" y="27"/>
                      </a:cubicBezTo>
                      <a:cubicBezTo>
                        <a:pt x="9" y="27"/>
                        <a:pt x="9" y="27"/>
                        <a:pt x="9" y="27"/>
                      </a:cubicBezTo>
                      <a:cubicBezTo>
                        <a:pt x="9" y="26"/>
                        <a:pt x="13" y="26"/>
                        <a:pt x="13" y="24"/>
                      </a:cubicBezTo>
                      <a:cubicBezTo>
                        <a:pt x="9" y="25"/>
                        <a:pt x="8" y="24"/>
                        <a:pt x="5" y="24"/>
                      </a:cubicBezTo>
                      <a:cubicBezTo>
                        <a:pt x="9" y="22"/>
                        <a:pt x="13" y="20"/>
                        <a:pt x="16" y="18"/>
                      </a:cubicBezTo>
                      <a:cubicBezTo>
                        <a:pt x="12" y="19"/>
                        <a:pt x="12" y="19"/>
                        <a:pt x="12" y="19"/>
                      </a:cubicBezTo>
                      <a:cubicBezTo>
                        <a:pt x="13" y="18"/>
                        <a:pt x="10" y="18"/>
                        <a:pt x="8" y="17"/>
                      </a:cubicBezTo>
                      <a:cubicBezTo>
                        <a:pt x="8" y="16"/>
                        <a:pt x="13" y="16"/>
                        <a:pt x="15" y="17"/>
                      </a:cubicBezTo>
                      <a:cubicBezTo>
                        <a:pt x="17" y="14"/>
                        <a:pt x="8" y="14"/>
                        <a:pt x="11" y="12"/>
                      </a:cubicBezTo>
                      <a:cubicBezTo>
                        <a:pt x="7" y="13"/>
                        <a:pt x="7" y="13"/>
                        <a:pt x="7" y="13"/>
                      </a:cubicBezTo>
                      <a:cubicBezTo>
                        <a:pt x="6" y="11"/>
                        <a:pt x="10" y="9"/>
                        <a:pt x="9" y="6"/>
                      </a:cubicBezTo>
                      <a:cubicBezTo>
                        <a:pt x="14" y="5"/>
                        <a:pt x="13" y="8"/>
                        <a:pt x="16" y="9"/>
                      </a:cubicBezTo>
                      <a:cubicBezTo>
                        <a:pt x="17" y="9"/>
                        <a:pt x="17" y="8"/>
                        <a:pt x="19" y="7"/>
                      </a:cubicBezTo>
                      <a:cubicBezTo>
                        <a:pt x="16" y="6"/>
                        <a:pt x="12" y="5"/>
                        <a:pt x="10" y="4"/>
                      </a:cubicBezTo>
                      <a:cubicBezTo>
                        <a:pt x="16" y="5"/>
                        <a:pt x="16" y="2"/>
                        <a:pt x="16"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3" name="Freeform 1179"/>
                <p:cNvSpPr>
                  <a:spLocks/>
                </p:cNvSpPr>
                <p:nvPr/>
              </p:nvSpPr>
              <p:spPr bwMode="auto">
                <a:xfrm>
                  <a:off x="4138" y="2824"/>
                  <a:ext cx="2" cy="1"/>
                </a:xfrm>
                <a:custGeom>
                  <a:avLst/>
                  <a:gdLst>
                    <a:gd name="T0" fmla="*/ 0 w 2"/>
                    <a:gd name="T1" fmla="*/ 0 h 1"/>
                    <a:gd name="T2" fmla="*/ 2 w 2"/>
                    <a:gd name="T3" fmla="*/ 1 h 1"/>
                    <a:gd name="T4" fmla="*/ 1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4" name="Freeform 1180"/>
                <p:cNvSpPr>
                  <a:spLocks/>
                </p:cNvSpPr>
                <p:nvPr/>
              </p:nvSpPr>
              <p:spPr bwMode="auto">
                <a:xfrm>
                  <a:off x="4136" y="281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5" name="Rectangle 1181"/>
                <p:cNvSpPr>
                  <a:spLocks noChangeArrowheads="1"/>
                </p:cNvSpPr>
                <p:nvPr/>
              </p:nvSpPr>
              <p:spPr bwMode="auto">
                <a:xfrm>
                  <a:off x="4125" y="283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6" name="Freeform 1182"/>
                <p:cNvSpPr>
                  <a:spLocks/>
                </p:cNvSpPr>
                <p:nvPr/>
              </p:nvSpPr>
              <p:spPr bwMode="auto">
                <a:xfrm>
                  <a:off x="4136" y="2832"/>
                  <a:ext cx="3" cy="2"/>
                </a:xfrm>
                <a:custGeom>
                  <a:avLst/>
                  <a:gdLst>
                    <a:gd name="T0" fmla="*/ 4 w 4"/>
                    <a:gd name="T1" fmla="*/ 0 h 2"/>
                    <a:gd name="T2" fmla="*/ 0 w 4"/>
                    <a:gd name="T3" fmla="*/ 2 h 2"/>
                    <a:gd name="T4" fmla="*/ 4 w 4"/>
                    <a:gd name="T5" fmla="*/ 0 h 2"/>
                  </a:gdLst>
                  <a:ahLst/>
                  <a:cxnLst>
                    <a:cxn ang="0">
                      <a:pos x="T0" y="T1"/>
                    </a:cxn>
                    <a:cxn ang="0">
                      <a:pos x="T2" y="T3"/>
                    </a:cxn>
                    <a:cxn ang="0">
                      <a:pos x="T4" y="T5"/>
                    </a:cxn>
                  </a:cxnLst>
                  <a:rect l="0" t="0" r="r" b="b"/>
                  <a:pathLst>
                    <a:path w="4" h="2">
                      <a:moveTo>
                        <a:pt x="4" y="0"/>
                      </a:moveTo>
                      <a:cubicBezTo>
                        <a:pt x="0" y="2"/>
                        <a:pt x="0" y="2"/>
                        <a:pt x="0" y="2"/>
                      </a:cubicBezTo>
                      <a:cubicBezTo>
                        <a:pt x="2" y="2"/>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7" name="Freeform 1183"/>
                <p:cNvSpPr>
                  <a:spLocks/>
                </p:cNvSpPr>
                <p:nvPr/>
              </p:nvSpPr>
              <p:spPr bwMode="auto">
                <a:xfrm>
                  <a:off x="4136" y="2844"/>
                  <a:ext cx="2" cy="1"/>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3" y="1"/>
                        <a:pt x="3" y="1"/>
                        <a:pt x="3" y="1"/>
                      </a:cubicBezTo>
                      <a:cubicBezTo>
                        <a:pt x="3" y="0"/>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8" name="Freeform 1184"/>
                <p:cNvSpPr>
                  <a:spLocks/>
                </p:cNvSpPr>
                <p:nvPr/>
              </p:nvSpPr>
              <p:spPr bwMode="auto">
                <a:xfrm>
                  <a:off x="4137" y="2820"/>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9" name="Freeform 1185"/>
                <p:cNvSpPr>
                  <a:spLocks/>
                </p:cNvSpPr>
                <p:nvPr/>
              </p:nvSpPr>
              <p:spPr bwMode="auto">
                <a:xfrm>
                  <a:off x="4118" y="2790"/>
                  <a:ext cx="21" cy="27"/>
                </a:xfrm>
                <a:custGeom>
                  <a:avLst/>
                  <a:gdLst>
                    <a:gd name="T0" fmla="*/ 5 w 25"/>
                    <a:gd name="T1" fmla="*/ 2 h 32"/>
                    <a:gd name="T2" fmla="*/ 2 w 25"/>
                    <a:gd name="T3" fmla="*/ 8 h 32"/>
                    <a:gd name="T4" fmla="*/ 13 w 25"/>
                    <a:gd name="T5" fmla="*/ 12 h 32"/>
                    <a:gd name="T6" fmla="*/ 3 w 25"/>
                    <a:gd name="T7" fmla="*/ 11 h 32"/>
                    <a:gd name="T8" fmla="*/ 10 w 25"/>
                    <a:gd name="T9" fmla="*/ 22 h 32"/>
                    <a:gd name="T10" fmla="*/ 6 w 25"/>
                    <a:gd name="T11" fmla="*/ 22 h 32"/>
                    <a:gd name="T12" fmla="*/ 16 w 25"/>
                    <a:gd name="T13" fmla="*/ 26 h 32"/>
                    <a:gd name="T14" fmla="*/ 5 w 25"/>
                    <a:gd name="T15" fmla="*/ 26 h 32"/>
                    <a:gd name="T16" fmla="*/ 5 w 25"/>
                    <a:gd name="T17" fmla="*/ 26 h 32"/>
                    <a:gd name="T18" fmla="*/ 8 w 25"/>
                    <a:gd name="T19" fmla="*/ 32 h 32"/>
                    <a:gd name="T20" fmla="*/ 14 w 25"/>
                    <a:gd name="T21" fmla="*/ 32 h 32"/>
                    <a:gd name="T22" fmla="*/ 20 w 25"/>
                    <a:gd name="T23" fmla="*/ 32 h 32"/>
                    <a:gd name="T24" fmla="*/ 16 w 25"/>
                    <a:gd name="T25" fmla="*/ 28 h 32"/>
                    <a:gd name="T26" fmla="*/ 20 w 25"/>
                    <a:gd name="T27" fmla="*/ 28 h 32"/>
                    <a:gd name="T28" fmla="*/ 17 w 25"/>
                    <a:gd name="T29" fmla="*/ 26 h 32"/>
                    <a:gd name="T30" fmla="*/ 21 w 25"/>
                    <a:gd name="T31" fmla="*/ 26 h 32"/>
                    <a:gd name="T32" fmla="*/ 17 w 25"/>
                    <a:gd name="T33" fmla="*/ 23 h 32"/>
                    <a:gd name="T34" fmla="*/ 18 w 25"/>
                    <a:gd name="T35" fmla="*/ 23 h 32"/>
                    <a:gd name="T36" fmla="*/ 13 w 25"/>
                    <a:gd name="T37" fmla="*/ 22 h 32"/>
                    <a:gd name="T38" fmla="*/ 18 w 25"/>
                    <a:gd name="T39" fmla="*/ 20 h 32"/>
                    <a:gd name="T40" fmla="*/ 15 w 25"/>
                    <a:gd name="T41" fmla="*/ 21 h 32"/>
                    <a:gd name="T42" fmla="*/ 20 w 25"/>
                    <a:gd name="T43" fmla="*/ 14 h 32"/>
                    <a:gd name="T44" fmla="*/ 17 w 25"/>
                    <a:gd name="T45" fmla="*/ 13 h 32"/>
                    <a:gd name="T46" fmla="*/ 20 w 25"/>
                    <a:gd name="T47" fmla="*/ 16 h 32"/>
                    <a:gd name="T48" fmla="*/ 10 w 25"/>
                    <a:gd name="T49" fmla="*/ 16 h 32"/>
                    <a:gd name="T50" fmla="*/ 18 w 25"/>
                    <a:gd name="T51" fmla="*/ 12 h 32"/>
                    <a:gd name="T52" fmla="*/ 17 w 25"/>
                    <a:gd name="T53" fmla="*/ 7 h 32"/>
                    <a:gd name="T54" fmla="*/ 18 w 25"/>
                    <a:gd name="T55" fmla="*/ 7 h 32"/>
                    <a:gd name="T56" fmla="*/ 15 w 25"/>
                    <a:gd name="T57" fmla="*/ 3 h 32"/>
                    <a:gd name="T58" fmla="*/ 13 w 25"/>
                    <a:gd name="T59" fmla="*/ 5 h 32"/>
                    <a:gd name="T60" fmla="*/ 10 w 25"/>
                    <a:gd name="T61" fmla="*/ 3 h 32"/>
                    <a:gd name="T62" fmla="*/ 12 w 25"/>
                    <a:gd name="T63" fmla="*/ 3 h 32"/>
                    <a:gd name="T64" fmla="*/ 6 w 25"/>
                    <a:gd name="T65" fmla="*/ 0 h 32"/>
                    <a:gd name="T66" fmla="*/ 10 w 25"/>
                    <a:gd name="T67" fmla="*/ 4 h 32"/>
                    <a:gd name="T68" fmla="*/ 5 w 25"/>
                    <a:gd name="T69"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2">
                      <a:moveTo>
                        <a:pt x="5" y="2"/>
                      </a:moveTo>
                      <a:cubicBezTo>
                        <a:pt x="0" y="4"/>
                        <a:pt x="3" y="6"/>
                        <a:pt x="2" y="8"/>
                      </a:cubicBezTo>
                      <a:cubicBezTo>
                        <a:pt x="5" y="11"/>
                        <a:pt x="12" y="8"/>
                        <a:pt x="13" y="12"/>
                      </a:cubicBezTo>
                      <a:cubicBezTo>
                        <a:pt x="3" y="11"/>
                        <a:pt x="3" y="11"/>
                        <a:pt x="3" y="11"/>
                      </a:cubicBezTo>
                      <a:cubicBezTo>
                        <a:pt x="4" y="15"/>
                        <a:pt x="2" y="19"/>
                        <a:pt x="10" y="22"/>
                      </a:cubicBezTo>
                      <a:cubicBezTo>
                        <a:pt x="9" y="22"/>
                        <a:pt x="8" y="23"/>
                        <a:pt x="6" y="22"/>
                      </a:cubicBezTo>
                      <a:cubicBezTo>
                        <a:pt x="7" y="24"/>
                        <a:pt x="19" y="23"/>
                        <a:pt x="16" y="26"/>
                      </a:cubicBezTo>
                      <a:cubicBezTo>
                        <a:pt x="11" y="23"/>
                        <a:pt x="11" y="27"/>
                        <a:pt x="5" y="26"/>
                      </a:cubicBezTo>
                      <a:cubicBezTo>
                        <a:pt x="5" y="26"/>
                        <a:pt x="5" y="26"/>
                        <a:pt x="5" y="26"/>
                      </a:cubicBezTo>
                      <a:cubicBezTo>
                        <a:pt x="5" y="28"/>
                        <a:pt x="8" y="30"/>
                        <a:pt x="8" y="32"/>
                      </a:cubicBezTo>
                      <a:cubicBezTo>
                        <a:pt x="10" y="32"/>
                        <a:pt x="14" y="30"/>
                        <a:pt x="14" y="32"/>
                      </a:cubicBezTo>
                      <a:cubicBezTo>
                        <a:pt x="15" y="31"/>
                        <a:pt x="17" y="32"/>
                        <a:pt x="20" y="32"/>
                      </a:cubicBezTo>
                      <a:cubicBezTo>
                        <a:pt x="17" y="30"/>
                        <a:pt x="19" y="29"/>
                        <a:pt x="16" y="28"/>
                      </a:cubicBezTo>
                      <a:cubicBezTo>
                        <a:pt x="19" y="27"/>
                        <a:pt x="17" y="29"/>
                        <a:pt x="20" y="28"/>
                      </a:cubicBezTo>
                      <a:cubicBezTo>
                        <a:pt x="17" y="26"/>
                        <a:pt x="17" y="26"/>
                        <a:pt x="17" y="26"/>
                      </a:cubicBezTo>
                      <a:cubicBezTo>
                        <a:pt x="17" y="25"/>
                        <a:pt x="20" y="27"/>
                        <a:pt x="21" y="26"/>
                      </a:cubicBezTo>
                      <a:cubicBezTo>
                        <a:pt x="19" y="26"/>
                        <a:pt x="17" y="24"/>
                        <a:pt x="17" y="23"/>
                      </a:cubicBezTo>
                      <a:cubicBezTo>
                        <a:pt x="18" y="23"/>
                        <a:pt x="18" y="23"/>
                        <a:pt x="18" y="23"/>
                      </a:cubicBezTo>
                      <a:cubicBezTo>
                        <a:pt x="17" y="23"/>
                        <a:pt x="19" y="21"/>
                        <a:pt x="13" y="22"/>
                      </a:cubicBezTo>
                      <a:cubicBezTo>
                        <a:pt x="18" y="20"/>
                        <a:pt x="18" y="20"/>
                        <a:pt x="18" y="20"/>
                      </a:cubicBezTo>
                      <a:cubicBezTo>
                        <a:pt x="15" y="21"/>
                        <a:pt x="15" y="21"/>
                        <a:pt x="15" y="21"/>
                      </a:cubicBezTo>
                      <a:cubicBezTo>
                        <a:pt x="16" y="18"/>
                        <a:pt x="25" y="17"/>
                        <a:pt x="20" y="14"/>
                      </a:cubicBezTo>
                      <a:cubicBezTo>
                        <a:pt x="19" y="15"/>
                        <a:pt x="17" y="14"/>
                        <a:pt x="17" y="13"/>
                      </a:cubicBezTo>
                      <a:cubicBezTo>
                        <a:pt x="14" y="15"/>
                        <a:pt x="19" y="15"/>
                        <a:pt x="20" y="16"/>
                      </a:cubicBezTo>
                      <a:cubicBezTo>
                        <a:pt x="16" y="17"/>
                        <a:pt x="12" y="14"/>
                        <a:pt x="10" y="16"/>
                      </a:cubicBezTo>
                      <a:cubicBezTo>
                        <a:pt x="14" y="14"/>
                        <a:pt x="10" y="13"/>
                        <a:pt x="18" y="12"/>
                      </a:cubicBezTo>
                      <a:cubicBezTo>
                        <a:pt x="19" y="10"/>
                        <a:pt x="15" y="9"/>
                        <a:pt x="17" y="7"/>
                      </a:cubicBezTo>
                      <a:cubicBezTo>
                        <a:pt x="18" y="7"/>
                        <a:pt x="18" y="7"/>
                        <a:pt x="18" y="7"/>
                      </a:cubicBezTo>
                      <a:cubicBezTo>
                        <a:pt x="12" y="6"/>
                        <a:pt x="20" y="5"/>
                        <a:pt x="15" y="3"/>
                      </a:cubicBezTo>
                      <a:cubicBezTo>
                        <a:pt x="13" y="5"/>
                        <a:pt x="13" y="5"/>
                        <a:pt x="13" y="5"/>
                      </a:cubicBezTo>
                      <a:cubicBezTo>
                        <a:pt x="11" y="5"/>
                        <a:pt x="11" y="4"/>
                        <a:pt x="10" y="3"/>
                      </a:cubicBezTo>
                      <a:cubicBezTo>
                        <a:pt x="11" y="3"/>
                        <a:pt x="11" y="3"/>
                        <a:pt x="12" y="3"/>
                      </a:cubicBezTo>
                      <a:cubicBezTo>
                        <a:pt x="8" y="3"/>
                        <a:pt x="8" y="0"/>
                        <a:pt x="6" y="0"/>
                      </a:cubicBezTo>
                      <a:cubicBezTo>
                        <a:pt x="6" y="1"/>
                        <a:pt x="9" y="2"/>
                        <a:pt x="10" y="4"/>
                      </a:cubicBezTo>
                      <a:cubicBezTo>
                        <a:pt x="8" y="3"/>
                        <a:pt x="4" y="3"/>
                        <a:pt x="5"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0" name="Freeform 1186"/>
                <p:cNvSpPr>
                  <a:spLocks/>
                </p:cNvSpPr>
                <p:nvPr/>
              </p:nvSpPr>
              <p:spPr bwMode="auto">
                <a:xfrm>
                  <a:off x="4133" y="2809"/>
                  <a:ext cx="2"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1" y="1"/>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1" name="Freeform 1187"/>
                <p:cNvSpPr>
                  <a:spLocks/>
                </p:cNvSpPr>
                <p:nvPr/>
              </p:nvSpPr>
              <p:spPr bwMode="auto">
                <a:xfrm>
                  <a:off x="4116" y="2767"/>
                  <a:ext cx="24" cy="22"/>
                </a:xfrm>
                <a:custGeom>
                  <a:avLst/>
                  <a:gdLst>
                    <a:gd name="T0" fmla="*/ 14 w 28"/>
                    <a:gd name="T1" fmla="*/ 18 h 25"/>
                    <a:gd name="T2" fmla="*/ 20 w 28"/>
                    <a:gd name="T3" fmla="*/ 18 h 25"/>
                    <a:gd name="T4" fmla="*/ 9 w 28"/>
                    <a:gd name="T5" fmla="*/ 18 h 25"/>
                    <a:gd name="T6" fmla="*/ 7 w 28"/>
                    <a:gd name="T7" fmla="*/ 15 h 25"/>
                    <a:gd name="T8" fmla="*/ 17 w 28"/>
                    <a:gd name="T9" fmla="*/ 15 h 25"/>
                    <a:gd name="T10" fmla="*/ 18 w 28"/>
                    <a:gd name="T11" fmla="*/ 12 h 25"/>
                    <a:gd name="T12" fmla="*/ 12 w 28"/>
                    <a:gd name="T13" fmla="*/ 13 h 25"/>
                    <a:gd name="T14" fmla="*/ 9 w 28"/>
                    <a:gd name="T15" fmla="*/ 10 h 25"/>
                    <a:gd name="T16" fmla="*/ 11 w 28"/>
                    <a:gd name="T17" fmla="*/ 11 h 25"/>
                    <a:gd name="T18" fmla="*/ 17 w 28"/>
                    <a:gd name="T19" fmla="*/ 9 h 25"/>
                    <a:gd name="T20" fmla="*/ 2 w 28"/>
                    <a:gd name="T21" fmla="*/ 2 h 25"/>
                    <a:gd name="T22" fmla="*/ 2 w 28"/>
                    <a:gd name="T23" fmla="*/ 4 h 25"/>
                    <a:gd name="T24" fmla="*/ 10 w 28"/>
                    <a:gd name="T25" fmla="*/ 4 h 25"/>
                    <a:gd name="T26" fmla="*/ 8 w 28"/>
                    <a:gd name="T27" fmla="*/ 7 h 25"/>
                    <a:gd name="T28" fmla="*/ 4 w 28"/>
                    <a:gd name="T29" fmla="*/ 5 h 25"/>
                    <a:gd name="T30" fmla="*/ 4 w 28"/>
                    <a:gd name="T31" fmla="*/ 22 h 25"/>
                    <a:gd name="T32" fmla="*/ 4 w 28"/>
                    <a:gd name="T33" fmla="*/ 20 h 25"/>
                    <a:gd name="T34" fmla="*/ 9 w 28"/>
                    <a:gd name="T35" fmla="*/ 22 h 25"/>
                    <a:gd name="T36" fmla="*/ 15 w 28"/>
                    <a:gd name="T37" fmla="*/ 21 h 25"/>
                    <a:gd name="T38" fmla="*/ 13 w 28"/>
                    <a:gd name="T39" fmla="*/ 22 h 25"/>
                    <a:gd name="T40" fmla="*/ 20 w 28"/>
                    <a:gd name="T41" fmla="*/ 22 h 25"/>
                    <a:gd name="T42" fmla="*/ 23 w 28"/>
                    <a:gd name="T43" fmla="*/ 25 h 25"/>
                    <a:gd name="T44" fmla="*/ 23 w 28"/>
                    <a:gd name="T45" fmla="*/ 19 h 25"/>
                    <a:gd name="T46" fmla="*/ 14 w 28"/>
                    <a:gd name="T47"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5">
                      <a:moveTo>
                        <a:pt x="14" y="18"/>
                      </a:moveTo>
                      <a:cubicBezTo>
                        <a:pt x="15" y="17"/>
                        <a:pt x="18" y="19"/>
                        <a:pt x="20" y="18"/>
                      </a:cubicBezTo>
                      <a:cubicBezTo>
                        <a:pt x="17" y="16"/>
                        <a:pt x="14" y="19"/>
                        <a:pt x="9" y="18"/>
                      </a:cubicBezTo>
                      <a:cubicBezTo>
                        <a:pt x="12" y="17"/>
                        <a:pt x="7" y="16"/>
                        <a:pt x="7" y="15"/>
                      </a:cubicBezTo>
                      <a:cubicBezTo>
                        <a:pt x="10" y="16"/>
                        <a:pt x="15" y="15"/>
                        <a:pt x="17" y="15"/>
                      </a:cubicBezTo>
                      <a:cubicBezTo>
                        <a:pt x="15" y="15"/>
                        <a:pt x="18" y="13"/>
                        <a:pt x="18" y="12"/>
                      </a:cubicBezTo>
                      <a:cubicBezTo>
                        <a:pt x="14" y="15"/>
                        <a:pt x="16" y="11"/>
                        <a:pt x="12" y="13"/>
                      </a:cubicBezTo>
                      <a:cubicBezTo>
                        <a:pt x="9" y="12"/>
                        <a:pt x="6" y="10"/>
                        <a:pt x="9" y="10"/>
                      </a:cubicBezTo>
                      <a:cubicBezTo>
                        <a:pt x="11" y="10"/>
                        <a:pt x="11" y="10"/>
                        <a:pt x="11" y="11"/>
                      </a:cubicBezTo>
                      <a:cubicBezTo>
                        <a:pt x="15" y="11"/>
                        <a:pt x="13" y="9"/>
                        <a:pt x="17" y="9"/>
                      </a:cubicBezTo>
                      <a:cubicBezTo>
                        <a:pt x="11" y="7"/>
                        <a:pt x="11" y="0"/>
                        <a:pt x="2" y="2"/>
                      </a:cubicBezTo>
                      <a:cubicBezTo>
                        <a:pt x="0" y="3"/>
                        <a:pt x="2" y="4"/>
                        <a:pt x="2" y="4"/>
                      </a:cubicBezTo>
                      <a:cubicBezTo>
                        <a:pt x="4" y="2"/>
                        <a:pt x="8" y="4"/>
                        <a:pt x="10" y="4"/>
                      </a:cubicBezTo>
                      <a:cubicBezTo>
                        <a:pt x="8" y="5"/>
                        <a:pt x="11" y="7"/>
                        <a:pt x="8" y="7"/>
                      </a:cubicBezTo>
                      <a:cubicBezTo>
                        <a:pt x="4" y="5"/>
                        <a:pt x="4" y="5"/>
                        <a:pt x="4" y="5"/>
                      </a:cubicBezTo>
                      <a:cubicBezTo>
                        <a:pt x="2" y="10"/>
                        <a:pt x="3" y="16"/>
                        <a:pt x="4" y="22"/>
                      </a:cubicBezTo>
                      <a:cubicBezTo>
                        <a:pt x="4" y="20"/>
                        <a:pt x="4" y="20"/>
                        <a:pt x="4" y="20"/>
                      </a:cubicBezTo>
                      <a:cubicBezTo>
                        <a:pt x="7" y="20"/>
                        <a:pt x="7" y="21"/>
                        <a:pt x="9" y="22"/>
                      </a:cubicBezTo>
                      <a:cubicBezTo>
                        <a:pt x="15" y="21"/>
                        <a:pt x="15" y="21"/>
                        <a:pt x="15" y="21"/>
                      </a:cubicBezTo>
                      <a:cubicBezTo>
                        <a:pt x="15" y="21"/>
                        <a:pt x="16" y="22"/>
                        <a:pt x="13" y="22"/>
                      </a:cubicBezTo>
                      <a:cubicBezTo>
                        <a:pt x="16" y="23"/>
                        <a:pt x="18" y="22"/>
                        <a:pt x="20" y="22"/>
                      </a:cubicBezTo>
                      <a:cubicBezTo>
                        <a:pt x="21" y="24"/>
                        <a:pt x="19" y="24"/>
                        <a:pt x="23" y="25"/>
                      </a:cubicBezTo>
                      <a:cubicBezTo>
                        <a:pt x="28" y="22"/>
                        <a:pt x="18" y="23"/>
                        <a:pt x="23" y="19"/>
                      </a:cubicBezTo>
                      <a:lnTo>
                        <a:pt x="14" y="18"/>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2" name="Freeform 1188"/>
                <p:cNvSpPr>
                  <a:spLocks/>
                </p:cNvSpPr>
                <p:nvPr/>
              </p:nvSpPr>
              <p:spPr bwMode="auto">
                <a:xfrm>
                  <a:off x="4128" y="2788"/>
                  <a:ext cx="4" cy="1"/>
                </a:xfrm>
                <a:custGeom>
                  <a:avLst/>
                  <a:gdLst>
                    <a:gd name="T0" fmla="*/ 4 w 4"/>
                    <a:gd name="T1" fmla="*/ 1 h 1"/>
                    <a:gd name="T2" fmla="*/ 0 w 4"/>
                    <a:gd name="T3" fmla="*/ 0 h 1"/>
                    <a:gd name="T4" fmla="*/ 2 w 4"/>
                    <a:gd name="T5" fmla="*/ 1 h 1"/>
                    <a:gd name="T6" fmla="*/ 4 w 4"/>
                    <a:gd name="T7" fmla="*/ 1 h 1"/>
                  </a:gdLst>
                  <a:ahLst/>
                  <a:cxnLst>
                    <a:cxn ang="0">
                      <a:pos x="T0" y="T1"/>
                    </a:cxn>
                    <a:cxn ang="0">
                      <a:pos x="T2" y="T3"/>
                    </a:cxn>
                    <a:cxn ang="0">
                      <a:pos x="T4" y="T5"/>
                    </a:cxn>
                    <a:cxn ang="0">
                      <a:pos x="T6" y="T7"/>
                    </a:cxn>
                  </a:cxnLst>
                  <a:rect l="0" t="0" r="r" b="b"/>
                  <a:pathLst>
                    <a:path w="4" h="1">
                      <a:moveTo>
                        <a:pt x="4" y="1"/>
                      </a:moveTo>
                      <a:lnTo>
                        <a:pt x="0" y="0"/>
                      </a:lnTo>
                      <a:lnTo>
                        <a:pt x="2" y="1"/>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3" name="Freeform 1189"/>
                <p:cNvSpPr>
                  <a:spLocks/>
                </p:cNvSpPr>
                <p:nvPr/>
              </p:nvSpPr>
              <p:spPr bwMode="auto">
                <a:xfrm>
                  <a:off x="4119" y="2787"/>
                  <a:ext cx="4" cy="1"/>
                </a:xfrm>
                <a:custGeom>
                  <a:avLst/>
                  <a:gdLst>
                    <a:gd name="T0" fmla="*/ 0 w 5"/>
                    <a:gd name="T1" fmla="*/ 1 h 1"/>
                    <a:gd name="T2" fmla="*/ 4 w 5"/>
                    <a:gd name="T3" fmla="*/ 1 h 1"/>
                    <a:gd name="T4" fmla="*/ 0 w 5"/>
                    <a:gd name="T5" fmla="*/ 1 h 1"/>
                  </a:gdLst>
                  <a:ahLst/>
                  <a:cxnLst>
                    <a:cxn ang="0">
                      <a:pos x="T0" y="T1"/>
                    </a:cxn>
                    <a:cxn ang="0">
                      <a:pos x="T2" y="T3"/>
                    </a:cxn>
                    <a:cxn ang="0">
                      <a:pos x="T4" y="T5"/>
                    </a:cxn>
                  </a:cxnLst>
                  <a:rect l="0" t="0" r="r" b="b"/>
                  <a:pathLst>
                    <a:path w="5" h="1">
                      <a:moveTo>
                        <a:pt x="0" y="1"/>
                      </a:moveTo>
                      <a:cubicBezTo>
                        <a:pt x="4" y="1"/>
                        <a:pt x="4" y="1"/>
                        <a:pt x="4" y="1"/>
                      </a:cubicBezTo>
                      <a:cubicBezTo>
                        <a:pt x="5" y="0"/>
                        <a:pt x="3"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4" name="Freeform 1190"/>
                <p:cNvSpPr>
                  <a:spLocks/>
                </p:cNvSpPr>
                <p:nvPr/>
              </p:nvSpPr>
              <p:spPr bwMode="auto">
                <a:xfrm>
                  <a:off x="4129" y="2772"/>
                  <a:ext cx="3" cy="1"/>
                </a:xfrm>
                <a:custGeom>
                  <a:avLst/>
                  <a:gdLst>
                    <a:gd name="T0" fmla="*/ 3 w 3"/>
                    <a:gd name="T1" fmla="*/ 1 h 1"/>
                    <a:gd name="T2" fmla="*/ 1 w 3"/>
                    <a:gd name="T3" fmla="*/ 0 h 1"/>
                    <a:gd name="T4" fmla="*/ 0 w 3"/>
                    <a:gd name="T5" fmla="*/ 1 h 1"/>
                    <a:gd name="T6" fmla="*/ 3 w 3"/>
                    <a:gd name="T7" fmla="*/ 1 h 1"/>
                  </a:gdLst>
                  <a:ahLst/>
                  <a:cxnLst>
                    <a:cxn ang="0">
                      <a:pos x="T0" y="T1"/>
                    </a:cxn>
                    <a:cxn ang="0">
                      <a:pos x="T2" y="T3"/>
                    </a:cxn>
                    <a:cxn ang="0">
                      <a:pos x="T4" y="T5"/>
                    </a:cxn>
                    <a:cxn ang="0">
                      <a:pos x="T6" y="T7"/>
                    </a:cxn>
                  </a:cxnLst>
                  <a:rect l="0" t="0" r="r" b="b"/>
                  <a:pathLst>
                    <a:path w="3" h="1">
                      <a:moveTo>
                        <a:pt x="3" y="1"/>
                      </a:moveTo>
                      <a:cubicBezTo>
                        <a:pt x="1" y="0"/>
                        <a:pt x="1" y="0"/>
                        <a:pt x="1" y="0"/>
                      </a:cubicBezTo>
                      <a:cubicBezTo>
                        <a:pt x="0" y="1"/>
                        <a:pt x="0" y="1"/>
                        <a:pt x="0" y="1"/>
                      </a:cubicBezTo>
                      <a:cubicBezTo>
                        <a:pt x="2" y="1"/>
                        <a:pt x="2" y="1"/>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5" name="Freeform 1191"/>
                <p:cNvSpPr>
                  <a:spLocks/>
                </p:cNvSpPr>
                <p:nvPr/>
              </p:nvSpPr>
              <p:spPr bwMode="auto">
                <a:xfrm>
                  <a:off x="4116" y="2763"/>
                  <a:ext cx="12" cy="7"/>
                </a:xfrm>
                <a:custGeom>
                  <a:avLst/>
                  <a:gdLst>
                    <a:gd name="T0" fmla="*/ 0 w 14"/>
                    <a:gd name="T1" fmla="*/ 0 h 8"/>
                    <a:gd name="T2" fmla="*/ 1 w 14"/>
                    <a:gd name="T3" fmla="*/ 6 h 8"/>
                    <a:gd name="T4" fmla="*/ 13 w 14"/>
                    <a:gd name="T5" fmla="*/ 6 h 8"/>
                    <a:gd name="T6" fmla="*/ 5 w 14"/>
                    <a:gd name="T7" fmla="*/ 4 h 8"/>
                    <a:gd name="T8" fmla="*/ 5 w 14"/>
                    <a:gd name="T9" fmla="*/ 0 h 8"/>
                    <a:gd name="T10" fmla="*/ 0 w 14"/>
                    <a:gd name="T11" fmla="*/ 0 h 8"/>
                  </a:gdLst>
                  <a:ahLst/>
                  <a:cxnLst>
                    <a:cxn ang="0">
                      <a:pos x="T0" y="T1"/>
                    </a:cxn>
                    <a:cxn ang="0">
                      <a:pos x="T2" y="T3"/>
                    </a:cxn>
                    <a:cxn ang="0">
                      <a:pos x="T4" y="T5"/>
                    </a:cxn>
                    <a:cxn ang="0">
                      <a:pos x="T6" y="T7"/>
                    </a:cxn>
                    <a:cxn ang="0">
                      <a:pos x="T8" y="T9"/>
                    </a:cxn>
                    <a:cxn ang="0">
                      <a:pos x="T10" y="T11"/>
                    </a:cxn>
                  </a:cxnLst>
                  <a:rect l="0" t="0" r="r" b="b"/>
                  <a:pathLst>
                    <a:path w="14" h="8">
                      <a:moveTo>
                        <a:pt x="0" y="0"/>
                      </a:moveTo>
                      <a:cubicBezTo>
                        <a:pt x="1" y="2"/>
                        <a:pt x="4" y="4"/>
                        <a:pt x="1" y="6"/>
                      </a:cubicBezTo>
                      <a:cubicBezTo>
                        <a:pt x="5" y="8"/>
                        <a:pt x="9" y="6"/>
                        <a:pt x="13" y="6"/>
                      </a:cubicBezTo>
                      <a:cubicBezTo>
                        <a:pt x="14" y="5"/>
                        <a:pt x="6" y="5"/>
                        <a:pt x="5" y="4"/>
                      </a:cubicBezTo>
                      <a:cubicBezTo>
                        <a:pt x="9"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6" name="Freeform 1192"/>
                <p:cNvSpPr>
                  <a:spLocks/>
                </p:cNvSpPr>
                <p:nvPr/>
              </p:nvSpPr>
              <p:spPr bwMode="auto">
                <a:xfrm>
                  <a:off x="4118" y="2712"/>
                  <a:ext cx="19" cy="54"/>
                </a:xfrm>
                <a:custGeom>
                  <a:avLst/>
                  <a:gdLst>
                    <a:gd name="T0" fmla="*/ 13 w 22"/>
                    <a:gd name="T1" fmla="*/ 51 h 62"/>
                    <a:gd name="T2" fmla="*/ 11 w 22"/>
                    <a:gd name="T3" fmla="*/ 47 h 62"/>
                    <a:gd name="T4" fmla="*/ 14 w 22"/>
                    <a:gd name="T5" fmla="*/ 49 h 62"/>
                    <a:gd name="T6" fmla="*/ 17 w 22"/>
                    <a:gd name="T7" fmla="*/ 46 h 62"/>
                    <a:gd name="T8" fmla="*/ 14 w 22"/>
                    <a:gd name="T9" fmla="*/ 47 h 62"/>
                    <a:gd name="T10" fmla="*/ 13 w 22"/>
                    <a:gd name="T11" fmla="*/ 41 h 62"/>
                    <a:gd name="T12" fmla="*/ 8 w 22"/>
                    <a:gd name="T13" fmla="*/ 40 h 62"/>
                    <a:gd name="T14" fmla="*/ 16 w 22"/>
                    <a:gd name="T15" fmla="*/ 36 h 62"/>
                    <a:gd name="T16" fmla="*/ 5 w 22"/>
                    <a:gd name="T17" fmla="*/ 37 h 62"/>
                    <a:gd name="T18" fmla="*/ 9 w 22"/>
                    <a:gd name="T19" fmla="*/ 31 h 62"/>
                    <a:gd name="T20" fmla="*/ 9 w 22"/>
                    <a:gd name="T21" fmla="*/ 32 h 62"/>
                    <a:gd name="T22" fmla="*/ 10 w 22"/>
                    <a:gd name="T23" fmla="*/ 29 h 62"/>
                    <a:gd name="T24" fmla="*/ 15 w 22"/>
                    <a:gd name="T25" fmla="*/ 29 h 62"/>
                    <a:gd name="T26" fmla="*/ 14 w 22"/>
                    <a:gd name="T27" fmla="*/ 24 h 62"/>
                    <a:gd name="T28" fmla="*/ 17 w 22"/>
                    <a:gd name="T29" fmla="*/ 24 h 62"/>
                    <a:gd name="T30" fmla="*/ 13 w 22"/>
                    <a:gd name="T31" fmla="*/ 15 h 62"/>
                    <a:gd name="T32" fmla="*/ 16 w 22"/>
                    <a:gd name="T33" fmla="*/ 13 h 62"/>
                    <a:gd name="T34" fmla="*/ 6 w 22"/>
                    <a:gd name="T35" fmla="*/ 14 h 62"/>
                    <a:gd name="T36" fmla="*/ 7 w 22"/>
                    <a:gd name="T37" fmla="*/ 10 h 62"/>
                    <a:gd name="T38" fmla="*/ 13 w 22"/>
                    <a:gd name="T39" fmla="*/ 11 h 62"/>
                    <a:gd name="T40" fmla="*/ 11 w 22"/>
                    <a:gd name="T41" fmla="*/ 9 h 62"/>
                    <a:gd name="T42" fmla="*/ 16 w 22"/>
                    <a:gd name="T43" fmla="*/ 8 h 62"/>
                    <a:gd name="T44" fmla="*/ 8 w 22"/>
                    <a:gd name="T45" fmla="*/ 4 h 62"/>
                    <a:gd name="T46" fmla="*/ 9 w 22"/>
                    <a:gd name="T47" fmla="*/ 1 h 62"/>
                    <a:gd name="T48" fmla="*/ 0 w 22"/>
                    <a:gd name="T49" fmla="*/ 3 h 62"/>
                    <a:gd name="T50" fmla="*/ 2 w 22"/>
                    <a:gd name="T51" fmla="*/ 16 h 62"/>
                    <a:gd name="T52" fmla="*/ 7 w 22"/>
                    <a:gd name="T53" fmla="*/ 20 h 62"/>
                    <a:gd name="T54" fmla="*/ 1 w 22"/>
                    <a:gd name="T55" fmla="*/ 21 h 62"/>
                    <a:gd name="T56" fmla="*/ 7 w 22"/>
                    <a:gd name="T57" fmla="*/ 21 h 62"/>
                    <a:gd name="T58" fmla="*/ 1 w 22"/>
                    <a:gd name="T59" fmla="*/ 23 h 62"/>
                    <a:gd name="T60" fmla="*/ 7 w 22"/>
                    <a:gd name="T61" fmla="*/ 24 h 62"/>
                    <a:gd name="T62" fmla="*/ 0 w 22"/>
                    <a:gd name="T63" fmla="*/ 25 h 62"/>
                    <a:gd name="T64" fmla="*/ 3 w 22"/>
                    <a:gd name="T65" fmla="*/ 47 h 62"/>
                    <a:gd name="T66" fmla="*/ 7 w 22"/>
                    <a:gd name="T67" fmla="*/ 46 h 62"/>
                    <a:gd name="T68" fmla="*/ 7 w 22"/>
                    <a:gd name="T69" fmla="*/ 55 h 62"/>
                    <a:gd name="T70" fmla="*/ 11 w 22"/>
                    <a:gd name="T71" fmla="*/ 56 h 62"/>
                    <a:gd name="T72" fmla="*/ 2 w 22"/>
                    <a:gd name="T73" fmla="*/ 55 h 62"/>
                    <a:gd name="T74" fmla="*/ 3 w 22"/>
                    <a:gd name="T75" fmla="*/ 58 h 62"/>
                    <a:gd name="T76" fmla="*/ 5 w 22"/>
                    <a:gd name="T77" fmla="*/ 56 h 62"/>
                    <a:gd name="T78" fmla="*/ 3 w 22"/>
                    <a:gd name="T79" fmla="*/ 59 h 62"/>
                    <a:gd name="T80" fmla="*/ 14 w 22"/>
                    <a:gd name="T81" fmla="*/ 57 h 62"/>
                    <a:gd name="T82" fmla="*/ 19 w 22"/>
                    <a:gd name="T83" fmla="*/ 50 h 62"/>
                    <a:gd name="T84" fmla="*/ 13 w 22"/>
                    <a:gd name="T85" fmla="*/ 5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 h="62">
                      <a:moveTo>
                        <a:pt x="13" y="51"/>
                      </a:moveTo>
                      <a:cubicBezTo>
                        <a:pt x="13" y="49"/>
                        <a:pt x="10" y="48"/>
                        <a:pt x="11" y="47"/>
                      </a:cubicBezTo>
                      <a:cubicBezTo>
                        <a:pt x="14" y="48"/>
                        <a:pt x="15" y="48"/>
                        <a:pt x="14" y="49"/>
                      </a:cubicBezTo>
                      <a:cubicBezTo>
                        <a:pt x="19" y="48"/>
                        <a:pt x="13" y="48"/>
                        <a:pt x="17" y="46"/>
                      </a:cubicBezTo>
                      <a:cubicBezTo>
                        <a:pt x="16" y="47"/>
                        <a:pt x="15" y="47"/>
                        <a:pt x="14" y="47"/>
                      </a:cubicBezTo>
                      <a:cubicBezTo>
                        <a:pt x="15" y="44"/>
                        <a:pt x="10" y="45"/>
                        <a:pt x="13" y="41"/>
                      </a:cubicBezTo>
                      <a:cubicBezTo>
                        <a:pt x="11" y="40"/>
                        <a:pt x="11" y="40"/>
                        <a:pt x="8" y="40"/>
                      </a:cubicBezTo>
                      <a:cubicBezTo>
                        <a:pt x="12" y="38"/>
                        <a:pt x="12" y="39"/>
                        <a:pt x="16" y="36"/>
                      </a:cubicBezTo>
                      <a:cubicBezTo>
                        <a:pt x="14" y="36"/>
                        <a:pt x="9" y="37"/>
                        <a:pt x="5" y="37"/>
                      </a:cubicBezTo>
                      <a:cubicBezTo>
                        <a:pt x="11" y="33"/>
                        <a:pt x="4" y="33"/>
                        <a:pt x="9" y="31"/>
                      </a:cubicBezTo>
                      <a:cubicBezTo>
                        <a:pt x="9" y="31"/>
                        <a:pt x="10" y="32"/>
                        <a:pt x="9" y="32"/>
                      </a:cubicBezTo>
                      <a:cubicBezTo>
                        <a:pt x="16" y="32"/>
                        <a:pt x="8" y="30"/>
                        <a:pt x="10" y="29"/>
                      </a:cubicBezTo>
                      <a:cubicBezTo>
                        <a:pt x="15" y="29"/>
                        <a:pt x="15" y="29"/>
                        <a:pt x="15" y="29"/>
                      </a:cubicBezTo>
                      <a:cubicBezTo>
                        <a:pt x="14" y="28"/>
                        <a:pt x="10" y="26"/>
                        <a:pt x="14" y="24"/>
                      </a:cubicBezTo>
                      <a:cubicBezTo>
                        <a:pt x="17" y="24"/>
                        <a:pt x="17" y="24"/>
                        <a:pt x="17" y="24"/>
                      </a:cubicBezTo>
                      <a:cubicBezTo>
                        <a:pt x="13" y="21"/>
                        <a:pt x="15" y="18"/>
                        <a:pt x="13" y="15"/>
                      </a:cubicBezTo>
                      <a:cubicBezTo>
                        <a:pt x="16" y="13"/>
                        <a:pt x="16" y="13"/>
                        <a:pt x="16" y="13"/>
                      </a:cubicBezTo>
                      <a:cubicBezTo>
                        <a:pt x="12" y="10"/>
                        <a:pt x="14" y="17"/>
                        <a:pt x="6" y="14"/>
                      </a:cubicBezTo>
                      <a:cubicBezTo>
                        <a:pt x="16" y="14"/>
                        <a:pt x="3" y="13"/>
                        <a:pt x="7" y="10"/>
                      </a:cubicBezTo>
                      <a:cubicBezTo>
                        <a:pt x="11" y="9"/>
                        <a:pt x="9" y="13"/>
                        <a:pt x="13" y="11"/>
                      </a:cubicBezTo>
                      <a:cubicBezTo>
                        <a:pt x="9" y="11"/>
                        <a:pt x="12" y="10"/>
                        <a:pt x="11" y="9"/>
                      </a:cubicBezTo>
                      <a:cubicBezTo>
                        <a:pt x="15" y="9"/>
                        <a:pt x="11" y="7"/>
                        <a:pt x="16" y="8"/>
                      </a:cubicBezTo>
                      <a:cubicBezTo>
                        <a:pt x="8" y="4"/>
                        <a:pt x="8" y="4"/>
                        <a:pt x="8" y="4"/>
                      </a:cubicBezTo>
                      <a:cubicBezTo>
                        <a:pt x="10" y="3"/>
                        <a:pt x="10" y="2"/>
                        <a:pt x="9" y="1"/>
                      </a:cubicBezTo>
                      <a:cubicBezTo>
                        <a:pt x="9" y="3"/>
                        <a:pt x="2" y="0"/>
                        <a:pt x="0" y="3"/>
                      </a:cubicBezTo>
                      <a:cubicBezTo>
                        <a:pt x="2" y="6"/>
                        <a:pt x="4" y="12"/>
                        <a:pt x="2" y="16"/>
                      </a:cubicBezTo>
                      <a:cubicBezTo>
                        <a:pt x="8" y="17"/>
                        <a:pt x="2" y="19"/>
                        <a:pt x="7" y="20"/>
                      </a:cubicBezTo>
                      <a:cubicBezTo>
                        <a:pt x="1" y="21"/>
                        <a:pt x="1" y="21"/>
                        <a:pt x="1" y="21"/>
                      </a:cubicBezTo>
                      <a:cubicBezTo>
                        <a:pt x="2" y="23"/>
                        <a:pt x="4" y="20"/>
                        <a:pt x="7" y="21"/>
                      </a:cubicBezTo>
                      <a:cubicBezTo>
                        <a:pt x="8" y="22"/>
                        <a:pt x="4" y="23"/>
                        <a:pt x="1" y="23"/>
                      </a:cubicBezTo>
                      <a:cubicBezTo>
                        <a:pt x="1" y="25"/>
                        <a:pt x="3" y="23"/>
                        <a:pt x="7" y="24"/>
                      </a:cubicBezTo>
                      <a:cubicBezTo>
                        <a:pt x="0" y="25"/>
                        <a:pt x="0" y="25"/>
                        <a:pt x="0" y="25"/>
                      </a:cubicBezTo>
                      <a:cubicBezTo>
                        <a:pt x="2" y="31"/>
                        <a:pt x="7" y="40"/>
                        <a:pt x="3" y="47"/>
                      </a:cubicBezTo>
                      <a:cubicBezTo>
                        <a:pt x="7" y="46"/>
                        <a:pt x="7" y="46"/>
                        <a:pt x="7" y="46"/>
                      </a:cubicBezTo>
                      <a:cubicBezTo>
                        <a:pt x="5" y="50"/>
                        <a:pt x="17" y="52"/>
                        <a:pt x="7" y="55"/>
                      </a:cubicBezTo>
                      <a:cubicBezTo>
                        <a:pt x="11" y="56"/>
                        <a:pt x="11" y="56"/>
                        <a:pt x="11" y="56"/>
                      </a:cubicBezTo>
                      <a:cubicBezTo>
                        <a:pt x="9" y="55"/>
                        <a:pt x="5" y="56"/>
                        <a:pt x="2" y="55"/>
                      </a:cubicBezTo>
                      <a:cubicBezTo>
                        <a:pt x="3" y="56"/>
                        <a:pt x="1" y="57"/>
                        <a:pt x="3" y="58"/>
                      </a:cubicBezTo>
                      <a:cubicBezTo>
                        <a:pt x="5" y="56"/>
                        <a:pt x="5" y="56"/>
                        <a:pt x="5" y="56"/>
                      </a:cubicBezTo>
                      <a:cubicBezTo>
                        <a:pt x="9" y="57"/>
                        <a:pt x="6" y="59"/>
                        <a:pt x="3" y="59"/>
                      </a:cubicBezTo>
                      <a:cubicBezTo>
                        <a:pt x="8" y="62"/>
                        <a:pt x="11" y="58"/>
                        <a:pt x="14" y="57"/>
                      </a:cubicBezTo>
                      <a:cubicBezTo>
                        <a:pt x="6" y="54"/>
                        <a:pt x="22" y="54"/>
                        <a:pt x="19" y="50"/>
                      </a:cubicBezTo>
                      <a:cubicBezTo>
                        <a:pt x="16" y="48"/>
                        <a:pt x="15" y="51"/>
                        <a:pt x="13" y="5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7" name="Freeform 1193"/>
                <p:cNvSpPr>
                  <a:spLocks/>
                </p:cNvSpPr>
                <p:nvPr/>
              </p:nvSpPr>
              <p:spPr bwMode="auto">
                <a:xfrm>
                  <a:off x="4118" y="27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8" name="Freeform 1194"/>
                <p:cNvSpPr>
                  <a:spLocks/>
                </p:cNvSpPr>
                <p:nvPr/>
              </p:nvSpPr>
              <p:spPr bwMode="auto">
                <a:xfrm>
                  <a:off x="4125" y="2712"/>
                  <a:ext cx="0"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9" name="Rectangle 1195"/>
                <p:cNvSpPr>
                  <a:spLocks noChangeArrowheads="1"/>
                </p:cNvSpPr>
                <p:nvPr/>
              </p:nvSpPr>
              <p:spPr bwMode="auto">
                <a:xfrm>
                  <a:off x="4120" y="276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0" name="Freeform 1196"/>
                <p:cNvSpPr>
                  <a:spLocks/>
                </p:cNvSpPr>
                <p:nvPr/>
              </p:nvSpPr>
              <p:spPr bwMode="auto">
                <a:xfrm>
                  <a:off x="4128" y="2764"/>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1" name="Freeform 1197"/>
                <p:cNvSpPr>
                  <a:spLocks/>
                </p:cNvSpPr>
                <p:nvPr/>
              </p:nvSpPr>
              <p:spPr bwMode="auto">
                <a:xfrm>
                  <a:off x="4129" y="2704"/>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2" name="Freeform 1198"/>
                <p:cNvSpPr>
                  <a:spLocks/>
                </p:cNvSpPr>
                <p:nvPr/>
              </p:nvSpPr>
              <p:spPr bwMode="auto">
                <a:xfrm>
                  <a:off x="4132" y="268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3" name="Freeform 1199"/>
                <p:cNvSpPr>
                  <a:spLocks/>
                </p:cNvSpPr>
                <p:nvPr/>
              </p:nvSpPr>
              <p:spPr bwMode="auto">
                <a:xfrm>
                  <a:off x="4107" y="2622"/>
                  <a:ext cx="28" cy="89"/>
                </a:xfrm>
                <a:custGeom>
                  <a:avLst/>
                  <a:gdLst>
                    <a:gd name="T0" fmla="*/ 17 w 32"/>
                    <a:gd name="T1" fmla="*/ 4 h 104"/>
                    <a:gd name="T2" fmla="*/ 10 w 32"/>
                    <a:gd name="T3" fmla="*/ 2 h 104"/>
                    <a:gd name="T4" fmla="*/ 7 w 32"/>
                    <a:gd name="T5" fmla="*/ 6 h 104"/>
                    <a:gd name="T6" fmla="*/ 11 w 32"/>
                    <a:gd name="T7" fmla="*/ 11 h 104"/>
                    <a:gd name="T8" fmla="*/ 11 w 32"/>
                    <a:gd name="T9" fmla="*/ 23 h 104"/>
                    <a:gd name="T10" fmla="*/ 9 w 32"/>
                    <a:gd name="T11" fmla="*/ 30 h 104"/>
                    <a:gd name="T12" fmla="*/ 15 w 32"/>
                    <a:gd name="T13" fmla="*/ 40 h 104"/>
                    <a:gd name="T14" fmla="*/ 13 w 32"/>
                    <a:gd name="T15" fmla="*/ 43 h 104"/>
                    <a:gd name="T16" fmla="*/ 12 w 32"/>
                    <a:gd name="T17" fmla="*/ 48 h 104"/>
                    <a:gd name="T18" fmla="*/ 22 w 32"/>
                    <a:gd name="T19" fmla="*/ 50 h 104"/>
                    <a:gd name="T20" fmla="*/ 22 w 32"/>
                    <a:gd name="T21" fmla="*/ 56 h 104"/>
                    <a:gd name="T22" fmla="*/ 18 w 32"/>
                    <a:gd name="T23" fmla="*/ 60 h 104"/>
                    <a:gd name="T24" fmla="*/ 18 w 32"/>
                    <a:gd name="T25" fmla="*/ 67 h 104"/>
                    <a:gd name="T26" fmla="*/ 16 w 32"/>
                    <a:gd name="T27" fmla="*/ 74 h 104"/>
                    <a:gd name="T28" fmla="*/ 19 w 32"/>
                    <a:gd name="T29" fmla="*/ 80 h 104"/>
                    <a:gd name="T30" fmla="*/ 22 w 32"/>
                    <a:gd name="T31" fmla="*/ 84 h 104"/>
                    <a:gd name="T32" fmla="*/ 18 w 32"/>
                    <a:gd name="T33" fmla="*/ 85 h 104"/>
                    <a:gd name="T34" fmla="*/ 19 w 32"/>
                    <a:gd name="T35" fmla="*/ 89 h 104"/>
                    <a:gd name="T36" fmla="*/ 18 w 32"/>
                    <a:gd name="T37" fmla="*/ 104 h 104"/>
                    <a:gd name="T38" fmla="*/ 20 w 32"/>
                    <a:gd name="T39" fmla="*/ 96 h 104"/>
                    <a:gd name="T40" fmla="*/ 16 w 32"/>
                    <a:gd name="T41" fmla="*/ 95 h 104"/>
                    <a:gd name="T42" fmla="*/ 28 w 32"/>
                    <a:gd name="T43" fmla="*/ 93 h 104"/>
                    <a:gd name="T44" fmla="*/ 29 w 32"/>
                    <a:gd name="T45" fmla="*/ 92 h 104"/>
                    <a:gd name="T46" fmla="*/ 28 w 32"/>
                    <a:gd name="T47" fmla="*/ 87 h 104"/>
                    <a:gd name="T48" fmla="*/ 30 w 32"/>
                    <a:gd name="T49" fmla="*/ 82 h 104"/>
                    <a:gd name="T50" fmla="*/ 30 w 32"/>
                    <a:gd name="T51" fmla="*/ 76 h 104"/>
                    <a:gd name="T52" fmla="*/ 27 w 32"/>
                    <a:gd name="T53" fmla="*/ 70 h 104"/>
                    <a:gd name="T54" fmla="*/ 28 w 32"/>
                    <a:gd name="T55" fmla="*/ 70 h 104"/>
                    <a:gd name="T56" fmla="*/ 28 w 32"/>
                    <a:gd name="T57" fmla="*/ 68 h 104"/>
                    <a:gd name="T58" fmla="*/ 27 w 32"/>
                    <a:gd name="T59" fmla="*/ 64 h 104"/>
                    <a:gd name="T60" fmla="*/ 24 w 32"/>
                    <a:gd name="T61" fmla="*/ 59 h 104"/>
                    <a:gd name="T62" fmla="*/ 29 w 32"/>
                    <a:gd name="T63" fmla="*/ 57 h 104"/>
                    <a:gd name="T64" fmla="*/ 29 w 32"/>
                    <a:gd name="T65" fmla="*/ 52 h 104"/>
                    <a:gd name="T66" fmla="*/ 24 w 32"/>
                    <a:gd name="T67" fmla="*/ 49 h 104"/>
                    <a:gd name="T68" fmla="*/ 22 w 32"/>
                    <a:gd name="T69" fmla="*/ 43 h 104"/>
                    <a:gd name="T70" fmla="*/ 20 w 32"/>
                    <a:gd name="T71" fmla="*/ 33 h 104"/>
                    <a:gd name="T72" fmla="*/ 21 w 32"/>
                    <a:gd name="T73" fmla="*/ 30 h 104"/>
                    <a:gd name="T74" fmla="*/ 19 w 32"/>
                    <a:gd name="T75" fmla="*/ 19 h 104"/>
                    <a:gd name="T76" fmla="*/ 13 w 32"/>
                    <a:gd name="T77" fmla="*/ 24 h 104"/>
                    <a:gd name="T78" fmla="*/ 23 w 32"/>
                    <a:gd name="T79" fmla="*/ 1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104">
                      <a:moveTo>
                        <a:pt x="23" y="9"/>
                      </a:moveTo>
                      <a:cubicBezTo>
                        <a:pt x="22" y="7"/>
                        <a:pt x="20" y="5"/>
                        <a:pt x="17" y="4"/>
                      </a:cubicBezTo>
                      <a:cubicBezTo>
                        <a:pt x="19" y="4"/>
                        <a:pt x="19" y="4"/>
                        <a:pt x="19" y="4"/>
                      </a:cubicBezTo>
                      <a:cubicBezTo>
                        <a:pt x="18" y="3"/>
                        <a:pt x="14" y="0"/>
                        <a:pt x="10" y="2"/>
                      </a:cubicBezTo>
                      <a:cubicBezTo>
                        <a:pt x="12" y="2"/>
                        <a:pt x="12" y="2"/>
                        <a:pt x="12" y="2"/>
                      </a:cubicBezTo>
                      <a:cubicBezTo>
                        <a:pt x="15" y="4"/>
                        <a:pt x="8" y="4"/>
                        <a:pt x="7" y="6"/>
                      </a:cubicBezTo>
                      <a:cubicBezTo>
                        <a:pt x="8" y="8"/>
                        <a:pt x="17" y="9"/>
                        <a:pt x="14" y="10"/>
                      </a:cubicBezTo>
                      <a:cubicBezTo>
                        <a:pt x="15" y="11"/>
                        <a:pt x="12" y="11"/>
                        <a:pt x="11" y="11"/>
                      </a:cubicBezTo>
                      <a:cubicBezTo>
                        <a:pt x="10" y="13"/>
                        <a:pt x="17" y="13"/>
                        <a:pt x="18" y="15"/>
                      </a:cubicBezTo>
                      <a:cubicBezTo>
                        <a:pt x="0" y="15"/>
                        <a:pt x="22" y="20"/>
                        <a:pt x="11" y="23"/>
                      </a:cubicBezTo>
                      <a:cubicBezTo>
                        <a:pt x="13" y="24"/>
                        <a:pt x="11" y="27"/>
                        <a:pt x="15" y="29"/>
                      </a:cubicBezTo>
                      <a:cubicBezTo>
                        <a:pt x="10" y="28"/>
                        <a:pt x="14" y="31"/>
                        <a:pt x="9" y="30"/>
                      </a:cubicBezTo>
                      <a:cubicBezTo>
                        <a:pt x="19" y="31"/>
                        <a:pt x="5" y="36"/>
                        <a:pt x="18" y="37"/>
                      </a:cubicBezTo>
                      <a:cubicBezTo>
                        <a:pt x="14" y="40"/>
                        <a:pt x="18" y="37"/>
                        <a:pt x="15" y="40"/>
                      </a:cubicBezTo>
                      <a:cubicBezTo>
                        <a:pt x="14" y="40"/>
                        <a:pt x="14" y="40"/>
                        <a:pt x="14" y="40"/>
                      </a:cubicBezTo>
                      <a:cubicBezTo>
                        <a:pt x="11" y="41"/>
                        <a:pt x="19" y="42"/>
                        <a:pt x="13" y="43"/>
                      </a:cubicBezTo>
                      <a:cubicBezTo>
                        <a:pt x="12" y="45"/>
                        <a:pt x="17" y="43"/>
                        <a:pt x="20" y="45"/>
                      </a:cubicBezTo>
                      <a:cubicBezTo>
                        <a:pt x="19" y="47"/>
                        <a:pt x="17" y="47"/>
                        <a:pt x="12" y="48"/>
                      </a:cubicBezTo>
                      <a:cubicBezTo>
                        <a:pt x="18" y="48"/>
                        <a:pt x="15" y="50"/>
                        <a:pt x="18" y="51"/>
                      </a:cubicBezTo>
                      <a:cubicBezTo>
                        <a:pt x="18" y="51"/>
                        <a:pt x="20" y="49"/>
                        <a:pt x="22" y="50"/>
                      </a:cubicBezTo>
                      <a:cubicBezTo>
                        <a:pt x="21" y="54"/>
                        <a:pt x="26" y="53"/>
                        <a:pt x="28" y="56"/>
                      </a:cubicBezTo>
                      <a:cubicBezTo>
                        <a:pt x="21" y="58"/>
                        <a:pt x="27" y="53"/>
                        <a:pt x="22" y="56"/>
                      </a:cubicBezTo>
                      <a:cubicBezTo>
                        <a:pt x="19" y="54"/>
                        <a:pt x="19" y="52"/>
                        <a:pt x="14" y="51"/>
                      </a:cubicBezTo>
                      <a:cubicBezTo>
                        <a:pt x="14" y="54"/>
                        <a:pt x="15" y="57"/>
                        <a:pt x="18" y="60"/>
                      </a:cubicBezTo>
                      <a:cubicBezTo>
                        <a:pt x="17" y="61"/>
                        <a:pt x="15" y="59"/>
                        <a:pt x="14" y="60"/>
                      </a:cubicBezTo>
                      <a:cubicBezTo>
                        <a:pt x="11" y="63"/>
                        <a:pt x="21" y="65"/>
                        <a:pt x="18" y="67"/>
                      </a:cubicBezTo>
                      <a:cubicBezTo>
                        <a:pt x="14" y="66"/>
                        <a:pt x="14" y="66"/>
                        <a:pt x="14" y="66"/>
                      </a:cubicBezTo>
                      <a:cubicBezTo>
                        <a:pt x="19" y="68"/>
                        <a:pt x="13" y="71"/>
                        <a:pt x="16" y="74"/>
                      </a:cubicBezTo>
                      <a:cubicBezTo>
                        <a:pt x="18" y="73"/>
                        <a:pt x="19" y="73"/>
                        <a:pt x="20" y="74"/>
                      </a:cubicBezTo>
                      <a:cubicBezTo>
                        <a:pt x="11" y="74"/>
                        <a:pt x="25" y="77"/>
                        <a:pt x="19" y="80"/>
                      </a:cubicBezTo>
                      <a:cubicBezTo>
                        <a:pt x="24" y="80"/>
                        <a:pt x="27" y="82"/>
                        <a:pt x="28" y="84"/>
                      </a:cubicBezTo>
                      <a:cubicBezTo>
                        <a:pt x="26" y="84"/>
                        <a:pt x="24" y="84"/>
                        <a:pt x="22" y="84"/>
                      </a:cubicBezTo>
                      <a:cubicBezTo>
                        <a:pt x="26" y="81"/>
                        <a:pt x="16" y="81"/>
                        <a:pt x="14" y="79"/>
                      </a:cubicBezTo>
                      <a:cubicBezTo>
                        <a:pt x="17" y="81"/>
                        <a:pt x="14" y="84"/>
                        <a:pt x="18" y="85"/>
                      </a:cubicBezTo>
                      <a:cubicBezTo>
                        <a:pt x="13" y="85"/>
                        <a:pt x="13" y="85"/>
                        <a:pt x="13" y="85"/>
                      </a:cubicBezTo>
                      <a:cubicBezTo>
                        <a:pt x="13" y="87"/>
                        <a:pt x="23" y="87"/>
                        <a:pt x="19" y="89"/>
                      </a:cubicBezTo>
                      <a:cubicBezTo>
                        <a:pt x="16" y="89"/>
                        <a:pt x="16" y="89"/>
                        <a:pt x="16" y="89"/>
                      </a:cubicBezTo>
                      <a:cubicBezTo>
                        <a:pt x="16" y="94"/>
                        <a:pt x="11" y="100"/>
                        <a:pt x="18" y="104"/>
                      </a:cubicBezTo>
                      <a:cubicBezTo>
                        <a:pt x="21" y="104"/>
                        <a:pt x="27" y="102"/>
                        <a:pt x="29" y="102"/>
                      </a:cubicBezTo>
                      <a:cubicBezTo>
                        <a:pt x="27" y="100"/>
                        <a:pt x="22" y="98"/>
                        <a:pt x="20" y="96"/>
                      </a:cubicBezTo>
                      <a:cubicBezTo>
                        <a:pt x="25" y="96"/>
                        <a:pt x="25" y="96"/>
                        <a:pt x="25" y="96"/>
                      </a:cubicBezTo>
                      <a:cubicBezTo>
                        <a:pt x="21" y="96"/>
                        <a:pt x="19" y="94"/>
                        <a:pt x="16" y="95"/>
                      </a:cubicBezTo>
                      <a:cubicBezTo>
                        <a:pt x="14" y="94"/>
                        <a:pt x="21" y="94"/>
                        <a:pt x="18" y="92"/>
                      </a:cubicBezTo>
                      <a:cubicBezTo>
                        <a:pt x="23" y="92"/>
                        <a:pt x="24" y="93"/>
                        <a:pt x="28" y="93"/>
                      </a:cubicBezTo>
                      <a:cubicBezTo>
                        <a:pt x="26" y="92"/>
                        <a:pt x="26" y="92"/>
                        <a:pt x="26" y="92"/>
                      </a:cubicBezTo>
                      <a:cubicBezTo>
                        <a:pt x="28" y="92"/>
                        <a:pt x="27" y="91"/>
                        <a:pt x="29" y="92"/>
                      </a:cubicBezTo>
                      <a:cubicBezTo>
                        <a:pt x="23" y="89"/>
                        <a:pt x="32" y="88"/>
                        <a:pt x="29" y="85"/>
                      </a:cubicBezTo>
                      <a:cubicBezTo>
                        <a:pt x="28" y="87"/>
                        <a:pt x="28" y="87"/>
                        <a:pt x="28" y="87"/>
                      </a:cubicBezTo>
                      <a:cubicBezTo>
                        <a:pt x="25" y="87"/>
                        <a:pt x="25" y="86"/>
                        <a:pt x="25" y="85"/>
                      </a:cubicBezTo>
                      <a:cubicBezTo>
                        <a:pt x="29" y="84"/>
                        <a:pt x="28" y="84"/>
                        <a:pt x="30" y="82"/>
                      </a:cubicBezTo>
                      <a:cubicBezTo>
                        <a:pt x="28" y="81"/>
                        <a:pt x="22" y="80"/>
                        <a:pt x="22" y="79"/>
                      </a:cubicBezTo>
                      <a:cubicBezTo>
                        <a:pt x="28" y="79"/>
                        <a:pt x="25" y="76"/>
                        <a:pt x="30" y="76"/>
                      </a:cubicBezTo>
                      <a:cubicBezTo>
                        <a:pt x="24" y="75"/>
                        <a:pt x="28" y="72"/>
                        <a:pt x="25" y="72"/>
                      </a:cubicBezTo>
                      <a:cubicBezTo>
                        <a:pt x="24" y="71"/>
                        <a:pt x="24" y="70"/>
                        <a:pt x="27" y="70"/>
                      </a:cubicBezTo>
                      <a:cubicBezTo>
                        <a:pt x="28" y="71"/>
                        <a:pt x="28" y="71"/>
                        <a:pt x="28" y="71"/>
                      </a:cubicBezTo>
                      <a:cubicBezTo>
                        <a:pt x="28" y="70"/>
                        <a:pt x="28" y="70"/>
                        <a:pt x="28" y="70"/>
                      </a:cubicBezTo>
                      <a:cubicBezTo>
                        <a:pt x="30" y="70"/>
                        <a:pt x="30" y="70"/>
                        <a:pt x="30" y="70"/>
                      </a:cubicBezTo>
                      <a:cubicBezTo>
                        <a:pt x="30" y="69"/>
                        <a:pt x="26" y="69"/>
                        <a:pt x="28" y="68"/>
                      </a:cubicBezTo>
                      <a:cubicBezTo>
                        <a:pt x="30" y="68"/>
                        <a:pt x="30" y="69"/>
                        <a:pt x="31" y="69"/>
                      </a:cubicBezTo>
                      <a:cubicBezTo>
                        <a:pt x="31" y="67"/>
                        <a:pt x="22" y="65"/>
                        <a:pt x="27" y="64"/>
                      </a:cubicBezTo>
                      <a:cubicBezTo>
                        <a:pt x="25" y="63"/>
                        <a:pt x="24" y="61"/>
                        <a:pt x="18" y="61"/>
                      </a:cubicBezTo>
                      <a:cubicBezTo>
                        <a:pt x="20" y="61"/>
                        <a:pt x="25" y="61"/>
                        <a:pt x="24" y="59"/>
                      </a:cubicBezTo>
                      <a:cubicBezTo>
                        <a:pt x="19" y="58"/>
                        <a:pt x="26" y="57"/>
                        <a:pt x="23" y="56"/>
                      </a:cubicBezTo>
                      <a:cubicBezTo>
                        <a:pt x="28" y="58"/>
                        <a:pt x="24" y="56"/>
                        <a:pt x="29" y="57"/>
                      </a:cubicBezTo>
                      <a:cubicBezTo>
                        <a:pt x="31" y="56"/>
                        <a:pt x="25" y="54"/>
                        <a:pt x="26" y="52"/>
                      </a:cubicBezTo>
                      <a:cubicBezTo>
                        <a:pt x="29" y="52"/>
                        <a:pt x="29" y="52"/>
                        <a:pt x="29" y="52"/>
                      </a:cubicBezTo>
                      <a:cubicBezTo>
                        <a:pt x="28" y="51"/>
                        <a:pt x="24" y="50"/>
                        <a:pt x="28" y="49"/>
                      </a:cubicBezTo>
                      <a:cubicBezTo>
                        <a:pt x="24" y="49"/>
                        <a:pt x="24" y="49"/>
                        <a:pt x="24" y="49"/>
                      </a:cubicBezTo>
                      <a:cubicBezTo>
                        <a:pt x="26" y="48"/>
                        <a:pt x="25" y="46"/>
                        <a:pt x="29" y="44"/>
                      </a:cubicBezTo>
                      <a:cubicBezTo>
                        <a:pt x="22" y="43"/>
                        <a:pt x="22" y="43"/>
                        <a:pt x="22" y="43"/>
                      </a:cubicBezTo>
                      <a:cubicBezTo>
                        <a:pt x="29" y="40"/>
                        <a:pt x="23" y="37"/>
                        <a:pt x="17" y="35"/>
                      </a:cubicBezTo>
                      <a:cubicBezTo>
                        <a:pt x="17" y="34"/>
                        <a:pt x="18" y="33"/>
                        <a:pt x="20" y="33"/>
                      </a:cubicBezTo>
                      <a:cubicBezTo>
                        <a:pt x="22" y="34"/>
                        <a:pt x="22" y="34"/>
                        <a:pt x="22" y="34"/>
                      </a:cubicBezTo>
                      <a:cubicBezTo>
                        <a:pt x="22" y="32"/>
                        <a:pt x="26" y="31"/>
                        <a:pt x="21" y="30"/>
                      </a:cubicBezTo>
                      <a:cubicBezTo>
                        <a:pt x="19" y="29"/>
                        <a:pt x="24" y="29"/>
                        <a:pt x="25" y="28"/>
                      </a:cubicBezTo>
                      <a:cubicBezTo>
                        <a:pt x="18" y="25"/>
                        <a:pt x="31" y="20"/>
                        <a:pt x="19" y="19"/>
                      </a:cubicBezTo>
                      <a:cubicBezTo>
                        <a:pt x="19" y="20"/>
                        <a:pt x="17" y="23"/>
                        <a:pt x="17" y="25"/>
                      </a:cubicBezTo>
                      <a:cubicBezTo>
                        <a:pt x="16" y="24"/>
                        <a:pt x="14" y="25"/>
                        <a:pt x="13" y="24"/>
                      </a:cubicBezTo>
                      <a:cubicBezTo>
                        <a:pt x="13" y="22"/>
                        <a:pt x="17" y="21"/>
                        <a:pt x="15" y="18"/>
                      </a:cubicBezTo>
                      <a:cubicBezTo>
                        <a:pt x="23" y="19"/>
                        <a:pt x="23" y="19"/>
                        <a:pt x="23" y="19"/>
                      </a:cubicBezTo>
                      <a:cubicBezTo>
                        <a:pt x="30" y="15"/>
                        <a:pt x="12" y="12"/>
                        <a:pt x="23"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4" name="Freeform 1200"/>
                <p:cNvSpPr>
                  <a:spLocks/>
                </p:cNvSpPr>
                <p:nvPr/>
              </p:nvSpPr>
              <p:spPr bwMode="auto">
                <a:xfrm>
                  <a:off x="4127" y="2652"/>
                  <a:ext cx="4" cy="1"/>
                </a:xfrm>
                <a:custGeom>
                  <a:avLst/>
                  <a:gdLst>
                    <a:gd name="T0" fmla="*/ 0 w 4"/>
                    <a:gd name="T1" fmla="*/ 1 h 1"/>
                    <a:gd name="T2" fmla="*/ 4 w 4"/>
                    <a:gd name="T3" fmla="*/ 0 h 1"/>
                    <a:gd name="T4" fmla="*/ 1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1" y="0"/>
                        <a:pt x="1" y="0"/>
                        <a:pt x="1" y="0"/>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5" name="Freeform 1201"/>
                <p:cNvSpPr>
                  <a:spLocks/>
                </p:cNvSpPr>
                <p:nvPr/>
              </p:nvSpPr>
              <p:spPr bwMode="auto">
                <a:xfrm>
                  <a:off x="4126" y="2651"/>
                  <a:ext cx="2" cy="1"/>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0" y="0"/>
                        <a:pt x="0" y="0"/>
                        <a:pt x="0" y="0"/>
                      </a:cubicBezTo>
                      <a:cubicBezTo>
                        <a:pt x="0" y="0"/>
                        <a:pt x="0" y="0"/>
                        <a:pt x="1" y="1"/>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6" name="Freeform 1202"/>
                <p:cNvSpPr>
                  <a:spLocks/>
                </p:cNvSpPr>
                <p:nvPr/>
              </p:nvSpPr>
              <p:spPr bwMode="auto">
                <a:xfrm>
                  <a:off x="4125" y="2622"/>
                  <a:ext cx="2" cy="2"/>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1" y="1"/>
                        <a:pt x="2" y="1"/>
                        <a:pt x="1" y="0"/>
                      </a:cubicBezTo>
                      <a:cubicBezTo>
                        <a:pt x="0" y="0"/>
                        <a:pt x="0" y="1"/>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7" name="Freeform 1203"/>
                <p:cNvSpPr>
                  <a:spLocks/>
                </p:cNvSpPr>
                <p:nvPr/>
              </p:nvSpPr>
              <p:spPr bwMode="auto">
                <a:xfrm>
                  <a:off x="4123" y="2622"/>
                  <a:ext cx="2" cy="1"/>
                </a:xfrm>
                <a:custGeom>
                  <a:avLst/>
                  <a:gdLst>
                    <a:gd name="T0" fmla="*/ 2 w 2"/>
                    <a:gd name="T1" fmla="*/ 0 h 1"/>
                    <a:gd name="T2" fmla="*/ 0 w 2"/>
                    <a:gd name="T3" fmla="*/ 1 h 1"/>
                    <a:gd name="T4" fmla="*/ 1 w 2"/>
                    <a:gd name="T5" fmla="*/ 1 h 1"/>
                    <a:gd name="T6" fmla="*/ 2 w 2"/>
                    <a:gd name="T7" fmla="*/ 0 h 1"/>
                  </a:gdLst>
                  <a:ahLst/>
                  <a:cxnLst>
                    <a:cxn ang="0">
                      <a:pos x="T0" y="T1"/>
                    </a:cxn>
                    <a:cxn ang="0">
                      <a:pos x="T2" y="T3"/>
                    </a:cxn>
                    <a:cxn ang="0">
                      <a:pos x="T4" y="T5"/>
                    </a:cxn>
                    <a:cxn ang="0">
                      <a:pos x="T6" y="T7"/>
                    </a:cxn>
                  </a:cxnLst>
                  <a:rect l="0" t="0" r="r" b="b"/>
                  <a:pathLst>
                    <a:path w="2" h="1">
                      <a:moveTo>
                        <a:pt x="2" y="0"/>
                      </a:moveTo>
                      <a:lnTo>
                        <a:pt x="0" y="1"/>
                      </a:lnTo>
                      <a:lnTo>
                        <a:pt x="1" y="1"/>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8" name="Freeform 1204"/>
                <p:cNvSpPr>
                  <a:spLocks/>
                </p:cNvSpPr>
                <p:nvPr/>
              </p:nvSpPr>
              <p:spPr bwMode="auto">
                <a:xfrm>
                  <a:off x="4107" y="2575"/>
                  <a:ext cx="22" cy="47"/>
                </a:xfrm>
                <a:custGeom>
                  <a:avLst/>
                  <a:gdLst>
                    <a:gd name="T0" fmla="*/ 14 w 26"/>
                    <a:gd name="T1" fmla="*/ 10 h 55"/>
                    <a:gd name="T2" fmla="*/ 9 w 26"/>
                    <a:gd name="T3" fmla="*/ 7 h 55"/>
                    <a:gd name="T4" fmla="*/ 13 w 26"/>
                    <a:gd name="T5" fmla="*/ 5 h 55"/>
                    <a:gd name="T6" fmla="*/ 5 w 26"/>
                    <a:gd name="T7" fmla="*/ 1 h 55"/>
                    <a:gd name="T8" fmla="*/ 10 w 26"/>
                    <a:gd name="T9" fmla="*/ 27 h 55"/>
                    <a:gd name="T10" fmla="*/ 7 w 26"/>
                    <a:gd name="T11" fmla="*/ 26 h 55"/>
                    <a:gd name="T12" fmla="*/ 12 w 26"/>
                    <a:gd name="T13" fmla="*/ 35 h 55"/>
                    <a:gd name="T14" fmla="*/ 6 w 26"/>
                    <a:gd name="T15" fmla="*/ 35 h 55"/>
                    <a:gd name="T16" fmla="*/ 8 w 26"/>
                    <a:gd name="T17" fmla="*/ 41 h 55"/>
                    <a:gd name="T18" fmla="*/ 11 w 26"/>
                    <a:gd name="T19" fmla="*/ 41 h 55"/>
                    <a:gd name="T20" fmla="*/ 10 w 26"/>
                    <a:gd name="T21" fmla="*/ 42 h 55"/>
                    <a:gd name="T22" fmla="*/ 11 w 26"/>
                    <a:gd name="T23" fmla="*/ 42 h 55"/>
                    <a:gd name="T24" fmla="*/ 12 w 26"/>
                    <a:gd name="T25" fmla="*/ 45 h 55"/>
                    <a:gd name="T26" fmla="*/ 10 w 26"/>
                    <a:gd name="T27" fmla="*/ 44 h 55"/>
                    <a:gd name="T28" fmla="*/ 12 w 26"/>
                    <a:gd name="T29" fmla="*/ 47 h 55"/>
                    <a:gd name="T30" fmla="*/ 9 w 26"/>
                    <a:gd name="T31" fmla="*/ 47 h 55"/>
                    <a:gd name="T32" fmla="*/ 14 w 26"/>
                    <a:gd name="T33" fmla="*/ 54 h 55"/>
                    <a:gd name="T34" fmla="*/ 18 w 26"/>
                    <a:gd name="T35" fmla="*/ 55 h 55"/>
                    <a:gd name="T36" fmla="*/ 15 w 26"/>
                    <a:gd name="T37" fmla="*/ 49 h 55"/>
                    <a:gd name="T38" fmla="*/ 15 w 26"/>
                    <a:gd name="T39" fmla="*/ 49 h 55"/>
                    <a:gd name="T40" fmla="*/ 13 w 26"/>
                    <a:gd name="T41" fmla="*/ 45 h 55"/>
                    <a:gd name="T42" fmla="*/ 19 w 26"/>
                    <a:gd name="T43" fmla="*/ 48 h 55"/>
                    <a:gd name="T44" fmla="*/ 23 w 26"/>
                    <a:gd name="T45" fmla="*/ 41 h 55"/>
                    <a:gd name="T46" fmla="*/ 23 w 26"/>
                    <a:gd name="T47" fmla="*/ 42 h 55"/>
                    <a:gd name="T48" fmla="*/ 21 w 26"/>
                    <a:gd name="T49" fmla="*/ 40 h 55"/>
                    <a:gd name="T50" fmla="*/ 18 w 26"/>
                    <a:gd name="T51" fmla="*/ 41 h 55"/>
                    <a:gd name="T52" fmla="*/ 12 w 26"/>
                    <a:gd name="T53" fmla="*/ 40 h 55"/>
                    <a:gd name="T54" fmla="*/ 12 w 26"/>
                    <a:gd name="T55" fmla="*/ 38 h 55"/>
                    <a:gd name="T56" fmla="*/ 17 w 26"/>
                    <a:gd name="T57" fmla="*/ 39 h 55"/>
                    <a:gd name="T58" fmla="*/ 15 w 26"/>
                    <a:gd name="T59" fmla="*/ 38 h 55"/>
                    <a:gd name="T60" fmla="*/ 21 w 26"/>
                    <a:gd name="T61" fmla="*/ 36 h 55"/>
                    <a:gd name="T62" fmla="*/ 15 w 26"/>
                    <a:gd name="T63" fmla="*/ 35 h 55"/>
                    <a:gd name="T64" fmla="*/ 14 w 26"/>
                    <a:gd name="T65" fmla="*/ 25 h 55"/>
                    <a:gd name="T66" fmla="*/ 18 w 26"/>
                    <a:gd name="T67" fmla="*/ 27 h 55"/>
                    <a:gd name="T68" fmla="*/ 14 w 26"/>
                    <a:gd name="T69" fmla="*/ 24 h 55"/>
                    <a:gd name="T70" fmla="*/ 16 w 26"/>
                    <a:gd name="T71" fmla="*/ 18 h 55"/>
                    <a:gd name="T72" fmla="*/ 13 w 26"/>
                    <a:gd name="T73" fmla="*/ 19 h 55"/>
                    <a:gd name="T74" fmla="*/ 14 w 26"/>
                    <a:gd name="T75" fmla="*/ 12 h 55"/>
                    <a:gd name="T76" fmla="*/ 14 w 26"/>
                    <a:gd name="T77" fmla="*/ 12 h 55"/>
                    <a:gd name="T78" fmla="*/ 7 w 26"/>
                    <a:gd name="T79" fmla="*/ 8 h 55"/>
                    <a:gd name="T80" fmla="*/ 14 w 26"/>
                    <a:gd name="T8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55">
                      <a:moveTo>
                        <a:pt x="14" y="10"/>
                      </a:moveTo>
                      <a:cubicBezTo>
                        <a:pt x="9" y="7"/>
                        <a:pt x="9" y="7"/>
                        <a:pt x="9" y="7"/>
                      </a:cubicBezTo>
                      <a:cubicBezTo>
                        <a:pt x="12" y="7"/>
                        <a:pt x="9" y="4"/>
                        <a:pt x="13" y="5"/>
                      </a:cubicBezTo>
                      <a:cubicBezTo>
                        <a:pt x="7" y="3"/>
                        <a:pt x="13" y="0"/>
                        <a:pt x="5" y="1"/>
                      </a:cubicBezTo>
                      <a:cubicBezTo>
                        <a:pt x="8" y="9"/>
                        <a:pt x="3" y="19"/>
                        <a:pt x="10" y="27"/>
                      </a:cubicBezTo>
                      <a:cubicBezTo>
                        <a:pt x="7" y="26"/>
                        <a:pt x="7" y="26"/>
                        <a:pt x="7" y="26"/>
                      </a:cubicBezTo>
                      <a:cubicBezTo>
                        <a:pt x="13" y="30"/>
                        <a:pt x="0" y="32"/>
                        <a:pt x="12" y="35"/>
                      </a:cubicBezTo>
                      <a:cubicBezTo>
                        <a:pt x="6" y="35"/>
                        <a:pt x="6" y="35"/>
                        <a:pt x="6" y="35"/>
                      </a:cubicBezTo>
                      <a:cubicBezTo>
                        <a:pt x="4" y="37"/>
                        <a:pt x="15" y="39"/>
                        <a:pt x="8" y="41"/>
                      </a:cubicBezTo>
                      <a:cubicBezTo>
                        <a:pt x="11" y="41"/>
                        <a:pt x="11" y="41"/>
                        <a:pt x="11" y="41"/>
                      </a:cubicBezTo>
                      <a:cubicBezTo>
                        <a:pt x="10" y="42"/>
                        <a:pt x="10" y="42"/>
                        <a:pt x="10" y="42"/>
                      </a:cubicBezTo>
                      <a:cubicBezTo>
                        <a:pt x="11" y="42"/>
                        <a:pt x="11" y="42"/>
                        <a:pt x="11" y="42"/>
                      </a:cubicBezTo>
                      <a:cubicBezTo>
                        <a:pt x="14" y="43"/>
                        <a:pt x="13" y="44"/>
                        <a:pt x="12" y="45"/>
                      </a:cubicBezTo>
                      <a:cubicBezTo>
                        <a:pt x="9" y="46"/>
                        <a:pt x="11" y="45"/>
                        <a:pt x="10" y="44"/>
                      </a:cubicBezTo>
                      <a:cubicBezTo>
                        <a:pt x="8" y="45"/>
                        <a:pt x="12" y="46"/>
                        <a:pt x="12" y="47"/>
                      </a:cubicBezTo>
                      <a:cubicBezTo>
                        <a:pt x="11" y="48"/>
                        <a:pt x="9" y="47"/>
                        <a:pt x="9" y="47"/>
                      </a:cubicBezTo>
                      <a:cubicBezTo>
                        <a:pt x="11" y="50"/>
                        <a:pt x="5" y="52"/>
                        <a:pt x="14" y="54"/>
                      </a:cubicBezTo>
                      <a:cubicBezTo>
                        <a:pt x="16" y="55"/>
                        <a:pt x="17" y="54"/>
                        <a:pt x="18" y="55"/>
                      </a:cubicBezTo>
                      <a:cubicBezTo>
                        <a:pt x="21" y="53"/>
                        <a:pt x="18" y="51"/>
                        <a:pt x="15" y="49"/>
                      </a:cubicBezTo>
                      <a:cubicBezTo>
                        <a:pt x="15" y="49"/>
                        <a:pt x="15" y="49"/>
                        <a:pt x="15" y="49"/>
                      </a:cubicBezTo>
                      <a:cubicBezTo>
                        <a:pt x="6" y="48"/>
                        <a:pt x="17" y="48"/>
                        <a:pt x="13" y="45"/>
                      </a:cubicBezTo>
                      <a:cubicBezTo>
                        <a:pt x="17" y="46"/>
                        <a:pt x="17" y="47"/>
                        <a:pt x="19" y="48"/>
                      </a:cubicBezTo>
                      <a:cubicBezTo>
                        <a:pt x="26" y="45"/>
                        <a:pt x="13" y="43"/>
                        <a:pt x="23" y="41"/>
                      </a:cubicBezTo>
                      <a:cubicBezTo>
                        <a:pt x="23" y="42"/>
                        <a:pt x="23" y="42"/>
                        <a:pt x="23" y="42"/>
                      </a:cubicBezTo>
                      <a:cubicBezTo>
                        <a:pt x="24" y="41"/>
                        <a:pt x="22" y="40"/>
                        <a:pt x="21" y="40"/>
                      </a:cubicBezTo>
                      <a:cubicBezTo>
                        <a:pt x="18" y="41"/>
                        <a:pt x="18" y="41"/>
                        <a:pt x="18" y="41"/>
                      </a:cubicBezTo>
                      <a:cubicBezTo>
                        <a:pt x="18" y="40"/>
                        <a:pt x="13" y="40"/>
                        <a:pt x="12" y="40"/>
                      </a:cubicBezTo>
                      <a:cubicBezTo>
                        <a:pt x="16" y="39"/>
                        <a:pt x="10" y="39"/>
                        <a:pt x="12" y="38"/>
                      </a:cubicBezTo>
                      <a:cubicBezTo>
                        <a:pt x="16" y="37"/>
                        <a:pt x="15" y="39"/>
                        <a:pt x="17" y="39"/>
                      </a:cubicBezTo>
                      <a:cubicBezTo>
                        <a:pt x="15" y="38"/>
                        <a:pt x="15" y="38"/>
                        <a:pt x="15" y="38"/>
                      </a:cubicBezTo>
                      <a:cubicBezTo>
                        <a:pt x="14" y="36"/>
                        <a:pt x="19" y="36"/>
                        <a:pt x="21" y="36"/>
                      </a:cubicBezTo>
                      <a:cubicBezTo>
                        <a:pt x="18" y="35"/>
                        <a:pt x="19" y="36"/>
                        <a:pt x="15" y="35"/>
                      </a:cubicBezTo>
                      <a:cubicBezTo>
                        <a:pt x="19" y="34"/>
                        <a:pt x="18" y="28"/>
                        <a:pt x="14" y="25"/>
                      </a:cubicBezTo>
                      <a:cubicBezTo>
                        <a:pt x="15" y="26"/>
                        <a:pt x="19" y="25"/>
                        <a:pt x="18" y="27"/>
                      </a:cubicBezTo>
                      <a:cubicBezTo>
                        <a:pt x="19" y="26"/>
                        <a:pt x="17" y="24"/>
                        <a:pt x="14" y="24"/>
                      </a:cubicBezTo>
                      <a:cubicBezTo>
                        <a:pt x="11" y="22"/>
                        <a:pt x="13" y="20"/>
                        <a:pt x="16" y="18"/>
                      </a:cubicBezTo>
                      <a:cubicBezTo>
                        <a:pt x="13" y="19"/>
                        <a:pt x="13" y="19"/>
                        <a:pt x="13" y="19"/>
                      </a:cubicBezTo>
                      <a:cubicBezTo>
                        <a:pt x="8" y="17"/>
                        <a:pt x="16" y="15"/>
                        <a:pt x="14" y="12"/>
                      </a:cubicBezTo>
                      <a:cubicBezTo>
                        <a:pt x="14" y="12"/>
                        <a:pt x="14" y="12"/>
                        <a:pt x="14" y="12"/>
                      </a:cubicBezTo>
                      <a:cubicBezTo>
                        <a:pt x="13" y="11"/>
                        <a:pt x="6" y="10"/>
                        <a:pt x="7" y="8"/>
                      </a:cubicBezTo>
                      <a:cubicBezTo>
                        <a:pt x="11" y="9"/>
                        <a:pt x="10" y="10"/>
                        <a:pt x="1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9" name="Freeform 1205"/>
                <p:cNvSpPr>
                  <a:spLocks/>
                </p:cNvSpPr>
                <p:nvPr/>
              </p:nvSpPr>
              <p:spPr bwMode="auto">
                <a:xfrm>
                  <a:off x="4109" y="2574"/>
                  <a:ext cx="8" cy="2"/>
                </a:xfrm>
                <a:custGeom>
                  <a:avLst/>
                  <a:gdLst>
                    <a:gd name="T0" fmla="*/ 4 w 9"/>
                    <a:gd name="T1" fmla="*/ 1 h 2"/>
                    <a:gd name="T2" fmla="*/ 8 w 9"/>
                    <a:gd name="T3" fmla="*/ 2 h 2"/>
                    <a:gd name="T4" fmla="*/ 1 w 9"/>
                    <a:gd name="T5" fmla="*/ 0 h 2"/>
                    <a:gd name="T6" fmla="*/ 3 w 9"/>
                    <a:gd name="T7" fmla="*/ 1 h 2"/>
                    <a:gd name="T8" fmla="*/ 4 w 9"/>
                    <a:gd name="T9" fmla="*/ 1 h 2"/>
                  </a:gdLst>
                  <a:ahLst/>
                  <a:cxnLst>
                    <a:cxn ang="0">
                      <a:pos x="T0" y="T1"/>
                    </a:cxn>
                    <a:cxn ang="0">
                      <a:pos x="T2" y="T3"/>
                    </a:cxn>
                    <a:cxn ang="0">
                      <a:pos x="T4" y="T5"/>
                    </a:cxn>
                    <a:cxn ang="0">
                      <a:pos x="T6" y="T7"/>
                    </a:cxn>
                    <a:cxn ang="0">
                      <a:pos x="T8" y="T9"/>
                    </a:cxn>
                  </a:cxnLst>
                  <a:rect l="0" t="0" r="r" b="b"/>
                  <a:pathLst>
                    <a:path w="9" h="2">
                      <a:moveTo>
                        <a:pt x="4" y="1"/>
                      </a:moveTo>
                      <a:cubicBezTo>
                        <a:pt x="8" y="2"/>
                        <a:pt x="8" y="2"/>
                        <a:pt x="8" y="2"/>
                      </a:cubicBezTo>
                      <a:cubicBezTo>
                        <a:pt x="9" y="1"/>
                        <a:pt x="4" y="0"/>
                        <a:pt x="1" y="0"/>
                      </a:cubicBezTo>
                      <a:cubicBezTo>
                        <a:pt x="2" y="0"/>
                        <a:pt x="0" y="1"/>
                        <a:pt x="3" y="1"/>
                      </a:cubicBezTo>
                      <a:cubicBezTo>
                        <a:pt x="3" y="1"/>
                        <a:pt x="5"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0" name="Freeform 1206"/>
                <p:cNvSpPr>
                  <a:spLocks/>
                </p:cNvSpPr>
                <p:nvPr/>
              </p:nvSpPr>
              <p:spPr bwMode="auto">
                <a:xfrm>
                  <a:off x="4103" y="2550"/>
                  <a:ext cx="17" cy="24"/>
                </a:xfrm>
                <a:custGeom>
                  <a:avLst/>
                  <a:gdLst>
                    <a:gd name="T0" fmla="*/ 10 w 20"/>
                    <a:gd name="T1" fmla="*/ 10 h 28"/>
                    <a:gd name="T2" fmla="*/ 7 w 20"/>
                    <a:gd name="T3" fmla="*/ 10 h 28"/>
                    <a:gd name="T4" fmla="*/ 6 w 20"/>
                    <a:gd name="T5" fmla="*/ 20 h 28"/>
                    <a:gd name="T6" fmla="*/ 12 w 20"/>
                    <a:gd name="T7" fmla="*/ 23 h 28"/>
                    <a:gd name="T8" fmla="*/ 8 w 20"/>
                    <a:gd name="T9" fmla="*/ 24 h 28"/>
                    <a:gd name="T10" fmla="*/ 13 w 20"/>
                    <a:gd name="T11" fmla="*/ 27 h 28"/>
                    <a:gd name="T12" fmla="*/ 11 w 20"/>
                    <a:gd name="T13" fmla="*/ 25 h 28"/>
                    <a:gd name="T14" fmla="*/ 13 w 20"/>
                    <a:gd name="T15" fmla="*/ 25 h 28"/>
                    <a:gd name="T16" fmla="*/ 12 w 20"/>
                    <a:gd name="T17" fmla="*/ 24 h 28"/>
                    <a:gd name="T18" fmla="*/ 15 w 20"/>
                    <a:gd name="T19" fmla="*/ 24 h 28"/>
                    <a:gd name="T20" fmla="*/ 9 w 20"/>
                    <a:gd name="T21" fmla="*/ 19 h 28"/>
                    <a:gd name="T22" fmla="*/ 15 w 20"/>
                    <a:gd name="T23" fmla="*/ 20 h 28"/>
                    <a:gd name="T24" fmla="*/ 17 w 20"/>
                    <a:gd name="T25" fmla="*/ 15 h 28"/>
                    <a:gd name="T26" fmla="*/ 15 w 20"/>
                    <a:gd name="T27" fmla="*/ 15 h 28"/>
                    <a:gd name="T28" fmla="*/ 11 w 20"/>
                    <a:gd name="T29" fmla="*/ 16 h 28"/>
                    <a:gd name="T30" fmla="*/ 17 w 20"/>
                    <a:gd name="T31" fmla="*/ 14 h 28"/>
                    <a:gd name="T32" fmla="*/ 14 w 20"/>
                    <a:gd name="T33" fmla="*/ 5 h 28"/>
                    <a:gd name="T34" fmla="*/ 7 w 20"/>
                    <a:gd name="T35" fmla="*/ 3 h 28"/>
                    <a:gd name="T36" fmla="*/ 12 w 20"/>
                    <a:gd name="T37" fmla="*/ 4 h 28"/>
                    <a:gd name="T38" fmla="*/ 14 w 20"/>
                    <a:gd name="T39" fmla="*/ 2 h 28"/>
                    <a:gd name="T40" fmla="*/ 4 w 20"/>
                    <a:gd name="T41" fmla="*/ 0 h 28"/>
                    <a:gd name="T42" fmla="*/ 10 w 20"/>
                    <a:gd name="T4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28">
                      <a:moveTo>
                        <a:pt x="10" y="10"/>
                      </a:moveTo>
                      <a:cubicBezTo>
                        <a:pt x="7" y="10"/>
                        <a:pt x="7" y="10"/>
                        <a:pt x="7" y="10"/>
                      </a:cubicBezTo>
                      <a:cubicBezTo>
                        <a:pt x="7" y="14"/>
                        <a:pt x="9" y="19"/>
                        <a:pt x="6" y="20"/>
                      </a:cubicBezTo>
                      <a:cubicBezTo>
                        <a:pt x="5" y="21"/>
                        <a:pt x="11" y="22"/>
                        <a:pt x="12" y="23"/>
                      </a:cubicBezTo>
                      <a:cubicBezTo>
                        <a:pt x="8" y="24"/>
                        <a:pt x="8" y="24"/>
                        <a:pt x="8" y="24"/>
                      </a:cubicBezTo>
                      <a:cubicBezTo>
                        <a:pt x="11" y="25"/>
                        <a:pt x="6" y="28"/>
                        <a:pt x="13" y="27"/>
                      </a:cubicBezTo>
                      <a:cubicBezTo>
                        <a:pt x="14" y="27"/>
                        <a:pt x="10" y="26"/>
                        <a:pt x="11" y="25"/>
                      </a:cubicBezTo>
                      <a:cubicBezTo>
                        <a:pt x="13" y="25"/>
                        <a:pt x="13" y="25"/>
                        <a:pt x="13" y="25"/>
                      </a:cubicBezTo>
                      <a:cubicBezTo>
                        <a:pt x="12" y="24"/>
                        <a:pt x="12" y="24"/>
                        <a:pt x="12" y="24"/>
                      </a:cubicBezTo>
                      <a:cubicBezTo>
                        <a:pt x="15" y="24"/>
                        <a:pt x="15" y="24"/>
                        <a:pt x="15" y="24"/>
                      </a:cubicBezTo>
                      <a:cubicBezTo>
                        <a:pt x="20" y="22"/>
                        <a:pt x="7" y="23"/>
                        <a:pt x="9" y="19"/>
                      </a:cubicBezTo>
                      <a:cubicBezTo>
                        <a:pt x="15" y="20"/>
                        <a:pt x="15" y="20"/>
                        <a:pt x="15" y="20"/>
                      </a:cubicBezTo>
                      <a:cubicBezTo>
                        <a:pt x="16" y="18"/>
                        <a:pt x="14" y="16"/>
                        <a:pt x="17" y="15"/>
                      </a:cubicBezTo>
                      <a:cubicBezTo>
                        <a:pt x="17" y="15"/>
                        <a:pt x="14" y="15"/>
                        <a:pt x="15" y="15"/>
                      </a:cubicBezTo>
                      <a:cubicBezTo>
                        <a:pt x="15" y="15"/>
                        <a:pt x="13" y="16"/>
                        <a:pt x="11" y="16"/>
                      </a:cubicBezTo>
                      <a:cubicBezTo>
                        <a:pt x="6" y="13"/>
                        <a:pt x="14" y="16"/>
                        <a:pt x="17" y="14"/>
                      </a:cubicBezTo>
                      <a:cubicBezTo>
                        <a:pt x="13" y="11"/>
                        <a:pt x="9" y="6"/>
                        <a:pt x="14" y="5"/>
                      </a:cubicBezTo>
                      <a:cubicBezTo>
                        <a:pt x="11" y="6"/>
                        <a:pt x="7" y="4"/>
                        <a:pt x="7" y="3"/>
                      </a:cubicBezTo>
                      <a:cubicBezTo>
                        <a:pt x="9" y="2"/>
                        <a:pt x="11" y="3"/>
                        <a:pt x="12" y="4"/>
                      </a:cubicBezTo>
                      <a:cubicBezTo>
                        <a:pt x="13" y="3"/>
                        <a:pt x="14" y="2"/>
                        <a:pt x="14" y="2"/>
                      </a:cubicBezTo>
                      <a:cubicBezTo>
                        <a:pt x="10" y="3"/>
                        <a:pt x="6" y="2"/>
                        <a:pt x="4" y="0"/>
                      </a:cubicBezTo>
                      <a:cubicBezTo>
                        <a:pt x="0" y="4"/>
                        <a:pt x="11" y="7"/>
                        <a:pt x="1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7" name="Group 1408"/>
              <p:cNvGrpSpPr>
                <a:grpSpLocks/>
              </p:cNvGrpSpPr>
              <p:nvPr/>
            </p:nvGrpSpPr>
            <p:grpSpPr bwMode="auto">
              <a:xfrm>
                <a:off x="3450" y="2557"/>
                <a:ext cx="689" cy="411"/>
                <a:chOff x="3450" y="2557"/>
                <a:chExt cx="689" cy="411"/>
              </a:xfrm>
            </p:grpSpPr>
            <p:sp>
              <p:nvSpPr>
                <p:cNvPr id="271" name="Freeform 1208"/>
                <p:cNvSpPr>
                  <a:spLocks/>
                </p:cNvSpPr>
                <p:nvPr/>
              </p:nvSpPr>
              <p:spPr bwMode="auto">
                <a:xfrm>
                  <a:off x="4108" y="2557"/>
                  <a:ext cx="1" cy="2"/>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lnTo>
                        <a:pt x="1" y="2"/>
                      </a:ln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2" name="Freeform 1209"/>
                <p:cNvSpPr>
                  <a:spLocks/>
                </p:cNvSpPr>
                <p:nvPr/>
              </p:nvSpPr>
              <p:spPr bwMode="auto">
                <a:xfrm>
                  <a:off x="4112" y="2603"/>
                  <a:ext cx="1" cy="4"/>
                </a:xfrm>
                <a:custGeom>
                  <a:avLst/>
                  <a:gdLst>
                    <a:gd name="T0" fmla="*/ 1 w 1"/>
                    <a:gd name="T1" fmla="*/ 1 h 4"/>
                    <a:gd name="T2" fmla="*/ 0 w 1"/>
                    <a:gd name="T3" fmla="*/ 0 h 4"/>
                    <a:gd name="T4" fmla="*/ 0 w 1"/>
                    <a:gd name="T5" fmla="*/ 4 h 4"/>
                    <a:gd name="T6" fmla="*/ 1 w 1"/>
                    <a:gd name="T7" fmla="*/ 1 h 4"/>
                  </a:gdLst>
                  <a:ahLst/>
                  <a:cxnLst>
                    <a:cxn ang="0">
                      <a:pos x="T0" y="T1"/>
                    </a:cxn>
                    <a:cxn ang="0">
                      <a:pos x="T2" y="T3"/>
                    </a:cxn>
                    <a:cxn ang="0">
                      <a:pos x="T4" y="T5"/>
                    </a:cxn>
                    <a:cxn ang="0">
                      <a:pos x="T6" y="T7"/>
                    </a:cxn>
                  </a:cxnLst>
                  <a:rect l="0" t="0" r="r" b="b"/>
                  <a:pathLst>
                    <a:path w="1" h="4">
                      <a:moveTo>
                        <a:pt x="1" y="1"/>
                      </a:moveTo>
                      <a:lnTo>
                        <a:pt x="0" y="0"/>
                      </a:lnTo>
                      <a:lnTo>
                        <a:pt x="0" y="4"/>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3" name="Freeform 1210"/>
                <p:cNvSpPr>
                  <a:spLocks/>
                </p:cNvSpPr>
                <p:nvPr/>
              </p:nvSpPr>
              <p:spPr bwMode="auto">
                <a:xfrm>
                  <a:off x="4100" y="2595"/>
                  <a:ext cx="11" cy="14"/>
                </a:xfrm>
                <a:custGeom>
                  <a:avLst/>
                  <a:gdLst>
                    <a:gd name="T0" fmla="*/ 3 w 12"/>
                    <a:gd name="T1" fmla="*/ 0 h 16"/>
                    <a:gd name="T2" fmla="*/ 0 w 12"/>
                    <a:gd name="T3" fmla="*/ 2 h 16"/>
                    <a:gd name="T4" fmla="*/ 7 w 12"/>
                    <a:gd name="T5" fmla="*/ 16 h 16"/>
                    <a:gd name="T6" fmla="*/ 11 w 12"/>
                    <a:gd name="T7" fmla="*/ 6 h 16"/>
                    <a:gd name="T8" fmla="*/ 6 w 12"/>
                    <a:gd name="T9" fmla="*/ 10 h 16"/>
                    <a:gd name="T10" fmla="*/ 9 w 12"/>
                    <a:gd name="T11" fmla="*/ 3 h 16"/>
                    <a:gd name="T12" fmla="*/ 4 w 12"/>
                    <a:gd name="T13" fmla="*/ 5 h 16"/>
                    <a:gd name="T14" fmla="*/ 3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3" y="0"/>
                      </a:moveTo>
                      <a:cubicBezTo>
                        <a:pt x="0" y="2"/>
                        <a:pt x="0" y="2"/>
                        <a:pt x="0" y="2"/>
                      </a:cubicBezTo>
                      <a:cubicBezTo>
                        <a:pt x="4" y="12"/>
                        <a:pt x="0" y="9"/>
                        <a:pt x="7" y="16"/>
                      </a:cubicBezTo>
                      <a:cubicBezTo>
                        <a:pt x="9" y="14"/>
                        <a:pt x="12" y="10"/>
                        <a:pt x="11" y="6"/>
                      </a:cubicBezTo>
                      <a:cubicBezTo>
                        <a:pt x="10" y="6"/>
                        <a:pt x="9" y="11"/>
                        <a:pt x="6" y="10"/>
                      </a:cubicBezTo>
                      <a:cubicBezTo>
                        <a:pt x="7" y="7"/>
                        <a:pt x="9" y="7"/>
                        <a:pt x="9" y="3"/>
                      </a:cubicBezTo>
                      <a:cubicBezTo>
                        <a:pt x="5" y="0"/>
                        <a:pt x="8" y="5"/>
                        <a:pt x="4" y="5"/>
                      </a:cubicBez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4" name="Freeform 1211"/>
                <p:cNvSpPr>
                  <a:spLocks/>
                </p:cNvSpPr>
                <p:nvPr/>
              </p:nvSpPr>
              <p:spPr bwMode="auto">
                <a:xfrm>
                  <a:off x="4100" y="2600"/>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5" name="Freeform 1212"/>
                <p:cNvSpPr>
                  <a:spLocks/>
                </p:cNvSpPr>
                <p:nvPr/>
              </p:nvSpPr>
              <p:spPr bwMode="auto">
                <a:xfrm>
                  <a:off x="4097" y="2602"/>
                  <a:ext cx="3" cy="5"/>
                </a:xfrm>
                <a:custGeom>
                  <a:avLst/>
                  <a:gdLst>
                    <a:gd name="T0" fmla="*/ 3 w 3"/>
                    <a:gd name="T1" fmla="*/ 4 h 6"/>
                    <a:gd name="T2" fmla="*/ 2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0" y="4"/>
                        <a:pt x="2" y="0"/>
                        <a:pt x="2"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6" name="Freeform 1213"/>
                <p:cNvSpPr>
                  <a:spLocks/>
                </p:cNvSpPr>
                <p:nvPr/>
              </p:nvSpPr>
              <p:spPr bwMode="auto">
                <a:xfrm>
                  <a:off x="4090" y="2605"/>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7" name="Freeform 1214"/>
                <p:cNvSpPr>
                  <a:spLocks/>
                </p:cNvSpPr>
                <p:nvPr/>
              </p:nvSpPr>
              <p:spPr bwMode="auto">
                <a:xfrm>
                  <a:off x="4088" y="2597"/>
                  <a:ext cx="7" cy="11"/>
                </a:xfrm>
                <a:custGeom>
                  <a:avLst/>
                  <a:gdLst>
                    <a:gd name="T0" fmla="*/ 0 w 9"/>
                    <a:gd name="T1" fmla="*/ 10 h 12"/>
                    <a:gd name="T2" fmla="*/ 3 w 9"/>
                    <a:gd name="T3" fmla="*/ 10 h 12"/>
                    <a:gd name="T4" fmla="*/ 3 w 9"/>
                    <a:gd name="T5" fmla="*/ 9 h 12"/>
                    <a:gd name="T6" fmla="*/ 5 w 9"/>
                    <a:gd name="T7" fmla="*/ 4 h 12"/>
                    <a:gd name="T8" fmla="*/ 9 w 9"/>
                    <a:gd name="T9" fmla="*/ 4 h 12"/>
                    <a:gd name="T10" fmla="*/ 6 w 9"/>
                    <a:gd name="T11" fmla="*/ 0 h 12"/>
                    <a:gd name="T12" fmla="*/ 0 w 9"/>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0"/>
                      </a:moveTo>
                      <a:cubicBezTo>
                        <a:pt x="1" y="12"/>
                        <a:pt x="2" y="11"/>
                        <a:pt x="3" y="10"/>
                      </a:cubicBezTo>
                      <a:cubicBezTo>
                        <a:pt x="3" y="9"/>
                        <a:pt x="3" y="9"/>
                        <a:pt x="3" y="9"/>
                      </a:cubicBezTo>
                      <a:cubicBezTo>
                        <a:pt x="2" y="7"/>
                        <a:pt x="3" y="3"/>
                        <a:pt x="5" y="4"/>
                      </a:cubicBezTo>
                      <a:cubicBezTo>
                        <a:pt x="7" y="3"/>
                        <a:pt x="7" y="7"/>
                        <a:pt x="9" y="4"/>
                      </a:cubicBezTo>
                      <a:cubicBezTo>
                        <a:pt x="6" y="0"/>
                        <a:pt x="6" y="0"/>
                        <a:pt x="6" y="0"/>
                      </a:cubicBezTo>
                      <a:cubicBezTo>
                        <a:pt x="3" y="1"/>
                        <a:pt x="1"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8" name="Freeform 1215"/>
                <p:cNvSpPr>
                  <a:spLocks/>
                </p:cNvSpPr>
                <p:nvPr/>
              </p:nvSpPr>
              <p:spPr bwMode="auto">
                <a:xfrm>
                  <a:off x="4091" y="2604"/>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9" name="Freeform 1216"/>
                <p:cNvSpPr>
                  <a:spLocks/>
                </p:cNvSpPr>
                <p:nvPr/>
              </p:nvSpPr>
              <p:spPr bwMode="auto">
                <a:xfrm>
                  <a:off x="4095" y="2603"/>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0" name="Freeform 1217"/>
                <p:cNvSpPr>
                  <a:spLocks/>
                </p:cNvSpPr>
                <p:nvPr/>
              </p:nvSpPr>
              <p:spPr bwMode="auto">
                <a:xfrm>
                  <a:off x="4078" y="2596"/>
                  <a:ext cx="8" cy="11"/>
                </a:xfrm>
                <a:custGeom>
                  <a:avLst/>
                  <a:gdLst>
                    <a:gd name="T0" fmla="*/ 3 w 9"/>
                    <a:gd name="T1" fmla="*/ 12 h 13"/>
                    <a:gd name="T2" fmla="*/ 9 w 9"/>
                    <a:gd name="T3" fmla="*/ 8 h 13"/>
                    <a:gd name="T4" fmla="*/ 4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3" y="6"/>
                        <a:pt x="8" y="13"/>
                        <a:pt x="9"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1" name="Freeform 1218"/>
                <p:cNvSpPr>
                  <a:spLocks/>
                </p:cNvSpPr>
                <p:nvPr/>
              </p:nvSpPr>
              <p:spPr bwMode="auto">
                <a:xfrm>
                  <a:off x="4075" y="2592"/>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2" name="Freeform 1219"/>
                <p:cNvSpPr>
                  <a:spLocks/>
                </p:cNvSpPr>
                <p:nvPr/>
              </p:nvSpPr>
              <p:spPr bwMode="auto">
                <a:xfrm>
                  <a:off x="4060" y="2589"/>
                  <a:ext cx="16" cy="14"/>
                </a:xfrm>
                <a:custGeom>
                  <a:avLst/>
                  <a:gdLst>
                    <a:gd name="T0" fmla="*/ 0 w 19"/>
                    <a:gd name="T1" fmla="*/ 15 h 17"/>
                    <a:gd name="T2" fmla="*/ 8 w 19"/>
                    <a:gd name="T3" fmla="*/ 8 h 17"/>
                    <a:gd name="T4" fmla="*/ 6 w 19"/>
                    <a:gd name="T5" fmla="*/ 13 h 17"/>
                    <a:gd name="T6" fmla="*/ 13 w 19"/>
                    <a:gd name="T7" fmla="*/ 11 h 17"/>
                    <a:gd name="T8" fmla="*/ 9 w 19"/>
                    <a:gd name="T9" fmla="*/ 16 h 17"/>
                    <a:gd name="T10" fmla="*/ 16 w 19"/>
                    <a:gd name="T11" fmla="*/ 11 h 17"/>
                    <a:gd name="T12" fmla="*/ 19 w 19"/>
                    <a:gd name="T13" fmla="*/ 15 h 17"/>
                    <a:gd name="T14" fmla="*/ 18 w 19"/>
                    <a:gd name="T15" fmla="*/ 8 h 17"/>
                    <a:gd name="T16" fmla="*/ 15 w 19"/>
                    <a:gd name="T17" fmla="*/ 9 h 17"/>
                    <a:gd name="T18" fmla="*/ 17 w 19"/>
                    <a:gd name="T19" fmla="*/ 5 h 17"/>
                    <a:gd name="T20" fmla="*/ 7 w 19"/>
                    <a:gd name="T21" fmla="*/ 0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8"/>
                        <a:pt x="8" y="8"/>
                        <a:pt x="8" y="8"/>
                      </a:cubicBezTo>
                      <a:cubicBezTo>
                        <a:pt x="8" y="10"/>
                        <a:pt x="8" y="12"/>
                        <a:pt x="6" y="13"/>
                      </a:cubicBezTo>
                      <a:cubicBezTo>
                        <a:pt x="10" y="14"/>
                        <a:pt x="10" y="10"/>
                        <a:pt x="13" y="11"/>
                      </a:cubicBezTo>
                      <a:cubicBezTo>
                        <a:pt x="14" y="17"/>
                        <a:pt x="8" y="11"/>
                        <a:pt x="9" y="16"/>
                      </a:cubicBezTo>
                      <a:cubicBezTo>
                        <a:pt x="11" y="16"/>
                        <a:pt x="15" y="16"/>
                        <a:pt x="16" y="11"/>
                      </a:cubicBezTo>
                      <a:cubicBezTo>
                        <a:pt x="19" y="15"/>
                        <a:pt x="19" y="15"/>
                        <a:pt x="19" y="15"/>
                      </a:cubicBezTo>
                      <a:cubicBezTo>
                        <a:pt x="18" y="8"/>
                        <a:pt x="18" y="8"/>
                        <a:pt x="18" y="8"/>
                      </a:cubicBezTo>
                      <a:cubicBezTo>
                        <a:pt x="17"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3" name="Freeform 1220"/>
                <p:cNvSpPr>
                  <a:spLocks/>
                </p:cNvSpPr>
                <p:nvPr/>
              </p:nvSpPr>
              <p:spPr bwMode="auto">
                <a:xfrm>
                  <a:off x="4060" y="2593"/>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4" name="Freeform 1221"/>
                <p:cNvSpPr>
                  <a:spLocks/>
                </p:cNvSpPr>
                <p:nvPr/>
              </p:nvSpPr>
              <p:spPr bwMode="auto">
                <a:xfrm>
                  <a:off x="4044" y="2588"/>
                  <a:ext cx="13" cy="15"/>
                </a:xfrm>
                <a:custGeom>
                  <a:avLst/>
                  <a:gdLst>
                    <a:gd name="T0" fmla="*/ 10 w 16"/>
                    <a:gd name="T1" fmla="*/ 17 h 18"/>
                    <a:gd name="T2" fmla="*/ 15 w 16"/>
                    <a:gd name="T3" fmla="*/ 13 h 18"/>
                    <a:gd name="T4" fmla="*/ 15 w 16"/>
                    <a:gd name="T5" fmla="*/ 16 h 18"/>
                    <a:gd name="T6" fmla="*/ 16 w 16"/>
                    <a:gd name="T7" fmla="*/ 11 h 18"/>
                    <a:gd name="T8" fmla="*/ 9 w 16"/>
                    <a:gd name="T9" fmla="*/ 14 h 18"/>
                    <a:gd name="T10" fmla="*/ 7 w 16"/>
                    <a:gd name="T11" fmla="*/ 5 h 18"/>
                    <a:gd name="T12" fmla="*/ 11 w 16"/>
                    <a:gd name="T13" fmla="*/ 7 h 18"/>
                    <a:gd name="T14" fmla="*/ 1 w 16"/>
                    <a:gd name="T15" fmla="*/ 8 h 18"/>
                    <a:gd name="T16" fmla="*/ 3 w 16"/>
                    <a:gd name="T17" fmla="*/ 10 h 18"/>
                    <a:gd name="T18" fmla="*/ 0 w 16"/>
                    <a:gd name="T19" fmla="*/ 12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5" y="13"/>
                        <a:pt x="15" y="13"/>
                        <a:pt x="15" y="13"/>
                      </a:cubicBezTo>
                      <a:cubicBezTo>
                        <a:pt x="15" y="13"/>
                        <a:pt x="15" y="15"/>
                        <a:pt x="15" y="16"/>
                      </a:cubicBezTo>
                      <a:cubicBezTo>
                        <a:pt x="15" y="15"/>
                        <a:pt x="16" y="12"/>
                        <a:pt x="16" y="11"/>
                      </a:cubicBezTo>
                      <a:cubicBezTo>
                        <a:pt x="14" y="5"/>
                        <a:pt x="11" y="13"/>
                        <a:pt x="9" y="14"/>
                      </a:cubicBezTo>
                      <a:cubicBezTo>
                        <a:pt x="3" y="11"/>
                        <a:pt x="9" y="11"/>
                        <a:pt x="7" y="5"/>
                      </a:cubicBezTo>
                      <a:cubicBezTo>
                        <a:pt x="9" y="5"/>
                        <a:pt x="9" y="7"/>
                        <a:pt x="11" y="7"/>
                      </a:cubicBezTo>
                      <a:cubicBezTo>
                        <a:pt x="7" y="0"/>
                        <a:pt x="3" y="7"/>
                        <a:pt x="1" y="8"/>
                      </a:cubicBezTo>
                      <a:cubicBezTo>
                        <a:pt x="1" y="9"/>
                        <a:pt x="1" y="11"/>
                        <a:pt x="3" y="10"/>
                      </a:cubicBezTo>
                      <a:cubicBezTo>
                        <a:pt x="0" y="12"/>
                        <a:pt x="0" y="12"/>
                        <a:pt x="0" y="12"/>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5" name="Freeform 1222"/>
                <p:cNvSpPr>
                  <a:spLocks/>
                </p:cNvSpPr>
                <p:nvPr/>
              </p:nvSpPr>
              <p:spPr bwMode="auto">
                <a:xfrm>
                  <a:off x="4057" y="2602"/>
                  <a:ext cx="2" cy="2"/>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0"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6" name="Freeform 1223"/>
                <p:cNvSpPr>
                  <a:spLocks/>
                </p:cNvSpPr>
                <p:nvPr/>
              </p:nvSpPr>
              <p:spPr bwMode="auto">
                <a:xfrm>
                  <a:off x="4043" y="2595"/>
                  <a:ext cx="1"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1"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7" name="Freeform 1224"/>
                <p:cNvSpPr>
                  <a:spLocks/>
                </p:cNvSpPr>
                <p:nvPr/>
              </p:nvSpPr>
              <p:spPr bwMode="auto">
                <a:xfrm>
                  <a:off x="4043" y="2601"/>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8" name="Freeform 1225"/>
                <p:cNvSpPr>
                  <a:spLocks/>
                </p:cNvSpPr>
                <p:nvPr/>
              </p:nvSpPr>
              <p:spPr bwMode="auto">
                <a:xfrm>
                  <a:off x="3950" y="2591"/>
                  <a:ext cx="91" cy="20"/>
                </a:xfrm>
                <a:custGeom>
                  <a:avLst/>
                  <a:gdLst>
                    <a:gd name="T0" fmla="*/ 0 w 106"/>
                    <a:gd name="T1" fmla="*/ 9 h 23"/>
                    <a:gd name="T2" fmla="*/ 4 w 106"/>
                    <a:gd name="T3" fmla="*/ 12 h 23"/>
                    <a:gd name="T4" fmla="*/ 0 w 106"/>
                    <a:gd name="T5" fmla="*/ 16 h 23"/>
                    <a:gd name="T6" fmla="*/ 1 w 106"/>
                    <a:gd name="T7" fmla="*/ 23 h 23"/>
                    <a:gd name="T8" fmla="*/ 9 w 106"/>
                    <a:gd name="T9" fmla="*/ 20 h 23"/>
                    <a:gd name="T10" fmla="*/ 10 w 106"/>
                    <a:gd name="T11" fmla="*/ 23 h 23"/>
                    <a:gd name="T12" fmla="*/ 25 w 106"/>
                    <a:gd name="T13" fmla="*/ 20 h 23"/>
                    <a:gd name="T14" fmla="*/ 36 w 106"/>
                    <a:gd name="T15" fmla="*/ 17 h 23"/>
                    <a:gd name="T16" fmla="*/ 81 w 106"/>
                    <a:gd name="T17" fmla="*/ 16 h 23"/>
                    <a:gd name="T18" fmla="*/ 83 w 106"/>
                    <a:gd name="T19" fmla="*/ 10 h 23"/>
                    <a:gd name="T20" fmla="*/ 86 w 106"/>
                    <a:gd name="T21" fmla="*/ 14 h 23"/>
                    <a:gd name="T22" fmla="*/ 83 w 106"/>
                    <a:gd name="T23" fmla="*/ 14 h 23"/>
                    <a:gd name="T24" fmla="*/ 96 w 106"/>
                    <a:gd name="T25" fmla="*/ 15 h 23"/>
                    <a:gd name="T26" fmla="*/ 96 w 106"/>
                    <a:gd name="T27" fmla="*/ 7 h 23"/>
                    <a:gd name="T28" fmla="*/ 102 w 106"/>
                    <a:gd name="T29" fmla="*/ 15 h 23"/>
                    <a:gd name="T30" fmla="*/ 106 w 106"/>
                    <a:gd name="T31" fmla="*/ 10 h 23"/>
                    <a:gd name="T32" fmla="*/ 101 w 106"/>
                    <a:gd name="T33" fmla="*/ 5 h 23"/>
                    <a:gd name="T34" fmla="*/ 105 w 106"/>
                    <a:gd name="T35" fmla="*/ 2 h 23"/>
                    <a:gd name="T36" fmla="*/ 76 w 106"/>
                    <a:gd name="T37" fmla="*/ 12 h 23"/>
                    <a:gd name="T38" fmla="*/ 77 w 106"/>
                    <a:gd name="T39" fmla="*/ 8 h 23"/>
                    <a:gd name="T40" fmla="*/ 59 w 106"/>
                    <a:gd name="T41" fmla="*/ 5 h 23"/>
                    <a:gd name="T42" fmla="*/ 52 w 106"/>
                    <a:gd name="T43" fmla="*/ 12 h 23"/>
                    <a:gd name="T44" fmla="*/ 49 w 106"/>
                    <a:gd name="T45" fmla="*/ 10 h 23"/>
                    <a:gd name="T46" fmla="*/ 48 w 106"/>
                    <a:gd name="T47" fmla="*/ 13 h 23"/>
                    <a:gd name="T48" fmla="*/ 43 w 106"/>
                    <a:gd name="T49" fmla="*/ 9 h 23"/>
                    <a:gd name="T50" fmla="*/ 42 w 106"/>
                    <a:gd name="T51" fmla="*/ 17 h 23"/>
                    <a:gd name="T52" fmla="*/ 31 w 106"/>
                    <a:gd name="T53" fmla="*/ 7 h 23"/>
                    <a:gd name="T54" fmla="*/ 33 w 106"/>
                    <a:gd name="T55" fmla="*/ 11 h 23"/>
                    <a:gd name="T56" fmla="*/ 31 w 106"/>
                    <a:gd name="T57" fmla="*/ 14 h 23"/>
                    <a:gd name="T58" fmla="*/ 29 w 106"/>
                    <a:gd name="T59" fmla="*/ 7 h 23"/>
                    <a:gd name="T60" fmla="*/ 21 w 106"/>
                    <a:gd name="T61" fmla="*/ 13 h 23"/>
                    <a:gd name="T62" fmla="*/ 22 w 106"/>
                    <a:gd name="T63" fmla="*/ 16 h 23"/>
                    <a:gd name="T64" fmla="*/ 11 w 106"/>
                    <a:gd name="T65" fmla="*/ 15 h 23"/>
                    <a:gd name="T66" fmla="*/ 15 w 106"/>
                    <a:gd name="T67" fmla="*/ 8 h 23"/>
                    <a:gd name="T68" fmla="*/ 12 w 106"/>
                    <a:gd name="T69" fmla="*/ 5 h 23"/>
                    <a:gd name="T70" fmla="*/ 5 w 106"/>
                    <a:gd name="T71" fmla="*/ 14 h 23"/>
                    <a:gd name="T72" fmla="*/ 0 w 106"/>
                    <a:gd name="T7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3">
                      <a:moveTo>
                        <a:pt x="0" y="9"/>
                      </a:moveTo>
                      <a:cubicBezTo>
                        <a:pt x="1" y="11"/>
                        <a:pt x="2" y="12"/>
                        <a:pt x="4" y="12"/>
                      </a:cubicBezTo>
                      <a:cubicBezTo>
                        <a:pt x="4" y="15"/>
                        <a:pt x="1" y="14"/>
                        <a:pt x="0" y="16"/>
                      </a:cubicBezTo>
                      <a:cubicBezTo>
                        <a:pt x="3" y="18"/>
                        <a:pt x="0" y="20"/>
                        <a:pt x="1" y="23"/>
                      </a:cubicBezTo>
                      <a:cubicBezTo>
                        <a:pt x="4" y="23"/>
                        <a:pt x="6" y="19"/>
                        <a:pt x="9" y="20"/>
                      </a:cubicBezTo>
                      <a:cubicBezTo>
                        <a:pt x="10" y="23"/>
                        <a:pt x="10" y="23"/>
                        <a:pt x="10" y="23"/>
                      </a:cubicBezTo>
                      <a:cubicBezTo>
                        <a:pt x="14" y="21"/>
                        <a:pt x="21" y="17"/>
                        <a:pt x="25" y="20"/>
                      </a:cubicBezTo>
                      <a:cubicBezTo>
                        <a:pt x="29" y="21"/>
                        <a:pt x="32" y="19"/>
                        <a:pt x="36" y="17"/>
                      </a:cubicBezTo>
                      <a:cubicBezTo>
                        <a:pt x="50" y="18"/>
                        <a:pt x="65" y="14"/>
                        <a:pt x="81" y="16"/>
                      </a:cubicBezTo>
                      <a:cubicBezTo>
                        <a:pt x="83" y="10"/>
                        <a:pt x="83" y="10"/>
                        <a:pt x="83" y="10"/>
                      </a:cubicBezTo>
                      <a:cubicBezTo>
                        <a:pt x="83" y="13"/>
                        <a:pt x="86" y="10"/>
                        <a:pt x="86" y="14"/>
                      </a:cubicBezTo>
                      <a:cubicBezTo>
                        <a:pt x="85" y="13"/>
                        <a:pt x="84" y="14"/>
                        <a:pt x="83" y="14"/>
                      </a:cubicBezTo>
                      <a:cubicBezTo>
                        <a:pt x="87" y="19"/>
                        <a:pt x="92" y="13"/>
                        <a:pt x="96" y="15"/>
                      </a:cubicBezTo>
                      <a:cubicBezTo>
                        <a:pt x="96" y="14"/>
                        <a:pt x="95" y="8"/>
                        <a:pt x="96" y="7"/>
                      </a:cubicBezTo>
                      <a:cubicBezTo>
                        <a:pt x="96" y="14"/>
                        <a:pt x="101" y="7"/>
                        <a:pt x="102" y="15"/>
                      </a:cubicBezTo>
                      <a:cubicBezTo>
                        <a:pt x="106" y="17"/>
                        <a:pt x="102" y="9"/>
                        <a:pt x="106" y="10"/>
                      </a:cubicBezTo>
                      <a:cubicBezTo>
                        <a:pt x="106" y="6"/>
                        <a:pt x="102" y="8"/>
                        <a:pt x="101" y="5"/>
                      </a:cubicBezTo>
                      <a:cubicBezTo>
                        <a:pt x="103" y="1"/>
                        <a:pt x="105" y="6"/>
                        <a:pt x="105" y="2"/>
                      </a:cubicBezTo>
                      <a:cubicBezTo>
                        <a:pt x="98" y="0"/>
                        <a:pt x="86" y="9"/>
                        <a:pt x="76" y="12"/>
                      </a:cubicBezTo>
                      <a:cubicBezTo>
                        <a:pt x="77" y="8"/>
                        <a:pt x="77" y="8"/>
                        <a:pt x="77" y="8"/>
                      </a:cubicBezTo>
                      <a:cubicBezTo>
                        <a:pt x="72" y="11"/>
                        <a:pt x="63" y="11"/>
                        <a:pt x="59" y="5"/>
                      </a:cubicBezTo>
                      <a:cubicBezTo>
                        <a:pt x="60" y="9"/>
                        <a:pt x="51" y="4"/>
                        <a:pt x="52" y="12"/>
                      </a:cubicBezTo>
                      <a:cubicBezTo>
                        <a:pt x="51" y="10"/>
                        <a:pt x="51" y="10"/>
                        <a:pt x="49" y="10"/>
                      </a:cubicBezTo>
                      <a:cubicBezTo>
                        <a:pt x="48" y="13"/>
                        <a:pt x="48" y="13"/>
                        <a:pt x="48" y="13"/>
                      </a:cubicBezTo>
                      <a:cubicBezTo>
                        <a:pt x="46" y="13"/>
                        <a:pt x="46" y="9"/>
                        <a:pt x="43" y="9"/>
                      </a:cubicBezTo>
                      <a:cubicBezTo>
                        <a:pt x="45" y="13"/>
                        <a:pt x="43" y="14"/>
                        <a:pt x="42" y="17"/>
                      </a:cubicBezTo>
                      <a:cubicBezTo>
                        <a:pt x="39" y="13"/>
                        <a:pt x="34" y="10"/>
                        <a:pt x="31" y="7"/>
                      </a:cubicBezTo>
                      <a:cubicBezTo>
                        <a:pt x="31" y="8"/>
                        <a:pt x="32" y="9"/>
                        <a:pt x="33" y="11"/>
                      </a:cubicBezTo>
                      <a:cubicBezTo>
                        <a:pt x="31" y="9"/>
                        <a:pt x="31" y="13"/>
                        <a:pt x="31" y="14"/>
                      </a:cubicBezTo>
                      <a:cubicBezTo>
                        <a:pt x="29" y="15"/>
                        <a:pt x="29" y="10"/>
                        <a:pt x="29" y="7"/>
                      </a:cubicBezTo>
                      <a:cubicBezTo>
                        <a:pt x="25" y="6"/>
                        <a:pt x="24" y="15"/>
                        <a:pt x="21" y="13"/>
                      </a:cubicBezTo>
                      <a:cubicBezTo>
                        <a:pt x="22" y="16"/>
                        <a:pt x="22" y="16"/>
                        <a:pt x="22" y="16"/>
                      </a:cubicBezTo>
                      <a:cubicBezTo>
                        <a:pt x="18" y="17"/>
                        <a:pt x="15" y="13"/>
                        <a:pt x="11" y="15"/>
                      </a:cubicBezTo>
                      <a:cubicBezTo>
                        <a:pt x="8" y="10"/>
                        <a:pt x="14" y="10"/>
                        <a:pt x="15" y="8"/>
                      </a:cubicBezTo>
                      <a:cubicBezTo>
                        <a:pt x="14" y="7"/>
                        <a:pt x="13" y="7"/>
                        <a:pt x="12" y="5"/>
                      </a:cubicBezTo>
                      <a:cubicBezTo>
                        <a:pt x="10" y="8"/>
                        <a:pt x="8" y="12"/>
                        <a:pt x="5" y="14"/>
                      </a:cubicBezTo>
                      <a:cubicBezTo>
                        <a:pt x="7" y="8"/>
                        <a:pt x="2" y="9"/>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9" name="Freeform 1226"/>
                <p:cNvSpPr>
                  <a:spLocks/>
                </p:cNvSpPr>
                <p:nvPr/>
              </p:nvSpPr>
              <p:spPr bwMode="auto">
                <a:xfrm>
                  <a:off x="3960" y="259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0" name="Freeform 1227"/>
                <p:cNvSpPr>
                  <a:spLocks/>
                </p:cNvSpPr>
                <p:nvPr/>
              </p:nvSpPr>
              <p:spPr bwMode="auto">
                <a:xfrm>
                  <a:off x="3950" y="2598"/>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1" name="Freeform 1228"/>
                <p:cNvSpPr>
                  <a:spLocks/>
                </p:cNvSpPr>
                <p:nvPr/>
              </p:nvSpPr>
              <p:spPr bwMode="auto">
                <a:xfrm>
                  <a:off x="3970" y="260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2" name="Freeform 1229"/>
                <p:cNvSpPr>
                  <a:spLocks/>
                </p:cNvSpPr>
                <p:nvPr/>
              </p:nvSpPr>
              <p:spPr bwMode="auto">
                <a:xfrm>
                  <a:off x="3974" y="2594"/>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3" name="Freeform 1230"/>
                <p:cNvSpPr>
                  <a:spLocks/>
                </p:cNvSpPr>
                <p:nvPr/>
              </p:nvSpPr>
              <p:spPr bwMode="auto">
                <a:xfrm>
                  <a:off x="3994" y="2593"/>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2"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4" name="Freeform 1231"/>
                <p:cNvSpPr>
                  <a:spLocks/>
                </p:cNvSpPr>
                <p:nvPr/>
              </p:nvSpPr>
              <p:spPr bwMode="auto">
                <a:xfrm>
                  <a:off x="3952" y="2596"/>
                  <a:ext cx="4" cy="1"/>
                </a:xfrm>
                <a:custGeom>
                  <a:avLst/>
                  <a:gdLst>
                    <a:gd name="T0" fmla="*/ 4 w 4"/>
                    <a:gd name="T1" fmla="*/ 0 h 1"/>
                    <a:gd name="T2" fmla="*/ 1 w 4"/>
                    <a:gd name="T3" fmla="*/ 1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1" y="1"/>
                      </a:lnTo>
                      <a:lnTo>
                        <a:pt x="0" y="1"/>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5" name="Freeform 1232"/>
                <p:cNvSpPr>
                  <a:spLocks/>
                </p:cNvSpPr>
                <p:nvPr/>
              </p:nvSpPr>
              <p:spPr bwMode="auto">
                <a:xfrm>
                  <a:off x="3898" y="2597"/>
                  <a:ext cx="49" cy="22"/>
                </a:xfrm>
                <a:custGeom>
                  <a:avLst/>
                  <a:gdLst>
                    <a:gd name="T0" fmla="*/ 4 w 57"/>
                    <a:gd name="T1" fmla="*/ 21 h 25"/>
                    <a:gd name="T2" fmla="*/ 14 w 57"/>
                    <a:gd name="T3" fmla="*/ 23 h 25"/>
                    <a:gd name="T4" fmla="*/ 20 w 57"/>
                    <a:gd name="T5" fmla="*/ 12 h 25"/>
                    <a:gd name="T6" fmla="*/ 20 w 57"/>
                    <a:gd name="T7" fmla="*/ 21 h 25"/>
                    <a:gd name="T8" fmla="*/ 39 w 57"/>
                    <a:gd name="T9" fmla="*/ 14 h 25"/>
                    <a:gd name="T10" fmla="*/ 40 w 57"/>
                    <a:gd name="T11" fmla="*/ 18 h 25"/>
                    <a:gd name="T12" fmla="*/ 46 w 57"/>
                    <a:gd name="T13" fmla="*/ 7 h 25"/>
                    <a:gd name="T14" fmla="*/ 47 w 57"/>
                    <a:gd name="T15" fmla="*/ 18 h 25"/>
                    <a:gd name="T16" fmla="*/ 47 w 57"/>
                    <a:gd name="T17" fmla="*/ 19 h 25"/>
                    <a:gd name="T18" fmla="*/ 57 w 57"/>
                    <a:gd name="T19" fmla="*/ 15 h 25"/>
                    <a:gd name="T20" fmla="*/ 57 w 57"/>
                    <a:gd name="T21" fmla="*/ 9 h 25"/>
                    <a:gd name="T22" fmla="*/ 56 w 57"/>
                    <a:gd name="T23" fmla="*/ 3 h 25"/>
                    <a:gd name="T24" fmla="*/ 50 w 57"/>
                    <a:gd name="T25" fmla="*/ 8 h 25"/>
                    <a:gd name="T26" fmla="*/ 49 w 57"/>
                    <a:gd name="T27" fmla="*/ 4 h 25"/>
                    <a:gd name="T28" fmla="*/ 47 w 57"/>
                    <a:gd name="T29" fmla="*/ 7 h 25"/>
                    <a:gd name="T30" fmla="*/ 46 w 57"/>
                    <a:gd name="T31" fmla="*/ 3 h 25"/>
                    <a:gd name="T32" fmla="*/ 41 w 57"/>
                    <a:gd name="T33" fmla="*/ 7 h 25"/>
                    <a:gd name="T34" fmla="*/ 42 w 57"/>
                    <a:gd name="T35" fmla="*/ 6 h 25"/>
                    <a:gd name="T36" fmla="*/ 38 w 57"/>
                    <a:gd name="T37" fmla="*/ 11 h 25"/>
                    <a:gd name="T38" fmla="*/ 36 w 57"/>
                    <a:gd name="T39" fmla="*/ 6 h 25"/>
                    <a:gd name="T40" fmla="*/ 37 w 57"/>
                    <a:gd name="T41" fmla="*/ 9 h 25"/>
                    <a:gd name="T42" fmla="*/ 24 w 57"/>
                    <a:gd name="T43" fmla="*/ 4 h 25"/>
                    <a:gd name="T44" fmla="*/ 23 w 57"/>
                    <a:gd name="T45" fmla="*/ 8 h 25"/>
                    <a:gd name="T46" fmla="*/ 29 w 57"/>
                    <a:gd name="T47" fmla="*/ 5 h 25"/>
                    <a:gd name="T48" fmla="*/ 28 w 57"/>
                    <a:gd name="T49" fmla="*/ 14 h 25"/>
                    <a:gd name="T50" fmla="*/ 21 w 57"/>
                    <a:gd name="T51" fmla="*/ 7 h 25"/>
                    <a:gd name="T52" fmla="*/ 11 w 57"/>
                    <a:gd name="T53" fmla="*/ 9 h 25"/>
                    <a:gd name="T54" fmla="*/ 11 w 57"/>
                    <a:gd name="T55" fmla="*/ 7 h 25"/>
                    <a:gd name="T56" fmla="*/ 5 w 57"/>
                    <a:gd name="T57" fmla="*/ 11 h 25"/>
                    <a:gd name="T58" fmla="*/ 8 w 57"/>
                    <a:gd name="T59" fmla="*/ 12 h 25"/>
                    <a:gd name="T60" fmla="*/ 5 w 57"/>
                    <a:gd name="T61" fmla="*/ 15 h 25"/>
                    <a:gd name="T62" fmla="*/ 5 w 57"/>
                    <a:gd name="T63" fmla="*/ 13 h 25"/>
                    <a:gd name="T64" fmla="*/ 0 w 57"/>
                    <a:gd name="T65" fmla="*/ 20 h 25"/>
                    <a:gd name="T66" fmla="*/ 6 w 57"/>
                    <a:gd name="T67" fmla="*/ 15 h 25"/>
                    <a:gd name="T68" fmla="*/ 4 w 57"/>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25">
                      <a:moveTo>
                        <a:pt x="4" y="21"/>
                      </a:moveTo>
                      <a:cubicBezTo>
                        <a:pt x="7" y="25"/>
                        <a:pt x="11" y="22"/>
                        <a:pt x="14" y="23"/>
                      </a:cubicBezTo>
                      <a:cubicBezTo>
                        <a:pt x="20" y="20"/>
                        <a:pt x="14" y="13"/>
                        <a:pt x="20" y="12"/>
                      </a:cubicBezTo>
                      <a:cubicBezTo>
                        <a:pt x="20" y="21"/>
                        <a:pt x="20" y="21"/>
                        <a:pt x="20" y="21"/>
                      </a:cubicBezTo>
                      <a:cubicBezTo>
                        <a:pt x="26" y="21"/>
                        <a:pt x="35" y="22"/>
                        <a:pt x="39" y="14"/>
                      </a:cubicBezTo>
                      <a:cubicBezTo>
                        <a:pt x="40" y="15"/>
                        <a:pt x="41" y="16"/>
                        <a:pt x="40" y="18"/>
                      </a:cubicBezTo>
                      <a:cubicBezTo>
                        <a:pt x="44" y="17"/>
                        <a:pt x="41" y="4"/>
                        <a:pt x="46" y="7"/>
                      </a:cubicBezTo>
                      <a:cubicBezTo>
                        <a:pt x="42" y="13"/>
                        <a:pt x="48" y="12"/>
                        <a:pt x="47" y="18"/>
                      </a:cubicBezTo>
                      <a:cubicBezTo>
                        <a:pt x="47" y="19"/>
                        <a:pt x="47" y="19"/>
                        <a:pt x="47" y="19"/>
                      </a:cubicBezTo>
                      <a:cubicBezTo>
                        <a:pt x="50" y="18"/>
                        <a:pt x="54" y="15"/>
                        <a:pt x="57" y="15"/>
                      </a:cubicBezTo>
                      <a:cubicBezTo>
                        <a:pt x="57" y="13"/>
                        <a:pt x="54" y="9"/>
                        <a:pt x="57" y="9"/>
                      </a:cubicBezTo>
                      <a:cubicBezTo>
                        <a:pt x="56" y="8"/>
                        <a:pt x="57" y="6"/>
                        <a:pt x="56" y="3"/>
                      </a:cubicBezTo>
                      <a:cubicBezTo>
                        <a:pt x="54" y="6"/>
                        <a:pt x="52" y="4"/>
                        <a:pt x="50" y="8"/>
                      </a:cubicBezTo>
                      <a:cubicBezTo>
                        <a:pt x="48" y="5"/>
                        <a:pt x="51" y="7"/>
                        <a:pt x="49" y="4"/>
                      </a:cubicBezTo>
                      <a:cubicBezTo>
                        <a:pt x="47" y="7"/>
                        <a:pt x="47" y="7"/>
                        <a:pt x="47" y="7"/>
                      </a:cubicBezTo>
                      <a:cubicBezTo>
                        <a:pt x="45" y="6"/>
                        <a:pt x="49" y="3"/>
                        <a:pt x="46" y="3"/>
                      </a:cubicBezTo>
                      <a:cubicBezTo>
                        <a:pt x="45" y="5"/>
                        <a:pt x="43" y="7"/>
                        <a:pt x="41" y="7"/>
                      </a:cubicBezTo>
                      <a:cubicBezTo>
                        <a:pt x="42" y="6"/>
                        <a:pt x="42" y="6"/>
                        <a:pt x="42" y="6"/>
                      </a:cubicBezTo>
                      <a:cubicBezTo>
                        <a:pt x="40" y="7"/>
                        <a:pt x="37" y="6"/>
                        <a:pt x="38" y="11"/>
                      </a:cubicBezTo>
                      <a:cubicBezTo>
                        <a:pt x="36" y="6"/>
                        <a:pt x="36" y="6"/>
                        <a:pt x="36" y="6"/>
                      </a:cubicBezTo>
                      <a:cubicBezTo>
                        <a:pt x="37" y="9"/>
                        <a:pt x="37" y="9"/>
                        <a:pt x="37" y="9"/>
                      </a:cubicBezTo>
                      <a:cubicBezTo>
                        <a:pt x="32" y="8"/>
                        <a:pt x="30" y="0"/>
                        <a:pt x="24" y="4"/>
                      </a:cubicBezTo>
                      <a:cubicBezTo>
                        <a:pt x="25" y="5"/>
                        <a:pt x="24" y="7"/>
                        <a:pt x="23" y="8"/>
                      </a:cubicBezTo>
                      <a:cubicBezTo>
                        <a:pt x="26" y="10"/>
                        <a:pt x="26" y="5"/>
                        <a:pt x="29" y="5"/>
                      </a:cubicBezTo>
                      <a:cubicBezTo>
                        <a:pt x="29" y="8"/>
                        <a:pt x="25" y="12"/>
                        <a:pt x="28" y="14"/>
                      </a:cubicBezTo>
                      <a:cubicBezTo>
                        <a:pt x="25" y="10"/>
                        <a:pt x="22" y="15"/>
                        <a:pt x="21" y="7"/>
                      </a:cubicBezTo>
                      <a:cubicBezTo>
                        <a:pt x="17" y="6"/>
                        <a:pt x="15" y="11"/>
                        <a:pt x="11" y="9"/>
                      </a:cubicBezTo>
                      <a:cubicBezTo>
                        <a:pt x="11" y="7"/>
                        <a:pt x="11" y="7"/>
                        <a:pt x="11" y="7"/>
                      </a:cubicBezTo>
                      <a:cubicBezTo>
                        <a:pt x="11" y="13"/>
                        <a:pt x="8" y="5"/>
                        <a:pt x="5" y="11"/>
                      </a:cubicBezTo>
                      <a:cubicBezTo>
                        <a:pt x="8" y="12"/>
                        <a:pt x="8" y="12"/>
                        <a:pt x="8" y="12"/>
                      </a:cubicBezTo>
                      <a:cubicBezTo>
                        <a:pt x="8" y="15"/>
                        <a:pt x="7" y="15"/>
                        <a:pt x="5" y="15"/>
                      </a:cubicBezTo>
                      <a:cubicBezTo>
                        <a:pt x="5" y="14"/>
                        <a:pt x="5" y="14"/>
                        <a:pt x="5" y="13"/>
                      </a:cubicBezTo>
                      <a:cubicBezTo>
                        <a:pt x="5" y="17"/>
                        <a:pt x="0" y="18"/>
                        <a:pt x="0" y="20"/>
                      </a:cubicBezTo>
                      <a:cubicBezTo>
                        <a:pt x="2" y="20"/>
                        <a:pt x="4" y="17"/>
                        <a:pt x="6" y="15"/>
                      </a:cubicBezTo>
                      <a:cubicBezTo>
                        <a:pt x="5" y="18"/>
                        <a:pt x="5"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6" name="Freeform 1233"/>
                <p:cNvSpPr>
                  <a:spLocks/>
                </p:cNvSpPr>
                <p:nvPr/>
              </p:nvSpPr>
              <p:spPr bwMode="auto">
                <a:xfrm>
                  <a:off x="3934" y="2601"/>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1"/>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7" name="Freeform 1234"/>
                <p:cNvSpPr>
                  <a:spLocks/>
                </p:cNvSpPr>
                <p:nvPr/>
              </p:nvSpPr>
              <p:spPr bwMode="auto">
                <a:xfrm>
                  <a:off x="3857" y="2597"/>
                  <a:ext cx="38" cy="26"/>
                </a:xfrm>
                <a:custGeom>
                  <a:avLst/>
                  <a:gdLst>
                    <a:gd name="T0" fmla="*/ 33 w 44"/>
                    <a:gd name="T1" fmla="*/ 14 h 30"/>
                    <a:gd name="T2" fmla="*/ 31 w 44"/>
                    <a:gd name="T3" fmla="*/ 9 h 30"/>
                    <a:gd name="T4" fmla="*/ 32 w 44"/>
                    <a:gd name="T5" fmla="*/ 19 h 30"/>
                    <a:gd name="T6" fmla="*/ 27 w 44"/>
                    <a:gd name="T7" fmla="*/ 21 h 30"/>
                    <a:gd name="T8" fmla="*/ 26 w 44"/>
                    <a:gd name="T9" fmla="*/ 12 h 30"/>
                    <a:gd name="T10" fmla="*/ 22 w 44"/>
                    <a:gd name="T11" fmla="*/ 11 h 30"/>
                    <a:gd name="T12" fmla="*/ 22 w 44"/>
                    <a:gd name="T13" fmla="*/ 17 h 30"/>
                    <a:gd name="T14" fmla="*/ 17 w 44"/>
                    <a:gd name="T15" fmla="*/ 20 h 30"/>
                    <a:gd name="T16" fmla="*/ 19 w 44"/>
                    <a:gd name="T17" fmla="*/ 18 h 30"/>
                    <a:gd name="T18" fmla="*/ 16 w 44"/>
                    <a:gd name="T19" fmla="*/ 12 h 30"/>
                    <a:gd name="T20" fmla="*/ 4 w 44"/>
                    <a:gd name="T21" fmla="*/ 28 h 30"/>
                    <a:gd name="T22" fmla="*/ 7 w 44"/>
                    <a:gd name="T23" fmla="*/ 27 h 30"/>
                    <a:gd name="T24" fmla="*/ 7 w 44"/>
                    <a:gd name="T25" fmla="*/ 20 h 30"/>
                    <a:gd name="T26" fmla="*/ 11 w 44"/>
                    <a:gd name="T27" fmla="*/ 22 h 30"/>
                    <a:gd name="T28" fmla="*/ 9 w 44"/>
                    <a:gd name="T29" fmla="*/ 26 h 30"/>
                    <a:gd name="T30" fmla="*/ 39 w 44"/>
                    <a:gd name="T31" fmla="*/ 24 h 30"/>
                    <a:gd name="T32" fmla="*/ 35 w 44"/>
                    <a:gd name="T33" fmla="*/ 24 h 30"/>
                    <a:gd name="T34" fmla="*/ 39 w 44"/>
                    <a:gd name="T35" fmla="*/ 20 h 30"/>
                    <a:gd name="T36" fmla="*/ 36 w 44"/>
                    <a:gd name="T37" fmla="*/ 13 h 30"/>
                    <a:gd name="T38" fmla="*/ 39 w 44"/>
                    <a:gd name="T39" fmla="*/ 15 h 30"/>
                    <a:gd name="T40" fmla="*/ 38 w 44"/>
                    <a:gd name="T41" fmla="*/ 8 h 30"/>
                    <a:gd name="T42" fmla="*/ 44 w 44"/>
                    <a:gd name="T43" fmla="*/ 5 h 30"/>
                    <a:gd name="T44" fmla="*/ 34 w 44"/>
                    <a:gd name="T45" fmla="*/ 5 h 30"/>
                    <a:gd name="T46" fmla="*/ 33 w 44"/>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0">
                      <a:moveTo>
                        <a:pt x="33" y="14"/>
                      </a:moveTo>
                      <a:cubicBezTo>
                        <a:pt x="30" y="14"/>
                        <a:pt x="33" y="11"/>
                        <a:pt x="31" y="9"/>
                      </a:cubicBezTo>
                      <a:cubicBezTo>
                        <a:pt x="28" y="12"/>
                        <a:pt x="34" y="15"/>
                        <a:pt x="32" y="19"/>
                      </a:cubicBezTo>
                      <a:cubicBezTo>
                        <a:pt x="30" y="17"/>
                        <a:pt x="28" y="21"/>
                        <a:pt x="27" y="21"/>
                      </a:cubicBezTo>
                      <a:cubicBezTo>
                        <a:pt x="28" y="19"/>
                        <a:pt x="27" y="13"/>
                        <a:pt x="26" y="12"/>
                      </a:cubicBezTo>
                      <a:cubicBezTo>
                        <a:pt x="25" y="14"/>
                        <a:pt x="23" y="11"/>
                        <a:pt x="22" y="11"/>
                      </a:cubicBezTo>
                      <a:cubicBezTo>
                        <a:pt x="26" y="15"/>
                        <a:pt x="18" y="13"/>
                        <a:pt x="22" y="17"/>
                      </a:cubicBezTo>
                      <a:cubicBezTo>
                        <a:pt x="22" y="20"/>
                        <a:pt x="18" y="23"/>
                        <a:pt x="17" y="20"/>
                      </a:cubicBezTo>
                      <a:cubicBezTo>
                        <a:pt x="17" y="18"/>
                        <a:pt x="18" y="18"/>
                        <a:pt x="19" y="18"/>
                      </a:cubicBezTo>
                      <a:cubicBezTo>
                        <a:pt x="20" y="14"/>
                        <a:pt x="16" y="16"/>
                        <a:pt x="16" y="12"/>
                      </a:cubicBezTo>
                      <a:cubicBezTo>
                        <a:pt x="12" y="18"/>
                        <a:pt x="0" y="18"/>
                        <a:pt x="4" y="28"/>
                      </a:cubicBezTo>
                      <a:cubicBezTo>
                        <a:pt x="5" y="30"/>
                        <a:pt x="6" y="28"/>
                        <a:pt x="7" y="27"/>
                      </a:cubicBezTo>
                      <a:cubicBezTo>
                        <a:pt x="3" y="25"/>
                        <a:pt x="7" y="22"/>
                        <a:pt x="7" y="20"/>
                      </a:cubicBezTo>
                      <a:cubicBezTo>
                        <a:pt x="9" y="22"/>
                        <a:pt x="12" y="18"/>
                        <a:pt x="11" y="22"/>
                      </a:cubicBezTo>
                      <a:cubicBezTo>
                        <a:pt x="9" y="26"/>
                        <a:pt x="9" y="26"/>
                        <a:pt x="9" y="26"/>
                      </a:cubicBezTo>
                      <a:cubicBezTo>
                        <a:pt x="18" y="27"/>
                        <a:pt x="29" y="26"/>
                        <a:pt x="39" y="24"/>
                      </a:cubicBezTo>
                      <a:cubicBezTo>
                        <a:pt x="35" y="24"/>
                        <a:pt x="35" y="24"/>
                        <a:pt x="35" y="24"/>
                      </a:cubicBezTo>
                      <a:cubicBezTo>
                        <a:pt x="35" y="21"/>
                        <a:pt x="37" y="21"/>
                        <a:pt x="39" y="20"/>
                      </a:cubicBezTo>
                      <a:cubicBezTo>
                        <a:pt x="36" y="13"/>
                        <a:pt x="36" y="13"/>
                        <a:pt x="36" y="13"/>
                      </a:cubicBezTo>
                      <a:cubicBezTo>
                        <a:pt x="38" y="14"/>
                        <a:pt x="39" y="13"/>
                        <a:pt x="39" y="15"/>
                      </a:cubicBezTo>
                      <a:cubicBezTo>
                        <a:pt x="40" y="12"/>
                        <a:pt x="39" y="11"/>
                        <a:pt x="38" y="8"/>
                      </a:cubicBezTo>
                      <a:cubicBezTo>
                        <a:pt x="42" y="7"/>
                        <a:pt x="42" y="10"/>
                        <a:pt x="44" y="5"/>
                      </a:cubicBezTo>
                      <a:cubicBezTo>
                        <a:pt x="39" y="0"/>
                        <a:pt x="40"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8" name="Freeform 1235"/>
                <p:cNvSpPr>
                  <a:spLocks/>
                </p:cNvSpPr>
                <p:nvPr/>
              </p:nvSpPr>
              <p:spPr bwMode="auto">
                <a:xfrm>
                  <a:off x="3894" y="2606"/>
                  <a:ext cx="2" cy="4"/>
                </a:xfrm>
                <a:custGeom>
                  <a:avLst/>
                  <a:gdLst>
                    <a:gd name="T0" fmla="*/ 1 w 2"/>
                    <a:gd name="T1" fmla="*/ 0 h 4"/>
                    <a:gd name="T2" fmla="*/ 0 w 2"/>
                    <a:gd name="T3" fmla="*/ 4 h 4"/>
                    <a:gd name="T4" fmla="*/ 2 w 2"/>
                    <a:gd name="T5" fmla="*/ 2 h 4"/>
                    <a:gd name="T6" fmla="*/ 1 w 2"/>
                    <a:gd name="T7" fmla="*/ 0 h 4"/>
                  </a:gdLst>
                  <a:ahLst/>
                  <a:cxnLst>
                    <a:cxn ang="0">
                      <a:pos x="T0" y="T1"/>
                    </a:cxn>
                    <a:cxn ang="0">
                      <a:pos x="T2" y="T3"/>
                    </a:cxn>
                    <a:cxn ang="0">
                      <a:pos x="T4" y="T5"/>
                    </a:cxn>
                    <a:cxn ang="0">
                      <a:pos x="T6" y="T7"/>
                    </a:cxn>
                  </a:cxnLst>
                  <a:rect l="0" t="0" r="r" b="b"/>
                  <a:pathLst>
                    <a:path w="2" h="4">
                      <a:moveTo>
                        <a:pt x="1" y="0"/>
                      </a:moveTo>
                      <a:lnTo>
                        <a:pt x="0" y="4"/>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9" name="Freeform 1236"/>
                <p:cNvSpPr>
                  <a:spLocks/>
                </p:cNvSpPr>
                <p:nvPr/>
              </p:nvSpPr>
              <p:spPr bwMode="auto">
                <a:xfrm>
                  <a:off x="3893" y="2615"/>
                  <a:ext cx="1"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0" name="Freeform 1237"/>
                <p:cNvSpPr>
                  <a:spLocks/>
                </p:cNvSpPr>
                <p:nvPr/>
              </p:nvSpPr>
              <p:spPr bwMode="auto">
                <a:xfrm>
                  <a:off x="3865" y="2608"/>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1" name="Freeform 1238"/>
                <p:cNvSpPr>
                  <a:spLocks/>
                </p:cNvSpPr>
                <p:nvPr/>
              </p:nvSpPr>
              <p:spPr bwMode="auto">
                <a:xfrm>
                  <a:off x="3849" y="2611"/>
                  <a:ext cx="12" cy="12"/>
                </a:xfrm>
                <a:custGeom>
                  <a:avLst/>
                  <a:gdLst>
                    <a:gd name="T0" fmla="*/ 0 w 14"/>
                    <a:gd name="T1" fmla="*/ 14 h 14"/>
                    <a:gd name="T2" fmla="*/ 12 w 14"/>
                    <a:gd name="T3" fmla="*/ 13 h 14"/>
                    <a:gd name="T4" fmla="*/ 11 w 14"/>
                    <a:gd name="T5" fmla="*/ 1 h 14"/>
                    <a:gd name="T6" fmla="*/ 7 w 14"/>
                    <a:gd name="T7" fmla="*/ 9 h 14"/>
                    <a:gd name="T8" fmla="*/ 1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10"/>
                        <a:pt x="12" y="13"/>
                      </a:cubicBezTo>
                      <a:cubicBezTo>
                        <a:pt x="14" y="8"/>
                        <a:pt x="10" y="5"/>
                        <a:pt x="11" y="1"/>
                      </a:cubicBezTo>
                      <a:cubicBezTo>
                        <a:pt x="9" y="0"/>
                        <a:pt x="9" y="7"/>
                        <a:pt x="7" y="9"/>
                      </a:cubicBezTo>
                      <a:cubicBezTo>
                        <a:pt x="6" y="5"/>
                        <a:pt x="3" y="10"/>
                        <a:pt x="1"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2" name="Freeform 1239"/>
                <p:cNvSpPr>
                  <a:spLocks/>
                </p:cNvSpPr>
                <p:nvPr/>
              </p:nvSpPr>
              <p:spPr bwMode="auto">
                <a:xfrm>
                  <a:off x="3757" y="2603"/>
                  <a:ext cx="96" cy="19"/>
                </a:xfrm>
                <a:custGeom>
                  <a:avLst/>
                  <a:gdLst>
                    <a:gd name="T0" fmla="*/ 91 w 111"/>
                    <a:gd name="T1" fmla="*/ 10 h 23"/>
                    <a:gd name="T2" fmla="*/ 85 w 111"/>
                    <a:gd name="T3" fmla="*/ 11 h 23"/>
                    <a:gd name="T4" fmla="*/ 88 w 111"/>
                    <a:gd name="T5" fmla="*/ 8 h 23"/>
                    <a:gd name="T6" fmla="*/ 83 w 111"/>
                    <a:gd name="T7" fmla="*/ 6 h 23"/>
                    <a:gd name="T8" fmla="*/ 84 w 111"/>
                    <a:gd name="T9" fmla="*/ 8 h 23"/>
                    <a:gd name="T10" fmla="*/ 74 w 111"/>
                    <a:gd name="T11" fmla="*/ 10 h 23"/>
                    <a:gd name="T12" fmla="*/ 72 w 111"/>
                    <a:gd name="T13" fmla="*/ 15 h 23"/>
                    <a:gd name="T14" fmla="*/ 65 w 111"/>
                    <a:gd name="T15" fmla="*/ 7 h 23"/>
                    <a:gd name="T16" fmla="*/ 67 w 111"/>
                    <a:gd name="T17" fmla="*/ 18 h 23"/>
                    <a:gd name="T18" fmla="*/ 55 w 111"/>
                    <a:gd name="T19" fmla="*/ 14 h 23"/>
                    <a:gd name="T20" fmla="*/ 58 w 111"/>
                    <a:gd name="T21" fmla="*/ 13 h 23"/>
                    <a:gd name="T22" fmla="*/ 52 w 111"/>
                    <a:gd name="T23" fmla="*/ 13 h 23"/>
                    <a:gd name="T24" fmla="*/ 52 w 111"/>
                    <a:gd name="T25" fmla="*/ 8 h 23"/>
                    <a:gd name="T26" fmla="*/ 43 w 111"/>
                    <a:gd name="T27" fmla="*/ 8 h 23"/>
                    <a:gd name="T28" fmla="*/ 44 w 111"/>
                    <a:gd name="T29" fmla="*/ 5 h 23"/>
                    <a:gd name="T30" fmla="*/ 26 w 111"/>
                    <a:gd name="T31" fmla="*/ 9 h 23"/>
                    <a:gd name="T32" fmla="*/ 24 w 111"/>
                    <a:gd name="T33" fmla="*/ 6 h 23"/>
                    <a:gd name="T34" fmla="*/ 25 w 111"/>
                    <a:gd name="T35" fmla="*/ 16 h 23"/>
                    <a:gd name="T36" fmla="*/ 18 w 111"/>
                    <a:gd name="T37" fmla="*/ 15 h 23"/>
                    <a:gd name="T38" fmla="*/ 20 w 111"/>
                    <a:gd name="T39" fmla="*/ 8 h 23"/>
                    <a:gd name="T40" fmla="*/ 16 w 111"/>
                    <a:gd name="T41" fmla="*/ 11 h 23"/>
                    <a:gd name="T42" fmla="*/ 13 w 111"/>
                    <a:gd name="T43" fmla="*/ 5 h 23"/>
                    <a:gd name="T44" fmla="*/ 6 w 111"/>
                    <a:gd name="T45" fmla="*/ 14 h 23"/>
                    <a:gd name="T46" fmla="*/ 1 w 111"/>
                    <a:gd name="T47" fmla="*/ 12 h 23"/>
                    <a:gd name="T48" fmla="*/ 4 w 111"/>
                    <a:gd name="T49" fmla="*/ 21 h 23"/>
                    <a:gd name="T50" fmla="*/ 29 w 111"/>
                    <a:gd name="T51" fmla="*/ 20 h 23"/>
                    <a:gd name="T52" fmla="*/ 35 w 111"/>
                    <a:gd name="T53" fmla="*/ 15 h 23"/>
                    <a:gd name="T54" fmla="*/ 36 w 111"/>
                    <a:gd name="T55" fmla="*/ 21 h 23"/>
                    <a:gd name="T56" fmla="*/ 36 w 111"/>
                    <a:gd name="T57" fmla="*/ 15 h 23"/>
                    <a:gd name="T58" fmla="*/ 40 w 111"/>
                    <a:gd name="T59" fmla="*/ 21 h 23"/>
                    <a:gd name="T60" fmla="*/ 42 w 111"/>
                    <a:gd name="T61" fmla="*/ 16 h 23"/>
                    <a:gd name="T62" fmla="*/ 45 w 111"/>
                    <a:gd name="T63" fmla="*/ 23 h 23"/>
                    <a:gd name="T64" fmla="*/ 84 w 111"/>
                    <a:gd name="T65" fmla="*/ 20 h 23"/>
                    <a:gd name="T66" fmla="*/ 83 w 111"/>
                    <a:gd name="T67" fmla="*/ 15 h 23"/>
                    <a:gd name="T68" fmla="*/ 98 w 111"/>
                    <a:gd name="T69" fmla="*/ 15 h 23"/>
                    <a:gd name="T70" fmla="*/ 100 w 111"/>
                    <a:gd name="T71" fmla="*/ 11 h 23"/>
                    <a:gd name="T72" fmla="*/ 100 w 111"/>
                    <a:gd name="T73" fmla="*/ 20 h 23"/>
                    <a:gd name="T74" fmla="*/ 104 w 111"/>
                    <a:gd name="T75" fmla="*/ 19 h 23"/>
                    <a:gd name="T76" fmla="*/ 101 w 111"/>
                    <a:gd name="T77" fmla="*/ 17 h 23"/>
                    <a:gd name="T78" fmla="*/ 107 w 111"/>
                    <a:gd name="T79" fmla="*/ 19 h 23"/>
                    <a:gd name="T80" fmla="*/ 103 w 111"/>
                    <a:gd name="T81" fmla="*/ 8 h 23"/>
                    <a:gd name="T82" fmla="*/ 90 w 111"/>
                    <a:gd name="T83" fmla="*/ 3 h 23"/>
                    <a:gd name="T84" fmla="*/ 91 w 111"/>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3">
                      <a:moveTo>
                        <a:pt x="91" y="10"/>
                      </a:moveTo>
                      <a:cubicBezTo>
                        <a:pt x="89" y="10"/>
                        <a:pt x="87" y="13"/>
                        <a:pt x="85" y="11"/>
                      </a:cubicBezTo>
                      <a:cubicBezTo>
                        <a:pt x="85" y="9"/>
                        <a:pt x="87" y="8"/>
                        <a:pt x="88" y="8"/>
                      </a:cubicBezTo>
                      <a:cubicBezTo>
                        <a:pt x="87" y="3"/>
                        <a:pt x="86" y="9"/>
                        <a:pt x="83" y="6"/>
                      </a:cubicBezTo>
                      <a:cubicBezTo>
                        <a:pt x="83" y="6"/>
                        <a:pt x="84" y="7"/>
                        <a:pt x="84" y="8"/>
                      </a:cubicBezTo>
                      <a:cubicBezTo>
                        <a:pt x="78" y="7"/>
                        <a:pt x="81" y="13"/>
                        <a:pt x="74" y="10"/>
                      </a:cubicBezTo>
                      <a:cubicBezTo>
                        <a:pt x="73" y="11"/>
                        <a:pt x="72" y="12"/>
                        <a:pt x="72" y="15"/>
                      </a:cubicBezTo>
                      <a:cubicBezTo>
                        <a:pt x="68" y="11"/>
                        <a:pt x="70" y="11"/>
                        <a:pt x="65" y="7"/>
                      </a:cubicBezTo>
                      <a:cubicBezTo>
                        <a:pt x="65" y="9"/>
                        <a:pt x="67" y="13"/>
                        <a:pt x="67" y="18"/>
                      </a:cubicBezTo>
                      <a:cubicBezTo>
                        <a:pt x="60" y="12"/>
                        <a:pt x="60" y="19"/>
                        <a:pt x="55" y="14"/>
                      </a:cubicBezTo>
                      <a:cubicBezTo>
                        <a:pt x="56" y="14"/>
                        <a:pt x="56" y="13"/>
                        <a:pt x="58" y="13"/>
                      </a:cubicBezTo>
                      <a:cubicBezTo>
                        <a:pt x="57" y="7"/>
                        <a:pt x="54" y="14"/>
                        <a:pt x="52" y="13"/>
                      </a:cubicBezTo>
                      <a:cubicBezTo>
                        <a:pt x="52" y="8"/>
                        <a:pt x="52" y="8"/>
                        <a:pt x="52" y="8"/>
                      </a:cubicBezTo>
                      <a:cubicBezTo>
                        <a:pt x="50" y="9"/>
                        <a:pt x="46" y="12"/>
                        <a:pt x="43" y="8"/>
                      </a:cubicBezTo>
                      <a:cubicBezTo>
                        <a:pt x="44" y="5"/>
                        <a:pt x="44" y="5"/>
                        <a:pt x="44" y="5"/>
                      </a:cubicBezTo>
                      <a:cubicBezTo>
                        <a:pt x="38" y="9"/>
                        <a:pt x="31" y="7"/>
                        <a:pt x="26" y="9"/>
                      </a:cubicBezTo>
                      <a:cubicBezTo>
                        <a:pt x="24" y="6"/>
                        <a:pt x="24" y="6"/>
                        <a:pt x="24" y="6"/>
                      </a:cubicBezTo>
                      <a:cubicBezTo>
                        <a:pt x="17" y="10"/>
                        <a:pt x="30" y="8"/>
                        <a:pt x="25" y="16"/>
                      </a:cubicBezTo>
                      <a:cubicBezTo>
                        <a:pt x="25" y="6"/>
                        <a:pt x="22" y="19"/>
                        <a:pt x="18" y="15"/>
                      </a:cubicBezTo>
                      <a:cubicBezTo>
                        <a:pt x="16" y="11"/>
                        <a:pt x="22" y="13"/>
                        <a:pt x="20" y="8"/>
                      </a:cubicBezTo>
                      <a:cubicBezTo>
                        <a:pt x="19" y="13"/>
                        <a:pt x="18" y="10"/>
                        <a:pt x="16" y="11"/>
                      </a:cubicBezTo>
                      <a:cubicBezTo>
                        <a:pt x="17" y="7"/>
                        <a:pt x="12" y="11"/>
                        <a:pt x="13" y="5"/>
                      </a:cubicBezTo>
                      <a:cubicBezTo>
                        <a:pt x="6" y="14"/>
                        <a:pt x="6" y="14"/>
                        <a:pt x="6" y="14"/>
                      </a:cubicBezTo>
                      <a:cubicBezTo>
                        <a:pt x="5" y="11"/>
                        <a:pt x="3" y="12"/>
                        <a:pt x="1" y="12"/>
                      </a:cubicBezTo>
                      <a:cubicBezTo>
                        <a:pt x="5" y="12"/>
                        <a:pt x="0" y="19"/>
                        <a:pt x="4" y="21"/>
                      </a:cubicBezTo>
                      <a:cubicBezTo>
                        <a:pt x="10" y="19"/>
                        <a:pt x="21" y="18"/>
                        <a:pt x="29" y="20"/>
                      </a:cubicBezTo>
                      <a:cubicBezTo>
                        <a:pt x="30" y="14"/>
                        <a:pt x="34" y="21"/>
                        <a:pt x="35" y="15"/>
                      </a:cubicBezTo>
                      <a:cubicBezTo>
                        <a:pt x="36" y="21"/>
                        <a:pt x="36" y="21"/>
                        <a:pt x="36" y="21"/>
                      </a:cubicBezTo>
                      <a:cubicBezTo>
                        <a:pt x="41" y="20"/>
                        <a:pt x="35" y="18"/>
                        <a:pt x="36" y="15"/>
                      </a:cubicBezTo>
                      <a:cubicBezTo>
                        <a:pt x="39" y="15"/>
                        <a:pt x="40" y="18"/>
                        <a:pt x="40" y="21"/>
                      </a:cubicBezTo>
                      <a:cubicBezTo>
                        <a:pt x="44" y="21"/>
                        <a:pt x="40" y="19"/>
                        <a:pt x="42" y="16"/>
                      </a:cubicBezTo>
                      <a:cubicBezTo>
                        <a:pt x="45" y="23"/>
                        <a:pt x="45" y="23"/>
                        <a:pt x="45" y="23"/>
                      </a:cubicBezTo>
                      <a:cubicBezTo>
                        <a:pt x="56" y="21"/>
                        <a:pt x="71" y="16"/>
                        <a:pt x="84" y="20"/>
                      </a:cubicBezTo>
                      <a:cubicBezTo>
                        <a:pt x="83" y="15"/>
                        <a:pt x="83" y="15"/>
                        <a:pt x="83" y="15"/>
                      </a:cubicBezTo>
                      <a:cubicBezTo>
                        <a:pt x="89" y="18"/>
                        <a:pt x="93" y="5"/>
                        <a:pt x="98" y="15"/>
                      </a:cubicBezTo>
                      <a:cubicBezTo>
                        <a:pt x="100" y="11"/>
                        <a:pt x="100" y="11"/>
                        <a:pt x="100" y="11"/>
                      </a:cubicBezTo>
                      <a:cubicBezTo>
                        <a:pt x="99" y="13"/>
                        <a:pt x="101" y="17"/>
                        <a:pt x="100" y="20"/>
                      </a:cubicBezTo>
                      <a:cubicBezTo>
                        <a:pt x="101" y="19"/>
                        <a:pt x="103" y="21"/>
                        <a:pt x="104" y="19"/>
                      </a:cubicBezTo>
                      <a:cubicBezTo>
                        <a:pt x="101" y="17"/>
                        <a:pt x="101" y="17"/>
                        <a:pt x="101" y="17"/>
                      </a:cubicBezTo>
                      <a:cubicBezTo>
                        <a:pt x="103" y="13"/>
                        <a:pt x="106" y="16"/>
                        <a:pt x="107" y="19"/>
                      </a:cubicBezTo>
                      <a:cubicBezTo>
                        <a:pt x="111" y="14"/>
                        <a:pt x="104" y="11"/>
                        <a:pt x="103" y="8"/>
                      </a:cubicBezTo>
                      <a:cubicBezTo>
                        <a:pt x="97" y="16"/>
                        <a:pt x="96" y="0"/>
                        <a:pt x="90" y="3"/>
                      </a:cubicBezTo>
                      <a:cubicBezTo>
                        <a:pt x="87" y="6"/>
                        <a:pt x="91" y="7"/>
                        <a:pt x="91"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3" name="Freeform 1240"/>
                <p:cNvSpPr>
                  <a:spLocks/>
                </p:cNvSpPr>
                <p:nvPr/>
              </p:nvSpPr>
              <p:spPr bwMode="auto">
                <a:xfrm>
                  <a:off x="3843" y="262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4" name="Freeform 1241"/>
                <p:cNvSpPr>
                  <a:spLocks/>
                </p:cNvSpPr>
                <p:nvPr/>
              </p:nvSpPr>
              <p:spPr bwMode="auto">
                <a:xfrm>
                  <a:off x="3756" y="2613"/>
                  <a:ext cx="2" cy="1"/>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0"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5" name="Freeform 1242"/>
                <p:cNvSpPr>
                  <a:spLocks/>
                </p:cNvSpPr>
                <p:nvPr/>
              </p:nvSpPr>
              <p:spPr bwMode="auto">
                <a:xfrm>
                  <a:off x="3849" y="26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6" name="Freeform 1243"/>
                <p:cNvSpPr>
                  <a:spLocks/>
                </p:cNvSpPr>
                <p:nvPr/>
              </p:nvSpPr>
              <p:spPr bwMode="auto">
                <a:xfrm>
                  <a:off x="3850" y="261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7" name="Freeform 1244"/>
                <p:cNvSpPr>
                  <a:spLocks/>
                </p:cNvSpPr>
                <p:nvPr/>
              </p:nvSpPr>
              <p:spPr bwMode="auto">
                <a:xfrm>
                  <a:off x="3744" y="2607"/>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8" name="Freeform 1245"/>
                <p:cNvSpPr>
                  <a:spLocks/>
                </p:cNvSpPr>
                <p:nvPr/>
              </p:nvSpPr>
              <p:spPr bwMode="auto">
                <a:xfrm>
                  <a:off x="3704" y="2603"/>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9" name="Freeform 1246"/>
                <p:cNvSpPr>
                  <a:spLocks/>
                </p:cNvSpPr>
                <p:nvPr/>
              </p:nvSpPr>
              <p:spPr bwMode="auto">
                <a:xfrm>
                  <a:off x="3593" y="2591"/>
                  <a:ext cx="162" cy="31"/>
                </a:xfrm>
                <a:custGeom>
                  <a:avLst/>
                  <a:gdLst>
                    <a:gd name="T0" fmla="*/ 7 w 188"/>
                    <a:gd name="T1" fmla="*/ 13 h 35"/>
                    <a:gd name="T2" fmla="*/ 3 w 188"/>
                    <a:gd name="T3" fmla="*/ 19 h 35"/>
                    <a:gd name="T4" fmla="*/ 9 w 188"/>
                    <a:gd name="T5" fmla="*/ 23 h 35"/>
                    <a:gd name="T6" fmla="*/ 19 w 188"/>
                    <a:gd name="T7" fmla="*/ 20 h 35"/>
                    <a:gd name="T8" fmla="*/ 41 w 188"/>
                    <a:gd name="T9" fmla="*/ 21 h 35"/>
                    <a:gd name="T10" fmla="*/ 54 w 188"/>
                    <a:gd name="T11" fmla="*/ 24 h 35"/>
                    <a:gd name="T12" fmla="*/ 73 w 188"/>
                    <a:gd name="T13" fmla="*/ 19 h 35"/>
                    <a:gd name="T14" fmla="*/ 77 w 188"/>
                    <a:gd name="T15" fmla="*/ 22 h 35"/>
                    <a:gd name="T16" fmla="*/ 87 w 188"/>
                    <a:gd name="T17" fmla="*/ 25 h 35"/>
                    <a:gd name="T18" fmla="*/ 92 w 188"/>
                    <a:gd name="T19" fmla="*/ 15 h 35"/>
                    <a:gd name="T20" fmla="*/ 101 w 188"/>
                    <a:gd name="T21" fmla="*/ 16 h 35"/>
                    <a:gd name="T22" fmla="*/ 108 w 188"/>
                    <a:gd name="T23" fmla="*/ 21 h 35"/>
                    <a:gd name="T24" fmla="*/ 121 w 188"/>
                    <a:gd name="T25" fmla="*/ 22 h 35"/>
                    <a:gd name="T26" fmla="*/ 133 w 188"/>
                    <a:gd name="T27" fmla="*/ 25 h 35"/>
                    <a:gd name="T28" fmla="*/ 144 w 188"/>
                    <a:gd name="T29" fmla="*/ 24 h 35"/>
                    <a:gd name="T30" fmla="*/ 152 w 188"/>
                    <a:gd name="T31" fmla="*/ 21 h 35"/>
                    <a:gd name="T32" fmla="*/ 155 w 188"/>
                    <a:gd name="T33" fmla="*/ 25 h 35"/>
                    <a:gd name="T34" fmla="*/ 162 w 188"/>
                    <a:gd name="T35" fmla="*/ 25 h 35"/>
                    <a:gd name="T36" fmla="*/ 188 w 188"/>
                    <a:gd name="T37" fmla="*/ 28 h 35"/>
                    <a:gd name="T38" fmla="*/ 175 w 188"/>
                    <a:gd name="T39" fmla="*/ 25 h 35"/>
                    <a:gd name="T40" fmla="*/ 172 w 188"/>
                    <a:gd name="T41" fmla="*/ 28 h 35"/>
                    <a:gd name="T42" fmla="*/ 170 w 188"/>
                    <a:gd name="T43" fmla="*/ 16 h 35"/>
                    <a:gd name="T44" fmla="*/ 167 w 188"/>
                    <a:gd name="T45" fmla="*/ 15 h 35"/>
                    <a:gd name="T46" fmla="*/ 158 w 188"/>
                    <a:gd name="T47" fmla="*/ 15 h 35"/>
                    <a:gd name="T48" fmla="*/ 150 w 188"/>
                    <a:gd name="T49" fmla="*/ 13 h 35"/>
                    <a:gd name="T50" fmla="*/ 138 w 188"/>
                    <a:gd name="T51" fmla="*/ 12 h 35"/>
                    <a:gd name="T52" fmla="*/ 128 w 188"/>
                    <a:gd name="T53" fmla="*/ 14 h 35"/>
                    <a:gd name="T54" fmla="*/ 128 w 188"/>
                    <a:gd name="T55" fmla="*/ 12 h 35"/>
                    <a:gd name="T56" fmla="*/ 125 w 188"/>
                    <a:gd name="T57" fmla="*/ 12 h 35"/>
                    <a:gd name="T58" fmla="*/ 116 w 188"/>
                    <a:gd name="T59" fmla="*/ 12 h 35"/>
                    <a:gd name="T60" fmla="*/ 108 w 188"/>
                    <a:gd name="T61" fmla="*/ 14 h 35"/>
                    <a:gd name="T62" fmla="*/ 105 w 188"/>
                    <a:gd name="T63" fmla="*/ 9 h 35"/>
                    <a:gd name="T64" fmla="*/ 95 w 188"/>
                    <a:gd name="T65" fmla="*/ 8 h 35"/>
                    <a:gd name="T66" fmla="*/ 90 w 188"/>
                    <a:gd name="T67" fmla="*/ 12 h 35"/>
                    <a:gd name="T68" fmla="*/ 78 w 188"/>
                    <a:gd name="T69" fmla="*/ 13 h 35"/>
                    <a:gd name="T70" fmla="*/ 60 w 188"/>
                    <a:gd name="T71" fmla="*/ 14 h 35"/>
                    <a:gd name="T72" fmla="*/ 55 w 188"/>
                    <a:gd name="T73" fmla="*/ 12 h 35"/>
                    <a:gd name="T74" fmla="*/ 35 w 188"/>
                    <a:gd name="T75" fmla="*/ 12 h 35"/>
                    <a:gd name="T76" fmla="*/ 43 w 188"/>
                    <a:gd name="T77" fmla="*/ 19 h 35"/>
                    <a:gd name="T78" fmla="*/ 34 w 188"/>
                    <a:gd name="T7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35">
                      <a:moveTo>
                        <a:pt x="16" y="7"/>
                      </a:moveTo>
                      <a:cubicBezTo>
                        <a:pt x="13" y="8"/>
                        <a:pt x="9" y="9"/>
                        <a:pt x="7" y="13"/>
                      </a:cubicBezTo>
                      <a:cubicBezTo>
                        <a:pt x="7" y="10"/>
                        <a:pt x="7" y="10"/>
                        <a:pt x="7" y="10"/>
                      </a:cubicBezTo>
                      <a:cubicBezTo>
                        <a:pt x="5" y="12"/>
                        <a:pt x="0" y="15"/>
                        <a:pt x="3" y="19"/>
                      </a:cubicBezTo>
                      <a:cubicBezTo>
                        <a:pt x="4" y="17"/>
                        <a:pt x="4" y="17"/>
                        <a:pt x="4" y="17"/>
                      </a:cubicBezTo>
                      <a:cubicBezTo>
                        <a:pt x="8" y="14"/>
                        <a:pt x="6" y="21"/>
                        <a:pt x="9" y="23"/>
                      </a:cubicBezTo>
                      <a:cubicBezTo>
                        <a:pt x="13" y="22"/>
                        <a:pt x="16" y="14"/>
                        <a:pt x="19" y="16"/>
                      </a:cubicBezTo>
                      <a:cubicBezTo>
                        <a:pt x="20" y="16"/>
                        <a:pt x="20" y="18"/>
                        <a:pt x="19" y="20"/>
                      </a:cubicBezTo>
                      <a:cubicBezTo>
                        <a:pt x="22" y="21"/>
                        <a:pt x="24" y="14"/>
                        <a:pt x="26" y="13"/>
                      </a:cubicBezTo>
                      <a:cubicBezTo>
                        <a:pt x="26" y="31"/>
                        <a:pt x="37" y="9"/>
                        <a:pt x="41" y="21"/>
                      </a:cubicBezTo>
                      <a:cubicBezTo>
                        <a:pt x="44" y="19"/>
                        <a:pt x="48" y="21"/>
                        <a:pt x="52" y="18"/>
                      </a:cubicBezTo>
                      <a:cubicBezTo>
                        <a:pt x="49" y="22"/>
                        <a:pt x="55" y="19"/>
                        <a:pt x="54" y="24"/>
                      </a:cubicBezTo>
                      <a:cubicBezTo>
                        <a:pt x="56" y="13"/>
                        <a:pt x="65" y="29"/>
                        <a:pt x="67" y="17"/>
                      </a:cubicBezTo>
                      <a:cubicBezTo>
                        <a:pt x="72" y="21"/>
                        <a:pt x="67" y="16"/>
                        <a:pt x="73" y="19"/>
                      </a:cubicBezTo>
                      <a:cubicBezTo>
                        <a:pt x="73" y="21"/>
                        <a:pt x="72" y="21"/>
                        <a:pt x="71" y="21"/>
                      </a:cubicBezTo>
                      <a:cubicBezTo>
                        <a:pt x="73" y="24"/>
                        <a:pt x="75" y="16"/>
                        <a:pt x="77" y="22"/>
                      </a:cubicBezTo>
                      <a:cubicBezTo>
                        <a:pt x="81" y="23"/>
                        <a:pt x="78" y="19"/>
                        <a:pt x="81" y="15"/>
                      </a:cubicBezTo>
                      <a:cubicBezTo>
                        <a:pt x="86" y="17"/>
                        <a:pt x="84" y="19"/>
                        <a:pt x="87" y="25"/>
                      </a:cubicBezTo>
                      <a:cubicBezTo>
                        <a:pt x="88" y="19"/>
                        <a:pt x="90" y="22"/>
                        <a:pt x="93" y="19"/>
                      </a:cubicBezTo>
                      <a:cubicBezTo>
                        <a:pt x="93" y="19"/>
                        <a:pt x="89" y="17"/>
                        <a:pt x="92" y="15"/>
                      </a:cubicBezTo>
                      <a:cubicBezTo>
                        <a:pt x="98" y="17"/>
                        <a:pt x="97" y="11"/>
                        <a:pt x="103" y="10"/>
                      </a:cubicBezTo>
                      <a:cubicBezTo>
                        <a:pt x="105" y="17"/>
                        <a:pt x="97" y="10"/>
                        <a:pt x="101" y="16"/>
                      </a:cubicBezTo>
                      <a:cubicBezTo>
                        <a:pt x="97" y="19"/>
                        <a:pt x="95" y="18"/>
                        <a:pt x="93" y="23"/>
                      </a:cubicBezTo>
                      <a:cubicBezTo>
                        <a:pt x="97" y="24"/>
                        <a:pt x="103" y="23"/>
                        <a:pt x="108" y="21"/>
                      </a:cubicBezTo>
                      <a:cubicBezTo>
                        <a:pt x="111" y="22"/>
                        <a:pt x="106" y="24"/>
                        <a:pt x="109" y="25"/>
                      </a:cubicBezTo>
                      <a:cubicBezTo>
                        <a:pt x="113" y="28"/>
                        <a:pt x="117" y="19"/>
                        <a:pt x="121" y="22"/>
                      </a:cubicBezTo>
                      <a:cubicBezTo>
                        <a:pt x="120" y="26"/>
                        <a:pt x="120" y="26"/>
                        <a:pt x="120" y="26"/>
                      </a:cubicBezTo>
                      <a:cubicBezTo>
                        <a:pt x="123" y="21"/>
                        <a:pt x="128" y="27"/>
                        <a:pt x="133" y="25"/>
                      </a:cubicBezTo>
                      <a:cubicBezTo>
                        <a:pt x="133" y="24"/>
                        <a:pt x="133" y="22"/>
                        <a:pt x="133" y="21"/>
                      </a:cubicBezTo>
                      <a:cubicBezTo>
                        <a:pt x="132" y="30"/>
                        <a:pt x="140" y="17"/>
                        <a:pt x="144" y="24"/>
                      </a:cubicBezTo>
                      <a:cubicBezTo>
                        <a:pt x="145" y="18"/>
                        <a:pt x="149" y="15"/>
                        <a:pt x="152" y="15"/>
                      </a:cubicBezTo>
                      <a:cubicBezTo>
                        <a:pt x="153" y="17"/>
                        <a:pt x="153" y="19"/>
                        <a:pt x="152" y="21"/>
                      </a:cubicBezTo>
                      <a:cubicBezTo>
                        <a:pt x="148" y="17"/>
                        <a:pt x="147" y="26"/>
                        <a:pt x="143" y="28"/>
                      </a:cubicBezTo>
                      <a:cubicBezTo>
                        <a:pt x="147" y="26"/>
                        <a:pt x="151" y="29"/>
                        <a:pt x="155" y="25"/>
                      </a:cubicBezTo>
                      <a:cubicBezTo>
                        <a:pt x="153" y="30"/>
                        <a:pt x="153" y="30"/>
                        <a:pt x="153" y="30"/>
                      </a:cubicBezTo>
                      <a:cubicBezTo>
                        <a:pt x="157" y="31"/>
                        <a:pt x="158" y="20"/>
                        <a:pt x="162" y="25"/>
                      </a:cubicBezTo>
                      <a:cubicBezTo>
                        <a:pt x="161" y="28"/>
                        <a:pt x="161" y="28"/>
                        <a:pt x="161" y="28"/>
                      </a:cubicBezTo>
                      <a:cubicBezTo>
                        <a:pt x="170" y="28"/>
                        <a:pt x="180" y="35"/>
                        <a:pt x="188" y="28"/>
                      </a:cubicBezTo>
                      <a:cubicBezTo>
                        <a:pt x="188" y="26"/>
                        <a:pt x="185" y="19"/>
                        <a:pt x="185" y="17"/>
                      </a:cubicBezTo>
                      <a:cubicBezTo>
                        <a:pt x="181" y="19"/>
                        <a:pt x="178" y="23"/>
                        <a:pt x="175" y="25"/>
                      </a:cubicBezTo>
                      <a:cubicBezTo>
                        <a:pt x="175" y="20"/>
                        <a:pt x="175" y="20"/>
                        <a:pt x="175" y="20"/>
                      </a:cubicBezTo>
                      <a:cubicBezTo>
                        <a:pt x="174" y="24"/>
                        <a:pt x="170" y="26"/>
                        <a:pt x="172" y="28"/>
                      </a:cubicBezTo>
                      <a:cubicBezTo>
                        <a:pt x="169" y="31"/>
                        <a:pt x="170" y="24"/>
                        <a:pt x="167" y="26"/>
                      </a:cubicBezTo>
                      <a:cubicBezTo>
                        <a:pt x="168" y="21"/>
                        <a:pt x="170" y="21"/>
                        <a:pt x="170" y="16"/>
                      </a:cubicBezTo>
                      <a:cubicBezTo>
                        <a:pt x="167" y="19"/>
                        <a:pt x="167" y="19"/>
                        <a:pt x="167" y="19"/>
                      </a:cubicBezTo>
                      <a:cubicBezTo>
                        <a:pt x="168" y="17"/>
                        <a:pt x="166" y="17"/>
                        <a:pt x="167" y="15"/>
                      </a:cubicBezTo>
                      <a:cubicBezTo>
                        <a:pt x="161" y="21"/>
                        <a:pt x="160" y="12"/>
                        <a:pt x="155" y="14"/>
                      </a:cubicBezTo>
                      <a:cubicBezTo>
                        <a:pt x="158" y="15"/>
                        <a:pt x="158" y="15"/>
                        <a:pt x="158" y="15"/>
                      </a:cubicBezTo>
                      <a:cubicBezTo>
                        <a:pt x="157" y="18"/>
                        <a:pt x="156" y="18"/>
                        <a:pt x="154" y="19"/>
                      </a:cubicBezTo>
                      <a:cubicBezTo>
                        <a:pt x="153" y="14"/>
                        <a:pt x="153" y="15"/>
                        <a:pt x="150" y="13"/>
                      </a:cubicBezTo>
                      <a:cubicBezTo>
                        <a:pt x="148" y="15"/>
                        <a:pt x="146" y="20"/>
                        <a:pt x="143" y="20"/>
                      </a:cubicBezTo>
                      <a:cubicBezTo>
                        <a:pt x="144" y="14"/>
                        <a:pt x="138" y="16"/>
                        <a:pt x="138" y="12"/>
                      </a:cubicBezTo>
                      <a:cubicBezTo>
                        <a:pt x="137" y="17"/>
                        <a:pt x="132" y="13"/>
                        <a:pt x="131" y="16"/>
                      </a:cubicBezTo>
                      <a:cubicBezTo>
                        <a:pt x="130" y="17"/>
                        <a:pt x="127" y="16"/>
                        <a:pt x="128" y="14"/>
                      </a:cubicBezTo>
                      <a:cubicBezTo>
                        <a:pt x="129" y="13"/>
                        <a:pt x="129" y="13"/>
                        <a:pt x="129" y="13"/>
                      </a:cubicBezTo>
                      <a:cubicBezTo>
                        <a:pt x="128" y="12"/>
                        <a:pt x="128" y="12"/>
                        <a:pt x="128" y="12"/>
                      </a:cubicBezTo>
                      <a:cubicBezTo>
                        <a:pt x="128" y="11"/>
                        <a:pt x="128" y="11"/>
                        <a:pt x="128" y="11"/>
                      </a:cubicBezTo>
                      <a:cubicBezTo>
                        <a:pt x="127" y="11"/>
                        <a:pt x="126" y="15"/>
                        <a:pt x="125" y="12"/>
                      </a:cubicBezTo>
                      <a:cubicBezTo>
                        <a:pt x="125" y="11"/>
                        <a:pt x="126" y="11"/>
                        <a:pt x="127" y="10"/>
                      </a:cubicBezTo>
                      <a:cubicBezTo>
                        <a:pt x="123" y="9"/>
                        <a:pt x="119" y="18"/>
                        <a:pt x="116" y="12"/>
                      </a:cubicBezTo>
                      <a:cubicBezTo>
                        <a:pt x="115" y="15"/>
                        <a:pt x="111" y="15"/>
                        <a:pt x="111" y="21"/>
                      </a:cubicBezTo>
                      <a:cubicBezTo>
                        <a:pt x="110" y="18"/>
                        <a:pt x="111" y="14"/>
                        <a:pt x="108" y="14"/>
                      </a:cubicBezTo>
                      <a:cubicBezTo>
                        <a:pt x="105" y="19"/>
                        <a:pt x="104" y="12"/>
                        <a:pt x="102" y="15"/>
                      </a:cubicBezTo>
                      <a:cubicBezTo>
                        <a:pt x="106" y="10"/>
                        <a:pt x="102" y="14"/>
                        <a:pt x="105" y="9"/>
                      </a:cubicBezTo>
                      <a:cubicBezTo>
                        <a:pt x="103" y="7"/>
                        <a:pt x="99" y="13"/>
                        <a:pt x="96" y="12"/>
                      </a:cubicBezTo>
                      <a:cubicBezTo>
                        <a:pt x="95" y="8"/>
                        <a:pt x="95" y="8"/>
                        <a:pt x="95" y="8"/>
                      </a:cubicBezTo>
                      <a:cubicBezTo>
                        <a:pt x="94" y="9"/>
                        <a:pt x="91" y="13"/>
                        <a:pt x="90" y="9"/>
                      </a:cubicBezTo>
                      <a:cubicBezTo>
                        <a:pt x="90" y="12"/>
                        <a:pt x="90" y="12"/>
                        <a:pt x="90" y="12"/>
                      </a:cubicBezTo>
                      <a:cubicBezTo>
                        <a:pt x="88" y="10"/>
                        <a:pt x="84" y="11"/>
                        <a:pt x="82" y="7"/>
                      </a:cubicBezTo>
                      <a:cubicBezTo>
                        <a:pt x="78" y="13"/>
                        <a:pt x="78" y="13"/>
                        <a:pt x="78" y="13"/>
                      </a:cubicBezTo>
                      <a:cubicBezTo>
                        <a:pt x="74" y="6"/>
                        <a:pt x="67" y="11"/>
                        <a:pt x="63" y="17"/>
                      </a:cubicBezTo>
                      <a:cubicBezTo>
                        <a:pt x="62" y="17"/>
                        <a:pt x="60" y="15"/>
                        <a:pt x="60" y="14"/>
                      </a:cubicBezTo>
                      <a:cubicBezTo>
                        <a:pt x="62" y="11"/>
                        <a:pt x="62" y="11"/>
                        <a:pt x="62" y="11"/>
                      </a:cubicBezTo>
                      <a:cubicBezTo>
                        <a:pt x="59" y="11"/>
                        <a:pt x="57" y="7"/>
                        <a:pt x="55" y="12"/>
                      </a:cubicBezTo>
                      <a:cubicBezTo>
                        <a:pt x="52" y="14"/>
                        <a:pt x="53" y="8"/>
                        <a:pt x="52" y="7"/>
                      </a:cubicBezTo>
                      <a:cubicBezTo>
                        <a:pt x="46" y="15"/>
                        <a:pt x="38" y="0"/>
                        <a:pt x="35" y="12"/>
                      </a:cubicBezTo>
                      <a:cubicBezTo>
                        <a:pt x="37" y="12"/>
                        <a:pt x="41" y="15"/>
                        <a:pt x="45" y="15"/>
                      </a:cubicBezTo>
                      <a:cubicBezTo>
                        <a:pt x="44" y="16"/>
                        <a:pt x="44" y="19"/>
                        <a:pt x="43" y="19"/>
                      </a:cubicBezTo>
                      <a:cubicBezTo>
                        <a:pt x="39" y="19"/>
                        <a:pt x="37" y="15"/>
                        <a:pt x="33" y="16"/>
                      </a:cubicBezTo>
                      <a:cubicBezTo>
                        <a:pt x="34" y="9"/>
                        <a:pt x="34" y="9"/>
                        <a:pt x="34" y="9"/>
                      </a:cubicBezTo>
                      <a:cubicBezTo>
                        <a:pt x="28" y="1"/>
                        <a:pt x="21" y="18"/>
                        <a:pt x="16"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0" name="Freeform 1247"/>
                <p:cNvSpPr>
                  <a:spLocks/>
                </p:cNvSpPr>
                <p:nvPr/>
              </p:nvSpPr>
              <p:spPr bwMode="auto">
                <a:xfrm>
                  <a:off x="3647" y="2597"/>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1" name="Freeform 1248"/>
                <p:cNvSpPr>
                  <a:spLocks/>
                </p:cNvSpPr>
                <p:nvPr/>
              </p:nvSpPr>
              <p:spPr bwMode="auto">
                <a:xfrm>
                  <a:off x="3646" y="2600"/>
                  <a:ext cx="1" cy="1"/>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2" name="Freeform 1249"/>
                <p:cNvSpPr>
                  <a:spLocks/>
                </p:cNvSpPr>
                <p:nvPr/>
              </p:nvSpPr>
              <p:spPr bwMode="auto">
                <a:xfrm>
                  <a:off x="3594" y="2597"/>
                  <a:ext cx="3" cy="2"/>
                </a:xfrm>
                <a:custGeom>
                  <a:avLst/>
                  <a:gdLst>
                    <a:gd name="T0" fmla="*/ 3 w 3"/>
                    <a:gd name="T1" fmla="*/ 1 h 3"/>
                    <a:gd name="T2" fmla="*/ 0 w 3"/>
                    <a:gd name="T3" fmla="*/ 1 h 3"/>
                    <a:gd name="T4" fmla="*/ 3 w 3"/>
                    <a:gd name="T5" fmla="*/ 1 h 3"/>
                  </a:gdLst>
                  <a:ahLst/>
                  <a:cxnLst>
                    <a:cxn ang="0">
                      <a:pos x="T0" y="T1"/>
                    </a:cxn>
                    <a:cxn ang="0">
                      <a:pos x="T2" y="T3"/>
                    </a:cxn>
                    <a:cxn ang="0">
                      <a:pos x="T4" y="T5"/>
                    </a:cxn>
                  </a:cxnLst>
                  <a:rect l="0" t="0" r="r" b="b"/>
                  <a:pathLst>
                    <a:path w="3" h="3">
                      <a:moveTo>
                        <a:pt x="3" y="1"/>
                      </a:moveTo>
                      <a:cubicBezTo>
                        <a:pt x="3" y="1"/>
                        <a:pt x="1" y="0"/>
                        <a:pt x="0" y="1"/>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3" name="Freeform 1250"/>
                <p:cNvSpPr>
                  <a:spLocks/>
                </p:cNvSpPr>
                <p:nvPr/>
              </p:nvSpPr>
              <p:spPr bwMode="auto">
                <a:xfrm>
                  <a:off x="3594" y="2599"/>
                  <a:ext cx="1" cy="2"/>
                </a:xfrm>
                <a:custGeom>
                  <a:avLst/>
                  <a:gdLst>
                    <a:gd name="T0" fmla="*/ 0 w 1"/>
                    <a:gd name="T1" fmla="*/ 0 h 2"/>
                    <a:gd name="T2" fmla="*/ 1 w 1"/>
                    <a:gd name="T3" fmla="*/ 2 h 2"/>
                    <a:gd name="T4" fmla="*/ 1 w 1"/>
                    <a:gd name="T5" fmla="*/ 1 h 2"/>
                    <a:gd name="T6" fmla="*/ 0 w 1"/>
                    <a:gd name="T7" fmla="*/ 0 h 2"/>
                  </a:gdLst>
                  <a:ahLst/>
                  <a:cxnLst>
                    <a:cxn ang="0">
                      <a:pos x="T0" y="T1"/>
                    </a:cxn>
                    <a:cxn ang="0">
                      <a:pos x="T2" y="T3"/>
                    </a:cxn>
                    <a:cxn ang="0">
                      <a:pos x="T4" y="T5"/>
                    </a:cxn>
                    <a:cxn ang="0">
                      <a:pos x="T6" y="T7"/>
                    </a:cxn>
                  </a:cxnLst>
                  <a:rect l="0" t="0" r="r" b="b"/>
                  <a:pathLst>
                    <a:path w="1" h="2">
                      <a:moveTo>
                        <a:pt x="0" y="0"/>
                      </a:moveTo>
                      <a:lnTo>
                        <a:pt x="1" y="2"/>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4" name="Freeform 1251"/>
                <p:cNvSpPr>
                  <a:spLocks/>
                </p:cNvSpPr>
                <p:nvPr/>
              </p:nvSpPr>
              <p:spPr bwMode="auto">
                <a:xfrm>
                  <a:off x="3508" y="2594"/>
                  <a:ext cx="86" cy="22"/>
                </a:xfrm>
                <a:custGeom>
                  <a:avLst/>
                  <a:gdLst>
                    <a:gd name="T0" fmla="*/ 18 w 99"/>
                    <a:gd name="T1" fmla="*/ 11 h 26"/>
                    <a:gd name="T2" fmla="*/ 13 w 99"/>
                    <a:gd name="T3" fmla="*/ 15 h 26"/>
                    <a:gd name="T4" fmla="*/ 9 w 99"/>
                    <a:gd name="T5" fmla="*/ 12 h 26"/>
                    <a:gd name="T6" fmla="*/ 3 w 99"/>
                    <a:gd name="T7" fmla="*/ 20 h 26"/>
                    <a:gd name="T8" fmla="*/ 49 w 99"/>
                    <a:gd name="T9" fmla="*/ 15 h 26"/>
                    <a:gd name="T10" fmla="*/ 47 w 99"/>
                    <a:gd name="T11" fmla="*/ 18 h 26"/>
                    <a:gd name="T12" fmla="*/ 64 w 99"/>
                    <a:gd name="T13" fmla="*/ 13 h 26"/>
                    <a:gd name="T14" fmla="*/ 63 w 99"/>
                    <a:gd name="T15" fmla="*/ 20 h 26"/>
                    <a:gd name="T16" fmla="*/ 74 w 99"/>
                    <a:gd name="T17" fmla="*/ 17 h 26"/>
                    <a:gd name="T18" fmla="*/ 73 w 99"/>
                    <a:gd name="T19" fmla="*/ 15 h 26"/>
                    <a:gd name="T20" fmla="*/ 76 w 99"/>
                    <a:gd name="T21" fmla="*/ 16 h 26"/>
                    <a:gd name="T22" fmla="*/ 75 w 99"/>
                    <a:gd name="T23" fmla="*/ 15 h 26"/>
                    <a:gd name="T24" fmla="*/ 82 w 99"/>
                    <a:gd name="T25" fmla="*/ 15 h 26"/>
                    <a:gd name="T26" fmla="*/ 80 w 99"/>
                    <a:gd name="T27" fmla="*/ 16 h 26"/>
                    <a:gd name="T28" fmla="*/ 85 w 99"/>
                    <a:gd name="T29" fmla="*/ 14 h 26"/>
                    <a:gd name="T30" fmla="*/ 85 w 99"/>
                    <a:gd name="T31" fmla="*/ 18 h 26"/>
                    <a:gd name="T32" fmla="*/ 98 w 99"/>
                    <a:gd name="T33" fmla="*/ 13 h 26"/>
                    <a:gd name="T34" fmla="*/ 99 w 99"/>
                    <a:gd name="T35" fmla="*/ 9 h 26"/>
                    <a:gd name="T36" fmla="*/ 88 w 99"/>
                    <a:gd name="T37" fmla="*/ 11 h 26"/>
                    <a:gd name="T38" fmla="*/ 89 w 99"/>
                    <a:gd name="T39" fmla="*/ 11 h 26"/>
                    <a:gd name="T40" fmla="*/ 82 w 99"/>
                    <a:gd name="T41" fmla="*/ 13 h 26"/>
                    <a:gd name="T42" fmla="*/ 87 w 99"/>
                    <a:gd name="T43" fmla="*/ 7 h 26"/>
                    <a:gd name="T44" fmla="*/ 75 w 99"/>
                    <a:gd name="T45" fmla="*/ 3 h 26"/>
                    <a:gd name="T46" fmla="*/ 76 w 99"/>
                    <a:gd name="T47" fmla="*/ 3 h 26"/>
                    <a:gd name="T48" fmla="*/ 72 w 99"/>
                    <a:gd name="T49" fmla="*/ 5 h 26"/>
                    <a:gd name="T50" fmla="*/ 75 w 99"/>
                    <a:gd name="T51" fmla="*/ 7 h 26"/>
                    <a:gd name="T52" fmla="*/ 72 w 99"/>
                    <a:gd name="T53" fmla="*/ 14 h 26"/>
                    <a:gd name="T54" fmla="*/ 68 w 99"/>
                    <a:gd name="T55" fmla="*/ 14 h 26"/>
                    <a:gd name="T56" fmla="*/ 71 w 99"/>
                    <a:gd name="T57" fmla="*/ 9 h 26"/>
                    <a:gd name="T58" fmla="*/ 68 w 99"/>
                    <a:gd name="T59" fmla="*/ 11 h 26"/>
                    <a:gd name="T60" fmla="*/ 65 w 99"/>
                    <a:gd name="T61" fmla="*/ 5 h 26"/>
                    <a:gd name="T62" fmla="*/ 64 w 99"/>
                    <a:gd name="T63" fmla="*/ 11 h 26"/>
                    <a:gd name="T64" fmla="*/ 45 w 99"/>
                    <a:gd name="T65" fmla="*/ 11 h 26"/>
                    <a:gd name="T66" fmla="*/ 48 w 99"/>
                    <a:gd name="T67" fmla="*/ 7 h 26"/>
                    <a:gd name="T68" fmla="*/ 44 w 99"/>
                    <a:gd name="T69" fmla="*/ 11 h 26"/>
                    <a:gd name="T70" fmla="*/ 33 w 99"/>
                    <a:gd name="T71" fmla="*/ 9 h 26"/>
                    <a:gd name="T72" fmla="*/ 34 w 99"/>
                    <a:gd name="T73" fmla="*/ 12 h 26"/>
                    <a:gd name="T74" fmla="*/ 21 w 99"/>
                    <a:gd name="T75" fmla="*/ 11 h 26"/>
                    <a:gd name="T76" fmla="*/ 21 w 99"/>
                    <a:gd name="T77" fmla="*/ 11 h 26"/>
                    <a:gd name="T78" fmla="*/ 15 w 99"/>
                    <a:gd name="T79" fmla="*/ 17 h 26"/>
                    <a:gd name="T80" fmla="*/ 18 w 99"/>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6">
                      <a:moveTo>
                        <a:pt x="18" y="11"/>
                      </a:moveTo>
                      <a:cubicBezTo>
                        <a:pt x="13" y="15"/>
                        <a:pt x="13" y="15"/>
                        <a:pt x="13" y="15"/>
                      </a:cubicBezTo>
                      <a:cubicBezTo>
                        <a:pt x="12" y="13"/>
                        <a:pt x="7" y="16"/>
                        <a:pt x="9" y="12"/>
                      </a:cubicBezTo>
                      <a:cubicBezTo>
                        <a:pt x="6" y="17"/>
                        <a:pt x="0" y="12"/>
                        <a:pt x="3" y="20"/>
                      </a:cubicBezTo>
                      <a:cubicBezTo>
                        <a:pt x="16" y="17"/>
                        <a:pt x="34" y="22"/>
                        <a:pt x="49" y="15"/>
                      </a:cubicBezTo>
                      <a:cubicBezTo>
                        <a:pt x="47" y="18"/>
                        <a:pt x="47" y="18"/>
                        <a:pt x="47" y="18"/>
                      </a:cubicBezTo>
                      <a:cubicBezTo>
                        <a:pt x="55" y="12"/>
                        <a:pt x="57" y="26"/>
                        <a:pt x="64" y="13"/>
                      </a:cubicBezTo>
                      <a:cubicBezTo>
                        <a:pt x="63" y="20"/>
                        <a:pt x="63" y="20"/>
                        <a:pt x="63" y="20"/>
                      </a:cubicBezTo>
                      <a:cubicBezTo>
                        <a:pt x="66" y="22"/>
                        <a:pt x="70" y="11"/>
                        <a:pt x="74" y="17"/>
                      </a:cubicBezTo>
                      <a:cubicBezTo>
                        <a:pt x="73" y="15"/>
                        <a:pt x="73" y="15"/>
                        <a:pt x="73" y="15"/>
                      </a:cubicBezTo>
                      <a:cubicBezTo>
                        <a:pt x="76" y="16"/>
                        <a:pt x="76" y="16"/>
                        <a:pt x="76" y="16"/>
                      </a:cubicBezTo>
                      <a:cubicBezTo>
                        <a:pt x="75" y="15"/>
                        <a:pt x="75" y="15"/>
                        <a:pt x="75" y="15"/>
                      </a:cubicBezTo>
                      <a:cubicBezTo>
                        <a:pt x="78" y="12"/>
                        <a:pt x="80" y="13"/>
                        <a:pt x="82" y="15"/>
                      </a:cubicBezTo>
                      <a:cubicBezTo>
                        <a:pt x="82" y="17"/>
                        <a:pt x="81" y="15"/>
                        <a:pt x="80" y="16"/>
                      </a:cubicBezTo>
                      <a:cubicBezTo>
                        <a:pt x="81" y="18"/>
                        <a:pt x="83" y="14"/>
                        <a:pt x="85" y="14"/>
                      </a:cubicBezTo>
                      <a:cubicBezTo>
                        <a:pt x="87" y="16"/>
                        <a:pt x="85" y="17"/>
                        <a:pt x="85" y="18"/>
                      </a:cubicBezTo>
                      <a:cubicBezTo>
                        <a:pt x="91" y="15"/>
                        <a:pt x="94" y="22"/>
                        <a:pt x="98" y="13"/>
                      </a:cubicBezTo>
                      <a:cubicBezTo>
                        <a:pt x="99" y="11"/>
                        <a:pt x="97" y="9"/>
                        <a:pt x="99" y="9"/>
                      </a:cubicBezTo>
                      <a:cubicBezTo>
                        <a:pt x="95" y="5"/>
                        <a:pt x="92" y="9"/>
                        <a:pt x="88" y="11"/>
                      </a:cubicBezTo>
                      <a:cubicBezTo>
                        <a:pt x="89" y="11"/>
                        <a:pt x="89" y="11"/>
                        <a:pt x="89" y="11"/>
                      </a:cubicBezTo>
                      <a:cubicBezTo>
                        <a:pt x="86" y="21"/>
                        <a:pt x="87" y="9"/>
                        <a:pt x="82" y="13"/>
                      </a:cubicBezTo>
                      <a:cubicBezTo>
                        <a:pt x="84" y="9"/>
                        <a:pt x="86" y="9"/>
                        <a:pt x="87" y="7"/>
                      </a:cubicBezTo>
                      <a:cubicBezTo>
                        <a:pt x="82" y="0"/>
                        <a:pt x="79" y="13"/>
                        <a:pt x="75" y="3"/>
                      </a:cubicBezTo>
                      <a:cubicBezTo>
                        <a:pt x="76" y="3"/>
                        <a:pt x="76" y="3"/>
                        <a:pt x="76" y="3"/>
                      </a:cubicBezTo>
                      <a:cubicBezTo>
                        <a:pt x="75" y="2"/>
                        <a:pt x="74" y="4"/>
                        <a:pt x="72" y="5"/>
                      </a:cubicBezTo>
                      <a:cubicBezTo>
                        <a:pt x="73" y="6"/>
                        <a:pt x="74" y="7"/>
                        <a:pt x="75" y="7"/>
                      </a:cubicBezTo>
                      <a:cubicBezTo>
                        <a:pt x="73" y="8"/>
                        <a:pt x="73" y="12"/>
                        <a:pt x="72" y="14"/>
                      </a:cubicBezTo>
                      <a:cubicBezTo>
                        <a:pt x="71" y="10"/>
                        <a:pt x="70" y="16"/>
                        <a:pt x="68" y="14"/>
                      </a:cubicBezTo>
                      <a:cubicBezTo>
                        <a:pt x="67" y="10"/>
                        <a:pt x="70" y="11"/>
                        <a:pt x="71" y="9"/>
                      </a:cubicBezTo>
                      <a:cubicBezTo>
                        <a:pt x="68" y="11"/>
                        <a:pt x="68" y="11"/>
                        <a:pt x="68" y="11"/>
                      </a:cubicBezTo>
                      <a:cubicBezTo>
                        <a:pt x="66" y="11"/>
                        <a:pt x="66" y="7"/>
                        <a:pt x="65" y="5"/>
                      </a:cubicBezTo>
                      <a:cubicBezTo>
                        <a:pt x="63" y="8"/>
                        <a:pt x="66" y="7"/>
                        <a:pt x="64" y="11"/>
                      </a:cubicBezTo>
                      <a:cubicBezTo>
                        <a:pt x="62" y="6"/>
                        <a:pt x="50" y="7"/>
                        <a:pt x="45" y="11"/>
                      </a:cubicBezTo>
                      <a:cubicBezTo>
                        <a:pt x="47" y="10"/>
                        <a:pt x="46" y="7"/>
                        <a:pt x="48" y="7"/>
                      </a:cubicBezTo>
                      <a:cubicBezTo>
                        <a:pt x="47" y="6"/>
                        <a:pt x="44" y="8"/>
                        <a:pt x="44" y="11"/>
                      </a:cubicBezTo>
                      <a:cubicBezTo>
                        <a:pt x="41" y="14"/>
                        <a:pt x="36" y="12"/>
                        <a:pt x="33" y="9"/>
                      </a:cubicBezTo>
                      <a:cubicBezTo>
                        <a:pt x="34" y="12"/>
                        <a:pt x="34" y="12"/>
                        <a:pt x="34" y="12"/>
                      </a:cubicBezTo>
                      <a:cubicBezTo>
                        <a:pt x="31" y="17"/>
                        <a:pt x="26" y="8"/>
                        <a:pt x="21" y="11"/>
                      </a:cubicBezTo>
                      <a:cubicBezTo>
                        <a:pt x="21" y="11"/>
                        <a:pt x="21" y="11"/>
                        <a:pt x="21" y="11"/>
                      </a:cubicBezTo>
                      <a:cubicBezTo>
                        <a:pt x="20" y="12"/>
                        <a:pt x="18" y="19"/>
                        <a:pt x="15" y="17"/>
                      </a:cubicBezTo>
                      <a:cubicBezTo>
                        <a:pt x="16" y="14"/>
                        <a:pt x="18" y="14"/>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5" name="Freeform 1252"/>
                <p:cNvSpPr>
                  <a:spLocks/>
                </p:cNvSpPr>
                <p:nvPr/>
              </p:nvSpPr>
              <p:spPr bwMode="auto">
                <a:xfrm>
                  <a:off x="3506" y="2605"/>
                  <a:ext cx="3" cy="8"/>
                </a:xfrm>
                <a:custGeom>
                  <a:avLst/>
                  <a:gdLst>
                    <a:gd name="T0" fmla="*/ 2 w 3"/>
                    <a:gd name="T1" fmla="*/ 5 h 9"/>
                    <a:gd name="T2" fmla="*/ 3 w 3"/>
                    <a:gd name="T3" fmla="*/ 1 h 9"/>
                    <a:gd name="T4" fmla="*/ 0 w 3"/>
                    <a:gd name="T5" fmla="*/ 8 h 9"/>
                    <a:gd name="T6" fmla="*/ 3 w 3"/>
                    <a:gd name="T7" fmla="*/ 6 h 9"/>
                    <a:gd name="T8" fmla="*/ 2 w 3"/>
                    <a:gd name="T9" fmla="*/ 5 h 9"/>
                  </a:gdLst>
                  <a:ahLst/>
                  <a:cxnLst>
                    <a:cxn ang="0">
                      <a:pos x="T0" y="T1"/>
                    </a:cxn>
                    <a:cxn ang="0">
                      <a:pos x="T2" y="T3"/>
                    </a:cxn>
                    <a:cxn ang="0">
                      <a:pos x="T4" y="T5"/>
                    </a:cxn>
                    <a:cxn ang="0">
                      <a:pos x="T6" y="T7"/>
                    </a:cxn>
                    <a:cxn ang="0">
                      <a:pos x="T8" y="T9"/>
                    </a:cxn>
                  </a:cxnLst>
                  <a:rect l="0" t="0" r="r" b="b"/>
                  <a:pathLst>
                    <a:path w="3" h="9">
                      <a:moveTo>
                        <a:pt x="2" y="5"/>
                      </a:moveTo>
                      <a:cubicBezTo>
                        <a:pt x="3" y="1"/>
                        <a:pt x="3" y="1"/>
                        <a:pt x="3" y="1"/>
                      </a:cubicBezTo>
                      <a:cubicBezTo>
                        <a:pt x="2" y="0"/>
                        <a:pt x="0" y="5"/>
                        <a:pt x="0" y="8"/>
                      </a:cubicBezTo>
                      <a:cubicBezTo>
                        <a:pt x="1"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6" name="Freeform 1253"/>
                <p:cNvSpPr>
                  <a:spLocks/>
                </p:cNvSpPr>
                <p:nvPr/>
              </p:nvSpPr>
              <p:spPr bwMode="auto">
                <a:xfrm>
                  <a:off x="3464" y="2603"/>
                  <a:ext cx="42" cy="17"/>
                </a:xfrm>
                <a:custGeom>
                  <a:avLst/>
                  <a:gdLst>
                    <a:gd name="T0" fmla="*/ 17 w 49"/>
                    <a:gd name="T1" fmla="*/ 9 h 20"/>
                    <a:gd name="T2" fmla="*/ 17 w 49"/>
                    <a:gd name="T3" fmla="*/ 13 h 20"/>
                    <a:gd name="T4" fmla="*/ 35 w 49"/>
                    <a:gd name="T5" fmla="*/ 14 h 20"/>
                    <a:gd name="T6" fmla="*/ 41 w 49"/>
                    <a:gd name="T7" fmla="*/ 7 h 20"/>
                    <a:gd name="T8" fmla="*/ 43 w 49"/>
                    <a:gd name="T9" fmla="*/ 11 h 20"/>
                    <a:gd name="T10" fmla="*/ 47 w 49"/>
                    <a:gd name="T11" fmla="*/ 6 h 20"/>
                    <a:gd name="T12" fmla="*/ 44 w 49"/>
                    <a:gd name="T13" fmla="*/ 8 h 20"/>
                    <a:gd name="T14" fmla="*/ 45 w 49"/>
                    <a:gd name="T15" fmla="*/ 6 h 20"/>
                    <a:gd name="T16" fmla="*/ 41 w 49"/>
                    <a:gd name="T17" fmla="*/ 7 h 20"/>
                    <a:gd name="T18" fmla="*/ 42 w 49"/>
                    <a:gd name="T19" fmla="*/ 4 h 20"/>
                    <a:gd name="T20" fmla="*/ 34 w 49"/>
                    <a:gd name="T21" fmla="*/ 10 h 20"/>
                    <a:gd name="T22" fmla="*/ 34 w 49"/>
                    <a:gd name="T23" fmla="*/ 4 h 20"/>
                    <a:gd name="T24" fmla="*/ 25 w 49"/>
                    <a:gd name="T25" fmla="*/ 3 h 20"/>
                    <a:gd name="T26" fmla="*/ 26 w 49"/>
                    <a:gd name="T27" fmla="*/ 4 h 20"/>
                    <a:gd name="T28" fmla="*/ 27 w 49"/>
                    <a:gd name="T29" fmla="*/ 9 h 20"/>
                    <a:gd name="T30" fmla="*/ 24 w 49"/>
                    <a:gd name="T31" fmla="*/ 3 h 20"/>
                    <a:gd name="T32" fmla="*/ 8 w 49"/>
                    <a:gd name="T33" fmla="*/ 6 h 20"/>
                    <a:gd name="T34" fmla="*/ 5 w 49"/>
                    <a:gd name="T35" fmla="*/ 13 h 20"/>
                    <a:gd name="T36" fmla="*/ 5 w 49"/>
                    <a:gd name="T37" fmla="*/ 8 h 20"/>
                    <a:gd name="T38" fmla="*/ 2 w 49"/>
                    <a:gd name="T39" fmla="*/ 7 h 20"/>
                    <a:gd name="T40" fmla="*/ 0 w 49"/>
                    <a:gd name="T41" fmla="*/ 16 h 20"/>
                    <a:gd name="T42" fmla="*/ 17 w 49"/>
                    <a:gd name="T43"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20">
                      <a:moveTo>
                        <a:pt x="17" y="9"/>
                      </a:moveTo>
                      <a:cubicBezTo>
                        <a:pt x="17" y="10"/>
                        <a:pt x="17" y="12"/>
                        <a:pt x="17" y="13"/>
                      </a:cubicBezTo>
                      <a:cubicBezTo>
                        <a:pt x="24" y="12"/>
                        <a:pt x="32" y="10"/>
                        <a:pt x="35" y="14"/>
                      </a:cubicBezTo>
                      <a:cubicBezTo>
                        <a:pt x="38" y="15"/>
                        <a:pt x="38" y="9"/>
                        <a:pt x="41" y="7"/>
                      </a:cubicBezTo>
                      <a:cubicBezTo>
                        <a:pt x="43" y="11"/>
                        <a:pt x="43" y="11"/>
                        <a:pt x="43" y="11"/>
                      </a:cubicBezTo>
                      <a:cubicBezTo>
                        <a:pt x="44" y="8"/>
                        <a:pt x="49" y="13"/>
                        <a:pt x="47" y="6"/>
                      </a:cubicBezTo>
                      <a:cubicBezTo>
                        <a:pt x="47" y="6"/>
                        <a:pt x="46" y="9"/>
                        <a:pt x="44" y="8"/>
                      </a:cubicBezTo>
                      <a:cubicBezTo>
                        <a:pt x="45" y="6"/>
                        <a:pt x="45" y="6"/>
                        <a:pt x="45" y="6"/>
                      </a:cubicBezTo>
                      <a:cubicBezTo>
                        <a:pt x="41" y="7"/>
                        <a:pt x="41" y="7"/>
                        <a:pt x="41" y="7"/>
                      </a:cubicBezTo>
                      <a:cubicBezTo>
                        <a:pt x="42" y="4"/>
                        <a:pt x="42" y="4"/>
                        <a:pt x="42" y="4"/>
                      </a:cubicBezTo>
                      <a:cubicBezTo>
                        <a:pt x="38" y="0"/>
                        <a:pt x="40" y="13"/>
                        <a:pt x="34" y="10"/>
                      </a:cubicBezTo>
                      <a:cubicBezTo>
                        <a:pt x="34" y="4"/>
                        <a:pt x="34" y="4"/>
                        <a:pt x="34" y="4"/>
                      </a:cubicBezTo>
                      <a:cubicBezTo>
                        <a:pt x="30" y="4"/>
                        <a:pt x="29" y="6"/>
                        <a:pt x="25" y="3"/>
                      </a:cubicBezTo>
                      <a:cubicBezTo>
                        <a:pt x="25" y="3"/>
                        <a:pt x="25" y="6"/>
                        <a:pt x="26" y="4"/>
                      </a:cubicBezTo>
                      <a:cubicBezTo>
                        <a:pt x="27" y="5"/>
                        <a:pt x="27" y="7"/>
                        <a:pt x="27" y="9"/>
                      </a:cubicBezTo>
                      <a:cubicBezTo>
                        <a:pt x="22" y="14"/>
                        <a:pt x="28" y="5"/>
                        <a:pt x="24" y="3"/>
                      </a:cubicBezTo>
                      <a:cubicBezTo>
                        <a:pt x="19" y="7"/>
                        <a:pt x="11" y="11"/>
                        <a:pt x="8" y="6"/>
                      </a:cubicBezTo>
                      <a:cubicBezTo>
                        <a:pt x="10" y="10"/>
                        <a:pt x="7" y="13"/>
                        <a:pt x="5" y="13"/>
                      </a:cubicBezTo>
                      <a:cubicBezTo>
                        <a:pt x="3" y="11"/>
                        <a:pt x="5" y="10"/>
                        <a:pt x="5" y="8"/>
                      </a:cubicBezTo>
                      <a:cubicBezTo>
                        <a:pt x="4" y="7"/>
                        <a:pt x="3" y="6"/>
                        <a:pt x="2" y="7"/>
                      </a:cubicBezTo>
                      <a:cubicBezTo>
                        <a:pt x="4" y="10"/>
                        <a:pt x="3" y="14"/>
                        <a:pt x="0" y="16"/>
                      </a:cubicBezTo>
                      <a:cubicBezTo>
                        <a:pt x="7" y="20"/>
                        <a:pt x="11" y="9"/>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7" name="Freeform 1254"/>
                <p:cNvSpPr>
                  <a:spLocks/>
                </p:cNvSpPr>
                <p:nvPr/>
              </p:nvSpPr>
              <p:spPr bwMode="auto">
                <a:xfrm>
                  <a:off x="3476" y="2614"/>
                  <a:ext cx="3" cy="1"/>
                </a:xfrm>
                <a:custGeom>
                  <a:avLst/>
                  <a:gdLst>
                    <a:gd name="T0" fmla="*/ 2 w 3"/>
                    <a:gd name="T1" fmla="*/ 1 h 1"/>
                    <a:gd name="T2" fmla="*/ 3 w 3"/>
                    <a:gd name="T3" fmla="*/ 0 h 1"/>
                    <a:gd name="T4" fmla="*/ 0 w 3"/>
                    <a:gd name="T5" fmla="*/ 0 h 1"/>
                    <a:gd name="T6" fmla="*/ 2 w 3"/>
                    <a:gd name="T7" fmla="*/ 1 h 1"/>
                  </a:gdLst>
                  <a:ahLst/>
                  <a:cxnLst>
                    <a:cxn ang="0">
                      <a:pos x="T0" y="T1"/>
                    </a:cxn>
                    <a:cxn ang="0">
                      <a:pos x="T2" y="T3"/>
                    </a:cxn>
                    <a:cxn ang="0">
                      <a:pos x="T4" y="T5"/>
                    </a:cxn>
                    <a:cxn ang="0">
                      <a:pos x="T6" y="T7"/>
                    </a:cxn>
                  </a:cxnLst>
                  <a:rect l="0" t="0" r="r" b="b"/>
                  <a:pathLst>
                    <a:path w="3" h="1">
                      <a:moveTo>
                        <a:pt x="2" y="1"/>
                      </a:moveTo>
                      <a:lnTo>
                        <a:pt x="3"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8" name="Freeform 1255"/>
                <p:cNvSpPr>
                  <a:spLocks/>
                </p:cNvSpPr>
                <p:nvPr/>
              </p:nvSpPr>
              <p:spPr bwMode="auto">
                <a:xfrm>
                  <a:off x="4126" y="2665"/>
                  <a:ext cx="4" cy="3"/>
                </a:xfrm>
                <a:custGeom>
                  <a:avLst/>
                  <a:gdLst>
                    <a:gd name="T0" fmla="*/ 4 w 4"/>
                    <a:gd name="T1" fmla="*/ 1 h 3"/>
                    <a:gd name="T2" fmla="*/ 2 w 4"/>
                    <a:gd name="T3" fmla="*/ 0 h 3"/>
                    <a:gd name="T4" fmla="*/ 0 w 4"/>
                    <a:gd name="T5" fmla="*/ 3 h 3"/>
                    <a:gd name="T6" fmla="*/ 4 w 4"/>
                    <a:gd name="T7" fmla="*/ 1 h 3"/>
                  </a:gdLst>
                  <a:ahLst/>
                  <a:cxnLst>
                    <a:cxn ang="0">
                      <a:pos x="T0" y="T1"/>
                    </a:cxn>
                    <a:cxn ang="0">
                      <a:pos x="T2" y="T3"/>
                    </a:cxn>
                    <a:cxn ang="0">
                      <a:pos x="T4" y="T5"/>
                    </a:cxn>
                    <a:cxn ang="0">
                      <a:pos x="T6" y="T7"/>
                    </a:cxn>
                  </a:cxnLst>
                  <a:rect l="0" t="0" r="r" b="b"/>
                  <a:pathLst>
                    <a:path w="4" h="3">
                      <a:moveTo>
                        <a:pt x="4" y="1"/>
                      </a:moveTo>
                      <a:lnTo>
                        <a:pt x="2" y="0"/>
                      </a:lnTo>
                      <a:lnTo>
                        <a:pt x="0" y="3"/>
                      </a:lnTo>
                      <a:lnTo>
                        <a:pt x="4"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9" name="Freeform 1256"/>
                <p:cNvSpPr>
                  <a:spLocks/>
                </p:cNvSpPr>
                <p:nvPr/>
              </p:nvSpPr>
              <p:spPr bwMode="auto">
                <a:xfrm>
                  <a:off x="4118" y="2653"/>
                  <a:ext cx="10" cy="15"/>
                </a:xfrm>
                <a:custGeom>
                  <a:avLst/>
                  <a:gdLst>
                    <a:gd name="T0" fmla="*/ 6 w 12"/>
                    <a:gd name="T1" fmla="*/ 0 h 17"/>
                    <a:gd name="T2" fmla="*/ 2 w 12"/>
                    <a:gd name="T3" fmla="*/ 1 h 17"/>
                    <a:gd name="T4" fmla="*/ 4 w 12"/>
                    <a:gd name="T5" fmla="*/ 17 h 17"/>
                    <a:gd name="T6" fmla="*/ 12 w 12"/>
                    <a:gd name="T7" fmla="*/ 9 h 17"/>
                    <a:gd name="T8" fmla="*/ 6 w 12"/>
                    <a:gd name="T9" fmla="*/ 11 h 17"/>
                    <a:gd name="T10" fmla="*/ 12 w 12"/>
                    <a:gd name="T11" fmla="*/ 5 h 17"/>
                    <a:gd name="T12" fmla="*/ 5 w 12"/>
                    <a:gd name="T13" fmla="*/ 5 h 17"/>
                    <a:gd name="T14" fmla="*/ 6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6" y="0"/>
                      </a:moveTo>
                      <a:cubicBezTo>
                        <a:pt x="2" y="1"/>
                        <a:pt x="2" y="1"/>
                        <a:pt x="2" y="1"/>
                      </a:cubicBezTo>
                      <a:cubicBezTo>
                        <a:pt x="2" y="12"/>
                        <a:pt x="0" y="8"/>
                        <a:pt x="4" y="17"/>
                      </a:cubicBezTo>
                      <a:cubicBezTo>
                        <a:pt x="7" y="15"/>
                        <a:pt x="12" y="13"/>
                        <a:pt x="12" y="9"/>
                      </a:cubicBezTo>
                      <a:cubicBezTo>
                        <a:pt x="11" y="9"/>
                        <a:pt x="8" y="12"/>
                        <a:pt x="6" y="11"/>
                      </a:cubicBezTo>
                      <a:cubicBezTo>
                        <a:pt x="7" y="8"/>
                        <a:pt x="10" y="9"/>
                        <a:pt x="12" y="5"/>
                      </a:cubicBezTo>
                      <a:cubicBezTo>
                        <a:pt x="9" y="1"/>
                        <a:pt x="9" y="7"/>
                        <a:pt x="5" y="5"/>
                      </a:cubicBezTo>
                      <a:lnTo>
                        <a:pt x="6"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0" name="Freeform 1257"/>
                <p:cNvSpPr>
                  <a:spLocks/>
                </p:cNvSpPr>
                <p:nvPr/>
              </p:nvSpPr>
              <p:spPr bwMode="auto">
                <a:xfrm>
                  <a:off x="4117" y="2658"/>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3"/>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1" name="Freeform 1258"/>
                <p:cNvSpPr>
                  <a:spLocks/>
                </p:cNvSpPr>
                <p:nvPr/>
              </p:nvSpPr>
              <p:spPr bwMode="auto">
                <a:xfrm>
                  <a:off x="4113" y="2659"/>
                  <a:ext cx="3" cy="5"/>
                </a:xfrm>
                <a:custGeom>
                  <a:avLst/>
                  <a:gdLst>
                    <a:gd name="T0" fmla="*/ 4 w 4"/>
                    <a:gd name="T1" fmla="*/ 4 h 6"/>
                    <a:gd name="T2" fmla="*/ 4 w 4"/>
                    <a:gd name="T3" fmla="*/ 0 h 6"/>
                    <a:gd name="T4" fmla="*/ 0 w 4"/>
                    <a:gd name="T5" fmla="*/ 6 h 6"/>
                    <a:gd name="T6" fmla="*/ 4 w 4"/>
                    <a:gd name="T7" fmla="*/ 4 h 6"/>
                  </a:gdLst>
                  <a:ahLst/>
                  <a:cxnLst>
                    <a:cxn ang="0">
                      <a:pos x="T0" y="T1"/>
                    </a:cxn>
                    <a:cxn ang="0">
                      <a:pos x="T2" y="T3"/>
                    </a:cxn>
                    <a:cxn ang="0">
                      <a:pos x="T4" y="T5"/>
                    </a:cxn>
                    <a:cxn ang="0">
                      <a:pos x="T6" y="T7"/>
                    </a:cxn>
                  </a:cxnLst>
                  <a:rect l="0" t="0" r="r" b="b"/>
                  <a:pathLst>
                    <a:path w="4" h="6">
                      <a:moveTo>
                        <a:pt x="4" y="4"/>
                      </a:moveTo>
                      <a:cubicBezTo>
                        <a:pt x="1" y="3"/>
                        <a:pt x="4" y="1"/>
                        <a:pt x="4" y="0"/>
                      </a:cubicBezTo>
                      <a:cubicBezTo>
                        <a:pt x="0" y="6"/>
                        <a:pt x="0" y="6"/>
                        <a:pt x="0" y="6"/>
                      </a:cubicBezTo>
                      <a:lnTo>
                        <a:pt x="4"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2" name="Freeform 1259"/>
                <p:cNvSpPr>
                  <a:spLocks/>
                </p:cNvSpPr>
                <p:nvPr/>
              </p:nvSpPr>
              <p:spPr bwMode="auto">
                <a:xfrm>
                  <a:off x="4107" y="2661"/>
                  <a:ext cx="0"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0"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3" name="Freeform 1260"/>
                <p:cNvSpPr>
                  <a:spLocks/>
                </p:cNvSpPr>
                <p:nvPr/>
              </p:nvSpPr>
              <p:spPr bwMode="auto">
                <a:xfrm>
                  <a:off x="4103" y="2653"/>
                  <a:ext cx="9" cy="11"/>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2" y="10"/>
                        <a:pt x="4" y="9"/>
                      </a:cubicBezTo>
                      <a:cubicBezTo>
                        <a:pt x="4" y="9"/>
                        <a:pt x="4" y="9"/>
                        <a:pt x="4" y="9"/>
                      </a:cubicBezTo>
                      <a:cubicBezTo>
                        <a:pt x="2" y="7"/>
                        <a:pt x="4" y="2"/>
                        <a:pt x="6" y="3"/>
                      </a:cubicBezTo>
                      <a:cubicBezTo>
                        <a:pt x="9" y="3"/>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4" name="Freeform 1261"/>
                <p:cNvSpPr>
                  <a:spLocks/>
                </p:cNvSpPr>
                <p:nvPr/>
              </p:nvSpPr>
              <p:spPr bwMode="auto">
                <a:xfrm>
                  <a:off x="4107" y="266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5" name="Freeform 1262"/>
                <p:cNvSpPr>
                  <a:spLocks/>
                </p:cNvSpPr>
                <p:nvPr/>
              </p:nvSpPr>
              <p:spPr bwMode="auto">
                <a:xfrm>
                  <a:off x="4112" y="2660"/>
                  <a:ext cx="1" cy="2"/>
                </a:xfrm>
                <a:custGeom>
                  <a:avLst/>
                  <a:gdLst>
                    <a:gd name="T0" fmla="*/ 0 w 1"/>
                    <a:gd name="T1" fmla="*/ 2 h 2"/>
                    <a:gd name="T2" fmla="*/ 1 w 1"/>
                    <a:gd name="T3" fmla="*/ 1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1"/>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6" name="Freeform 1263"/>
                <p:cNvSpPr>
                  <a:spLocks/>
                </p:cNvSpPr>
                <p:nvPr/>
              </p:nvSpPr>
              <p:spPr bwMode="auto">
                <a:xfrm>
                  <a:off x="4094" y="2651"/>
                  <a:ext cx="8"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7" name="Freeform 1264"/>
                <p:cNvSpPr>
                  <a:spLocks/>
                </p:cNvSpPr>
                <p:nvPr/>
              </p:nvSpPr>
              <p:spPr bwMode="auto">
                <a:xfrm>
                  <a:off x="4089" y="2647"/>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8" name="Freeform 1265"/>
                <p:cNvSpPr>
                  <a:spLocks/>
                </p:cNvSpPr>
                <p:nvPr/>
              </p:nvSpPr>
              <p:spPr bwMode="auto">
                <a:xfrm>
                  <a:off x="4075" y="2644"/>
                  <a:ext cx="17" cy="15"/>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8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6"/>
                        <a:pt x="15" y="16"/>
                        <a:pt x="17" y="11"/>
                      </a:cubicBezTo>
                      <a:cubicBezTo>
                        <a:pt x="20" y="15"/>
                        <a:pt x="20" y="15"/>
                        <a:pt x="20" y="15"/>
                      </a:cubicBezTo>
                      <a:cubicBezTo>
                        <a:pt x="19" y="8"/>
                        <a:pt x="19" y="8"/>
                        <a:pt x="19" y="8"/>
                      </a:cubicBezTo>
                      <a:cubicBezTo>
                        <a:pt x="18" y="6"/>
                        <a:pt x="16" y="13"/>
                        <a:pt x="15" y="9"/>
                      </a:cubicBezTo>
                      <a:cubicBezTo>
                        <a:pt x="15" y="6"/>
                        <a:pt x="16" y="5"/>
                        <a:pt x="17" y="5"/>
                      </a:cubicBezTo>
                      <a:cubicBezTo>
                        <a:pt x="15" y="6"/>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9" name="Freeform 1266"/>
                <p:cNvSpPr>
                  <a:spLocks/>
                </p:cNvSpPr>
                <p:nvPr/>
              </p:nvSpPr>
              <p:spPr bwMode="auto">
                <a:xfrm>
                  <a:off x="4074" y="2649"/>
                  <a:ext cx="0" cy="3"/>
                </a:xfrm>
                <a:custGeom>
                  <a:avLst/>
                  <a:gdLst>
                    <a:gd name="T0" fmla="*/ 2 h 3"/>
                    <a:gd name="T1" fmla="*/ 0 h 3"/>
                    <a:gd name="T2" fmla="*/ 3 h 3"/>
                    <a:gd name="T3" fmla="*/ 2 h 3"/>
                  </a:gdLst>
                  <a:ahLst/>
                  <a:cxnLst>
                    <a:cxn ang="0">
                      <a:pos x="0" y="T0"/>
                    </a:cxn>
                    <a:cxn ang="0">
                      <a:pos x="0" y="T1"/>
                    </a:cxn>
                    <a:cxn ang="0">
                      <a:pos x="0" y="T2"/>
                    </a:cxn>
                    <a:cxn ang="0">
                      <a:pos x="0" y="T3"/>
                    </a:cxn>
                  </a:cxnLst>
                  <a:rect l="0" t="0" r="r" b="b"/>
                  <a:pathLst>
                    <a:path h="3">
                      <a:moveTo>
                        <a:pt x="0" y="2"/>
                      </a:moveTo>
                      <a:lnTo>
                        <a:pt x="0" y="0"/>
                      </a:lnTo>
                      <a:lnTo>
                        <a:pt x="0" y="3"/>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0" name="Freeform 1267"/>
                <p:cNvSpPr>
                  <a:spLocks/>
                </p:cNvSpPr>
                <p:nvPr/>
              </p:nvSpPr>
              <p:spPr bwMode="auto">
                <a:xfrm>
                  <a:off x="4057" y="2645"/>
                  <a:ext cx="15" cy="15"/>
                </a:xfrm>
                <a:custGeom>
                  <a:avLst/>
                  <a:gdLst>
                    <a:gd name="T0" fmla="*/ 11 w 17"/>
                    <a:gd name="T1" fmla="*/ 17 h 18"/>
                    <a:gd name="T2" fmla="*/ 15 w 17"/>
                    <a:gd name="T3" fmla="*/ 12 h 18"/>
                    <a:gd name="T4" fmla="*/ 16 w 17"/>
                    <a:gd name="T5" fmla="*/ 15 h 18"/>
                    <a:gd name="T6" fmla="*/ 17 w 17"/>
                    <a:gd name="T7" fmla="*/ 10 h 18"/>
                    <a:gd name="T8" fmla="*/ 9 w 17"/>
                    <a:gd name="T9" fmla="*/ 13 h 18"/>
                    <a:gd name="T10" fmla="*/ 6 w 17"/>
                    <a:gd name="T11" fmla="*/ 5 h 18"/>
                    <a:gd name="T12" fmla="*/ 11 w 17"/>
                    <a:gd name="T13" fmla="*/ 6 h 18"/>
                    <a:gd name="T14" fmla="*/ 0 w 17"/>
                    <a:gd name="T15" fmla="*/ 9 h 18"/>
                    <a:gd name="T16" fmla="*/ 2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2"/>
                        <a:pt x="15" y="12"/>
                        <a:pt x="15" y="12"/>
                      </a:cubicBezTo>
                      <a:cubicBezTo>
                        <a:pt x="16" y="13"/>
                        <a:pt x="16" y="14"/>
                        <a:pt x="16" y="15"/>
                      </a:cubicBezTo>
                      <a:cubicBezTo>
                        <a:pt x="16" y="14"/>
                        <a:pt x="17" y="11"/>
                        <a:pt x="17" y="10"/>
                      </a:cubicBezTo>
                      <a:cubicBezTo>
                        <a:pt x="14" y="4"/>
                        <a:pt x="12" y="12"/>
                        <a:pt x="9" y="13"/>
                      </a:cubicBezTo>
                      <a:cubicBezTo>
                        <a:pt x="3" y="11"/>
                        <a:pt x="9" y="10"/>
                        <a:pt x="6" y="5"/>
                      </a:cubicBezTo>
                      <a:cubicBezTo>
                        <a:pt x="8" y="5"/>
                        <a:pt x="8" y="6"/>
                        <a:pt x="11" y="6"/>
                      </a:cubicBezTo>
                      <a:cubicBezTo>
                        <a:pt x="6" y="0"/>
                        <a:pt x="2" y="7"/>
                        <a:pt x="0" y="9"/>
                      </a:cubicBezTo>
                      <a:cubicBezTo>
                        <a:pt x="1" y="9"/>
                        <a:pt x="1" y="11"/>
                        <a:pt x="2" y="10"/>
                      </a:cubicBezTo>
                      <a:cubicBezTo>
                        <a:pt x="0" y="12"/>
                        <a:pt x="0" y="12"/>
                        <a:pt x="0" y="12"/>
                      </a:cubicBezTo>
                      <a:cubicBezTo>
                        <a:pt x="3" y="17"/>
                        <a:pt x="6"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1" name="Freeform 1268"/>
                <p:cNvSpPr>
                  <a:spLocks/>
                </p:cNvSpPr>
                <p:nvPr/>
              </p:nvSpPr>
              <p:spPr bwMode="auto">
                <a:xfrm>
                  <a:off x="4071" y="2658"/>
                  <a:ext cx="3" cy="2"/>
                </a:xfrm>
                <a:custGeom>
                  <a:avLst/>
                  <a:gdLst>
                    <a:gd name="T0" fmla="*/ 3 w 3"/>
                    <a:gd name="T1" fmla="*/ 1 h 3"/>
                    <a:gd name="T2" fmla="*/ 0 w 3"/>
                    <a:gd name="T3" fmla="*/ 0 h 3"/>
                    <a:gd name="T4" fmla="*/ 3 w 3"/>
                    <a:gd name="T5" fmla="*/ 1 h 3"/>
                  </a:gdLst>
                  <a:ahLst/>
                  <a:cxnLst>
                    <a:cxn ang="0">
                      <a:pos x="T0" y="T1"/>
                    </a:cxn>
                    <a:cxn ang="0">
                      <a:pos x="T2" y="T3"/>
                    </a:cxn>
                    <a:cxn ang="0">
                      <a:pos x="T4" y="T5"/>
                    </a:cxn>
                  </a:cxnLst>
                  <a:rect l="0" t="0" r="r" b="b"/>
                  <a:pathLst>
                    <a:path w="3" h="3">
                      <a:moveTo>
                        <a:pt x="3" y="1"/>
                      </a:moveTo>
                      <a:cubicBezTo>
                        <a:pt x="1" y="1"/>
                        <a:pt x="1" y="1"/>
                        <a:pt x="0" y="0"/>
                      </a:cubicBezTo>
                      <a:cubicBezTo>
                        <a:pt x="1" y="2"/>
                        <a:pt x="2" y="3"/>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2" name="Freeform 1269"/>
                <p:cNvSpPr>
                  <a:spLocks/>
                </p:cNvSpPr>
                <p:nvPr/>
              </p:nvSpPr>
              <p:spPr bwMode="auto">
                <a:xfrm>
                  <a:off x="4057" y="26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3" name="Freeform 1270"/>
                <p:cNvSpPr>
                  <a:spLocks/>
                </p:cNvSpPr>
                <p:nvPr/>
              </p:nvSpPr>
              <p:spPr bwMode="auto">
                <a:xfrm>
                  <a:off x="4057" y="26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4" name="Freeform 1271"/>
                <p:cNvSpPr>
                  <a:spLocks/>
                </p:cNvSpPr>
                <p:nvPr/>
              </p:nvSpPr>
              <p:spPr bwMode="auto">
                <a:xfrm>
                  <a:off x="3961" y="2649"/>
                  <a:ext cx="95" cy="21"/>
                </a:xfrm>
                <a:custGeom>
                  <a:avLst/>
                  <a:gdLst>
                    <a:gd name="T0" fmla="*/ 2 w 110"/>
                    <a:gd name="T1" fmla="*/ 9 h 24"/>
                    <a:gd name="T2" fmla="*/ 5 w 110"/>
                    <a:gd name="T3" fmla="*/ 12 h 24"/>
                    <a:gd name="T4" fmla="*/ 0 w 110"/>
                    <a:gd name="T5" fmla="*/ 16 h 24"/>
                    <a:gd name="T6" fmla="*/ 1 w 110"/>
                    <a:gd name="T7" fmla="*/ 23 h 24"/>
                    <a:gd name="T8" fmla="*/ 10 w 110"/>
                    <a:gd name="T9" fmla="*/ 21 h 24"/>
                    <a:gd name="T10" fmla="*/ 10 w 110"/>
                    <a:gd name="T11" fmla="*/ 24 h 24"/>
                    <a:gd name="T12" fmla="*/ 26 w 110"/>
                    <a:gd name="T13" fmla="*/ 22 h 24"/>
                    <a:gd name="T14" fmla="*/ 37 w 110"/>
                    <a:gd name="T15" fmla="*/ 20 h 24"/>
                    <a:gd name="T16" fmla="*/ 83 w 110"/>
                    <a:gd name="T17" fmla="*/ 18 h 24"/>
                    <a:gd name="T18" fmla="*/ 85 w 110"/>
                    <a:gd name="T19" fmla="*/ 11 h 24"/>
                    <a:gd name="T20" fmla="*/ 89 w 110"/>
                    <a:gd name="T21" fmla="*/ 15 h 24"/>
                    <a:gd name="T22" fmla="*/ 86 w 110"/>
                    <a:gd name="T23" fmla="*/ 15 h 24"/>
                    <a:gd name="T24" fmla="*/ 99 w 110"/>
                    <a:gd name="T25" fmla="*/ 15 h 24"/>
                    <a:gd name="T26" fmla="*/ 98 w 110"/>
                    <a:gd name="T27" fmla="*/ 7 h 24"/>
                    <a:gd name="T28" fmla="*/ 105 w 110"/>
                    <a:gd name="T29" fmla="*/ 15 h 24"/>
                    <a:gd name="T30" fmla="*/ 109 w 110"/>
                    <a:gd name="T31" fmla="*/ 9 h 24"/>
                    <a:gd name="T32" fmla="*/ 104 w 110"/>
                    <a:gd name="T33" fmla="*/ 4 h 24"/>
                    <a:gd name="T34" fmla="*/ 107 w 110"/>
                    <a:gd name="T35" fmla="*/ 1 h 24"/>
                    <a:gd name="T36" fmla="*/ 78 w 110"/>
                    <a:gd name="T37" fmla="*/ 14 h 24"/>
                    <a:gd name="T38" fmla="*/ 79 w 110"/>
                    <a:gd name="T39" fmla="*/ 10 h 24"/>
                    <a:gd name="T40" fmla="*/ 61 w 110"/>
                    <a:gd name="T41" fmla="*/ 8 h 24"/>
                    <a:gd name="T42" fmla="*/ 54 w 110"/>
                    <a:gd name="T43" fmla="*/ 15 h 24"/>
                    <a:gd name="T44" fmla="*/ 51 w 110"/>
                    <a:gd name="T45" fmla="*/ 13 h 24"/>
                    <a:gd name="T46" fmla="*/ 50 w 110"/>
                    <a:gd name="T47" fmla="*/ 16 h 24"/>
                    <a:gd name="T48" fmla="*/ 45 w 110"/>
                    <a:gd name="T49" fmla="*/ 12 h 24"/>
                    <a:gd name="T50" fmla="*/ 44 w 110"/>
                    <a:gd name="T51" fmla="*/ 20 h 24"/>
                    <a:gd name="T52" fmla="*/ 33 w 110"/>
                    <a:gd name="T53" fmla="*/ 9 h 24"/>
                    <a:gd name="T54" fmla="*/ 35 w 110"/>
                    <a:gd name="T55" fmla="*/ 13 h 24"/>
                    <a:gd name="T56" fmla="*/ 32 w 110"/>
                    <a:gd name="T57" fmla="*/ 17 h 24"/>
                    <a:gd name="T58" fmla="*/ 31 w 110"/>
                    <a:gd name="T59" fmla="*/ 10 h 24"/>
                    <a:gd name="T60" fmla="*/ 22 w 110"/>
                    <a:gd name="T61" fmla="*/ 14 h 24"/>
                    <a:gd name="T62" fmla="*/ 23 w 110"/>
                    <a:gd name="T63" fmla="*/ 18 h 24"/>
                    <a:gd name="T64" fmla="*/ 12 w 110"/>
                    <a:gd name="T65" fmla="*/ 16 h 24"/>
                    <a:gd name="T66" fmla="*/ 17 w 110"/>
                    <a:gd name="T67" fmla="*/ 10 h 24"/>
                    <a:gd name="T68" fmla="*/ 14 w 110"/>
                    <a:gd name="T69" fmla="*/ 6 h 24"/>
                    <a:gd name="T70" fmla="*/ 6 w 110"/>
                    <a:gd name="T71" fmla="*/ 15 h 24"/>
                    <a:gd name="T72" fmla="*/ 2 w 110"/>
                    <a:gd name="T7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24">
                      <a:moveTo>
                        <a:pt x="2" y="9"/>
                      </a:moveTo>
                      <a:cubicBezTo>
                        <a:pt x="2" y="11"/>
                        <a:pt x="3" y="12"/>
                        <a:pt x="5" y="12"/>
                      </a:cubicBezTo>
                      <a:cubicBezTo>
                        <a:pt x="5" y="15"/>
                        <a:pt x="2" y="15"/>
                        <a:pt x="0" y="16"/>
                      </a:cubicBezTo>
                      <a:cubicBezTo>
                        <a:pt x="3" y="19"/>
                        <a:pt x="0" y="20"/>
                        <a:pt x="1" y="23"/>
                      </a:cubicBezTo>
                      <a:cubicBezTo>
                        <a:pt x="4" y="24"/>
                        <a:pt x="6" y="20"/>
                        <a:pt x="10" y="21"/>
                      </a:cubicBezTo>
                      <a:cubicBezTo>
                        <a:pt x="10" y="24"/>
                        <a:pt x="10" y="24"/>
                        <a:pt x="10" y="24"/>
                      </a:cubicBezTo>
                      <a:cubicBezTo>
                        <a:pt x="14" y="22"/>
                        <a:pt x="22" y="19"/>
                        <a:pt x="26" y="22"/>
                      </a:cubicBezTo>
                      <a:cubicBezTo>
                        <a:pt x="30" y="23"/>
                        <a:pt x="33" y="22"/>
                        <a:pt x="37" y="20"/>
                      </a:cubicBezTo>
                      <a:cubicBezTo>
                        <a:pt x="52" y="22"/>
                        <a:pt x="67" y="17"/>
                        <a:pt x="83" y="18"/>
                      </a:cubicBezTo>
                      <a:cubicBezTo>
                        <a:pt x="85" y="11"/>
                        <a:pt x="85" y="11"/>
                        <a:pt x="85" y="11"/>
                      </a:cubicBezTo>
                      <a:cubicBezTo>
                        <a:pt x="86" y="14"/>
                        <a:pt x="89" y="11"/>
                        <a:pt x="89" y="15"/>
                      </a:cubicBezTo>
                      <a:cubicBezTo>
                        <a:pt x="88" y="14"/>
                        <a:pt x="87" y="15"/>
                        <a:pt x="86" y="15"/>
                      </a:cubicBezTo>
                      <a:cubicBezTo>
                        <a:pt x="90" y="20"/>
                        <a:pt x="95" y="13"/>
                        <a:pt x="99" y="15"/>
                      </a:cubicBezTo>
                      <a:cubicBezTo>
                        <a:pt x="99" y="14"/>
                        <a:pt x="97" y="9"/>
                        <a:pt x="98" y="7"/>
                      </a:cubicBezTo>
                      <a:cubicBezTo>
                        <a:pt x="99" y="14"/>
                        <a:pt x="103" y="7"/>
                        <a:pt x="105" y="15"/>
                      </a:cubicBezTo>
                      <a:cubicBezTo>
                        <a:pt x="110" y="16"/>
                        <a:pt x="105" y="8"/>
                        <a:pt x="109" y="9"/>
                      </a:cubicBezTo>
                      <a:cubicBezTo>
                        <a:pt x="109" y="5"/>
                        <a:pt x="105" y="7"/>
                        <a:pt x="104" y="4"/>
                      </a:cubicBezTo>
                      <a:cubicBezTo>
                        <a:pt x="104" y="1"/>
                        <a:pt x="108" y="5"/>
                        <a:pt x="107" y="1"/>
                      </a:cubicBezTo>
                      <a:cubicBezTo>
                        <a:pt x="100" y="0"/>
                        <a:pt x="88" y="10"/>
                        <a:pt x="78" y="14"/>
                      </a:cubicBezTo>
                      <a:cubicBezTo>
                        <a:pt x="79" y="10"/>
                        <a:pt x="79" y="10"/>
                        <a:pt x="79" y="10"/>
                      </a:cubicBezTo>
                      <a:cubicBezTo>
                        <a:pt x="74" y="13"/>
                        <a:pt x="65" y="14"/>
                        <a:pt x="61" y="8"/>
                      </a:cubicBezTo>
                      <a:cubicBezTo>
                        <a:pt x="62" y="12"/>
                        <a:pt x="53" y="7"/>
                        <a:pt x="54" y="15"/>
                      </a:cubicBezTo>
                      <a:cubicBezTo>
                        <a:pt x="53" y="13"/>
                        <a:pt x="52" y="14"/>
                        <a:pt x="51" y="13"/>
                      </a:cubicBezTo>
                      <a:cubicBezTo>
                        <a:pt x="50" y="16"/>
                        <a:pt x="50" y="16"/>
                        <a:pt x="50" y="16"/>
                      </a:cubicBezTo>
                      <a:cubicBezTo>
                        <a:pt x="47" y="16"/>
                        <a:pt x="48" y="12"/>
                        <a:pt x="45" y="12"/>
                      </a:cubicBezTo>
                      <a:cubicBezTo>
                        <a:pt x="47" y="16"/>
                        <a:pt x="45" y="17"/>
                        <a:pt x="44" y="20"/>
                      </a:cubicBezTo>
                      <a:cubicBezTo>
                        <a:pt x="40" y="16"/>
                        <a:pt x="36" y="13"/>
                        <a:pt x="33" y="9"/>
                      </a:cubicBezTo>
                      <a:cubicBezTo>
                        <a:pt x="33" y="10"/>
                        <a:pt x="34" y="12"/>
                        <a:pt x="35" y="13"/>
                      </a:cubicBezTo>
                      <a:cubicBezTo>
                        <a:pt x="33" y="12"/>
                        <a:pt x="33" y="16"/>
                        <a:pt x="32" y="17"/>
                      </a:cubicBezTo>
                      <a:cubicBezTo>
                        <a:pt x="30" y="17"/>
                        <a:pt x="31" y="12"/>
                        <a:pt x="31" y="10"/>
                      </a:cubicBezTo>
                      <a:cubicBezTo>
                        <a:pt x="27" y="9"/>
                        <a:pt x="25" y="18"/>
                        <a:pt x="22" y="14"/>
                      </a:cubicBezTo>
                      <a:cubicBezTo>
                        <a:pt x="23" y="18"/>
                        <a:pt x="23" y="18"/>
                        <a:pt x="23" y="18"/>
                      </a:cubicBezTo>
                      <a:cubicBezTo>
                        <a:pt x="19" y="19"/>
                        <a:pt x="16" y="15"/>
                        <a:pt x="12" y="16"/>
                      </a:cubicBezTo>
                      <a:cubicBezTo>
                        <a:pt x="10" y="11"/>
                        <a:pt x="15" y="12"/>
                        <a:pt x="17" y="10"/>
                      </a:cubicBezTo>
                      <a:cubicBezTo>
                        <a:pt x="17" y="8"/>
                        <a:pt x="15" y="8"/>
                        <a:pt x="14" y="6"/>
                      </a:cubicBezTo>
                      <a:cubicBezTo>
                        <a:pt x="12" y="9"/>
                        <a:pt x="9" y="12"/>
                        <a:pt x="6" y="15"/>
                      </a:cubicBezTo>
                      <a:cubicBezTo>
                        <a:pt x="9" y="9"/>
                        <a:pt x="3" y="9"/>
                        <a:pt x="2"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5" name="Freeform 1272"/>
                <p:cNvSpPr>
                  <a:spLocks/>
                </p:cNvSpPr>
                <p:nvPr/>
              </p:nvSpPr>
              <p:spPr bwMode="auto">
                <a:xfrm>
                  <a:off x="3973" y="2653"/>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6" name="Freeform 1273"/>
                <p:cNvSpPr>
                  <a:spLocks/>
                </p:cNvSpPr>
                <p:nvPr/>
              </p:nvSpPr>
              <p:spPr bwMode="auto">
                <a:xfrm>
                  <a:off x="3962" y="2656"/>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7" name="Freeform 1274"/>
                <p:cNvSpPr>
                  <a:spLocks/>
                </p:cNvSpPr>
                <p:nvPr/>
              </p:nvSpPr>
              <p:spPr bwMode="auto">
                <a:xfrm>
                  <a:off x="3982" y="2668"/>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8" name="Freeform 1275"/>
                <p:cNvSpPr>
                  <a:spLocks/>
                </p:cNvSpPr>
                <p:nvPr/>
              </p:nvSpPr>
              <p:spPr bwMode="auto">
                <a:xfrm>
                  <a:off x="3987" y="2653"/>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9" name="Freeform 1276"/>
                <p:cNvSpPr>
                  <a:spLocks/>
                </p:cNvSpPr>
                <p:nvPr/>
              </p:nvSpPr>
              <p:spPr bwMode="auto">
                <a:xfrm>
                  <a:off x="4007" y="2653"/>
                  <a:ext cx="2" cy="4"/>
                </a:xfrm>
                <a:custGeom>
                  <a:avLst/>
                  <a:gdLst>
                    <a:gd name="T0" fmla="*/ 1 w 2"/>
                    <a:gd name="T1" fmla="*/ 4 h 4"/>
                    <a:gd name="T2" fmla="*/ 2 w 2"/>
                    <a:gd name="T3" fmla="*/ 0 h 4"/>
                    <a:gd name="T4" fmla="*/ 1 w 2"/>
                    <a:gd name="T5" fmla="*/ 4 h 4"/>
                  </a:gdLst>
                  <a:ahLst/>
                  <a:cxnLst>
                    <a:cxn ang="0">
                      <a:pos x="T0" y="T1"/>
                    </a:cxn>
                    <a:cxn ang="0">
                      <a:pos x="T2" y="T3"/>
                    </a:cxn>
                    <a:cxn ang="0">
                      <a:pos x="T4" y="T5"/>
                    </a:cxn>
                  </a:cxnLst>
                  <a:rect l="0" t="0" r="r" b="b"/>
                  <a:pathLst>
                    <a:path w="2" h="4">
                      <a:moveTo>
                        <a:pt x="1" y="4"/>
                      </a:moveTo>
                      <a:cubicBezTo>
                        <a:pt x="2" y="3"/>
                        <a:pt x="2" y="2"/>
                        <a:pt x="2" y="0"/>
                      </a:cubicBezTo>
                      <a:cubicBezTo>
                        <a:pt x="0"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0" name="Freeform 1277"/>
                <p:cNvSpPr>
                  <a:spLocks/>
                </p:cNvSpPr>
                <p:nvPr/>
              </p:nvSpPr>
              <p:spPr bwMode="auto">
                <a:xfrm>
                  <a:off x="3965" y="2653"/>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1" name="Freeform 1278"/>
                <p:cNvSpPr>
                  <a:spLocks/>
                </p:cNvSpPr>
                <p:nvPr/>
              </p:nvSpPr>
              <p:spPr bwMode="auto">
                <a:xfrm>
                  <a:off x="3906" y="2653"/>
                  <a:ext cx="53" cy="20"/>
                </a:xfrm>
                <a:custGeom>
                  <a:avLst/>
                  <a:gdLst>
                    <a:gd name="T0" fmla="*/ 4 w 61"/>
                    <a:gd name="T1" fmla="*/ 19 h 24"/>
                    <a:gd name="T2" fmla="*/ 15 w 61"/>
                    <a:gd name="T3" fmla="*/ 22 h 24"/>
                    <a:gd name="T4" fmla="*/ 22 w 61"/>
                    <a:gd name="T5" fmla="*/ 12 h 24"/>
                    <a:gd name="T6" fmla="*/ 21 w 61"/>
                    <a:gd name="T7" fmla="*/ 21 h 24"/>
                    <a:gd name="T8" fmla="*/ 42 w 61"/>
                    <a:gd name="T9" fmla="*/ 15 h 24"/>
                    <a:gd name="T10" fmla="*/ 42 w 61"/>
                    <a:gd name="T11" fmla="*/ 19 h 24"/>
                    <a:gd name="T12" fmla="*/ 50 w 61"/>
                    <a:gd name="T13" fmla="*/ 9 h 24"/>
                    <a:gd name="T14" fmla="*/ 50 w 61"/>
                    <a:gd name="T15" fmla="*/ 20 h 24"/>
                    <a:gd name="T16" fmla="*/ 49 w 61"/>
                    <a:gd name="T17" fmla="*/ 21 h 24"/>
                    <a:gd name="T18" fmla="*/ 60 w 61"/>
                    <a:gd name="T19" fmla="*/ 18 h 24"/>
                    <a:gd name="T20" fmla="*/ 61 w 61"/>
                    <a:gd name="T21" fmla="*/ 11 h 24"/>
                    <a:gd name="T22" fmla="*/ 60 w 61"/>
                    <a:gd name="T23" fmla="*/ 6 h 24"/>
                    <a:gd name="T24" fmla="*/ 53 w 61"/>
                    <a:gd name="T25" fmla="*/ 10 h 24"/>
                    <a:gd name="T26" fmla="*/ 53 w 61"/>
                    <a:gd name="T27" fmla="*/ 6 h 24"/>
                    <a:gd name="T28" fmla="*/ 50 w 61"/>
                    <a:gd name="T29" fmla="*/ 9 h 24"/>
                    <a:gd name="T30" fmla="*/ 49 w 61"/>
                    <a:gd name="T31" fmla="*/ 5 h 24"/>
                    <a:gd name="T32" fmla="*/ 44 w 61"/>
                    <a:gd name="T33" fmla="*/ 8 h 24"/>
                    <a:gd name="T34" fmla="*/ 45 w 61"/>
                    <a:gd name="T35" fmla="*/ 7 h 24"/>
                    <a:gd name="T36" fmla="*/ 41 w 61"/>
                    <a:gd name="T37" fmla="*/ 12 h 24"/>
                    <a:gd name="T38" fmla="*/ 39 w 61"/>
                    <a:gd name="T39" fmla="*/ 7 h 24"/>
                    <a:gd name="T40" fmla="*/ 39 w 61"/>
                    <a:gd name="T41" fmla="*/ 10 h 24"/>
                    <a:gd name="T42" fmla="*/ 26 w 61"/>
                    <a:gd name="T43" fmla="*/ 4 h 24"/>
                    <a:gd name="T44" fmla="*/ 26 w 61"/>
                    <a:gd name="T45" fmla="*/ 8 h 24"/>
                    <a:gd name="T46" fmla="*/ 32 w 61"/>
                    <a:gd name="T47" fmla="*/ 5 h 24"/>
                    <a:gd name="T48" fmla="*/ 30 w 61"/>
                    <a:gd name="T49" fmla="*/ 15 h 24"/>
                    <a:gd name="T50" fmla="*/ 23 w 61"/>
                    <a:gd name="T51" fmla="*/ 6 h 24"/>
                    <a:gd name="T52" fmla="*/ 13 w 61"/>
                    <a:gd name="T53" fmla="*/ 8 h 24"/>
                    <a:gd name="T54" fmla="*/ 13 w 61"/>
                    <a:gd name="T55" fmla="*/ 7 h 24"/>
                    <a:gd name="T56" fmla="*/ 7 w 61"/>
                    <a:gd name="T57" fmla="*/ 10 h 24"/>
                    <a:gd name="T58" fmla="*/ 9 w 61"/>
                    <a:gd name="T59" fmla="*/ 11 h 24"/>
                    <a:gd name="T60" fmla="*/ 6 w 61"/>
                    <a:gd name="T61" fmla="*/ 14 h 24"/>
                    <a:gd name="T62" fmla="*/ 6 w 61"/>
                    <a:gd name="T63" fmla="*/ 12 h 24"/>
                    <a:gd name="T64" fmla="*/ 0 w 61"/>
                    <a:gd name="T65" fmla="*/ 18 h 24"/>
                    <a:gd name="T66" fmla="*/ 7 w 61"/>
                    <a:gd name="T67" fmla="*/ 14 h 24"/>
                    <a:gd name="T68" fmla="*/ 4 w 61"/>
                    <a:gd name="T6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4">
                      <a:moveTo>
                        <a:pt x="4" y="19"/>
                      </a:moveTo>
                      <a:cubicBezTo>
                        <a:pt x="7" y="24"/>
                        <a:pt x="11" y="21"/>
                        <a:pt x="15" y="22"/>
                      </a:cubicBezTo>
                      <a:cubicBezTo>
                        <a:pt x="22" y="20"/>
                        <a:pt x="16" y="12"/>
                        <a:pt x="22" y="12"/>
                      </a:cubicBezTo>
                      <a:cubicBezTo>
                        <a:pt x="21" y="21"/>
                        <a:pt x="21" y="21"/>
                        <a:pt x="21" y="21"/>
                      </a:cubicBezTo>
                      <a:cubicBezTo>
                        <a:pt x="27" y="21"/>
                        <a:pt x="36" y="23"/>
                        <a:pt x="42" y="15"/>
                      </a:cubicBezTo>
                      <a:cubicBezTo>
                        <a:pt x="42" y="16"/>
                        <a:pt x="43" y="17"/>
                        <a:pt x="42" y="19"/>
                      </a:cubicBezTo>
                      <a:cubicBezTo>
                        <a:pt x="46" y="18"/>
                        <a:pt x="44" y="6"/>
                        <a:pt x="50" y="9"/>
                      </a:cubicBezTo>
                      <a:cubicBezTo>
                        <a:pt x="44" y="14"/>
                        <a:pt x="51" y="14"/>
                        <a:pt x="50" y="20"/>
                      </a:cubicBezTo>
                      <a:cubicBezTo>
                        <a:pt x="49" y="21"/>
                        <a:pt x="49" y="21"/>
                        <a:pt x="49" y="21"/>
                      </a:cubicBezTo>
                      <a:cubicBezTo>
                        <a:pt x="52" y="20"/>
                        <a:pt x="57" y="17"/>
                        <a:pt x="60" y="18"/>
                      </a:cubicBezTo>
                      <a:cubicBezTo>
                        <a:pt x="60" y="15"/>
                        <a:pt x="58" y="12"/>
                        <a:pt x="61" y="11"/>
                      </a:cubicBezTo>
                      <a:cubicBezTo>
                        <a:pt x="60" y="11"/>
                        <a:pt x="60" y="8"/>
                        <a:pt x="60" y="6"/>
                      </a:cubicBezTo>
                      <a:cubicBezTo>
                        <a:pt x="57" y="8"/>
                        <a:pt x="55" y="7"/>
                        <a:pt x="53" y="10"/>
                      </a:cubicBezTo>
                      <a:cubicBezTo>
                        <a:pt x="52" y="7"/>
                        <a:pt x="55" y="9"/>
                        <a:pt x="53" y="6"/>
                      </a:cubicBezTo>
                      <a:cubicBezTo>
                        <a:pt x="50" y="9"/>
                        <a:pt x="50" y="9"/>
                        <a:pt x="50" y="9"/>
                      </a:cubicBezTo>
                      <a:cubicBezTo>
                        <a:pt x="48" y="8"/>
                        <a:pt x="52" y="5"/>
                        <a:pt x="49" y="5"/>
                      </a:cubicBezTo>
                      <a:cubicBezTo>
                        <a:pt x="49" y="7"/>
                        <a:pt x="46" y="8"/>
                        <a:pt x="44" y="8"/>
                      </a:cubicBezTo>
                      <a:cubicBezTo>
                        <a:pt x="45" y="7"/>
                        <a:pt x="45" y="7"/>
                        <a:pt x="45" y="7"/>
                      </a:cubicBezTo>
                      <a:cubicBezTo>
                        <a:pt x="43" y="8"/>
                        <a:pt x="40" y="7"/>
                        <a:pt x="41" y="12"/>
                      </a:cubicBezTo>
                      <a:cubicBezTo>
                        <a:pt x="39" y="7"/>
                        <a:pt x="39" y="7"/>
                        <a:pt x="39" y="7"/>
                      </a:cubicBezTo>
                      <a:cubicBezTo>
                        <a:pt x="39" y="10"/>
                        <a:pt x="39" y="10"/>
                        <a:pt x="39" y="10"/>
                      </a:cubicBezTo>
                      <a:cubicBezTo>
                        <a:pt x="35" y="9"/>
                        <a:pt x="33" y="0"/>
                        <a:pt x="26" y="4"/>
                      </a:cubicBezTo>
                      <a:cubicBezTo>
                        <a:pt x="28" y="5"/>
                        <a:pt x="26" y="7"/>
                        <a:pt x="26" y="8"/>
                      </a:cubicBezTo>
                      <a:cubicBezTo>
                        <a:pt x="28" y="10"/>
                        <a:pt x="29" y="5"/>
                        <a:pt x="32" y="5"/>
                      </a:cubicBezTo>
                      <a:cubicBezTo>
                        <a:pt x="32" y="8"/>
                        <a:pt x="27" y="13"/>
                        <a:pt x="30" y="15"/>
                      </a:cubicBezTo>
                      <a:cubicBezTo>
                        <a:pt x="27" y="11"/>
                        <a:pt x="24" y="15"/>
                        <a:pt x="23" y="6"/>
                      </a:cubicBezTo>
                      <a:cubicBezTo>
                        <a:pt x="19" y="6"/>
                        <a:pt x="17" y="10"/>
                        <a:pt x="13" y="8"/>
                      </a:cubicBezTo>
                      <a:cubicBezTo>
                        <a:pt x="13" y="7"/>
                        <a:pt x="13" y="7"/>
                        <a:pt x="13" y="7"/>
                      </a:cubicBezTo>
                      <a:cubicBezTo>
                        <a:pt x="12" y="12"/>
                        <a:pt x="10" y="4"/>
                        <a:pt x="7" y="10"/>
                      </a:cubicBezTo>
                      <a:cubicBezTo>
                        <a:pt x="9" y="11"/>
                        <a:pt x="9" y="11"/>
                        <a:pt x="9" y="11"/>
                      </a:cubicBezTo>
                      <a:cubicBezTo>
                        <a:pt x="9" y="13"/>
                        <a:pt x="8" y="13"/>
                        <a:pt x="6" y="14"/>
                      </a:cubicBezTo>
                      <a:cubicBezTo>
                        <a:pt x="7" y="13"/>
                        <a:pt x="7" y="13"/>
                        <a:pt x="6" y="12"/>
                      </a:cubicBezTo>
                      <a:cubicBezTo>
                        <a:pt x="6" y="16"/>
                        <a:pt x="1" y="17"/>
                        <a:pt x="0" y="18"/>
                      </a:cubicBezTo>
                      <a:cubicBezTo>
                        <a:pt x="2" y="18"/>
                        <a:pt x="5" y="15"/>
                        <a:pt x="7" y="14"/>
                      </a:cubicBezTo>
                      <a:cubicBezTo>
                        <a:pt x="6" y="16"/>
                        <a:pt x="6" y="20"/>
                        <a:pt x="4"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2" name="Freeform 1279"/>
                <p:cNvSpPr>
                  <a:spLocks/>
                </p:cNvSpPr>
                <p:nvPr/>
              </p:nvSpPr>
              <p:spPr bwMode="auto">
                <a:xfrm>
                  <a:off x="3945" y="2657"/>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3" name="Freeform 1280"/>
                <p:cNvSpPr>
                  <a:spLocks/>
                </p:cNvSpPr>
                <p:nvPr/>
              </p:nvSpPr>
              <p:spPr bwMode="auto">
                <a:xfrm>
                  <a:off x="3865" y="2651"/>
                  <a:ext cx="41" cy="23"/>
                </a:xfrm>
                <a:custGeom>
                  <a:avLst/>
                  <a:gdLst>
                    <a:gd name="T0" fmla="*/ 34 w 47"/>
                    <a:gd name="T1" fmla="*/ 14 h 27"/>
                    <a:gd name="T2" fmla="*/ 32 w 47"/>
                    <a:gd name="T3" fmla="*/ 8 h 27"/>
                    <a:gd name="T4" fmla="*/ 33 w 47"/>
                    <a:gd name="T5" fmla="*/ 18 h 27"/>
                    <a:gd name="T6" fmla="*/ 27 w 47"/>
                    <a:gd name="T7" fmla="*/ 20 h 27"/>
                    <a:gd name="T8" fmla="*/ 28 w 47"/>
                    <a:gd name="T9" fmla="*/ 11 h 27"/>
                    <a:gd name="T10" fmla="*/ 23 w 47"/>
                    <a:gd name="T11" fmla="*/ 10 h 27"/>
                    <a:gd name="T12" fmla="*/ 23 w 47"/>
                    <a:gd name="T13" fmla="*/ 15 h 27"/>
                    <a:gd name="T14" fmla="*/ 17 w 47"/>
                    <a:gd name="T15" fmla="*/ 18 h 27"/>
                    <a:gd name="T16" fmla="*/ 20 w 47"/>
                    <a:gd name="T17" fmla="*/ 16 h 27"/>
                    <a:gd name="T18" fmla="*/ 16 w 47"/>
                    <a:gd name="T19" fmla="*/ 10 h 27"/>
                    <a:gd name="T20" fmla="*/ 3 w 47"/>
                    <a:gd name="T21" fmla="*/ 25 h 27"/>
                    <a:gd name="T22" fmla="*/ 7 w 47"/>
                    <a:gd name="T23" fmla="*/ 25 h 27"/>
                    <a:gd name="T24" fmla="*/ 8 w 47"/>
                    <a:gd name="T25" fmla="*/ 18 h 27"/>
                    <a:gd name="T26" fmla="*/ 12 w 47"/>
                    <a:gd name="T27" fmla="*/ 20 h 27"/>
                    <a:gd name="T28" fmla="*/ 9 w 47"/>
                    <a:gd name="T29" fmla="*/ 23 h 27"/>
                    <a:gd name="T30" fmla="*/ 40 w 47"/>
                    <a:gd name="T31" fmla="*/ 24 h 27"/>
                    <a:gd name="T32" fmla="*/ 36 w 47"/>
                    <a:gd name="T33" fmla="*/ 23 h 27"/>
                    <a:gd name="T34" fmla="*/ 40 w 47"/>
                    <a:gd name="T35" fmla="*/ 19 h 27"/>
                    <a:gd name="T36" fmla="*/ 38 w 47"/>
                    <a:gd name="T37" fmla="*/ 13 h 27"/>
                    <a:gd name="T38" fmla="*/ 40 w 47"/>
                    <a:gd name="T39" fmla="*/ 15 h 27"/>
                    <a:gd name="T40" fmla="*/ 40 w 47"/>
                    <a:gd name="T41" fmla="*/ 8 h 27"/>
                    <a:gd name="T42" fmla="*/ 47 w 47"/>
                    <a:gd name="T43" fmla="*/ 5 h 27"/>
                    <a:gd name="T44" fmla="*/ 36 w 47"/>
                    <a:gd name="T45" fmla="*/ 5 h 27"/>
                    <a:gd name="T46" fmla="*/ 34 w 47"/>
                    <a:gd name="T47"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27">
                      <a:moveTo>
                        <a:pt x="34" y="14"/>
                      </a:moveTo>
                      <a:cubicBezTo>
                        <a:pt x="31" y="13"/>
                        <a:pt x="35" y="10"/>
                        <a:pt x="32" y="8"/>
                      </a:cubicBezTo>
                      <a:cubicBezTo>
                        <a:pt x="30" y="11"/>
                        <a:pt x="35" y="14"/>
                        <a:pt x="33" y="18"/>
                      </a:cubicBezTo>
                      <a:cubicBezTo>
                        <a:pt x="31" y="16"/>
                        <a:pt x="29" y="20"/>
                        <a:pt x="27" y="20"/>
                      </a:cubicBezTo>
                      <a:cubicBezTo>
                        <a:pt x="29" y="18"/>
                        <a:pt x="28" y="12"/>
                        <a:pt x="28" y="11"/>
                      </a:cubicBezTo>
                      <a:cubicBezTo>
                        <a:pt x="27" y="13"/>
                        <a:pt x="24" y="10"/>
                        <a:pt x="23" y="10"/>
                      </a:cubicBezTo>
                      <a:cubicBezTo>
                        <a:pt x="27" y="13"/>
                        <a:pt x="19" y="12"/>
                        <a:pt x="23" y="15"/>
                      </a:cubicBezTo>
                      <a:cubicBezTo>
                        <a:pt x="23" y="19"/>
                        <a:pt x="19" y="21"/>
                        <a:pt x="17" y="18"/>
                      </a:cubicBezTo>
                      <a:cubicBezTo>
                        <a:pt x="17" y="16"/>
                        <a:pt x="19" y="17"/>
                        <a:pt x="20" y="16"/>
                      </a:cubicBezTo>
                      <a:cubicBezTo>
                        <a:pt x="20" y="12"/>
                        <a:pt x="17" y="14"/>
                        <a:pt x="16" y="10"/>
                      </a:cubicBezTo>
                      <a:cubicBezTo>
                        <a:pt x="12" y="16"/>
                        <a:pt x="0" y="15"/>
                        <a:pt x="3" y="25"/>
                      </a:cubicBezTo>
                      <a:cubicBezTo>
                        <a:pt x="5" y="27"/>
                        <a:pt x="6" y="25"/>
                        <a:pt x="7" y="25"/>
                      </a:cubicBezTo>
                      <a:cubicBezTo>
                        <a:pt x="3" y="22"/>
                        <a:pt x="7" y="19"/>
                        <a:pt x="8" y="18"/>
                      </a:cubicBezTo>
                      <a:cubicBezTo>
                        <a:pt x="9" y="19"/>
                        <a:pt x="12" y="16"/>
                        <a:pt x="12" y="20"/>
                      </a:cubicBezTo>
                      <a:cubicBezTo>
                        <a:pt x="9" y="23"/>
                        <a:pt x="9" y="23"/>
                        <a:pt x="9" y="23"/>
                      </a:cubicBezTo>
                      <a:cubicBezTo>
                        <a:pt x="18" y="25"/>
                        <a:pt x="30" y="25"/>
                        <a:pt x="40" y="24"/>
                      </a:cubicBezTo>
                      <a:cubicBezTo>
                        <a:pt x="36" y="23"/>
                        <a:pt x="36" y="23"/>
                        <a:pt x="36" y="23"/>
                      </a:cubicBezTo>
                      <a:cubicBezTo>
                        <a:pt x="36" y="21"/>
                        <a:pt x="38" y="21"/>
                        <a:pt x="40" y="19"/>
                      </a:cubicBezTo>
                      <a:cubicBezTo>
                        <a:pt x="38" y="13"/>
                        <a:pt x="38" y="13"/>
                        <a:pt x="38" y="13"/>
                      </a:cubicBezTo>
                      <a:cubicBezTo>
                        <a:pt x="39" y="13"/>
                        <a:pt x="41" y="12"/>
                        <a:pt x="40" y="15"/>
                      </a:cubicBezTo>
                      <a:cubicBezTo>
                        <a:pt x="42" y="12"/>
                        <a:pt x="41" y="10"/>
                        <a:pt x="40" y="8"/>
                      </a:cubicBezTo>
                      <a:cubicBezTo>
                        <a:pt x="44" y="7"/>
                        <a:pt x="44" y="9"/>
                        <a:pt x="47" y="5"/>
                      </a:cubicBezTo>
                      <a:cubicBezTo>
                        <a:pt x="42" y="0"/>
                        <a:pt x="42" y="10"/>
                        <a:pt x="36"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4" name="Freeform 1281"/>
                <p:cNvSpPr>
                  <a:spLocks/>
                </p:cNvSpPr>
                <p:nvPr/>
              </p:nvSpPr>
              <p:spPr bwMode="auto">
                <a:xfrm>
                  <a:off x="3904" y="2660"/>
                  <a:ext cx="2" cy="2"/>
                </a:xfrm>
                <a:custGeom>
                  <a:avLst/>
                  <a:gdLst>
                    <a:gd name="T0" fmla="*/ 1 w 2"/>
                    <a:gd name="T1" fmla="*/ 0 h 2"/>
                    <a:gd name="T2" fmla="*/ 0 w 2"/>
                    <a:gd name="T3" fmla="*/ 2 h 2"/>
                    <a:gd name="T4" fmla="*/ 2 w 2"/>
                    <a:gd name="T5" fmla="*/ 1 h 2"/>
                    <a:gd name="T6" fmla="*/ 1 w 2"/>
                    <a:gd name="T7" fmla="*/ 0 h 2"/>
                  </a:gdLst>
                  <a:ahLst/>
                  <a:cxnLst>
                    <a:cxn ang="0">
                      <a:pos x="T0" y="T1"/>
                    </a:cxn>
                    <a:cxn ang="0">
                      <a:pos x="T2" y="T3"/>
                    </a:cxn>
                    <a:cxn ang="0">
                      <a:pos x="T4" y="T5"/>
                    </a:cxn>
                    <a:cxn ang="0">
                      <a:pos x="T6" y="T7"/>
                    </a:cxn>
                  </a:cxnLst>
                  <a:rect l="0" t="0" r="r" b="b"/>
                  <a:pathLst>
                    <a:path w="2" h="2">
                      <a:moveTo>
                        <a:pt x="1" y="0"/>
                      </a:moveTo>
                      <a:lnTo>
                        <a:pt x="0" y="2"/>
                      </a:lnTo>
                      <a:lnTo>
                        <a:pt x="2"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5" name="Freeform 1282"/>
                <p:cNvSpPr>
                  <a:spLocks/>
                </p:cNvSpPr>
                <p:nvPr/>
              </p:nvSpPr>
              <p:spPr bwMode="auto">
                <a:xfrm>
                  <a:off x="3901" y="2668"/>
                  <a:ext cx="3" cy="4"/>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6" name="Freeform 1283"/>
                <p:cNvSpPr>
                  <a:spLocks/>
                </p:cNvSpPr>
                <p:nvPr/>
              </p:nvSpPr>
              <p:spPr bwMode="auto">
                <a:xfrm>
                  <a:off x="3874" y="2660"/>
                  <a:ext cx="2"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0"/>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7" name="Freeform 1284"/>
                <p:cNvSpPr>
                  <a:spLocks/>
                </p:cNvSpPr>
                <p:nvPr/>
              </p:nvSpPr>
              <p:spPr bwMode="auto">
                <a:xfrm>
                  <a:off x="3856" y="2662"/>
                  <a:ext cx="13" cy="11"/>
                </a:xfrm>
                <a:custGeom>
                  <a:avLst/>
                  <a:gdLst>
                    <a:gd name="T0" fmla="*/ 0 w 14"/>
                    <a:gd name="T1" fmla="*/ 13 h 13"/>
                    <a:gd name="T2" fmla="*/ 11 w 14"/>
                    <a:gd name="T3" fmla="*/ 13 h 13"/>
                    <a:gd name="T4" fmla="*/ 11 w 14"/>
                    <a:gd name="T5" fmla="*/ 1 h 13"/>
                    <a:gd name="T6" fmla="*/ 6 w 14"/>
                    <a:gd name="T7" fmla="*/ 9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4" y="13"/>
                        <a:pt x="6" y="10"/>
                        <a:pt x="11" y="13"/>
                      </a:cubicBezTo>
                      <a:cubicBezTo>
                        <a:pt x="14" y="9"/>
                        <a:pt x="10" y="5"/>
                        <a:pt x="11" y="1"/>
                      </a:cubicBezTo>
                      <a:cubicBezTo>
                        <a:pt x="9" y="0"/>
                        <a:pt x="9" y="7"/>
                        <a:pt x="6" y="9"/>
                      </a:cubicBezTo>
                      <a:cubicBezTo>
                        <a:pt x="5" y="5"/>
                        <a:pt x="2" y="9"/>
                        <a:pt x="0" y="9"/>
                      </a:cubicBezTo>
                      <a:cubicBezTo>
                        <a:pt x="0" y="10"/>
                        <a:pt x="0"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8" name="Freeform 1285"/>
                <p:cNvSpPr>
                  <a:spLocks/>
                </p:cNvSpPr>
                <p:nvPr/>
              </p:nvSpPr>
              <p:spPr bwMode="auto">
                <a:xfrm>
                  <a:off x="3761" y="2653"/>
                  <a:ext cx="99" cy="19"/>
                </a:xfrm>
                <a:custGeom>
                  <a:avLst/>
                  <a:gdLst>
                    <a:gd name="T0" fmla="*/ 95 w 115"/>
                    <a:gd name="T1" fmla="*/ 10 h 23"/>
                    <a:gd name="T2" fmla="*/ 89 w 115"/>
                    <a:gd name="T3" fmla="*/ 11 h 23"/>
                    <a:gd name="T4" fmla="*/ 92 w 115"/>
                    <a:gd name="T5" fmla="*/ 8 h 23"/>
                    <a:gd name="T6" fmla="*/ 87 w 115"/>
                    <a:gd name="T7" fmla="*/ 6 h 23"/>
                    <a:gd name="T8" fmla="*/ 87 w 115"/>
                    <a:gd name="T9" fmla="*/ 8 h 23"/>
                    <a:gd name="T10" fmla="*/ 77 w 115"/>
                    <a:gd name="T11" fmla="*/ 10 h 23"/>
                    <a:gd name="T12" fmla="*/ 75 w 115"/>
                    <a:gd name="T13" fmla="*/ 15 h 23"/>
                    <a:gd name="T14" fmla="*/ 68 w 115"/>
                    <a:gd name="T15" fmla="*/ 6 h 23"/>
                    <a:gd name="T16" fmla="*/ 70 w 115"/>
                    <a:gd name="T17" fmla="*/ 18 h 23"/>
                    <a:gd name="T18" fmla="*/ 58 w 115"/>
                    <a:gd name="T19" fmla="*/ 14 h 23"/>
                    <a:gd name="T20" fmla="*/ 60 w 115"/>
                    <a:gd name="T21" fmla="*/ 13 h 23"/>
                    <a:gd name="T22" fmla="*/ 54 w 115"/>
                    <a:gd name="T23" fmla="*/ 13 h 23"/>
                    <a:gd name="T24" fmla="*/ 54 w 115"/>
                    <a:gd name="T25" fmla="*/ 8 h 23"/>
                    <a:gd name="T26" fmla="*/ 45 w 115"/>
                    <a:gd name="T27" fmla="*/ 8 h 23"/>
                    <a:gd name="T28" fmla="*/ 46 w 115"/>
                    <a:gd name="T29" fmla="*/ 6 h 23"/>
                    <a:gd name="T30" fmla="*/ 28 w 115"/>
                    <a:gd name="T31" fmla="*/ 10 h 23"/>
                    <a:gd name="T32" fmla="*/ 25 w 115"/>
                    <a:gd name="T33" fmla="*/ 6 h 23"/>
                    <a:gd name="T34" fmla="*/ 27 w 115"/>
                    <a:gd name="T35" fmla="*/ 16 h 23"/>
                    <a:gd name="T36" fmla="*/ 19 w 115"/>
                    <a:gd name="T37" fmla="*/ 16 h 23"/>
                    <a:gd name="T38" fmla="*/ 21 w 115"/>
                    <a:gd name="T39" fmla="*/ 9 h 23"/>
                    <a:gd name="T40" fmla="*/ 17 w 115"/>
                    <a:gd name="T41" fmla="*/ 12 h 23"/>
                    <a:gd name="T42" fmla="*/ 14 w 115"/>
                    <a:gd name="T43" fmla="*/ 6 h 23"/>
                    <a:gd name="T44" fmla="*/ 6 w 115"/>
                    <a:gd name="T45" fmla="*/ 15 h 23"/>
                    <a:gd name="T46" fmla="*/ 1 w 115"/>
                    <a:gd name="T47" fmla="*/ 13 h 23"/>
                    <a:gd name="T48" fmla="*/ 5 w 115"/>
                    <a:gd name="T49" fmla="*/ 22 h 23"/>
                    <a:gd name="T50" fmla="*/ 31 w 115"/>
                    <a:gd name="T51" fmla="*/ 21 h 23"/>
                    <a:gd name="T52" fmla="*/ 37 w 115"/>
                    <a:gd name="T53" fmla="*/ 16 h 23"/>
                    <a:gd name="T54" fmla="*/ 38 w 115"/>
                    <a:gd name="T55" fmla="*/ 22 h 23"/>
                    <a:gd name="T56" fmla="*/ 38 w 115"/>
                    <a:gd name="T57" fmla="*/ 16 h 23"/>
                    <a:gd name="T58" fmla="*/ 42 w 115"/>
                    <a:gd name="T59" fmla="*/ 21 h 23"/>
                    <a:gd name="T60" fmla="*/ 44 w 115"/>
                    <a:gd name="T61" fmla="*/ 16 h 23"/>
                    <a:gd name="T62" fmla="*/ 47 w 115"/>
                    <a:gd name="T63" fmla="*/ 23 h 23"/>
                    <a:gd name="T64" fmla="*/ 88 w 115"/>
                    <a:gd name="T65" fmla="*/ 20 h 23"/>
                    <a:gd name="T66" fmla="*/ 87 w 115"/>
                    <a:gd name="T67" fmla="*/ 15 h 23"/>
                    <a:gd name="T68" fmla="*/ 102 w 115"/>
                    <a:gd name="T69" fmla="*/ 15 h 23"/>
                    <a:gd name="T70" fmla="*/ 104 w 115"/>
                    <a:gd name="T71" fmla="*/ 11 h 23"/>
                    <a:gd name="T72" fmla="*/ 104 w 115"/>
                    <a:gd name="T73" fmla="*/ 21 h 23"/>
                    <a:gd name="T74" fmla="*/ 109 w 115"/>
                    <a:gd name="T75" fmla="*/ 20 h 23"/>
                    <a:gd name="T76" fmla="*/ 106 w 115"/>
                    <a:gd name="T77" fmla="*/ 17 h 23"/>
                    <a:gd name="T78" fmla="*/ 111 w 115"/>
                    <a:gd name="T79" fmla="*/ 19 h 23"/>
                    <a:gd name="T80" fmla="*/ 107 w 115"/>
                    <a:gd name="T81" fmla="*/ 8 h 23"/>
                    <a:gd name="T82" fmla="*/ 95 w 115"/>
                    <a:gd name="T83" fmla="*/ 3 h 23"/>
                    <a:gd name="T84" fmla="*/ 95 w 115"/>
                    <a:gd name="T85"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3">
                      <a:moveTo>
                        <a:pt x="95" y="10"/>
                      </a:moveTo>
                      <a:cubicBezTo>
                        <a:pt x="93" y="10"/>
                        <a:pt x="91" y="13"/>
                        <a:pt x="89" y="11"/>
                      </a:cubicBezTo>
                      <a:cubicBezTo>
                        <a:pt x="89" y="9"/>
                        <a:pt x="90" y="8"/>
                        <a:pt x="92" y="8"/>
                      </a:cubicBezTo>
                      <a:cubicBezTo>
                        <a:pt x="91" y="3"/>
                        <a:pt x="89" y="9"/>
                        <a:pt x="87" y="6"/>
                      </a:cubicBezTo>
                      <a:cubicBezTo>
                        <a:pt x="87" y="6"/>
                        <a:pt x="88" y="7"/>
                        <a:pt x="87" y="8"/>
                      </a:cubicBezTo>
                      <a:cubicBezTo>
                        <a:pt x="82" y="7"/>
                        <a:pt x="84" y="13"/>
                        <a:pt x="77" y="10"/>
                      </a:cubicBezTo>
                      <a:cubicBezTo>
                        <a:pt x="76" y="11"/>
                        <a:pt x="75" y="11"/>
                        <a:pt x="75" y="15"/>
                      </a:cubicBezTo>
                      <a:cubicBezTo>
                        <a:pt x="71" y="10"/>
                        <a:pt x="73" y="10"/>
                        <a:pt x="68" y="6"/>
                      </a:cubicBezTo>
                      <a:cubicBezTo>
                        <a:pt x="68" y="8"/>
                        <a:pt x="70" y="13"/>
                        <a:pt x="70" y="18"/>
                      </a:cubicBezTo>
                      <a:cubicBezTo>
                        <a:pt x="63" y="11"/>
                        <a:pt x="62" y="18"/>
                        <a:pt x="58" y="14"/>
                      </a:cubicBezTo>
                      <a:cubicBezTo>
                        <a:pt x="58" y="14"/>
                        <a:pt x="59" y="12"/>
                        <a:pt x="60" y="13"/>
                      </a:cubicBezTo>
                      <a:cubicBezTo>
                        <a:pt x="60" y="7"/>
                        <a:pt x="56" y="14"/>
                        <a:pt x="54" y="13"/>
                      </a:cubicBezTo>
                      <a:cubicBezTo>
                        <a:pt x="54" y="8"/>
                        <a:pt x="54" y="8"/>
                        <a:pt x="54" y="8"/>
                      </a:cubicBezTo>
                      <a:cubicBezTo>
                        <a:pt x="52" y="9"/>
                        <a:pt x="48" y="12"/>
                        <a:pt x="45" y="8"/>
                      </a:cubicBezTo>
                      <a:cubicBezTo>
                        <a:pt x="46" y="6"/>
                        <a:pt x="46" y="6"/>
                        <a:pt x="46" y="6"/>
                      </a:cubicBezTo>
                      <a:cubicBezTo>
                        <a:pt x="40" y="10"/>
                        <a:pt x="33" y="8"/>
                        <a:pt x="28" y="10"/>
                      </a:cubicBezTo>
                      <a:cubicBezTo>
                        <a:pt x="25" y="6"/>
                        <a:pt x="25" y="6"/>
                        <a:pt x="25" y="6"/>
                      </a:cubicBezTo>
                      <a:cubicBezTo>
                        <a:pt x="18" y="11"/>
                        <a:pt x="32" y="8"/>
                        <a:pt x="27" y="16"/>
                      </a:cubicBezTo>
                      <a:cubicBezTo>
                        <a:pt x="26" y="6"/>
                        <a:pt x="23" y="19"/>
                        <a:pt x="19" y="16"/>
                      </a:cubicBezTo>
                      <a:cubicBezTo>
                        <a:pt x="17" y="12"/>
                        <a:pt x="23" y="13"/>
                        <a:pt x="21" y="9"/>
                      </a:cubicBezTo>
                      <a:cubicBezTo>
                        <a:pt x="20" y="14"/>
                        <a:pt x="19" y="11"/>
                        <a:pt x="17" y="12"/>
                      </a:cubicBezTo>
                      <a:cubicBezTo>
                        <a:pt x="17" y="7"/>
                        <a:pt x="12" y="11"/>
                        <a:pt x="14" y="6"/>
                      </a:cubicBezTo>
                      <a:cubicBezTo>
                        <a:pt x="6" y="15"/>
                        <a:pt x="6" y="15"/>
                        <a:pt x="6" y="15"/>
                      </a:cubicBezTo>
                      <a:cubicBezTo>
                        <a:pt x="5" y="12"/>
                        <a:pt x="3" y="13"/>
                        <a:pt x="1" y="13"/>
                      </a:cubicBezTo>
                      <a:cubicBezTo>
                        <a:pt x="5" y="13"/>
                        <a:pt x="0" y="20"/>
                        <a:pt x="5" y="22"/>
                      </a:cubicBezTo>
                      <a:cubicBezTo>
                        <a:pt x="11" y="20"/>
                        <a:pt x="22" y="18"/>
                        <a:pt x="31" y="21"/>
                      </a:cubicBezTo>
                      <a:cubicBezTo>
                        <a:pt x="31" y="14"/>
                        <a:pt x="36" y="21"/>
                        <a:pt x="37" y="16"/>
                      </a:cubicBezTo>
                      <a:cubicBezTo>
                        <a:pt x="38" y="22"/>
                        <a:pt x="38" y="22"/>
                        <a:pt x="38" y="22"/>
                      </a:cubicBezTo>
                      <a:cubicBezTo>
                        <a:pt x="43" y="20"/>
                        <a:pt x="37" y="18"/>
                        <a:pt x="38" y="16"/>
                      </a:cubicBezTo>
                      <a:cubicBezTo>
                        <a:pt x="40" y="15"/>
                        <a:pt x="42" y="19"/>
                        <a:pt x="42" y="21"/>
                      </a:cubicBezTo>
                      <a:cubicBezTo>
                        <a:pt x="46" y="21"/>
                        <a:pt x="43" y="19"/>
                        <a:pt x="44" y="16"/>
                      </a:cubicBezTo>
                      <a:cubicBezTo>
                        <a:pt x="47" y="23"/>
                        <a:pt x="47" y="23"/>
                        <a:pt x="47" y="23"/>
                      </a:cubicBezTo>
                      <a:cubicBezTo>
                        <a:pt x="59" y="21"/>
                        <a:pt x="74" y="16"/>
                        <a:pt x="88" y="20"/>
                      </a:cubicBezTo>
                      <a:cubicBezTo>
                        <a:pt x="87" y="15"/>
                        <a:pt x="87" y="15"/>
                        <a:pt x="87" y="15"/>
                      </a:cubicBezTo>
                      <a:cubicBezTo>
                        <a:pt x="93" y="18"/>
                        <a:pt x="97" y="6"/>
                        <a:pt x="102" y="15"/>
                      </a:cubicBezTo>
                      <a:cubicBezTo>
                        <a:pt x="104" y="11"/>
                        <a:pt x="104" y="11"/>
                        <a:pt x="104" y="11"/>
                      </a:cubicBezTo>
                      <a:cubicBezTo>
                        <a:pt x="103" y="13"/>
                        <a:pt x="105" y="18"/>
                        <a:pt x="104" y="21"/>
                      </a:cubicBezTo>
                      <a:cubicBezTo>
                        <a:pt x="105" y="19"/>
                        <a:pt x="107" y="21"/>
                        <a:pt x="109" y="20"/>
                      </a:cubicBezTo>
                      <a:cubicBezTo>
                        <a:pt x="106" y="17"/>
                        <a:pt x="106" y="17"/>
                        <a:pt x="106" y="17"/>
                      </a:cubicBezTo>
                      <a:cubicBezTo>
                        <a:pt x="108" y="14"/>
                        <a:pt x="110" y="16"/>
                        <a:pt x="111" y="19"/>
                      </a:cubicBezTo>
                      <a:cubicBezTo>
                        <a:pt x="115" y="15"/>
                        <a:pt x="108" y="12"/>
                        <a:pt x="107" y="8"/>
                      </a:cubicBezTo>
                      <a:cubicBezTo>
                        <a:pt x="101" y="16"/>
                        <a:pt x="101" y="0"/>
                        <a:pt x="95" y="3"/>
                      </a:cubicBezTo>
                      <a:cubicBezTo>
                        <a:pt x="91" y="6"/>
                        <a:pt x="95" y="8"/>
                        <a:pt x="95"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9" name="Freeform 1286"/>
                <p:cNvSpPr>
                  <a:spLocks/>
                </p:cNvSpPr>
                <p:nvPr/>
              </p:nvSpPr>
              <p:spPr bwMode="auto">
                <a:xfrm>
                  <a:off x="3850" y="267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0" name="Freeform 1287"/>
                <p:cNvSpPr>
                  <a:spLocks/>
                </p:cNvSpPr>
                <p:nvPr/>
              </p:nvSpPr>
              <p:spPr bwMode="auto">
                <a:xfrm>
                  <a:off x="3760" y="2664"/>
                  <a:ext cx="2" cy="2"/>
                </a:xfrm>
                <a:custGeom>
                  <a:avLst/>
                  <a:gdLst>
                    <a:gd name="T0" fmla="*/ 2 w 2"/>
                    <a:gd name="T1" fmla="*/ 0 h 2"/>
                    <a:gd name="T2" fmla="*/ 1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1" y="1"/>
                      </a:cubicBezTo>
                      <a:cubicBezTo>
                        <a:pt x="0" y="2"/>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1" name="Freeform 1288"/>
                <p:cNvSpPr>
                  <a:spLocks/>
                </p:cNvSpPr>
                <p:nvPr/>
              </p:nvSpPr>
              <p:spPr bwMode="auto">
                <a:xfrm>
                  <a:off x="3856" y="2669"/>
                  <a:ext cx="0" cy="1"/>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lnTo>
                        <a:pt x="0"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2" name="Freeform 1289"/>
                <p:cNvSpPr>
                  <a:spLocks/>
                </p:cNvSpPr>
                <p:nvPr/>
              </p:nvSpPr>
              <p:spPr bwMode="auto">
                <a:xfrm>
                  <a:off x="3857" y="2660"/>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3" name="Freeform 1290"/>
                <p:cNvSpPr>
                  <a:spLocks/>
                </p:cNvSpPr>
                <p:nvPr/>
              </p:nvSpPr>
              <p:spPr bwMode="auto">
                <a:xfrm>
                  <a:off x="3746" y="2660"/>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4" name="Freeform 1291"/>
                <p:cNvSpPr>
                  <a:spLocks/>
                </p:cNvSpPr>
                <p:nvPr/>
              </p:nvSpPr>
              <p:spPr bwMode="auto">
                <a:xfrm>
                  <a:off x="3705" y="265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5" name="Freeform 1292"/>
                <p:cNvSpPr>
                  <a:spLocks/>
                </p:cNvSpPr>
                <p:nvPr/>
              </p:nvSpPr>
              <p:spPr bwMode="auto">
                <a:xfrm>
                  <a:off x="3590" y="2655"/>
                  <a:ext cx="169" cy="29"/>
                </a:xfrm>
                <a:custGeom>
                  <a:avLst/>
                  <a:gdLst>
                    <a:gd name="T0" fmla="*/ 6 w 196"/>
                    <a:gd name="T1" fmla="*/ 16 h 33"/>
                    <a:gd name="T2" fmla="*/ 3 w 196"/>
                    <a:gd name="T3" fmla="*/ 23 h 33"/>
                    <a:gd name="T4" fmla="*/ 10 w 196"/>
                    <a:gd name="T5" fmla="*/ 26 h 33"/>
                    <a:gd name="T6" fmla="*/ 20 w 196"/>
                    <a:gd name="T7" fmla="*/ 22 h 33"/>
                    <a:gd name="T8" fmla="*/ 42 w 196"/>
                    <a:gd name="T9" fmla="*/ 21 h 33"/>
                    <a:gd name="T10" fmla="*/ 57 w 196"/>
                    <a:gd name="T11" fmla="*/ 23 h 33"/>
                    <a:gd name="T12" fmla="*/ 76 w 196"/>
                    <a:gd name="T13" fmla="*/ 17 h 33"/>
                    <a:gd name="T14" fmla="*/ 80 w 196"/>
                    <a:gd name="T15" fmla="*/ 19 h 33"/>
                    <a:gd name="T16" fmla="*/ 90 w 196"/>
                    <a:gd name="T17" fmla="*/ 21 h 33"/>
                    <a:gd name="T18" fmla="*/ 95 w 196"/>
                    <a:gd name="T19" fmla="*/ 10 h 33"/>
                    <a:gd name="T20" fmla="*/ 105 w 196"/>
                    <a:gd name="T21" fmla="*/ 10 h 33"/>
                    <a:gd name="T22" fmla="*/ 112 w 196"/>
                    <a:gd name="T23" fmla="*/ 14 h 33"/>
                    <a:gd name="T24" fmla="*/ 125 w 196"/>
                    <a:gd name="T25" fmla="*/ 14 h 33"/>
                    <a:gd name="T26" fmla="*/ 139 w 196"/>
                    <a:gd name="T27" fmla="*/ 16 h 33"/>
                    <a:gd name="T28" fmla="*/ 150 w 196"/>
                    <a:gd name="T29" fmla="*/ 13 h 33"/>
                    <a:gd name="T30" fmla="*/ 158 w 196"/>
                    <a:gd name="T31" fmla="*/ 9 h 33"/>
                    <a:gd name="T32" fmla="*/ 161 w 196"/>
                    <a:gd name="T33" fmla="*/ 14 h 33"/>
                    <a:gd name="T34" fmla="*/ 168 w 196"/>
                    <a:gd name="T35" fmla="*/ 13 h 33"/>
                    <a:gd name="T36" fmla="*/ 195 w 196"/>
                    <a:gd name="T37" fmla="*/ 14 h 33"/>
                    <a:gd name="T38" fmla="*/ 181 w 196"/>
                    <a:gd name="T39" fmla="*/ 12 h 33"/>
                    <a:gd name="T40" fmla="*/ 179 w 196"/>
                    <a:gd name="T41" fmla="*/ 15 h 33"/>
                    <a:gd name="T42" fmla="*/ 176 w 196"/>
                    <a:gd name="T43" fmla="*/ 4 h 33"/>
                    <a:gd name="T44" fmla="*/ 172 w 196"/>
                    <a:gd name="T45" fmla="*/ 2 h 33"/>
                    <a:gd name="T46" fmla="*/ 163 w 196"/>
                    <a:gd name="T47" fmla="*/ 4 h 33"/>
                    <a:gd name="T48" fmla="*/ 155 w 196"/>
                    <a:gd name="T49" fmla="*/ 2 h 33"/>
                    <a:gd name="T50" fmla="*/ 142 w 196"/>
                    <a:gd name="T51" fmla="*/ 2 h 33"/>
                    <a:gd name="T52" fmla="*/ 131 w 196"/>
                    <a:gd name="T53" fmla="*/ 5 h 33"/>
                    <a:gd name="T54" fmla="*/ 131 w 196"/>
                    <a:gd name="T55" fmla="*/ 3 h 33"/>
                    <a:gd name="T56" fmla="*/ 128 w 196"/>
                    <a:gd name="T57" fmla="*/ 3 h 33"/>
                    <a:gd name="T58" fmla="*/ 119 w 196"/>
                    <a:gd name="T59" fmla="*/ 5 h 33"/>
                    <a:gd name="T60" fmla="*/ 111 w 196"/>
                    <a:gd name="T61" fmla="*/ 8 h 33"/>
                    <a:gd name="T62" fmla="*/ 108 w 196"/>
                    <a:gd name="T63" fmla="*/ 3 h 33"/>
                    <a:gd name="T64" fmla="*/ 97 w 196"/>
                    <a:gd name="T65" fmla="*/ 3 h 33"/>
                    <a:gd name="T66" fmla="*/ 93 w 196"/>
                    <a:gd name="T67" fmla="*/ 8 h 33"/>
                    <a:gd name="T68" fmla="*/ 80 w 196"/>
                    <a:gd name="T69" fmla="*/ 10 h 33"/>
                    <a:gd name="T70" fmla="*/ 61 w 196"/>
                    <a:gd name="T71" fmla="*/ 13 h 33"/>
                    <a:gd name="T72" fmla="*/ 56 w 196"/>
                    <a:gd name="T73" fmla="*/ 12 h 33"/>
                    <a:gd name="T74" fmla="*/ 36 w 196"/>
                    <a:gd name="T75" fmla="*/ 14 h 33"/>
                    <a:gd name="T76" fmla="*/ 44 w 196"/>
                    <a:gd name="T77" fmla="*/ 19 h 33"/>
                    <a:gd name="T78" fmla="*/ 35 w 196"/>
                    <a:gd name="T79"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33">
                      <a:moveTo>
                        <a:pt x="16" y="10"/>
                      </a:moveTo>
                      <a:cubicBezTo>
                        <a:pt x="13" y="11"/>
                        <a:pt x="9" y="13"/>
                        <a:pt x="6" y="16"/>
                      </a:cubicBezTo>
                      <a:cubicBezTo>
                        <a:pt x="7" y="14"/>
                        <a:pt x="7" y="14"/>
                        <a:pt x="7" y="14"/>
                      </a:cubicBezTo>
                      <a:cubicBezTo>
                        <a:pt x="5" y="15"/>
                        <a:pt x="0" y="19"/>
                        <a:pt x="3" y="23"/>
                      </a:cubicBezTo>
                      <a:cubicBezTo>
                        <a:pt x="4" y="21"/>
                        <a:pt x="4" y="21"/>
                        <a:pt x="4" y="21"/>
                      </a:cubicBezTo>
                      <a:cubicBezTo>
                        <a:pt x="8" y="17"/>
                        <a:pt x="7" y="25"/>
                        <a:pt x="10" y="26"/>
                      </a:cubicBezTo>
                      <a:cubicBezTo>
                        <a:pt x="14" y="25"/>
                        <a:pt x="16" y="16"/>
                        <a:pt x="19" y="18"/>
                      </a:cubicBezTo>
                      <a:cubicBezTo>
                        <a:pt x="21" y="18"/>
                        <a:pt x="21" y="20"/>
                        <a:pt x="20" y="22"/>
                      </a:cubicBezTo>
                      <a:cubicBezTo>
                        <a:pt x="24" y="23"/>
                        <a:pt x="25" y="16"/>
                        <a:pt x="27" y="15"/>
                      </a:cubicBezTo>
                      <a:cubicBezTo>
                        <a:pt x="28" y="33"/>
                        <a:pt x="37" y="10"/>
                        <a:pt x="42" y="21"/>
                      </a:cubicBezTo>
                      <a:cubicBezTo>
                        <a:pt x="46" y="20"/>
                        <a:pt x="50" y="22"/>
                        <a:pt x="54" y="18"/>
                      </a:cubicBezTo>
                      <a:cubicBezTo>
                        <a:pt x="52" y="22"/>
                        <a:pt x="58" y="18"/>
                        <a:pt x="57" y="23"/>
                      </a:cubicBezTo>
                      <a:cubicBezTo>
                        <a:pt x="58" y="13"/>
                        <a:pt x="68" y="28"/>
                        <a:pt x="69" y="15"/>
                      </a:cubicBezTo>
                      <a:cubicBezTo>
                        <a:pt x="74" y="18"/>
                        <a:pt x="69" y="14"/>
                        <a:pt x="76" y="17"/>
                      </a:cubicBezTo>
                      <a:cubicBezTo>
                        <a:pt x="76" y="18"/>
                        <a:pt x="74" y="18"/>
                        <a:pt x="74" y="19"/>
                      </a:cubicBezTo>
                      <a:cubicBezTo>
                        <a:pt x="77" y="21"/>
                        <a:pt x="78" y="13"/>
                        <a:pt x="80" y="19"/>
                      </a:cubicBezTo>
                      <a:cubicBezTo>
                        <a:pt x="85" y="20"/>
                        <a:pt x="81" y="16"/>
                        <a:pt x="84" y="12"/>
                      </a:cubicBezTo>
                      <a:cubicBezTo>
                        <a:pt x="89" y="14"/>
                        <a:pt x="88" y="15"/>
                        <a:pt x="90" y="21"/>
                      </a:cubicBezTo>
                      <a:cubicBezTo>
                        <a:pt x="91" y="14"/>
                        <a:pt x="94" y="17"/>
                        <a:pt x="97" y="14"/>
                      </a:cubicBezTo>
                      <a:cubicBezTo>
                        <a:pt x="96" y="14"/>
                        <a:pt x="92" y="13"/>
                        <a:pt x="95" y="10"/>
                      </a:cubicBezTo>
                      <a:cubicBezTo>
                        <a:pt x="101" y="11"/>
                        <a:pt x="99" y="6"/>
                        <a:pt x="105" y="5"/>
                      </a:cubicBezTo>
                      <a:cubicBezTo>
                        <a:pt x="108" y="11"/>
                        <a:pt x="99" y="5"/>
                        <a:pt x="105" y="10"/>
                      </a:cubicBezTo>
                      <a:cubicBezTo>
                        <a:pt x="101" y="13"/>
                        <a:pt x="98" y="13"/>
                        <a:pt x="96" y="18"/>
                      </a:cubicBezTo>
                      <a:cubicBezTo>
                        <a:pt x="101" y="18"/>
                        <a:pt x="107" y="17"/>
                        <a:pt x="112" y="14"/>
                      </a:cubicBezTo>
                      <a:cubicBezTo>
                        <a:pt x="115" y="15"/>
                        <a:pt x="111" y="17"/>
                        <a:pt x="113" y="18"/>
                      </a:cubicBezTo>
                      <a:cubicBezTo>
                        <a:pt x="118" y="21"/>
                        <a:pt x="121" y="11"/>
                        <a:pt x="125" y="14"/>
                      </a:cubicBezTo>
                      <a:cubicBezTo>
                        <a:pt x="125" y="18"/>
                        <a:pt x="125" y="18"/>
                        <a:pt x="125" y="18"/>
                      </a:cubicBezTo>
                      <a:cubicBezTo>
                        <a:pt x="127" y="13"/>
                        <a:pt x="134" y="18"/>
                        <a:pt x="139" y="16"/>
                      </a:cubicBezTo>
                      <a:cubicBezTo>
                        <a:pt x="138" y="14"/>
                        <a:pt x="138" y="13"/>
                        <a:pt x="138" y="12"/>
                      </a:cubicBezTo>
                      <a:cubicBezTo>
                        <a:pt x="138" y="21"/>
                        <a:pt x="145" y="7"/>
                        <a:pt x="150" y="13"/>
                      </a:cubicBezTo>
                      <a:cubicBezTo>
                        <a:pt x="149" y="8"/>
                        <a:pt x="154" y="4"/>
                        <a:pt x="157" y="4"/>
                      </a:cubicBezTo>
                      <a:cubicBezTo>
                        <a:pt x="158" y="5"/>
                        <a:pt x="158" y="8"/>
                        <a:pt x="158" y="9"/>
                      </a:cubicBezTo>
                      <a:cubicBezTo>
                        <a:pt x="153" y="6"/>
                        <a:pt x="153" y="15"/>
                        <a:pt x="149" y="18"/>
                      </a:cubicBezTo>
                      <a:cubicBezTo>
                        <a:pt x="153" y="15"/>
                        <a:pt x="158" y="18"/>
                        <a:pt x="161" y="14"/>
                      </a:cubicBezTo>
                      <a:cubicBezTo>
                        <a:pt x="159" y="18"/>
                        <a:pt x="159" y="18"/>
                        <a:pt x="159" y="18"/>
                      </a:cubicBezTo>
                      <a:cubicBezTo>
                        <a:pt x="164" y="19"/>
                        <a:pt x="163" y="8"/>
                        <a:pt x="168" y="13"/>
                      </a:cubicBezTo>
                      <a:cubicBezTo>
                        <a:pt x="167" y="16"/>
                        <a:pt x="167" y="16"/>
                        <a:pt x="167" y="16"/>
                      </a:cubicBezTo>
                      <a:cubicBezTo>
                        <a:pt x="177" y="15"/>
                        <a:pt x="188" y="21"/>
                        <a:pt x="195" y="14"/>
                      </a:cubicBezTo>
                      <a:cubicBezTo>
                        <a:pt x="196" y="11"/>
                        <a:pt x="192" y="5"/>
                        <a:pt x="192" y="3"/>
                      </a:cubicBezTo>
                      <a:cubicBezTo>
                        <a:pt x="187" y="5"/>
                        <a:pt x="185" y="10"/>
                        <a:pt x="181" y="12"/>
                      </a:cubicBezTo>
                      <a:cubicBezTo>
                        <a:pt x="181" y="7"/>
                        <a:pt x="181" y="7"/>
                        <a:pt x="181" y="7"/>
                      </a:cubicBezTo>
                      <a:cubicBezTo>
                        <a:pt x="181" y="11"/>
                        <a:pt x="177" y="13"/>
                        <a:pt x="179" y="15"/>
                      </a:cubicBezTo>
                      <a:cubicBezTo>
                        <a:pt x="176" y="18"/>
                        <a:pt x="177" y="11"/>
                        <a:pt x="174" y="14"/>
                      </a:cubicBezTo>
                      <a:cubicBezTo>
                        <a:pt x="174" y="9"/>
                        <a:pt x="176" y="8"/>
                        <a:pt x="176" y="4"/>
                      </a:cubicBezTo>
                      <a:cubicBezTo>
                        <a:pt x="173" y="6"/>
                        <a:pt x="173" y="6"/>
                        <a:pt x="173" y="6"/>
                      </a:cubicBezTo>
                      <a:cubicBezTo>
                        <a:pt x="174" y="4"/>
                        <a:pt x="171" y="4"/>
                        <a:pt x="172" y="2"/>
                      </a:cubicBezTo>
                      <a:cubicBezTo>
                        <a:pt x="167" y="9"/>
                        <a:pt x="165" y="0"/>
                        <a:pt x="160" y="3"/>
                      </a:cubicBezTo>
                      <a:cubicBezTo>
                        <a:pt x="163" y="4"/>
                        <a:pt x="163" y="4"/>
                        <a:pt x="163" y="4"/>
                      </a:cubicBezTo>
                      <a:cubicBezTo>
                        <a:pt x="163" y="7"/>
                        <a:pt x="161" y="6"/>
                        <a:pt x="160" y="7"/>
                      </a:cubicBezTo>
                      <a:cubicBezTo>
                        <a:pt x="158" y="3"/>
                        <a:pt x="157" y="4"/>
                        <a:pt x="155" y="2"/>
                      </a:cubicBezTo>
                      <a:cubicBezTo>
                        <a:pt x="152" y="4"/>
                        <a:pt x="151" y="9"/>
                        <a:pt x="148" y="9"/>
                      </a:cubicBezTo>
                      <a:cubicBezTo>
                        <a:pt x="149" y="4"/>
                        <a:pt x="143" y="6"/>
                        <a:pt x="142" y="2"/>
                      </a:cubicBezTo>
                      <a:cubicBezTo>
                        <a:pt x="141" y="7"/>
                        <a:pt x="136" y="4"/>
                        <a:pt x="135" y="7"/>
                      </a:cubicBezTo>
                      <a:cubicBezTo>
                        <a:pt x="134" y="8"/>
                        <a:pt x="131" y="8"/>
                        <a:pt x="131" y="5"/>
                      </a:cubicBezTo>
                      <a:cubicBezTo>
                        <a:pt x="133" y="4"/>
                        <a:pt x="133" y="4"/>
                        <a:pt x="133" y="4"/>
                      </a:cubicBezTo>
                      <a:cubicBezTo>
                        <a:pt x="131" y="3"/>
                        <a:pt x="131" y="3"/>
                        <a:pt x="131" y="3"/>
                      </a:cubicBezTo>
                      <a:cubicBezTo>
                        <a:pt x="131" y="2"/>
                        <a:pt x="131" y="2"/>
                        <a:pt x="131" y="2"/>
                      </a:cubicBezTo>
                      <a:cubicBezTo>
                        <a:pt x="130" y="2"/>
                        <a:pt x="130" y="6"/>
                        <a:pt x="128" y="3"/>
                      </a:cubicBezTo>
                      <a:cubicBezTo>
                        <a:pt x="128" y="2"/>
                        <a:pt x="129" y="2"/>
                        <a:pt x="130" y="1"/>
                      </a:cubicBezTo>
                      <a:cubicBezTo>
                        <a:pt x="126" y="1"/>
                        <a:pt x="123" y="10"/>
                        <a:pt x="119" y="5"/>
                      </a:cubicBezTo>
                      <a:cubicBezTo>
                        <a:pt x="119" y="8"/>
                        <a:pt x="114" y="8"/>
                        <a:pt x="115" y="14"/>
                      </a:cubicBezTo>
                      <a:cubicBezTo>
                        <a:pt x="114" y="12"/>
                        <a:pt x="114" y="7"/>
                        <a:pt x="111" y="8"/>
                      </a:cubicBezTo>
                      <a:cubicBezTo>
                        <a:pt x="109" y="13"/>
                        <a:pt x="107" y="6"/>
                        <a:pt x="105" y="9"/>
                      </a:cubicBezTo>
                      <a:cubicBezTo>
                        <a:pt x="108" y="4"/>
                        <a:pt x="105" y="8"/>
                        <a:pt x="108" y="3"/>
                      </a:cubicBezTo>
                      <a:cubicBezTo>
                        <a:pt x="105" y="1"/>
                        <a:pt x="102" y="7"/>
                        <a:pt x="98" y="7"/>
                      </a:cubicBezTo>
                      <a:cubicBezTo>
                        <a:pt x="97" y="3"/>
                        <a:pt x="97" y="3"/>
                        <a:pt x="97" y="3"/>
                      </a:cubicBezTo>
                      <a:cubicBezTo>
                        <a:pt x="96" y="4"/>
                        <a:pt x="94" y="9"/>
                        <a:pt x="93" y="4"/>
                      </a:cubicBezTo>
                      <a:cubicBezTo>
                        <a:pt x="93" y="8"/>
                        <a:pt x="93" y="8"/>
                        <a:pt x="93" y="8"/>
                      </a:cubicBezTo>
                      <a:cubicBezTo>
                        <a:pt x="90" y="6"/>
                        <a:pt x="86" y="7"/>
                        <a:pt x="83" y="4"/>
                      </a:cubicBezTo>
                      <a:cubicBezTo>
                        <a:pt x="80" y="10"/>
                        <a:pt x="80" y="10"/>
                        <a:pt x="80" y="10"/>
                      </a:cubicBezTo>
                      <a:cubicBezTo>
                        <a:pt x="75" y="3"/>
                        <a:pt x="69" y="10"/>
                        <a:pt x="66" y="16"/>
                      </a:cubicBezTo>
                      <a:cubicBezTo>
                        <a:pt x="64" y="15"/>
                        <a:pt x="61" y="14"/>
                        <a:pt x="61" y="13"/>
                      </a:cubicBezTo>
                      <a:cubicBezTo>
                        <a:pt x="63" y="10"/>
                        <a:pt x="63" y="10"/>
                        <a:pt x="63" y="10"/>
                      </a:cubicBezTo>
                      <a:cubicBezTo>
                        <a:pt x="61" y="10"/>
                        <a:pt x="58" y="6"/>
                        <a:pt x="56" y="12"/>
                      </a:cubicBezTo>
                      <a:cubicBezTo>
                        <a:pt x="54" y="14"/>
                        <a:pt x="54" y="8"/>
                        <a:pt x="53" y="7"/>
                      </a:cubicBezTo>
                      <a:cubicBezTo>
                        <a:pt x="47" y="15"/>
                        <a:pt x="37" y="2"/>
                        <a:pt x="36" y="14"/>
                      </a:cubicBezTo>
                      <a:cubicBezTo>
                        <a:pt x="38" y="14"/>
                        <a:pt x="42" y="16"/>
                        <a:pt x="46" y="15"/>
                      </a:cubicBezTo>
                      <a:cubicBezTo>
                        <a:pt x="45" y="17"/>
                        <a:pt x="46" y="19"/>
                        <a:pt x="44" y="19"/>
                      </a:cubicBezTo>
                      <a:cubicBezTo>
                        <a:pt x="40" y="20"/>
                        <a:pt x="38" y="16"/>
                        <a:pt x="34" y="18"/>
                      </a:cubicBezTo>
                      <a:cubicBezTo>
                        <a:pt x="35" y="10"/>
                        <a:pt x="35" y="10"/>
                        <a:pt x="35" y="10"/>
                      </a:cubicBezTo>
                      <a:cubicBezTo>
                        <a:pt x="28" y="2"/>
                        <a:pt x="22" y="20"/>
                        <a:pt x="1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6" name="Freeform 1293"/>
                <p:cNvSpPr>
                  <a:spLocks/>
                </p:cNvSpPr>
                <p:nvPr/>
              </p:nvSpPr>
              <p:spPr bwMode="auto">
                <a:xfrm>
                  <a:off x="3646" y="2660"/>
                  <a:ext cx="3" cy="3"/>
                </a:xfrm>
                <a:custGeom>
                  <a:avLst/>
                  <a:gdLst>
                    <a:gd name="T0" fmla="*/ 3 w 3"/>
                    <a:gd name="T1" fmla="*/ 4 h 4"/>
                    <a:gd name="T2" fmla="*/ 0 w 3"/>
                    <a:gd name="T3" fmla="*/ 0 h 4"/>
                    <a:gd name="T4" fmla="*/ 0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4"/>
                        <a:pt x="0" y="4"/>
                        <a:pt x="0" y="4"/>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7" name="Freeform 1294"/>
                <p:cNvSpPr>
                  <a:spLocks/>
                </p:cNvSpPr>
                <p:nvPr/>
              </p:nvSpPr>
              <p:spPr bwMode="auto">
                <a:xfrm>
                  <a:off x="3644" y="2663"/>
                  <a:ext cx="2" cy="1"/>
                </a:xfrm>
                <a:custGeom>
                  <a:avLst/>
                  <a:gdLst>
                    <a:gd name="T0" fmla="*/ 2 w 2"/>
                    <a:gd name="T1" fmla="*/ 0 h 1"/>
                    <a:gd name="T2" fmla="*/ 0 w 2"/>
                    <a:gd name="T3" fmla="*/ 1 h 1"/>
                    <a:gd name="T4" fmla="*/ 2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1" y="1"/>
                        <a:pt x="1"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8" name="Freeform 1295"/>
                <p:cNvSpPr>
                  <a:spLocks/>
                </p:cNvSpPr>
                <p:nvPr/>
              </p:nvSpPr>
              <p:spPr bwMode="auto">
                <a:xfrm>
                  <a:off x="3591" y="2664"/>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9" name="Freeform 1296"/>
                <p:cNvSpPr>
                  <a:spLocks/>
                </p:cNvSpPr>
                <p:nvPr/>
              </p:nvSpPr>
              <p:spPr bwMode="auto">
                <a:xfrm>
                  <a:off x="3591" y="2666"/>
                  <a:ext cx="2" cy="2"/>
                </a:xfrm>
                <a:custGeom>
                  <a:avLst/>
                  <a:gdLst>
                    <a:gd name="T0" fmla="*/ 0 w 2"/>
                    <a:gd name="T1" fmla="*/ 0 h 2"/>
                    <a:gd name="T2" fmla="*/ 2 w 2"/>
                    <a:gd name="T3" fmla="*/ 2 h 2"/>
                    <a:gd name="T4" fmla="*/ 2 w 2"/>
                    <a:gd name="T5" fmla="*/ 1 h 2"/>
                    <a:gd name="T6" fmla="*/ 0 w 2"/>
                    <a:gd name="T7" fmla="*/ 0 h 2"/>
                  </a:gdLst>
                  <a:ahLst/>
                  <a:cxnLst>
                    <a:cxn ang="0">
                      <a:pos x="T0" y="T1"/>
                    </a:cxn>
                    <a:cxn ang="0">
                      <a:pos x="T2" y="T3"/>
                    </a:cxn>
                    <a:cxn ang="0">
                      <a:pos x="T4" y="T5"/>
                    </a:cxn>
                    <a:cxn ang="0">
                      <a:pos x="T6" y="T7"/>
                    </a:cxn>
                  </a:cxnLst>
                  <a:rect l="0" t="0" r="r" b="b"/>
                  <a:pathLst>
                    <a:path w="2" h="2">
                      <a:moveTo>
                        <a:pt x="0" y="0"/>
                      </a:moveTo>
                      <a:lnTo>
                        <a:pt x="2" y="2"/>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0" name="Freeform 1297"/>
                <p:cNvSpPr>
                  <a:spLocks/>
                </p:cNvSpPr>
                <p:nvPr/>
              </p:nvSpPr>
              <p:spPr bwMode="auto">
                <a:xfrm>
                  <a:off x="3502" y="2662"/>
                  <a:ext cx="89" cy="23"/>
                </a:xfrm>
                <a:custGeom>
                  <a:avLst/>
                  <a:gdLst>
                    <a:gd name="T0" fmla="*/ 18 w 103"/>
                    <a:gd name="T1" fmla="*/ 11 h 26"/>
                    <a:gd name="T2" fmla="*/ 13 w 103"/>
                    <a:gd name="T3" fmla="*/ 16 h 26"/>
                    <a:gd name="T4" fmla="*/ 9 w 103"/>
                    <a:gd name="T5" fmla="*/ 12 h 26"/>
                    <a:gd name="T6" fmla="*/ 2 w 103"/>
                    <a:gd name="T7" fmla="*/ 20 h 26"/>
                    <a:gd name="T8" fmla="*/ 51 w 103"/>
                    <a:gd name="T9" fmla="*/ 16 h 26"/>
                    <a:gd name="T10" fmla="*/ 48 w 103"/>
                    <a:gd name="T11" fmla="*/ 19 h 26"/>
                    <a:gd name="T12" fmla="*/ 66 w 103"/>
                    <a:gd name="T13" fmla="*/ 13 h 26"/>
                    <a:gd name="T14" fmla="*/ 65 w 103"/>
                    <a:gd name="T15" fmla="*/ 20 h 26"/>
                    <a:gd name="T16" fmla="*/ 77 w 103"/>
                    <a:gd name="T17" fmla="*/ 17 h 26"/>
                    <a:gd name="T18" fmla="*/ 76 w 103"/>
                    <a:gd name="T19" fmla="*/ 15 h 26"/>
                    <a:gd name="T20" fmla="*/ 79 w 103"/>
                    <a:gd name="T21" fmla="*/ 16 h 26"/>
                    <a:gd name="T22" fmla="*/ 78 w 103"/>
                    <a:gd name="T23" fmla="*/ 15 h 26"/>
                    <a:gd name="T24" fmla="*/ 85 w 103"/>
                    <a:gd name="T25" fmla="*/ 14 h 26"/>
                    <a:gd name="T26" fmla="*/ 83 w 103"/>
                    <a:gd name="T27" fmla="*/ 16 h 26"/>
                    <a:gd name="T28" fmla="*/ 89 w 103"/>
                    <a:gd name="T29" fmla="*/ 14 h 26"/>
                    <a:gd name="T30" fmla="*/ 89 w 103"/>
                    <a:gd name="T31" fmla="*/ 17 h 26"/>
                    <a:gd name="T32" fmla="*/ 102 w 103"/>
                    <a:gd name="T33" fmla="*/ 12 h 26"/>
                    <a:gd name="T34" fmla="*/ 103 w 103"/>
                    <a:gd name="T35" fmla="*/ 8 h 26"/>
                    <a:gd name="T36" fmla="*/ 92 w 103"/>
                    <a:gd name="T37" fmla="*/ 11 h 26"/>
                    <a:gd name="T38" fmla="*/ 93 w 103"/>
                    <a:gd name="T39" fmla="*/ 11 h 26"/>
                    <a:gd name="T40" fmla="*/ 85 w 103"/>
                    <a:gd name="T41" fmla="*/ 13 h 26"/>
                    <a:gd name="T42" fmla="*/ 90 w 103"/>
                    <a:gd name="T43" fmla="*/ 7 h 26"/>
                    <a:gd name="T44" fmla="*/ 78 w 103"/>
                    <a:gd name="T45" fmla="*/ 3 h 26"/>
                    <a:gd name="T46" fmla="*/ 78 w 103"/>
                    <a:gd name="T47" fmla="*/ 3 h 26"/>
                    <a:gd name="T48" fmla="*/ 75 w 103"/>
                    <a:gd name="T49" fmla="*/ 5 h 26"/>
                    <a:gd name="T50" fmla="*/ 77 w 103"/>
                    <a:gd name="T51" fmla="*/ 7 h 26"/>
                    <a:gd name="T52" fmla="*/ 75 w 103"/>
                    <a:gd name="T53" fmla="*/ 14 h 26"/>
                    <a:gd name="T54" fmla="*/ 71 w 103"/>
                    <a:gd name="T55" fmla="*/ 14 h 26"/>
                    <a:gd name="T56" fmla="*/ 74 w 103"/>
                    <a:gd name="T57" fmla="*/ 9 h 26"/>
                    <a:gd name="T58" fmla="*/ 71 w 103"/>
                    <a:gd name="T59" fmla="*/ 11 h 26"/>
                    <a:gd name="T60" fmla="*/ 67 w 103"/>
                    <a:gd name="T61" fmla="*/ 5 h 26"/>
                    <a:gd name="T62" fmla="*/ 67 w 103"/>
                    <a:gd name="T63" fmla="*/ 11 h 26"/>
                    <a:gd name="T64" fmla="*/ 47 w 103"/>
                    <a:gd name="T65" fmla="*/ 11 h 26"/>
                    <a:gd name="T66" fmla="*/ 50 w 103"/>
                    <a:gd name="T67" fmla="*/ 8 h 26"/>
                    <a:gd name="T68" fmla="*/ 46 w 103"/>
                    <a:gd name="T69" fmla="*/ 12 h 26"/>
                    <a:gd name="T70" fmla="*/ 34 w 103"/>
                    <a:gd name="T71" fmla="*/ 10 h 26"/>
                    <a:gd name="T72" fmla="*/ 35 w 103"/>
                    <a:gd name="T73" fmla="*/ 13 h 26"/>
                    <a:gd name="T74" fmla="*/ 22 w 103"/>
                    <a:gd name="T75" fmla="*/ 12 h 26"/>
                    <a:gd name="T76" fmla="*/ 22 w 103"/>
                    <a:gd name="T77" fmla="*/ 12 h 26"/>
                    <a:gd name="T78" fmla="*/ 16 w 103"/>
                    <a:gd name="T79" fmla="*/ 18 h 26"/>
                    <a:gd name="T80" fmla="*/ 18 w 103"/>
                    <a:gd name="T8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6">
                      <a:moveTo>
                        <a:pt x="18" y="11"/>
                      </a:moveTo>
                      <a:cubicBezTo>
                        <a:pt x="13" y="16"/>
                        <a:pt x="13" y="16"/>
                        <a:pt x="13" y="16"/>
                      </a:cubicBezTo>
                      <a:cubicBezTo>
                        <a:pt x="13" y="14"/>
                        <a:pt x="7" y="16"/>
                        <a:pt x="9" y="12"/>
                      </a:cubicBezTo>
                      <a:cubicBezTo>
                        <a:pt x="6" y="18"/>
                        <a:pt x="0" y="13"/>
                        <a:pt x="2" y="20"/>
                      </a:cubicBezTo>
                      <a:cubicBezTo>
                        <a:pt x="16" y="18"/>
                        <a:pt x="35" y="23"/>
                        <a:pt x="51" y="16"/>
                      </a:cubicBezTo>
                      <a:cubicBezTo>
                        <a:pt x="48" y="19"/>
                        <a:pt x="48" y="19"/>
                        <a:pt x="48" y="19"/>
                      </a:cubicBezTo>
                      <a:cubicBezTo>
                        <a:pt x="57" y="13"/>
                        <a:pt x="60" y="26"/>
                        <a:pt x="66" y="13"/>
                      </a:cubicBezTo>
                      <a:cubicBezTo>
                        <a:pt x="65" y="20"/>
                        <a:pt x="65" y="20"/>
                        <a:pt x="65" y="20"/>
                      </a:cubicBezTo>
                      <a:cubicBezTo>
                        <a:pt x="69" y="22"/>
                        <a:pt x="73" y="11"/>
                        <a:pt x="77" y="17"/>
                      </a:cubicBezTo>
                      <a:cubicBezTo>
                        <a:pt x="76" y="15"/>
                        <a:pt x="76" y="15"/>
                        <a:pt x="76" y="15"/>
                      </a:cubicBezTo>
                      <a:cubicBezTo>
                        <a:pt x="79" y="16"/>
                        <a:pt x="79" y="16"/>
                        <a:pt x="79" y="16"/>
                      </a:cubicBezTo>
                      <a:cubicBezTo>
                        <a:pt x="78" y="15"/>
                        <a:pt x="78" y="15"/>
                        <a:pt x="78" y="15"/>
                      </a:cubicBezTo>
                      <a:cubicBezTo>
                        <a:pt x="81" y="12"/>
                        <a:pt x="83" y="13"/>
                        <a:pt x="85" y="14"/>
                      </a:cubicBezTo>
                      <a:cubicBezTo>
                        <a:pt x="86" y="16"/>
                        <a:pt x="84" y="15"/>
                        <a:pt x="83" y="16"/>
                      </a:cubicBezTo>
                      <a:cubicBezTo>
                        <a:pt x="85" y="18"/>
                        <a:pt x="87" y="13"/>
                        <a:pt x="89" y="14"/>
                      </a:cubicBezTo>
                      <a:cubicBezTo>
                        <a:pt x="91" y="15"/>
                        <a:pt x="89" y="16"/>
                        <a:pt x="89" y="17"/>
                      </a:cubicBezTo>
                      <a:cubicBezTo>
                        <a:pt x="95" y="15"/>
                        <a:pt x="98" y="21"/>
                        <a:pt x="102" y="12"/>
                      </a:cubicBezTo>
                      <a:cubicBezTo>
                        <a:pt x="103" y="10"/>
                        <a:pt x="101" y="8"/>
                        <a:pt x="103" y="8"/>
                      </a:cubicBezTo>
                      <a:cubicBezTo>
                        <a:pt x="99" y="5"/>
                        <a:pt x="95" y="8"/>
                        <a:pt x="92" y="11"/>
                      </a:cubicBezTo>
                      <a:cubicBezTo>
                        <a:pt x="93" y="11"/>
                        <a:pt x="93" y="11"/>
                        <a:pt x="93" y="11"/>
                      </a:cubicBezTo>
                      <a:cubicBezTo>
                        <a:pt x="90" y="20"/>
                        <a:pt x="90" y="9"/>
                        <a:pt x="85" y="13"/>
                      </a:cubicBezTo>
                      <a:cubicBezTo>
                        <a:pt x="87" y="9"/>
                        <a:pt x="89" y="9"/>
                        <a:pt x="90" y="7"/>
                      </a:cubicBezTo>
                      <a:cubicBezTo>
                        <a:pt x="84" y="0"/>
                        <a:pt x="82" y="12"/>
                        <a:pt x="78" y="3"/>
                      </a:cubicBezTo>
                      <a:cubicBezTo>
                        <a:pt x="78" y="3"/>
                        <a:pt x="78" y="3"/>
                        <a:pt x="78" y="3"/>
                      </a:cubicBezTo>
                      <a:cubicBezTo>
                        <a:pt x="78" y="2"/>
                        <a:pt x="76" y="4"/>
                        <a:pt x="75" y="5"/>
                      </a:cubicBezTo>
                      <a:cubicBezTo>
                        <a:pt x="75" y="6"/>
                        <a:pt x="76" y="7"/>
                        <a:pt x="77" y="7"/>
                      </a:cubicBezTo>
                      <a:cubicBezTo>
                        <a:pt x="76" y="8"/>
                        <a:pt x="75" y="12"/>
                        <a:pt x="75" y="14"/>
                      </a:cubicBezTo>
                      <a:cubicBezTo>
                        <a:pt x="73" y="10"/>
                        <a:pt x="73" y="16"/>
                        <a:pt x="71" y="14"/>
                      </a:cubicBezTo>
                      <a:cubicBezTo>
                        <a:pt x="70" y="10"/>
                        <a:pt x="73" y="11"/>
                        <a:pt x="74" y="9"/>
                      </a:cubicBezTo>
                      <a:cubicBezTo>
                        <a:pt x="71" y="11"/>
                        <a:pt x="71" y="11"/>
                        <a:pt x="71" y="11"/>
                      </a:cubicBezTo>
                      <a:cubicBezTo>
                        <a:pt x="68" y="11"/>
                        <a:pt x="68" y="7"/>
                        <a:pt x="67" y="5"/>
                      </a:cubicBezTo>
                      <a:cubicBezTo>
                        <a:pt x="65" y="8"/>
                        <a:pt x="68" y="7"/>
                        <a:pt x="67" y="11"/>
                      </a:cubicBezTo>
                      <a:cubicBezTo>
                        <a:pt x="64" y="6"/>
                        <a:pt x="52" y="7"/>
                        <a:pt x="47" y="11"/>
                      </a:cubicBezTo>
                      <a:cubicBezTo>
                        <a:pt x="49" y="11"/>
                        <a:pt x="47" y="7"/>
                        <a:pt x="50" y="8"/>
                      </a:cubicBezTo>
                      <a:cubicBezTo>
                        <a:pt x="49" y="7"/>
                        <a:pt x="46" y="9"/>
                        <a:pt x="46" y="12"/>
                      </a:cubicBezTo>
                      <a:cubicBezTo>
                        <a:pt x="42" y="14"/>
                        <a:pt x="37" y="12"/>
                        <a:pt x="34" y="10"/>
                      </a:cubicBezTo>
                      <a:cubicBezTo>
                        <a:pt x="35" y="13"/>
                        <a:pt x="35" y="13"/>
                        <a:pt x="35" y="13"/>
                      </a:cubicBezTo>
                      <a:cubicBezTo>
                        <a:pt x="32" y="18"/>
                        <a:pt x="27" y="9"/>
                        <a:pt x="22" y="12"/>
                      </a:cubicBezTo>
                      <a:cubicBezTo>
                        <a:pt x="22" y="12"/>
                        <a:pt x="22" y="12"/>
                        <a:pt x="22" y="12"/>
                      </a:cubicBezTo>
                      <a:cubicBezTo>
                        <a:pt x="20" y="12"/>
                        <a:pt x="19" y="20"/>
                        <a:pt x="16" y="18"/>
                      </a:cubicBezTo>
                      <a:cubicBezTo>
                        <a:pt x="17" y="15"/>
                        <a:pt x="18" y="15"/>
                        <a:pt x="18"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1" name="Freeform 1298"/>
                <p:cNvSpPr>
                  <a:spLocks/>
                </p:cNvSpPr>
                <p:nvPr/>
              </p:nvSpPr>
              <p:spPr bwMode="auto">
                <a:xfrm>
                  <a:off x="3500" y="2673"/>
                  <a:ext cx="3"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2" name="Freeform 1299"/>
                <p:cNvSpPr>
                  <a:spLocks/>
                </p:cNvSpPr>
                <p:nvPr/>
              </p:nvSpPr>
              <p:spPr bwMode="auto">
                <a:xfrm>
                  <a:off x="3460" y="2630"/>
                  <a:ext cx="40" cy="55"/>
                </a:xfrm>
                <a:custGeom>
                  <a:avLst/>
                  <a:gdLst>
                    <a:gd name="T0" fmla="*/ 13 w 46"/>
                    <a:gd name="T1" fmla="*/ 55 h 63"/>
                    <a:gd name="T2" fmla="*/ 12 w 46"/>
                    <a:gd name="T3" fmla="*/ 59 h 63"/>
                    <a:gd name="T4" fmla="*/ 32 w 46"/>
                    <a:gd name="T5" fmla="*/ 60 h 63"/>
                    <a:gd name="T6" fmla="*/ 38 w 46"/>
                    <a:gd name="T7" fmla="*/ 54 h 63"/>
                    <a:gd name="T8" fmla="*/ 39 w 46"/>
                    <a:gd name="T9" fmla="*/ 58 h 63"/>
                    <a:gd name="T10" fmla="*/ 45 w 46"/>
                    <a:gd name="T11" fmla="*/ 53 h 63"/>
                    <a:gd name="T12" fmla="*/ 42 w 46"/>
                    <a:gd name="T13" fmla="*/ 55 h 63"/>
                    <a:gd name="T14" fmla="*/ 42 w 46"/>
                    <a:gd name="T15" fmla="*/ 53 h 63"/>
                    <a:gd name="T16" fmla="*/ 39 w 46"/>
                    <a:gd name="T17" fmla="*/ 54 h 63"/>
                    <a:gd name="T18" fmla="*/ 40 w 46"/>
                    <a:gd name="T19" fmla="*/ 51 h 63"/>
                    <a:gd name="T20" fmla="*/ 31 w 46"/>
                    <a:gd name="T21" fmla="*/ 57 h 63"/>
                    <a:gd name="T22" fmla="*/ 31 w 46"/>
                    <a:gd name="T23" fmla="*/ 51 h 63"/>
                    <a:gd name="T24" fmla="*/ 22 w 46"/>
                    <a:gd name="T25" fmla="*/ 49 h 63"/>
                    <a:gd name="T26" fmla="*/ 22 w 46"/>
                    <a:gd name="T27" fmla="*/ 51 h 63"/>
                    <a:gd name="T28" fmla="*/ 23 w 46"/>
                    <a:gd name="T29" fmla="*/ 55 h 63"/>
                    <a:gd name="T30" fmla="*/ 20 w 46"/>
                    <a:gd name="T31" fmla="*/ 49 h 63"/>
                    <a:gd name="T32" fmla="*/ 3 w 46"/>
                    <a:gd name="T33" fmla="*/ 52 h 63"/>
                    <a:gd name="T34" fmla="*/ 3 w 46"/>
                    <a:gd name="T35" fmla="*/ 57 h 63"/>
                    <a:gd name="T36" fmla="*/ 2 w 46"/>
                    <a:gd name="T37" fmla="*/ 58 h 63"/>
                    <a:gd name="T38" fmla="*/ 2 w 46"/>
                    <a:gd name="T39" fmla="*/ 58 h 63"/>
                    <a:gd name="T40" fmla="*/ 2 w 46"/>
                    <a:gd name="T41" fmla="*/ 58 h 63"/>
                    <a:gd name="T42" fmla="*/ 2 w 46"/>
                    <a:gd name="T43" fmla="*/ 58 h 63"/>
                    <a:gd name="T44" fmla="*/ 13 w 46"/>
                    <a:gd name="T45" fmla="*/ 33 h 63"/>
                    <a:gd name="T46" fmla="*/ 13 w 46"/>
                    <a:gd name="T47" fmla="*/ 33 h 63"/>
                    <a:gd name="T48" fmla="*/ 13 w 46"/>
                    <a:gd name="T49" fmla="*/ 33 h 63"/>
                    <a:gd name="T50" fmla="*/ 13 w 46"/>
                    <a:gd name="T51" fmla="*/ 33 h 63"/>
                    <a:gd name="T52" fmla="*/ 13 w 46"/>
                    <a:gd name="T53" fmla="*/ 33 h 63"/>
                    <a:gd name="T54" fmla="*/ 13 w 46"/>
                    <a:gd name="T55" fmla="*/ 33 h 63"/>
                    <a:gd name="T56" fmla="*/ 14 w 46"/>
                    <a:gd name="T57" fmla="*/ 33 h 63"/>
                    <a:gd name="T58" fmla="*/ 16 w 46"/>
                    <a:gd name="T59" fmla="*/ 35 h 63"/>
                    <a:gd name="T60" fmla="*/ 11 w 46"/>
                    <a:gd name="T61" fmla="*/ 37 h 63"/>
                    <a:gd name="T62" fmla="*/ 13 w 46"/>
                    <a:gd name="T63" fmla="*/ 42 h 63"/>
                    <a:gd name="T64" fmla="*/ 24 w 46"/>
                    <a:gd name="T65" fmla="*/ 40 h 63"/>
                    <a:gd name="T66" fmla="*/ 19 w 46"/>
                    <a:gd name="T67" fmla="*/ 33 h 63"/>
                    <a:gd name="T68" fmla="*/ 16 w 46"/>
                    <a:gd name="T69" fmla="*/ 31 h 63"/>
                    <a:gd name="T70" fmla="*/ 16 w 46"/>
                    <a:gd name="T71" fmla="*/ 31 h 63"/>
                    <a:gd name="T72" fmla="*/ 15 w 46"/>
                    <a:gd name="T73" fmla="*/ 31 h 63"/>
                    <a:gd name="T74" fmla="*/ 15 w 46"/>
                    <a:gd name="T75" fmla="*/ 31 h 63"/>
                    <a:gd name="T76" fmla="*/ 15 w 46"/>
                    <a:gd name="T77" fmla="*/ 31 h 63"/>
                    <a:gd name="T78" fmla="*/ 15 w 46"/>
                    <a:gd name="T79" fmla="*/ 31 h 63"/>
                    <a:gd name="T80" fmla="*/ 2 w 46"/>
                    <a:gd name="T81" fmla="*/ 61 h 63"/>
                    <a:gd name="T82" fmla="*/ 2 w 46"/>
                    <a:gd name="T83" fmla="*/ 61 h 63"/>
                    <a:gd name="T84" fmla="*/ 2 w 46"/>
                    <a:gd name="T85" fmla="*/ 61 h 63"/>
                    <a:gd name="T86" fmla="*/ 3 w 46"/>
                    <a:gd name="T87" fmla="*/ 61 h 63"/>
                    <a:gd name="T88" fmla="*/ 4 w 46"/>
                    <a:gd name="T89" fmla="*/ 60 h 63"/>
                    <a:gd name="T90" fmla="*/ 13 w 46"/>
                    <a:gd name="T91"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63">
                      <a:moveTo>
                        <a:pt x="13" y="55"/>
                      </a:moveTo>
                      <a:cubicBezTo>
                        <a:pt x="12" y="56"/>
                        <a:pt x="12" y="58"/>
                        <a:pt x="12" y="59"/>
                      </a:cubicBezTo>
                      <a:cubicBezTo>
                        <a:pt x="20" y="59"/>
                        <a:pt x="29" y="57"/>
                        <a:pt x="32" y="60"/>
                      </a:cubicBezTo>
                      <a:cubicBezTo>
                        <a:pt x="34" y="62"/>
                        <a:pt x="35" y="55"/>
                        <a:pt x="38" y="54"/>
                      </a:cubicBezTo>
                      <a:cubicBezTo>
                        <a:pt x="39" y="58"/>
                        <a:pt x="39" y="58"/>
                        <a:pt x="39" y="58"/>
                      </a:cubicBezTo>
                      <a:cubicBezTo>
                        <a:pt x="41" y="56"/>
                        <a:pt x="46" y="60"/>
                        <a:pt x="45" y="53"/>
                      </a:cubicBezTo>
                      <a:cubicBezTo>
                        <a:pt x="44" y="53"/>
                        <a:pt x="43" y="56"/>
                        <a:pt x="42" y="55"/>
                      </a:cubicBezTo>
                      <a:cubicBezTo>
                        <a:pt x="42" y="53"/>
                        <a:pt x="42" y="53"/>
                        <a:pt x="42" y="53"/>
                      </a:cubicBezTo>
                      <a:cubicBezTo>
                        <a:pt x="39" y="54"/>
                        <a:pt x="39" y="54"/>
                        <a:pt x="39" y="54"/>
                      </a:cubicBezTo>
                      <a:cubicBezTo>
                        <a:pt x="40" y="51"/>
                        <a:pt x="40" y="51"/>
                        <a:pt x="40" y="51"/>
                      </a:cubicBezTo>
                      <a:cubicBezTo>
                        <a:pt x="35" y="47"/>
                        <a:pt x="36" y="60"/>
                        <a:pt x="31" y="57"/>
                      </a:cubicBezTo>
                      <a:cubicBezTo>
                        <a:pt x="31" y="51"/>
                        <a:pt x="31" y="51"/>
                        <a:pt x="31" y="51"/>
                      </a:cubicBezTo>
                      <a:cubicBezTo>
                        <a:pt x="27" y="51"/>
                        <a:pt x="25" y="53"/>
                        <a:pt x="22" y="49"/>
                      </a:cubicBezTo>
                      <a:cubicBezTo>
                        <a:pt x="22" y="49"/>
                        <a:pt x="22" y="52"/>
                        <a:pt x="22" y="51"/>
                      </a:cubicBezTo>
                      <a:cubicBezTo>
                        <a:pt x="23" y="51"/>
                        <a:pt x="24" y="53"/>
                        <a:pt x="23" y="55"/>
                      </a:cubicBezTo>
                      <a:cubicBezTo>
                        <a:pt x="17" y="60"/>
                        <a:pt x="24" y="52"/>
                        <a:pt x="20" y="49"/>
                      </a:cubicBezTo>
                      <a:cubicBezTo>
                        <a:pt x="15" y="53"/>
                        <a:pt x="6" y="57"/>
                        <a:pt x="3" y="52"/>
                      </a:cubicBezTo>
                      <a:cubicBezTo>
                        <a:pt x="4" y="54"/>
                        <a:pt x="4" y="55"/>
                        <a:pt x="3" y="57"/>
                      </a:cubicBezTo>
                      <a:cubicBezTo>
                        <a:pt x="2" y="58"/>
                        <a:pt x="2" y="58"/>
                        <a:pt x="2" y="58"/>
                      </a:cubicBezTo>
                      <a:cubicBezTo>
                        <a:pt x="2" y="58"/>
                        <a:pt x="2" y="58"/>
                        <a:pt x="2" y="58"/>
                      </a:cubicBezTo>
                      <a:cubicBezTo>
                        <a:pt x="2" y="58"/>
                        <a:pt x="2" y="58"/>
                        <a:pt x="2" y="58"/>
                      </a:cubicBezTo>
                      <a:cubicBezTo>
                        <a:pt x="2" y="58"/>
                        <a:pt x="2" y="58"/>
                        <a:pt x="2" y="58"/>
                      </a:cubicBezTo>
                      <a:cubicBezTo>
                        <a:pt x="0" y="63"/>
                        <a:pt x="23" y="10"/>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3" y="33"/>
                        <a:pt x="13" y="33"/>
                        <a:pt x="13" y="33"/>
                      </a:cubicBezTo>
                      <a:cubicBezTo>
                        <a:pt x="14" y="33"/>
                        <a:pt x="14" y="33"/>
                        <a:pt x="14" y="33"/>
                      </a:cubicBezTo>
                      <a:cubicBezTo>
                        <a:pt x="16" y="35"/>
                        <a:pt x="16" y="35"/>
                        <a:pt x="16" y="35"/>
                      </a:cubicBezTo>
                      <a:cubicBezTo>
                        <a:pt x="16" y="38"/>
                        <a:pt x="13" y="37"/>
                        <a:pt x="11" y="37"/>
                      </a:cubicBezTo>
                      <a:cubicBezTo>
                        <a:pt x="12" y="39"/>
                        <a:pt x="11" y="41"/>
                        <a:pt x="13" y="42"/>
                      </a:cubicBezTo>
                      <a:cubicBezTo>
                        <a:pt x="14" y="38"/>
                        <a:pt x="19" y="37"/>
                        <a:pt x="24" y="40"/>
                      </a:cubicBezTo>
                      <a:cubicBezTo>
                        <a:pt x="23" y="37"/>
                        <a:pt x="21" y="35"/>
                        <a:pt x="19" y="33"/>
                      </a:cubicBezTo>
                      <a:cubicBezTo>
                        <a:pt x="16" y="31"/>
                        <a:pt x="16" y="31"/>
                        <a:pt x="16" y="31"/>
                      </a:cubicBezTo>
                      <a:cubicBezTo>
                        <a:pt x="16" y="31"/>
                        <a:pt x="16" y="31"/>
                        <a:pt x="16" y="31"/>
                      </a:cubicBezTo>
                      <a:cubicBezTo>
                        <a:pt x="15" y="31"/>
                        <a:pt x="15" y="31"/>
                        <a:pt x="15" y="31"/>
                      </a:cubicBezTo>
                      <a:cubicBezTo>
                        <a:pt x="15" y="31"/>
                        <a:pt x="15" y="31"/>
                        <a:pt x="15" y="31"/>
                      </a:cubicBezTo>
                      <a:cubicBezTo>
                        <a:pt x="15" y="31"/>
                        <a:pt x="15" y="31"/>
                        <a:pt x="15" y="31"/>
                      </a:cubicBezTo>
                      <a:cubicBezTo>
                        <a:pt x="15" y="31"/>
                        <a:pt x="15" y="31"/>
                        <a:pt x="15" y="31"/>
                      </a:cubicBezTo>
                      <a:cubicBezTo>
                        <a:pt x="9" y="44"/>
                        <a:pt x="28" y="0"/>
                        <a:pt x="2" y="61"/>
                      </a:cubicBezTo>
                      <a:cubicBezTo>
                        <a:pt x="2" y="61"/>
                        <a:pt x="2" y="61"/>
                        <a:pt x="2" y="61"/>
                      </a:cubicBezTo>
                      <a:cubicBezTo>
                        <a:pt x="2" y="61"/>
                        <a:pt x="2" y="61"/>
                        <a:pt x="2" y="61"/>
                      </a:cubicBezTo>
                      <a:cubicBezTo>
                        <a:pt x="3" y="61"/>
                        <a:pt x="3" y="61"/>
                        <a:pt x="3" y="61"/>
                      </a:cubicBezTo>
                      <a:cubicBezTo>
                        <a:pt x="4" y="60"/>
                        <a:pt x="4" y="60"/>
                        <a:pt x="4" y="60"/>
                      </a:cubicBezTo>
                      <a:cubicBezTo>
                        <a:pt x="7" y="58"/>
                        <a:pt x="10" y="55"/>
                        <a:pt x="13" y="5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3" name="Freeform 1300"/>
                <p:cNvSpPr>
                  <a:spLocks/>
                </p:cNvSpPr>
                <p:nvPr/>
              </p:nvSpPr>
              <p:spPr bwMode="auto">
                <a:xfrm>
                  <a:off x="3468" y="2681"/>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4" name="Freeform 1301"/>
                <p:cNvSpPr>
                  <a:spLocks/>
                </p:cNvSpPr>
                <p:nvPr/>
              </p:nvSpPr>
              <p:spPr bwMode="auto">
                <a:xfrm>
                  <a:off x="4125" y="2722"/>
                  <a:ext cx="2" cy="4"/>
                </a:xfrm>
                <a:custGeom>
                  <a:avLst/>
                  <a:gdLst>
                    <a:gd name="T0" fmla="*/ 2 w 2"/>
                    <a:gd name="T1" fmla="*/ 2 h 4"/>
                    <a:gd name="T2" fmla="*/ 0 w 2"/>
                    <a:gd name="T3" fmla="*/ 0 h 4"/>
                    <a:gd name="T4" fmla="*/ 0 w 2"/>
                    <a:gd name="T5" fmla="*/ 4 h 4"/>
                    <a:gd name="T6" fmla="*/ 2 w 2"/>
                    <a:gd name="T7" fmla="*/ 2 h 4"/>
                  </a:gdLst>
                  <a:ahLst/>
                  <a:cxnLst>
                    <a:cxn ang="0">
                      <a:pos x="T0" y="T1"/>
                    </a:cxn>
                    <a:cxn ang="0">
                      <a:pos x="T2" y="T3"/>
                    </a:cxn>
                    <a:cxn ang="0">
                      <a:pos x="T4" y="T5"/>
                    </a:cxn>
                    <a:cxn ang="0">
                      <a:pos x="T6" y="T7"/>
                    </a:cxn>
                  </a:cxnLst>
                  <a:rect l="0" t="0" r="r" b="b"/>
                  <a:pathLst>
                    <a:path w="2" h="4">
                      <a:moveTo>
                        <a:pt x="2" y="2"/>
                      </a:moveTo>
                      <a:lnTo>
                        <a:pt x="0" y="0"/>
                      </a:lnTo>
                      <a:lnTo>
                        <a:pt x="0" y="4"/>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5" name="Freeform 1302"/>
                <p:cNvSpPr>
                  <a:spLocks/>
                </p:cNvSpPr>
                <p:nvPr/>
              </p:nvSpPr>
              <p:spPr bwMode="auto">
                <a:xfrm>
                  <a:off x="4115" y="2713"/>
                  <a:ext cx="10"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6" name="Freeform 1303"/>
                <p:cNvSpPr>
                  <a:spLocks/>
                </p:cNvSpPr>
                <p:nvPr/>
              </p:nvSpPr>
              <p:spPr bwMode="auto">
                <a:xfrm>
                  <a:off x="4113" y="2717"/>
                  <a:ext cx="2" cy="5"/>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7" name="Freeform 1304"/>
                <p:cNvSpPr>
                  <a:spLocks/>
                </p:cNvSpPr>
                <p:nvPr/>
              </p:nvSpPr>
              <p:spPr bwMode="auto">
                <a:xfrm>
                  <a:off x="4111" y="2718"/>
                  <a:ext cx="2" cy="6"/>
                </a:xfrm>
                <a:custGeom>
                  <a:avLst/>
                  <a:gdLst>
                    <a:gd name="T0" fmla="*/ 3 w 3"/>
                    <a:gd name="T1" fmla="*/ 5 h 7"/>
                    <a:gd name="T2" fmla="*/ 2 w 3"/>
                    <a:gd name="T3" fmla="*/ 0 h 7"/>
                    <a:gd name="T4" fmla="*/ 0 w 3"/>
                    <a:gd name="T5" fmla="*/ 7 h 7"/>
                    <a:gd name="T6" fmla="*/ 3 w 3"/>
                    <a:gd name="T7" fmla="*/ 5 h 7"/>
                  </a:gdLst>
                  <a:ahLst/>
                  <a:cxnLst>
                    <a:cxn ang="0">
                      <a:pos x="T0" y="T1"/>
                    </a:cxn>
                    <a:cxn ang="0">
                      <a:pos x="T2" y="T3"/>
                    </a:cxn>
                    <a:cxn ang="0">
                      <a:pos x="T4" y="T5"/>
                    </a:cxn>
                    <a:cxn ang="0">
                      <a:pos x="T6" y="T7"/>
                    </a:cxn>
                  </a:cxnLst>
                  <a:rect l="0" t="0" r="r" b="b"/>
                  <a:pathLst>
                    <a:path w="3" h="7">
                      <a:moveTo>
                        <a:pt x="3" y="5"/>
                      </a:moveTo>
                      <a:cubicBezTo>
                        <a:pt x="0" y="4"/>
                        <a:pt x="3" y="1"/>
                        <a:pt x="2"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8" name="Freeform 1305"/>
                <p:cNvSpPr>
                  <a:spLocks/>
                </p:cNvSpPr>
                <p:nvPr/>
              </p:nvSpPr>
              <p:spPr bwMode="auto">
                <a:xfrm>
                  <a:off x="4104" y="2722"/>
                  <a:ext cx="1" cy="1"/>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0"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9" name="Freeform 1306"/>
                <p:cNvSpPr>
                  <a:spLocks/>
                </p:cNvSpPr>
                <p:nvPr/>
              </p:nvSpPr>
              <p:spPr bwMode="auto">
                <a:xfrm>
                  <a:off x="4100" y="2715"/>
                  <a:ext cx="9" cy="9"/>
                </a:xfrm>
                <a:custGeom>
                  <a:avLst/>
                  <a:gdLst>
                    <a:gd name="T0" fmla="*/ 0 w 10"/>
                    <a:gd name="T1" fmla="*/ 9 h 11"/>
                    <a:gd name="T2" fmla="*/ 4 w 10"/>
                    <a:gd name="T3" fmla="*/ 9 h 11"/>
                    <a:gd name="T4" fmla="*/ 4 w 10"/>
                    <a:gd name="T5" fmla="*/ 8 h 11"/>
                    <a:gd name="T6" fmla="*/ 6 w 10"/>
                    <a:gd name="T7" fmla="*/ 3 h 11"/>
                    <a:gd name="T8" fmla="*/ 10 w 10"/>
                    <a:gd name="T9" fmla="*/ 4 h 11"/>
                    <a:gd name="T10" fmla="*/ 7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8"/>
                        <a:pt x="4" y="8"/>
                        <a:pt x="4" y="8"/>
                      </a:cubicBezTo>
                      <a:cubicBezTo>
                        <a:pt x="2" y="6"/>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0" name="Freeform 1307"/>
                <p:cNvSpPr>
                  <a:spLocks/>
                </p:cNvSpPr>
                <p:nvPr/>
              </p:nvSpPr>
              <p:spPr bwMode="auto">
                <a:xfrm>
                  <a:off x="4105" y="2721"/>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1" name="Freeform 1308"/>
                <p:cNvSpPr>
                  <a:spLocks/>
                </p:cNvSpPr>
                <p:nvPr/>
              </p:nvSpPr>
              <p:spPr bwMode="auto">
                <a:xfrm>
                  <a:off x="4109" y="2720"/>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2" name="Freeform 1309"/>
                <p:cNvSpPr>
                  <a:spLocks/>
                </p:cNvSpPr>
                <p:nvPr/>
              </p:nvSpPr>
              <p:spPr bwMode="auto">
                <a:xfrm>
                  <a:off x="4091" y="2712"/>
                  <a:ext cx="9" cy="11"/>
                </a:xfrm>
                <a:custGeom>
                  <a:avLst/>
                  <a:gdLst>
                    <a:gd name="T0" fmla="*/ 3 w 10"/>
                    <a:gd name="T1" fmla="*/ 12 h 13"/>
                    <a:gd name="T2" fmla="*/ 10 w 10"/>
                    <a:gd name="T3" fmla="*/ 8 h 13"/>
                    <a:gd name="T4" fmla="*/ 5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3" name="Freeform 1310"/>
                <p:cNvSpPr>
                  <a:spLocks/>
                </p:cNvSpPr>
                <p:nvPr/>
              </p:nvSpPr>
              <p:spPr bwMode="auto">
                <a:xfrm>
                  <a:off x="4088" y="27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4" name="Freeform 1311"/>
                <p:cNvSpPr>
                  <a:spLocks/>
                </p:cNvSpPr>
                <p:nvPr/>
              </p:nvSpPr>
              <p:spPr bwMode="auto">
                <a:xfrm>
                  <a:off x="4073" y="2704"/>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2 h 17"/>
                    <a:gd name="T12" fmla="*/ 19 w 19"/>
                    <a:gd name="T13" fmla="*/ 16 h 17"/>
                    <a:gd name="T14" fmla="*/ 18 w 19"/>
                    <a:gd name="T15" fmla="*/ 9 h 17"/>
                    <a:gd name="T16" fmla="*/ 15 w 19"/>
                    <a:gd name="T17" fmla="*/ 10 h 17"/>
                    <a:gd name="T18" fmla="*/ 17 w 19"/>
                    <a:gd name="T19" fmla="*/ 6 h 17"/>
                    <a:gd name="T20" fmla="*/ 7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8" y="13"/>
                        <a:pt x="6" y="14"/>
                      </a:cubicBezTo>
                      <a:cubicBezTo>
                        <a:pt x="9" y="15"/>
                        <a:pt x="10" y="11"/>
                        <a:pt x="13" y="11"/>
                      </a:cubicBezTo>
                      <a:cubicBezTo>
                        <a:pt x="14" y="17"/>
                        <a:pt x="8" y="12"/>
                        <a:pt x="9" y="17"/>
                      </a:cubicBezTo>
                      <a:cubicBezTo>
                        <a:pt x="11" y="17"/>
                        <a:pt x="14" y="17"/>
                        <a:pt x="16" y="12"/>
                      </a:cubicBezTo>
                      <a:cubicBezTo>
                        <a:pt x="19" y="16"/>
                        <a:pt x="19" y="16"/>
                        <a:pt x="19" y="16"/>
                      </a:cubicBezTo>
                      <a:cubicBezTo>
                        <a:pt x="18" y="9"/>
                        <a:pt x="18" y="9"/>
                        <a:pt x="18" y="9"/>
                      </a:cubicBezTo>
                      <a:cubicBezTo>
                        <a:pt x="17" y="7"/>
                        <a:pt x="16" y="14"/>
                        <a:pt x="15" y="10"/>
                      </a:cubicBezTo>
                      <a:cubicBezTo>
                        <a:pt x="14" y="7"/>
                        <a:pt x="16" y="6"/>
                        <a:pt x="17" y="6"/>
                      </a:cubicBezTo>
                      <a:cubicBezTo>
                        <a:pt x="15" y="7"/>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5" name="Freeform 1312"/>
                <p:cNvSpPr>
                  <a:spLocks/>
                </p:cNvSpPr>
                <p:nvPr/>
              </p:nvSpPr>
              <p:spPr bwMode="auto">
                <a:xfrm>
                  <a:off x="4072" y="2709"/>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6" name="Freeform 1313"/>
                <p:cNvSpPr>
                  <a:spLocks/>
                </p:cNvSpPr>
                <p:nvPr/>
              </p:nvSpPr>
              <p:spPr bwMode="auto">
                <a:xfrm>
                  <a:off x="4057" y="2704"/>
                  <a:ext cx="13" cy="15"/>
                </a:xfrm>
                <a:custGeom>
                  <a:avLst/>
                  <a:gdLst>
                    <a:gd name="T0" fmla="*/ 10 w 16"/>
                    <a:gd name="T1" fmla="*/ 17 h 17"/>
                    <a:gd name="T2" fmla="*/ 14 w 16"/>
                    <a:gd name="T3" fmla="*/ 13 h 17"/>
                    <a:gd name="T4" fmla="*/ 15 w 16"/>
                    <a:gd name="T5" fmla="*/ 16 h 17"/>
                    <a:gd name="T6" fmla="*/ 16 w 16"/>
                    <a:gd name="T7" fmla="*/ 10 h 17"/>
                    <a:gd name="T8" fmla="*/ 8 w 16"/>
                    <a:gd name="T9" fmla="*/ 13 h 17"/>
                    <a:gd name="T10" fmla="*/ 7 w 16"/>
                    <a:gd name="T11" fmla="*/ 4 h 17"/>
                    <a:gd name="T12" fmla="*/ 11 w 16"/>
                    <a:gd name="T13" fmla="*/ 6 h 17"/>
                    <a:gd name="T14" fmla="*/ 0 w 16"/>
                    <a:gd name="T15" fmla="*/ 7 h 17"/>
                    <a:gd name="T16" fmla="*/ 2 w 16"/>
                    <a:gd name="T17" fmla="*/ 9 h 17"/>
                    <a:gd name="T18" fmla="*/ 0 w 16"/>
                    <a:gd name="T19" fmla="*/ 11 h 17"/>
                    <a:gd name="T20" fmla="*/ 10 w 16"/>
                    <a:gd name="T2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7">
                      <a:moveTo>
                        <a:pt x="10" y="17"/>
                      </a:moveTo>
                      <a:cubicBezTo>
                        <a:pt x="14" y="13"/>
                        <a:pt x="14" y="13"/>
                        <a:pt x="14" y="13"/>
                      </a:cubicBezTo>
                      <a:cubicBezTo>
                        <a:pt x="15" y="13"/>
                        <a:pt x="15" y="15"/>
                        <a:pt x="15" y="16"/>
                      </a:cubicBezTo>
                      <a:cubicBezTo>
                        <a:pt x="15" y="14"/>
                        <a:pt x="16" y="12"/>
                        <a:pt x="16" y="10"/>
                      </a:cubicBezTo>
                      <a:cubicBezTo>
                        <a:pt x="14" y="4"/>
                        <a:pt x="11" y="12"/>
                        <a:pt x="8" y="13"/>
                      </a:cubicBezTo>
                      <a:cubicBezTo>
                        <a:pt x="3" y="10"/>
                        <a:pt x="9" y="10"/>
                        <a:pt x="7" y="4"/>
                      </a:cubicBezTo>
                      <a:cubicBezTo>
                        <a:pt x="8" y="4"/>
                        <a:pt x="8" y="6"/>
                        <a:pt x="11" y="6"/>
                      </a:cubicBezTo>
                      <a:cubicBezTo>
                        <a:pt x="7" y="0"/>
                        <a:pt x="2" y="6"/>
                        <a:pt x="0" y="7"/>
                      </a:cubicBezTo>
                      <a:cubicBezTo>
                        <a:pt x="1" y="8"/>
                        <a:pt x="1" y="10"/>
                        <a:pt x="2" y="9"/>
                      </a:cubicBezTo>
                      <a:cubicBezTo>
                        <a:pt x="0" y="11"/>
                        <a:pt x="0" y="11"/>
                        <a:pt x="0" y="11"/>
                      </a:cubicBezTo>
                      <a:cubicBezTo>
                        <a:pt x="2" y="16"/>
                        <a:pt x="4" y="17"/>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7" name="Freeform 1314"/>
                <p:cNvSpPr>
                  <a:spLocks/>
                </p:cNvSpPr>
                <p:nvPr/>
              </p:nvSpPr>
              <p:spPr bwMode="auto">
                <a:xfrm>
                  <a:off x="4069" y="271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8" name="Freeform 1315"/>
                <p:cNvSpPr>
                  <a:spLocks/>
                </p:cNvSpPr>
                <p:nvPr/>
              </p:nvSpPr>
              <p:spPr bwMode="auto">
                <a:xfrm>
                  <a:off x="4056" y="2710"/>
                  <a:ext cx="1" cy="1"/>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0" y="1"/>
                        <a:pt x="1" y="0"/>
                      </a:cubicBezTo>
                      <a:cubicBezTo>
                        <a:pt x="1"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9" name="Freeform 1316"/>
                <p:cNvSpPr>
                  <a:spLocks/>
                </p:cNvSpPr>
                <p:nvPr/>
              </p:nvSpPr>
              <p:spPr bwMode="auto">
                <a:xfrm>
                  <a:off x="4055" y="2716"/>
                  <a:ext cx="2" cy="3"/>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0" name="Freeform 1317"/>
                <p:cNvSpPr>
                  <a:spLocks/>
                </p:cNvSpPr>
                <p:nvPr/>
              </p:nvSpPr>
              <p:spPr bwMode="auto">
                <a:xfrm>
                  <a:off x="3959" y="2706"/>
                  <a:ext cx="95" cy="16"/>
                </a:xfrm>
                <a:custGeom>
                  <a:avLst/>
                  <a:gdLst>
                    <a:gd name="T0" fmla="*/ 1 w 110"/>
                    <a:gd name="T1" fmla="*/ 2 h 19"/>
                    <a:gd name="T2" fmla="*/ 4 w 110"/>
                    <a:gd name="T3" fmla="*/ 5 h 19"/>
                    <a:gd name="T4" fmla="*/ 0 w 110"/>
                    <a:gd name="T5" fmla="*/ 10 h 19"/>
                    <a:gd name="T6" fmla="*/ 1 w 110"/>
                    <a:gd name="T7" fmla="*/ 17 h 19"/>
                    <a:gd name="T8" fmla="*/ 9 w 110"/>
                    <a:gd name="T9" fmla="*/ 14 h 19"/>
                    <a:gd name="T10" fmla="*/ 9 w 110"/>
                    <a:gd name="T11" fmla="*/ 17 h 19"/>
                    <a:gd name="T12" fmla="*/ 25 w 110"/>
                    <a:gd name="T13" fmla="*/ 15 h 19"/>
                    <a:gd name="T14" fmla="*/ 37 w 110"/>
                    <a:gd name="T15" fmla="*/ 13 h 19"/>
                    <a:gd name="T16" fmla="*/ 83 w 110"/>
                    <a:gd name="T17" fmla="*/ 15 h 19"/>
                    <a:gd name="T18" fmla="*/ 85 w 110"/>
                    <a:gd name="T19" fmla="*/ 9 h 19"/>
                    <a:gd name="T20" fmla="*/ 88 w 110"/>
                    <a:gd name="T21" fmla="*/ 13 h 19"/>
                    <a:gd name="T22" fmla="*/ 86 w 110"/>
                    <a:gd name="T23" fmla="*/ 13 h 19"/>
                    <a:gd name="T24" fmla="*/ 99 w 110"/>
                    <a:gd name="T25" fmla="*/ 15 h 19"/>
                    <a:gd name="T26" fmla="*/ 99 w 110"/>
                    <a:gd name="T27" fmla="*/ 7 h 19"/>
                    <a:gd name="T28" fmla="*/ 105 w 110"/>
                    <a:gd name="T29" fmla="*/ 15 h 19"/>
                    <a:gd name="T30" fmla="*/ 109 w 110"/>
                    <a:gd name="T31" fmla="*/ 10 h 19"/>
                    <a:gd name="T32" fmla="*/ 105 w 110"/>
                    <a:gd name="T33" fmla="*/ 5 h 19"/>
                    <a:gd name="T34" fmla="*/ 108 w 110"/>
                    <a:gd name="T35" fmla="*/ 2 h 19"/>
                    <a:gd name="T36" fmla="*/ 78 w 110"/>
                    <a:gd name="T37" fmla="*/ 11 h 19"/>
                    <a:gd name="T38" fmla="*/ 79 w 110"/>
                    <a:gd name="T39" fmla="*/ 7 h 19"/>
                    <a:gd name="T40" fmla="*/ 61 w 110"/>
                    <a:gd name="T41" fmla="*/ 3 h 19"/>
                    <a:gd name="T42" fmla="*/ 54 w 110"/>
                    <a:gd name="T43" fmla="*/ 10 h 19"/>
                    <a:gd name="T44" fmla="*/ 51 w 110"/>
                    <a:gd name="T45" fmla="*/ 7 h 19"/>
                    <a:gd name="T46" fmla="*/ 50 w 110"/>
                    <a:gd name="T47" fmla="*/ 10 h 19"/>
                    <a:gd name="T48" fmla="*/ 45 w 110"/>
                    <a:gd name="T49" fmla="*/ 6 h 19"/>
                    <a:gd name="T50" fmla="*/ 43 w 110"/>
                    <a:gd name="T51" fmla="*/ 14 h 19"/>
                    <a:gd name="T52" fmla="*/ 32 w 110"/>
                    <a:gd name="T53" fmla="*/ 3 h 19"/>
                    <a:gd name="T54" fmla="*/ 34 w 110"/>
                    <a:gd name="T55" fmla="*/ 7 h 19"/>
                    <a:gd name="T56" fmla="*/ 32 w 110"/>
                    <a:gd name="T57" fmla="*/ 10 h 19"/>
                    <a:gd name="T58" fmla="*/ 30 w 110"/>
                    <a:gd name="T59" fmla="*/ 3 h 19"/>
                    <a:gd name="T60" fmla="*/ 22 w 110"/>
                    <a:gd name="T61" fmla="*/ 8 h 19"/>
                    <a:gd name="T62" fmla="*/ 23 w 110"/>
                    <a:gd name="T63" fmla="*/ 11 h 19"/>
                    <a:gd name="T64" fmla="*/ 11 w 110"/>
                    <a:gd name="T65" fmla="*/ 9 h 19"/>
                    <a:gd name="T66" fmla="*/ 16 w 110"/>
                    <a:gd name="T67" fmla="*/ 3 h 19"/>
                    <a:gd name="T68" fmla="*/ 13 w 110"/>
                    <a:gd name="T69" fmla="*/ 0 h 19"/>
                    <a:gd name="T70" fmla="*/ 6 w 110"/>
                    <a:gd name="T71" fmla="*/ 8 h 19"/>
                    <a:gd name="T72" fmla="*/ 1 w 110"/>
                    <a:gd name="T7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9">
                      <a:moveTo>
                        <a:pt x="1" y="2"/>
                      </a:moveTo>
                      <a:cubicBezTo>
                        <a:pt x="1" y="5"/>
                        <a:pt x="2" y="6"/>
                        <a:pt x="4" y="5"/>
                      </a:cubicBezTo>
                      <a:cubicBezTo>
                        <a:pt x="4" y="9"/>
                        <a:pt x="1" y="8"/>
                        <a:pt x="0" y="10"/>
                      </a:cubicBezTo>
                      <a:cubicBezTo>
                        <a:pt x="3" y="12"/>
                        <a:pt x="0" y="14"/>
                        <a:pt x="1" y="17"/>
                      </a:cubicBezTo>
                      <a:cubicBezTo>
                        <a:pt x="4" y="17"/>
                        <a:pt x="5" y="13"/>
                        <a:pt x="9" y="14"/>
                      </a:cubicBezTo>
                      <a:cubicBezTo>
                        <a:pt x="9" y="17"/>
                        <a:pt x="9" y="17"/>
                        <a:pt x="9" y="17"/>
                      </a:cubicBezTo>
                      <a:cubicBezTo>
                        <a:pt x="14" y="15"/>
                        <a:pt x="21" y="12"/>
                        <a:pt x="25" y="15"/>
                      </a:cubicBezTo>
                      <a:cubicBezTo>
                        <a:pt x="29" y="16"/>
                        <a:pt x="32" y="15"/>
                        <a:pt x="37" y="13"/>
                      </a:cubicBezTo>
                      <a:cubicBezTo>
                        <a:pt x="52" y="15"/>
                        <a:pt x="67" y="12"/>
                        <a:pt x="83" y="15"/>
                      </a:cubicBezTo>
                      <a:cubicBezTo>
                        <a:pt x="85" y="9"/>
                        <a:pt x="85" y="9"/>
                        <a:pt x="85" y="9"/>
                      </a:cubicBezTo>
                      <a:cubicBezTo>
                        <a:pt x="86" y="12"/>
                        <a:pt x="89" y="9"/>
                        <a:pt x="88" y="13"/>
                      </a:cubicBezTo>
                      <a:cubicBezTo>
                        <a:pt x="88" y="12"/>
                        <a:pt x="87" y="13"/>
                        <a:pt x="86" y="13"/>
                      </a:cubicBezTo>
                      <a:cubicBezTo>
                        <a:pt x="89" y="19"/>
                        <a:pt x="95" y="13"/>
                        <a:pt x="99" y="15"/>
                      </a:cubicBezTo>
                      <a:cubicBezTo>
                        <a:pt x="98" y="14"/>
                        <a:pt x="98" y="8"/>
                        <a:pt x="99" y="7"/>
                      </a:cubicBezTo>
                      <a:cubicBezTo>
                        <a:pt x="99" y="14"/>
                        <a:pt x="104" y="7"/>
                        <a:pt x="105" y="15"/>
                      </a:cubicBezTo>
                      <a:cubicBezTo>
                        <a:pt x="109" y="17"/>
                        <a:pt x="105" y="9"/>
                        <a:pt x="109" y="10"/>
                      </a:cubicBezTo>
                      <a:cubicBezTo>
                        <a:pt x="110" y="6"/>
                        <a:pt x="105" y="8"/>
                        <a:pt x="105" y="5"/>
                      </a:cubicBezTo>
                      <a:cubicBezTo>
                        <a:pt x="106" y="2"/>
                        <a:pt x="108" y="7"/>
                        <a:pt x="108" y="2"/>
                      </a:cubicBezTo>
                      <a:cubicBezTo>
                        <a:pt x="102" y="0"/>
                        <a:pt x="89" y="9"/>
                        <a:pt x="78" y="11"/>
                      </a:cubicBezTo>
                      <a:cubicBezTo>
                        <a:pt x="79" y="7"/>
                        <a:pt x="79" y="7"/>
                        <a:pt x="79" y="7"/>
                      </a:cubicBezTo>
                      <a:cubicBezTo>
                        <a:pt x="74" y="10"/>
                        <a:pt x="66" y="10"/>
                        <a:pt x="61" y="3"/>
                      </a:cubicBezTo>
                      <a:cubicBezTo>
                        <a:pt x="62" y="7"/>
                        <a:pt x="53" y="1"/>
                        <a:pt x="54" y="10"/>
                      </a:cubicBezTo>
                      <a:cubicBezTo>
                        <a:pt x="53" y="8"/>
                        <a:pt x="52" y="8"/>
                        <a:pt x="51" y="7"/>
                      </a:cubicBezTo>
                      <a:cubicBezTo>
                        <a:pt x="50" y="10"/>
                        <a:pt x="50" y="10"/>
                        <a:pt x="50" y="10"/>
                      </a:cubicBezTo>
                      <a:cubicBezTo>
                        <a:pt x="47" y="10"/>
                        <a:pt x="48" y="6"/>
                        <a:pt x="45" y="6"/>
                      </a:cubicBezTo>
                      <a:cubicBezTo>
                        <a:pt x="47" y="10"/>
                        <a:pt x="44" y="11"/>
                        <a:pt x="43" y="14"/>
                      </a:cubicBezTo>
                      <a:cubicBezTo>
                        <a:pt x="40" y="10"/>
                        <a:pt x="36" y="6"/>
                        <a:pt x="32" y="3"/>
                      </a:cubicBezTo>
                      <a:cubicBezTo>
                        <a:pt x="33" y="4"/>
                        <a:pt x="33" y="5"/>
                        <a:pt x="34" y="7"/>
                      </a:cubicBezTo>
                      <a:cubicBezTo>
                        <a:pt x="32" y="5"/>
                        <a:pt x="32" y="9"/>
                        <a:pt x="32" y="10"/>
                      </a:cubicBezTo>
                      <a:cubicBezTo>
                        <a:pt x="30" y="10"/>
                        <a:pt x="30" y="5"/>
                        <a:pt x="30" y="3"/>
                      </a:cubicBezTo>
                      <a:cubicBezTo>
                        <a:pt x="26" y="2"/>
                        <a:pt x="24" y="11"/>
                        <a:pt x="22" y="8"/>
                      </a:cubicBezTo>
                      <a:cubicBezTo>
                        <a:pt x="23" y="11"/>
                        <a:pt x="23" y="11"/>
                        <a:pt x="23" y="11"/>
                      </a:cubicBezTo>
                      <a:cubicBezTo>
                        <a:pt x="19" y="12"/>
                        <a:pt x="15" y="8"/>
                        <a:pt x="11" y="9"/>
                      </a:cubicBezTo>
                      <a:cubicBezTo>
                        <a:pt x="9" y="4"/>
                        <a:pt x="14" y="5"/>
                        <a:pt x="16" y="3"/>
                      </a:cubicBezTo>
                      <a:cubicBezTo>
                        <a:pt x="15" y="2"/>
                        <a:pt x="13" y="1"/>
                        <a:pt x="13" y="0"/>
                      </a:cubicBezTo>
                      <a:cubicBezTo>
                        <a:pt x="11" y="2"/>
                        <a:pt x="8" y="6"/>
                        <a:pt x="6" y="8"/>
                      </a:cubicBezTo>
                      <a:cubicBezTo>
                        <a:pt x="8" y="2"/>
                        <a:pt x="2" y="2"/>
                        <a:pt x="1"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1" name="Freeform 1318"/>
                <p:cNvSpPr>
                  <a:spLocks/>
                </p:cNvSpPr>
                <p:nvPr/>
              </p:nvSpPr>
              <p:spPr bwMode="auto">
                <a:xfrm>
                  <a:off x="3970" y="2704"/>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2" name="Freeform 1319"/>
                <p:cNvSpPr>
                  <a:spLocks/>
                </p:cNvSpPr>
                <p:nvPr/>
              </p:nvSpPr>
              <p:spPr bwMode="auto">
                <a:xfrm>
                  <a:off x="3959" y="2707"/>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3" name="Rectangle 1320"/>
                <p:cNvSpPr>
                  <a:spLocks noChangeArrowheads="1"/>
                </p:cNvSpPr>
                <p:nvPr/>
              </p:nvSpPr>
              <p:spPr bwMode="auto">
                <a:xfrm>
                  <a:off x="3981" y="271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4" name="Freeform 1321"/>
                <p:cNvSpPr>
                  <a:spLocks/>
                </p:cNvSpPr>
                <p:nvPr/>
              </p:nvSpPr>
              <p:spPr bwMode="auto">
                <a:xfrm>
                  <a:off x="3984" y="2704"/>
                  <a:ext cx="3" cy="5"/>
                </a:xfrm>
                <a:custGeom>
                  <a:avLst/>
                  <a:gdLst>
                    <a:gd name="T0" fmla="*/ 0 w 3"/>
                    <a:gd name="T1" fmla="*/ 0 h 5"/>
                    <a:gd name="T2" fmla="*/ 3 w 3"/>
                    <a:gd name="T3" fmla="*/ 5 h 5"/>
                    <a:gd name="T4" fmla="*/ 0 w 3"/>
                    <a:gd name="T5" fmla="*/ 0 h 5"/>
                  </a:gdLst>
                  <a:ahLst/>
                  <a:cxnLst>
                    <a:cxn ang="0">
                      <a:pos x="T0" y="T1"/>
                    </a:cxn>
                    <a:cxn ang="0">
                      <a:pos x="T2" y="T3"/>
                    </a:cxn>
                    <a:cxn ang="0">
                      <a:pos x="T4" y="T5"/>
                    </a:cxn>
                  </a:cxnLst>
                  <a:rect l="0" t="0" r="r" b="b"/>
                  <a:pathLst>
                    <a:path w="3" h="5">
                      <a:moveTo>
                        <a:pt x="0" y="0"/>
                      </a:moveTo>
                      <a:cubicBezTo>
                        <a:pt x="3" y="5"/>
                        <a:pt x="3" y="5"/>
                        <a:pt x="3" y="5"/>
                      </a:cubicBezTo>
                      <a:cubicBezTo>
                        <a:pt x="3" y="3"/>
                        <a:pt x="3" y="2"/>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5" name="Freeform 1322"/>
                <p:cNvSpPr>
                  <a:spLocks/>
                </p:cNvSpPr>
                <p:nvPr/>
              </p:nvSpPr>
              <p:spPr bwMode="auto">
                <a:xfrm>
                  <a:off x="4006" y="2706"/>
                  <a:ext cx="2"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6" name="Freeform 1323"/>
                <p:cNvSpPr>
                  <a:spLocks/>
                </p:cNvSpPr>
                <p:nvPr/>
              </p:nvSpPr>
              <p:spPr bwMode="auto">
                <a:xfrm>
                  <a:off x="3963" y="2705"/>
                  <a:ext cx="3" cy="2"/>
                </a:xfrm>
                <a:custGeom>
                  <a:avLst/>
                  <a:gdLst>
                    <a:gd name="T0" fmla="*/ 3 w 3"/>
                    <a:gd name="T1" fmla="*/ 0 h 2"/>
                    <a:gd name="T2" fmla="*/ 0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0"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7" name="Freeform 1324"/>
                <p:cNvSpPr>
                  <a:spLocks/>
                </p:cNvSpPr>
                <p:nvPr/>
              </p:nvSpPr>
              <p:spPr bwMode="auto">
                <a:xfrm>
                  <a:off x="3905" y="2705"/>
                  <a:ext cx="51" cy="22"/>
                </a:xfrm>
                <a:custGeom>
                  <a:avLst/>
                  <a:gdLst>
                    <a:gd name="T0" fmla="*/ 4 w 60"/>
                    <a:gd name="T1" fmla="*/ 21 h 25"/>
                    <a:gd name="T2" fmla="*/ 15 w 60"/>
                    <a:gd name="T3" fmla="*/ 23 h 25"/>
                    <a:gd name="T4" fmla="*/ 22 w 60"/>
                    <a:gd name="T5" fmla="*/ 13 h 25"/>
                    <a:gd name="T6" fmla="*/ 21 w 60"/>
                    <a:gd name="T7" fmla="*/ 22 h 25"/>
                    <a:gd name="T8" fmla="*/ 41 w 60"/>
                    <a:gd name="T9" fmla="*/ 15 h 25"/>
                    <a:gd name="T10" fmla="*/ 41 w 60"/>
                    <a:gd name="T11" fmla="*/ 18 h 25"/>
                    <a:gd name="T12" fmla="*/ 49 w 60"/>
                    <a:gd name="T13" fmla="*/ 8 h 25"/>
                    <a:gd name="T14" fmla="*/ 49 w 60"/>
                    <a:gd name="T15" fmla="*/ 19 h 25"/>
                    <a:gd name="T16" fmla="*/ 49 w 60"/>
                    <a:gd name="T17" fmla="*/ 20 h 25"/>
                    <a:gd name="T18" fmla="*/ 59 w 60"/>
                    <a:gd name="T19" fmla="*/ 16 h 25"/>
                    <a:gd name="T20" fmla="*/ 60 w 60"/>
                    <a:gd name="T21" fmla="*/ 10 h 25"/>
                    <a:gd name="T22" fmla="*/ 60 w 60"/>
                    <a:gd name="T23" fmla="*/ 4 h 25"/>
                    <a:gd name="T24" fmla="*/ 53 w 60"/>
                    <a:gd name="T25" fmla="*/ 9 h 25"/>
                    <a:gd name="T26" fmla="*/ 52 w 60"/>
                    <a:gd name="T27" fmla="*/ 5 h 25"/>
                    <a:gd name="T28" fmla="*/ 49 w 60"/>
                    <a:gd name="T29" fmla="*/ 8 h 25"/>
                    <a:gd name="T30" fmla="*/ 48 w 60"/>
                    <a:gd name="T31" fmla="*/ 4 h 25"/>
                    <a:gd name="T32" fmla="*/ 43 w 60"/>
                    <a:gd name="T33" fmla="*/ 8 h 25"/>
                    <a:gd name="T34" fmla="*/ 44 w 60"/>
                    <a:gd name="T35" fmla="*/ 6 h 25"/>
                    <a:gd name="T36" fmla="*/ 41 w 60"/>
                    <a:gd name="T37" fmla="*/ 11 h 25"/>
                    <a:gd name="T38" fmla="*/ 38 w 60"/>
                    <a:gd name="T39" fmla="*/ 6 h 25"/>
                    <a:gd name="T40" fmla="*/ 39 w 60"/>
                    <a:gd name="T41" fmla="*/ 10 h 25"/>
                    <a:gd name="T42" fmla="*/ 26 w 60"/>
                    <a:gd name="T43" fmla="*/ 5 h 25"/>
                    <a:gd name="T44" fmla="*/ 25 w 60"/>
                    <a:gd name="T45" fmla="*/ 9 h 25"/>
                    <a:gd name="T46" fmla="*/ 31 w 60"/>
                    <a:gd name="T47" fmla="*/ 5 h 25"/>
                    <a:gd name="T48" fmla="*/ 30 w 60"/>
                    <a:gd name="T49" fmla="*/ 15 h 25"/>
                    <a:gd name="T50" fmla="*/ 22 w 60"/>
                    <a:gd name="T51" fmla="*/ 7 h 25"/>
                    <a:gd name="T52" fmla="*/ 13 w 60"/>
                    <a:gd name="T53" fmla="*/ 9 h 25"/>
                    <a:gd name="T54" fmla="*/ 13 w 60"/>
                    <a:gd name="T55" fmla="*/ 8 h 25"/>
                    <a:gd name="T56" fmla="*/ 6 w 60"/>
                    <a:gd name="T57" fmla="*/ 11 h 25"/>
                    <a:gd name="T58" fmla="*/ 9 w 60"/>
                    <a:gd name="T59" fmla="*/ 13 h 25"/>
                    <a:gd name="T60" fmla="*/ 6 w 60"/>
                    <a:gd name="T61" fmla="*/ 15 h 25"/>
                    <a:gd name="T62" fmla="*/ 6 w 60"/>
                    <a:gd name="T63" fmla="*/ 13 h 25"/>
                    <a:gd name="T64" fmla="*/ 0 w 60"/>
                    <a:gd name="T65" fmla="*/ 20 h 25"/>
                    <a:gd name="T66" fmla="*/ 7 w 60"/>
                    <a:gd name="T67" fmla="*/ 16 h 25"/>
                    <a:gd name="T68" fmla="*/ 4 w 60"/>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25">
                      <a:moveTo>
                        <a:pt x="4" y="21"/>
                      </a:moveTo>
                      <a:cubicBezTo>
                        <a:pt x="7" y="25"/>
                        <a:pt x="12" y="22"/>
                        <a:pt x="15" y="23"/>
                      </a:cubicBezTo>
                      <a:cubicBezTo>
                        <a:pt x="22" y="21"/>
                        <a:pt x="16" y="13"/>
                        <a:pt x="22" y="13"/>
                      </a:cubicBezTo>
                      <a:cubicBezTo>
                        <a:pt x="21" y="22"/>
                        <a:pt x="21" y="22"/>
                        <a:pt x="21" y="22"/>
                      </a:cubicBezTo>
                      <a:cubicBezTo>
                        <a:pt x="27" y="21"/>
                        <a:pt x="36" y="23"/>
                        <a:pt x="41" y="15"/>
                      </a:cubicBezTo>
                      <a:cubicBezTo>
                        <a:pt x="42" y="16"/>
                        <a:pt x="43" y="17"/>
                        <a:pt x="41" y="18"/>
                      </a:cubicBezTo>
                      <a:cubicBezTo>
                        <a:pt x="46" y="18"/>
                        <a:pt x="43" y="5"/>
                        <a:pt x="49" y="8"/>
                      </a:cubicBezTo>
                      <a:cubicBezTo>
                        <a:pt x="44" y="14"/>
                        <a:pt x="51" y="13"/>
                        <a:pt x="49" y="19"/>
                      </a:cubicBezTo>
                      <a:cubicBezTo>
                        <a:pt x="49" y="20"/>
                        <a:pt x="49" y="20"/>
                        <a:pt x="49" y="20"/>
                      </a:cubicBezTo>
                      <a:cubicBezTo>
                        <a:pt x="52" y="19"/>
                        <a:pt x="57" y="16"/>
                        <a:pt x="59" y="16"/>
                      </a:cubicBezTo>
                      <a:cubicBezTo>
                        <a:pt x="59" y="14"/>
                        <a:pt x="57" y="10"/>
                        <a:pt x="60" y="10"/>
                      </a:cubicBezTo>
                      <a:cubicBezTo>
                        <a:pt x="59" y="9"/>
                        <a:pt x="59" y="7"/>
                        <a:pt x="60" y="4"/>
                      </a:cubicBezTo>
                      <a:cubicBezTo>
                        <a:pt x="56" y="7"/>
                        <a:pt x="55" y="6"/>
                        <a:pt x="53" y="9"/>
                      </a:cubicBezTo>
                      <a:cubicBezTo>
                        <a:pt x="51" y="6"/>
                        <a:pt x="54" y="8"/>
                        <a:pt x="52" y="5"/>
                      </a:cubicBezTo>
                      <a:cubicBezTo>
                        <a:pt x="49" y="8"/>
                        <a:pt x="49" y="8"/>
                        <a:pt x="49" y="8"/>
                      </a:cubicBezTo>
                      <a:cubicBezTo>
                        <a:pt x="47" y="7"/>
                        <a:pt x="51" y="4"/>
                        <a:pt x="48" y="4"/>
                      </a:cubicBezTo>
                      <a:cubicBezTo>
                        <a:pt x="48" y="6"/>
                        <a:pt x="46" y="8"/>
                        <a:pt x="43" y="8"/>
                      </a:cubicBezTo>
                      <a:cubicBezTo>
                        <a:pt x="44" y="6"/>
                        <a:pt x="44" y="6"/>
                        <a:pt x="44" y="6"/>
                      </a:cubicBezTo>
                      <a:cubicBezTo>
                        <a:pt x="42" y="8"/>
                        <a:pt x="40" y="6"/>
                        <a:pt x="41" y="11"/>
                      </a:cubicBezTo>
                      <a:cubicBezTo>
                        <a:pt x="38" y="6"/>
                        <a:pt x="38" y="6"/>
                        <a:pt x="38"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0" y="15"/>
                      </a:cubicBezTo>
                      <a:cubicBezTo>
                        <a:pt x="27" y="11"/>
                        <a:pt x="24" y="16"/>
                        <a:pt x="22" y="7"/>
                      </a:cubicBezTo>
                      <a:cubicBezTo>
                        <a:pt x="18" y="7"/>
                        <a:pt x="17" y="11"/>
                        <a:pt x="13" y="9"/>
                      </a:cubicBezTo>
                      <a:cubicBezTo>
                        <a:pt x="13" y="8"/>
                        <a:pt x="13" y="8"/>
                        <a:pt x="13" y="8"/>
                      </a:cubicBezTo>
                      <a:cubicBezTo>
                        <a:pt x="12" y="14"/>
                        <a:pt x="9" y="5"/>
                        <a:pt x="6" y="11"/>
                      </a:cubicBezTo>
                      <a:cubicBezTo>
                        <a:pt x="9" y="13"/>
                        <a:pt x="9" y="13"/>
                        <a:pt x="9" y="13"/>
                      </a:cubicBezTo>
                      <a:cubicBezTo>
                        <a:pt x="9" y="15"/>
                        <a:pt x="8" y="15"/>
                        <a:pt x="6" y="15"/>
                      </a:cubicBezTo>
                      <a:cubicBezTo>
                        <a:pt x="6" y="15"/>
                        <a:pt x="6" y="15"/>
                        <a:pt x="6" y="13"/>
                      </a:cubicBezTo>
                      <a:cubicBezTo>
                        <a:pt x="5"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8" name="Freeform 1325"/>
                <p:cNvSpPr>
                  <a:spLocks/>
                </p:cNvSpPr>
                <p:nvPr/>
              </p:nvSpPr>
              <p:spPr bwMode="auto">
                <a:xfrm>
                  <a:off x="3943" y="2709"/>
                  <a:ext cx="1" cy="1"/>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9" name="Freeform 1326"/>
                <p:cNvSpPr>
                  <a:spLocks/>
                </p:cNvSpPr>
                <p:nvPr/>
              </p:nvSpPr>
              <p:spPr bwMode="auto">
                <a:xfrm>
                  <a:off x="3863" y="2705"/>
                  <a:ext cx="40" cy="27"/>
                </a:xfrm>
                <a:custGeom>
                  <a:avLst/>
                  <a:gdLst>
                    <a:gd name="T0" fmla="*/ 34 w 46"/>
                    <a:gd name="T1" fmla="*/ 14 h 31"/>
                    <a:gd name="T2" fmla="*/ 32 w 46"/>
                    <a:gd name="T3" fmla="*/ 9 h 31"/>
                    <a:gd name="T4" fmla="*/ 33 w 46"/>
                    <a:gd name="T5" fmla="*/ 19 h 31"/>
                    <a:gd name="T6" fmla="*/ 28 w 46"/>
                    <a:gd name="T7" fmla="*/ 21 h 31"/>
                    <a:gd name="T8" fmla="*/ 27 w 46"/>
                    <a:gd name="T9" fmla="*/ 12 h 31"/>
                    <a:gd name="T10" fmla="*/ 22 w 46"/>
                    <a:gd name="T11" fmla="*/ 11 h 31"/>
                    <a:gd name="T12" fmla="*/ 23 w 46"/>
                    <a:gd name="T13" fmla="*/ 17 h 31"/>
                    <a:gd name="T14" fmla="*/ 17 w 46"/>
                    <a:gd name="T15" fmla="*/ 21 h 31"/>
                    <a:gd name="T16" fmla="*/ 20 w 46"/>
                    <a:gd name="T17" fmla="*/ 18 h 31"/>
                    <a:gd name="T18" fmla="*/ 16 w 46"/>
                    <a:gd name="T19" fmla="*/ 12 h 31"/>
                    <a:gd name="T20" fmla="*/ 4 w 46"/>
                    <a:gd name="T21" fmla="*/ 29 h 31"/>
                    <a:gd name="T22" fmla="*/ 8 w 46"/>
                    <a:gd name="T23" fmla="*/ 28 h 31"/>
                    <a:gd name="T24" fmla="*/ 8 w 46"/>
                    <a:gd name="T25" fmla="*/ 20 h 31"/>
                    <a:gd name="T26" fmla="*/ 12 w 46"/>
                    <a:gd name="T27" fmla="*/ 22 h 31"/>
                    <a:gd name="T28" fmla="*/ 10 w 46"/>
                    <a:gd name="T29" fmla="*/ 26 h 31"/>
                    <a:gd name="T30" fmla="*/ 41 w 46"/>
                    <a:gd name="T31" fmla="*/ 24 h 31"/>
                    <a:gd name="T32" fmla="*/ 36 w 46"/>
                    <a:gd name="T33" fmla="*/ 24 h 31"/>
                    <a:gd name="T34" fmla="*/ 40 w 46"/>
                    <a:gd name="T35" fmla="*/ 20 h 31"/>
                    <a:gd name="T36" fmla="*/ 38 w 46"/>
                    <a:gd name="T37" fmla="*/ 13 h 31"/>
                    <a:gd name="T38" fmla="*/ 40 w 46"/>
                    <a:gd name="T39" fmla="*/ 15 h 31"/>
                    <a:gd name="T40" fmla="*/ 40 w 46"/>
                    <a:gd name="T41" fmla="*/ 8 h 31"/>
                    <a:gd name="T42" fmla="*/ 46 w 46"/>
                    <a:gd name="T43" fmla="*/ 5 h 31"/>
                    <a:gd name="T44" fmla="*/ 35 w 46"/>
                    <a:gd name="T45" fmla="*/ 5 h 31"/>
                    <a:gd name="T46" fmla="*/ 34 w 46"/>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31">
                      <a:moveTo>
                        <a:pt x="34" y="14"/>
                      </a:moveTo>
                      <a:cubicBezTo>
                        <a:pt x="31" y="14"/>
                        <a:pt x="34" y="11"/>
                        <a:pt x="32" y="9"/>
                      </a:cubicBezTo>
                      <a:cubicBezTo>
                        <a:pt x="29" y="12"/>
                        <a:pt x="35" y="15"/>
                        <a:pt x="33" y="19"/>
                      </a:cubicBezTo>
                      <a:cubicBezTo>
                        <a:pt x="31" y="17"/>
                        <a:pt x="29" y="21"/>
                        <a:pt x="28" y="21"/>
                      </a:cubicBezTo>
                      <a:cubicBezTo>
                        <a:pt x="29" y="19"/>
                        <a:pt x="28" y="13"/>
                        <a:pt x="27" y="12"/>
                      </a:cubicBezTo>
                      <a:cubicBezTo>
                        <a:pt x="26" y="14"/>
                        <a:pt x="24" y="11"/>
                        <a:pt x="22" y="11"/>
                      </a:cubicBezTo>
                      <a:cubicBezTo>
                        <a:pt x="27" y="14"/>
                        <a:pt x="19" y="14"/>
                        <a:pt x="23" y="17"/>
                      </a:cubicBezTo>
                      <a:cubicBezTo>
                        <a:pt x="23" y="20"/>
                        <a:pt x="19" y="23"/>
                        <a:pt x="17" y="21"/>
                      </a:cubicBezTo>
                      <a:cubicBezTo>
                        <a:pt x="17" y="18"/>
                        <a:pt x="19" y="19"/>
                        <a:pt x="20" y="18"/>
                      </a:cubicBezTo>
                      <a:cubicBezTo>
                        <a:pt x="20" y="14"/>
                        <a:pt x="17" y="16"/>
                        <a:pt x="16" y="12"/>
                      </a:cubicBezTo>
                      <a:cubicBezTo>
                        <a:pt x="13" y="19"/>
                        <a:pt x="0" y="19"/>
                        <a:pt x="4" y="29"/>
                      </a:cubicBezTo>
                      <a:cubicBezTo>
                        <a:pt x="6" y="31"/>
                        <a:pt x="7" y="28"/>
                        <a:pt x="8" y="28"/>
                      </a:cubicBezTo>
                      <a:cubicBezTo>
                        <a:pt x="4" y="26"/>
                        <a:pt x="8" y="22"/>
                        <a:pt x="8" y="20"/>
                      </a:cubicBezTo>
                      <a:cubicBezTo>
                        <a:pt x="10" y="22"/>
                        <a:pt x="13" y="19"/>
                        <a:pt x="12" y="22"/>
                      </a:cubicBezTo>
                      <a:cubicBezTo>
                        <a:pt x="10" y="26"/>
                        <a:pt x="10" y="26"/>
                        <a:pt x="10" y="26"/>
                      </a:cubicBezTo>
                      <a:cubicBezTo>
                        <a:pt x="19" y="28"/>
                        <a:pt x="31" y="26"/>
                        <a:pt x="41" y="24"/>
                      </a:cubicBezTo>
                      <a:cubicBezTo>
                        <a:pt x="36" y="24"/>
                        <a:pt x="36" y="24"/>
                        <a:pt x="36" y="24"/>
                      </a:cubicBezTo>
                      <a:cubicBezTo>
                        <a:pt x="37" y="21"/>
                        <a:pt x="39" y="21"/>
                        <a:pt x="40" y="20"/>
                      </a:cubicBezTo>
                      <a:cubicBezTo>
                        <a:pt x="38" y="13"/>
                        <a:pt x="38" y="13"/>
                        <a:pt x="38" y="13"/>
                      </a:cubicBezTo>
                      <a:cubicBezTo>
                        <a:pt x="39" y="14"/>
                        <a:pt x="40" y="13"/>
                        <a:pt x="40" y="15"/>
                      </a:cubicBezTo>
                      <a:cubicBezTo>
                        <a:pt x="42" y="12"/>
                        <a:pt x="41" y="11"/>
                        <a:pt x="40" y="8"/>
                      </a:cubicBezTo>
                      <a:cubicBezTo>
                        <a:pt x="43" y="7"/>
                        <a:pt x="44" y="10"/>
                        <a:pt x="46" y="5"/>
                      </a:cubicBezTo>
                      <a:cubicBezTo>
                        <a:pt x="40" y="0"/>
                        <a:pt x="42" y="10"/>
                        <a:pt x="35" y="5"/>
                      </a:cubicBezTo>
                      <a:lnTo>
                        <a:pt x="34"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0" name="Freeform 1327"/>
                <p:cNvSpPr>
                  <a:spLocks/>
                </p:cNvSpPr>
                <p:nvPr/>
              </p:nvSpPr>
              <p:spPr bwMode="auto">
                <a:xfrm>
                  <a:off x="3902" y="2714"/>
                  <a:ext cx="1" cy="3"/>
                </a:xfrm>
                <a:custGeom>
                  <a:avLst/>
                  <a:gdLst>
                    <a:gd name="T0" fmla="*/ 1 w 1"/>
                    <a:gd name="T1" fmla="*/ 0 h 3"/>
                    <a:gd name="T2" fmla="*/ 0 w 1"/>
                    <a:gd name="T3" fmla="*/ 3 h 3"/>
                    <a:gd name="T4" fmla="*/ 1 w 1"/>
                    <a:gd name="T5" fmla="*/ 2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1" name="Freeform 1328"/>
                <p:cNvSpPr>
                  <a:spLocks/>
                </p:cNvSpPr>
                <p:nvPr/>
              </p:nvSpPr>
              <p:spPr bwMode="auto">
                <a:xfrm>
                  <a:off x="3900" y="2722"/>
                  <a:ext cx="2" cy="5"/>
                </a:xfrm>
                <a:custGeom>
                  <a:avLst/>
                  <a:gdLst>
                    <a:gd name="T0" fmla="*/ 2 w 3"/>
                    <a:gd name="T1" fmla="*/ 5 h 5"/>
                    <a:gd name="T2" fmla="*/ 3 w 3"/>
                    <a:gd name="T3" fmla="*/ 1 h 5"/>
                    <a:gd name="T4" fmla="*/ 2 w 3"/>
                    <a:gd name="T5" fmla="*/ 5 h 5"/>
                  </a:gdLst>
                  <a:ahLst/>
                  <a:cxnLst>
                    <a:cxn ang="0">
                      <a:pos x="T0" y="T1"/>
                    </a:cxn>
                    <a:cxn ang="0">
                      <a:pos x="T2" y="T3"/>
                    </a:cxn>
                    <a:cxn ang="0">
                      <a:pos x="T4" y="T5"/>
                    </a:cxn>
                  </a:cxnLst>
                  <a:rect l="0" t="0" r="r" b="b"/>
                  <a:pathLst>
                    <a:path w="3" h="5">
                      <a:moveTo>
                        <a:pt x="2" y="5"/>
                      </a:moveTo>
                      <a:cubicBezTo>
                        <a:pt x="3" y="1"/>
                        <a:pt x="3" y="1"/>
                        <a:pt x="3" y="1"/>
                      </a:cubicBezTo>
                      <a:cubicBezTo>
                        <a:pt x="0" y="0"/>
                        <a:pt x="1"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2" name="Freeform 1329"/>
                <p:cNvSpPr>
                  <a:spLocks/>
                </p:cNvSpPr>
                <p:nvPr/>
              </p:nvSpPr>
              <p:spPr bwMode="auto">
                <a:xfrm>
                  <a:off x="3872" y="2716"/>
                  <a:ext cx="3" cy="2"/>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3" name="Freeform 1330"/>
                <p:cNvSpPr>
                  <a:spLocks/>
                </p:cNvSpPr>
                <p:nvPr/>
              </p:nvSpPr>
              <p:spPr bwMode="auto">
                <a:xfrm>
                  <a:off x="3856" y="2720"/>
                  <a:ext cx="12" cy="12"/>
                </a:xfrm>
                <a:custGeom>
                  <a:avLst/>
                  <a:gdLst>
                    <a:gd name="T0" fmla="*/ 0 w 14"/>
                    <a:gd name="T1" fmla="*/ 14 h 14"/>
                    <a:gd name="T2" fmla="*/ 11 w 14"/>
                    <a:gd name="T3" fmla="*/ 13 h 14"/>
                    <a:gd name="T4" fmla="*/ 11 w 14"/>
                    <a:gd name="T5" fmla="*/ 1 h 14"/>
                    <a:gd name="T6" fmla="*/ 6 w 14"/>
                    <a:gd name="T7" fmla="*/ 9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4" y="13"/>
                        <a:pt x="6" y="10"/>
                        <a:pt x="11" y="13"/>
                      </a:cubicBezTo>
                      <a:cubicBezTo>
                        <a:pt x="14" y="8"/>
                        <a:pt x="10" y="5"/>
                        <a:pt x="11" y="1"/>
                      </a:cubicBezTo>
                      <a:cubicBezTo>
                        <a:pt x="8" y="0"/>
                        <a:pt x="9" y="7"/>
                        <a:pt x="6" y="9"/>
                      </a:cubicBezTo>
                      <a:cubicBezTo>
                        <a:pt x="5" y="5"/>
                        <a:pt x="2" y="10"/>
                        <a:pt x="0" y="9"/>
                      </a:cubicBezTo>
                      <a:cubicBezTo>
                        <a:pt x="0" y="11"/>
                        <a:pt x="0"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4" name="Freeform 1331"/>
                <p:cNvSpPr>
                  <a:spLocks/>
                </p:cNvSpPr>
                <p:nvPr/>
              </p:nvSpPr>
              <p:spPr bwMode="auto">
                <a:xfrm>
                  <a:off x="3761" y="2711"/>
                  <a:ext cx="98" cy="25"/>
                </a:xfrm>
                <a:custGeom>
                  <a:avLst/>
                  <a:gdLst>
                    <a:gd name="T0" fmla="*/ 93 w 114"/>
                    <a:gd name="T1" fmla="*/ 11 h 29"/>
                    <a:gd name="T2" fmla="*/ 87 w 114"/>
                    <a:gd name="T3" fmla="*/ 12 h 29"/>
                    <a:gd name="T4" fmla="*/ 90 w 114"/>
                    <a:gd name="T5" fmla="*/ 9 h 29"/>
                    <a:gd name="T6" fmla="*/ 85 w 114"/>
                    <a:gd name="T7" fmla="*/ 7 h 29"/>
                    <a:gd name="T8" fmla="*/ 86 w 114"/>
                    <a:gd name="T9" fmla="*/ 9 h 29"/>
                    <a:gd name="T10" fmla="*/ 75 w 114"/>
                    <a:gd name="T11" fmla="*/ 11 h 29"/>
                    <a:gd name="T12" fmla="*/ 74 w 114"/>
                    <a:gd name="T13" fmla="*/ 16 h 29"/>
                    <a:gd name="T14" fmla="*/ 66 w 114"/>
                    <a:gd name="T15" fmla="*/ 9 h 29"/>
                    <a:gd name="T16" fmla="*/ 69 w 114"/>
                    <a:gd name="T17" fmla="*/ 20 h 29"/>
                    <a:gd name="T18" fmla="*/ 57 w 114"/>
                    <a:gd name="T19" fmla="*/ 17 h 29"/>
                    <a:gd name="T20" fmla="*/ 59 w 114"/>
                    <a:gd name="T21" fmla="*/ 16 h 29"/>
                    <a:gd name="T22" fmla="*/ 53 w 114"/>
                    <a:gd name="T23" fmla="*/ 16 h 29"/>
                    <a:gd name="T24" fmla="*/ 53 w 114"/>
                    <a:gd name="T25" fmla="*/ 11 h 29"/>
                    <a:gd name="T26" fmla="*/ 44 w 114"/>
                    <a:gd name="T27" fmla="*/ 12 h 29"/>
                    <a:gd name="T28" fmla="*/ 44 w 114"/>
                    <a:gd name="T29" fmla="*/ 9 h 29"/>
                    <a:gd name="T30" fmla="*/ 27 w 114"/>
                    <a:gd name="T31" fmla="*/ 14 h 29"/>
                    <a:gd name="T32" fmla="*/ 24 w 114"/>
                    <a:gd name="T33" fmla="*/ 11 h 29"/>
                    <a:gd name="T34" fmla="*/ 26 w 114"/>
                    <a:gd name="T35" fmla="*/ 21 h 29"/>
                    <a:gd name="T36" fmla="*/ 19 w 114"/>
                    <a:gd name="T37" fmla="*/ 21 h 29"/>
                    <a:gd name="T38" fmla="*/ 20 w 114"/>
                    <a:gd name="T39" fmla="*/ 14 h 29"/>
                    <a:gd name="T40" fmla="*/ 16 w 114"/>
                    <a:gd name="T41" fmla="*/ 17 h 29"/>
                    <a:gd name="T42" fmla="*/ 13 w 114"/>
                    <a:gd name="T43" fmla="*/ 12 h 29"/>
                    <a:gd name="T44" fmla="*/ 6 w 114"/>
                    <a:gd name="T45" fmla="*/ 21 h 29"/>
                    <a:gd name="T46" fmla="*/ 1 w 114"/>
                    <a:gd name="T47" fmla="*/ 20 h 29"/>
                    <a:gd name="T48" fmla="*/ 5 w 114"/>
                    <a:gd name="T49" fmla="*/ 29 h 29"/>
                    <a:gd name="T50" fmla="*/ 30 w 114"/>
                    <a:gd name="T51" fmla="*/ 25 h 29"/>
                    <a:gd name="T52" fmla="*/ 36 w 114"/>
                    <a:gd name="T53" fmla="*/ 20 h 29"/>
                    <a:gd name="T54" fmla="*/ 38 w 114"/>
                    <a:gd name="T55" fmla="*/ 26 h 29"/>
                    <a:gd name="T56" fmla="*/ 37 w 114"/>
                    <a:gd name="T57" fmla="*/ 20 h 29"/>
                    <a:gd name="T58" fmla="*/ 42 w 114"/>
                    <a:gd name="T59" fmla="*/ 25 h 29"/>
                    <a:gd name="T60" fmla="*/ 44 w 114"/>
                    <a:gd name="T61" fmla="*/ 19 h 29"/>
                    <a:gd name="T62" fmla="*/ 46 w 114"/>
                    <a:gd name="T63" fmla="*/ 26 h 29"/>
                    <a:gd name="T64" fmla="*/ 87 w 114"/>
                    <a:gd name="T65" fmla="*/ 21 h 29"/>
                    <a:gd name="T66" fmla="*/ 85 w 114"/>
                    <a:gd name="T67" fmla="*/ 16 h 29"/>
                    <a:gd name="T68" fmla="*/ 101 w 114"/>
                    <a:gd name="T69" fmla="*/ 15 h 29"/>
                    <a:gd name="T70" fmla="*/ 102 w 114"/>
                    <a:gd name="T71" fmla="*/ 11 h 29"/>
                    <a:gd name="T72" fmla="*/ 103 w 114"/>
                    <a:gd name="T73" fmla="*/ 21 h 29"/>
                    <a:gd name="T74" fmla="*/ 108 w 114"/>
                    <a:gd name="T75" fmla="*/ 19 h 29"/>
                    <a:gd name="T76" fmla="*/ 104 w 114"/>
                    <a:gd name="T77" fmla="*/ 17 h 29"/>
                    <a:gd name="T78" fmla="*/ 110 w 114"/>
                    <a:gd name="T79" fmla="*/ 19 h 29"/>
                    <a:gd name="T80" fmla="*/ 105 w 114"/>
                    <a:gd name="T81" fmla="*/ 8 h 29"/>
                    <a:gd name="T82" fmla="*/ 93 w 114"/>
                    <a:gd name="T83" fmla="*/ 4 h 29"/>
                    <a:gd name="T84" fmla="*/ 93 w 114"/>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29">
                      <a:moveTo>
                        <a:pt x="93" y="11"/>
                      </a:moveTo>
                      <a:cubicBezTo>
                        <a:pt x="91" y="11"/>
                        <a:pt x="89" y="14"/>
                        <a:pt x="87" y="12"/>
                      </a:cubicBezTo>
                      <a:cubicBezTo>
                        <a:pt x="87" y="10"/>
                        <a:pt x="89" y="9"/>
                        <a:pt x="90" y="9"/>
                      </a:cubicBezTo>
                      <a:cubicBezTo>
                        <a:pt x="89" y="4"/>
                        <a:pt x="88" y="10"/>
                        <a:pt x="85" y="7"/>
                      </a:cubicBezTo>
                      <a:cubicBezTo>
                        <a:pt x="85" y="7"/>
                        <a:pt x="86" y="8"/>
                        <a:pt x="86" y="9"/>
                      </a:cubicBezTo>
                      <a:cubicBezTo>
                        <a:pt x="80" y="8"/>
                        <a:pt x="83" y="14"/>
                        <a:pt x="75" y="11"/>
                      </a:cubicBezTo>
                      <a:cubicBezTo>
                        <a:pt x="74" y="13"/>
                        <a:pt x="73" y="13"/>
                        <a:pt x="74" y="16"/>
                      </a:cubicBezTo>
                      <a:cubicBezTo>
                        <a:pt x="69" y="12"/>
                        <a:pt x="71" y="12"/>
                        <a:pt x="66" y="9"/>
                      </a:cubicBezTo>
                      <a:cubicBezTo>
                        <a:pt x="66" y="11"/>
                        <a:pt x="68" y="15"/>
                        <a:pt x="69" y="20"/>
                      </a:cubicBezTo>
                      <a:cubicBezTo>
                        <a:pt x="61" y="14"/>
                        <a:pt x="62" y="21"/>
                        <a:pt x="57" y="17"/>
                      </a:cubicBezTo>
                      <a:cubicBezTo>
                        <a:pt x="57" y="16"/>
                        <a:pt x="58" y="15"/>
                        <a:pt x="59" y="16"/>
                      </a:cubicBezTo>
                      <a:cubicBezTo>
                        <a:pt x="58" y="10"/>
                        <a:pt x="55" y="17"/>
                        <a:pt x="53" y="16"/>
                      </a:cubicBezTo>
                      <a:cubicBezTo>
                        <a:pt x="53" y="11"/>
                        <a:pt x="53" y="11"/>
                        <a:pt x="53" y="11"/>
                      </a:cubicBezTo>
                      <a:cubicBezTo>
                        <a:pt x="50" y="12"/>
                        <a:pt x="47" y="15"/>
                        <a:pt x="44" y="12"/>
                      </a:cubicBezTo>
                      <a:cubicBezTo>
                        <a:pt x="44" y="9"/>
                        <a:pt x="44" y="9"/>
                        <a:pt x="44" y="9"/>
                      </a:cubicBezTo>
                      <a:cubicBezTo>
                        <a:pt x="38" y="14"/>
                        <a:pt x="31" y="12"/>
                        <a:pt x="27" y="14"/>
                      </a:cubicBezTo>
                      <a:cubicBezTo>
                        <a:pt x="24" y="11"/>
                        <a:pt x="24" y="11"/>
                        <a:pt x="24" y="11"/>
                      </a:cubicBezTo>
                      <a:cubicBezTo>
                        <a:pt x="17" y="16"/>
                        <a:pt x="31" y="13"/>
                        <a:pt x="26" y="21"/>
                      </a:cubicBezTo>
                      <a:cubicBezTo>
                        <a:pt x="25" y="11"/>
                        <a:pt x="23" y="24"/>
                        <a:pt x="19" y="21"/>
                      </a:cubicBezTo>
                      <a:cubicBezTo>
                        <a:pt x="16" y="17"/>
                        <a:pt x="22" y="19"/>
                        <a:pt x="20" y="14"/>
                      </a:cubicBezTo>
                      <a:cubicBezTo>
                        <a:pt x="19" y="19"/>
                        <a:pt x="18" y="16"/>
                        <a:pt x="16" y="17"/>
                      </a:cubicBezTo>
                      <a:cubicBezTo>
                        <a:pt x="16" y="13"/>
                        <a:pt x="12" y="17"/>
                        <a:pt x="13" y="12"/>
                      </a:cubicBezTo>
                      <a:cubicBezTo>
                        <a:pt x="6" y="21"/>
                        <a:pt x="6" y="21"/>
                        <a:pt x="6" y="21"/>
                      </a:cubicBezTo>
                      <a:cubicBezTo>
                        <a:pt x="4" y="18"/>
                        <a:pt x="2" y="19"/>
                        <a:pt x="1" y="20"/>
                      </a:cubicBezTo>
                      <a:cubicBezTo>
                        <a:pt x="5" y="19"/>
                        <a:pt x="0" y="27"/>
                        <a:pt x="5" y="29"/>
                      </a:cubicBezTo>
                      <a:cubicBezTo>
                        <a:pt x="11" y="26"/>
                        <a:pt x="22" y="24"/>
                        <a:pt x="30" y="25"/>
                      </a:cubicBezTo>
                      <a:cubicBezTo>
                        <a:pt x="31" y="19"/>
                        <a:pt x="35" y="25"/>
                        <a:pt x="36" y="20"/>
                      </a:cubicBezTo>
                      <a:cubicBezTo>
                        <a:pt x="38" y="26"/>
                        <a:pt x="38" y="26"/>
                        <a:pt x="38" y="26"/>
                      </a:cubicBezTo>
                      <a:cubicBezTo>
                        <a:pt x="43" y="24"/>
                        <a:pt x="36" y="22"/>
                        <a:pt x="37" y="20"/>
                      </a:cubicBezTo>
                      <a:cubicBezTo>
                        <a:pt x="40" y="19"/>
                        <a:pt x="42" y="23"/>
                        <a:pt x="42" y="25"/>
                      </a:cubicBezTo>
                      <a:cubicBezTo>
                        <a:pt x="45" y="25"/>
                        <a:pt x="42" y="23"/>
                        <a:pt x="44" y="19"/>
                      </a:cubicBezTo>
                      <a:cubicBezTo>
                        <a:pt x="46" y="26"/>
                        <a:pt x="46" y="26"/>
                        <a:pt x="46" y="26"/>
                      </a:cubicBezTo>
                      <a:cubicBezTo>
                        <a:pt x="58" y="23"/>
                        <a:pt x="73" y="18"/>
                        <a:pt x="87" y="21"/>
                      </a:cubicBezTo>
                      <a:cubicBezTo>
                        <a:pt x="85" y="16"/>
                        <a:pt x="85" y="16"/>
                        <a:pt x="85" y="16"/>
                      </a:cubicBezTo>
                      <a:cubicBezTo>
                        <a:pt x="92" y="18"/>
                        <a:pt x="95" y="6"/>
                        <a:pt x="101" y="15"/>
                      </a:cubicBezTo>
                      <a:cubicBezTo>
                        <a:pt x="102" y="11"/>
                        <a:pt x="102" y="11"/>
                        <a:pt x="102" y="11"/>
                      </a:cubicBezTo>
                      <a:cubicBezTo>
                        <a:pt x="102" y="13"/>
                        <a:pt x="104" y="18"/>
                        <a:pt x="103" y="21"/>
                      </a:cubicBezTo>
                      <a:cubicBezTo>
                        <a:pt x="104" y="19"/>
                        <a:pt x="106" y="21"/>
                        <a:pt x="108" y="19"/>
                      </a:cubicBezTo>
                      <a:cubicBezTo>
                        <a:pt x="104" y="17"/>
                        <a:pt x="104" y="17"/>
                        <a:pt x="104" y="17"/>
                      </a:cubicBezTo>
                      <a:cubicBezTo>
                        <a:pt x="106" y="14"/>
                        <a:pt x="109" y="16"/>
                        <a:pt x="110" y="19"/>
                      </a:cubicBezTo>
                      <a:cubicBezTo>
                        <a:pt x="114" y="14"/>
                        <a:pt x="107" y="11"/>
                        <a:pt x="105" y="8"/>
                      </a:cubicBezTo>
                      <a:cubicBezTo>
                        <a:pt x="99" y="16"/>
                        <a:pt x="98" y="0"/>
                        <a:pt x="93" y="4"/>
                      </a:cubicBezTo>
                      <a:cubicBezTo>
                        <a:pt x="89" y="7"/>
                        <a:pt x="93" y="8"/>
                        <a:pt x="93"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5" name="Freeform 1332"/>
                <p:cNvSpPr>
                  <a:spLocks/>
                </p:cNvSpPr>
                <p:nvPr/>
              </p:nvSpPr>
              <p:spPr bwMode="auto">
                <a:xfrm>
                  <a:off x="3849" y="2729"/>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6" name="Freeform 1333"/>
                <p:cNvSpPr>
                  <a:spLocks/>
                </p:cNvSpPr>
                <p:nvPr/>
              </p:nvSpPr>
              <p:spPr bwMode="auto">
                <a:xfrm>
                  <a:off x="3759" y="2728"/>
                  <a:ext cx="3" cy="1"/>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7" name="Rectangle 1334"/>
                <p:cNvSpPr>
                  <a:spLocks noChangeArrowheads="1"/>
                </p:cNvSpPr>
                <p:nvPr/>
              </p:nvSpPr>
              <p:spPr bwMode="auto">
                <a:xfrm>
                  <a:off x="3856" y="2728"/>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8" name="Freeform 1335"/>
                <p:cNvSpPr>
                  <a:spLocks/>
                </p:cNvSpPr>
                <p:nvPr/>
              </p:nvSpPr>
              <p:spPr bwMode="auto">
                <a:xfrm>
                  <a:off x="3856" y="2718"/>
                  <a:ext cx="1" cy="2"/>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lnTo>
                        <a:pt x="0" y="0"/>
                      </a:lnTo>
                      <a:lnTo>
                        <a:pt x="0"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9" name="Freeform 1336"/>
                <p:cNvSpPr>
                  <a:spLocks/>
                </p:cNvSpPr>
                <p:nvPr/>
              </p:nvSpPr>
              <p:spPr bwMode="auto">
                <a:xfrm>
                  <a:off x="3746" y="2724"/>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0" name="Freeform 1337"/>
                <p:cNvSpPr>
                  <a:spLocks/>
                </p:cNvSpPr>
                <p:nvPr/>
              </p:nvSpPr>
              <p:spPr bwMode="auto">
                <a:xfrm>
                  <a:off x="3705" y="2725"/>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1" name="Freeform 1338"/>
                <p:cNvSpPr>
                  <a:spLocks/>
                </p:cNvSpPr>
                <p:nvPr/>
              </p:nvSpPr>
              <p:spPr bwMode="auto">
                <a:xfrm>
                  <a:off x="3591" y="2721"/>
                  <a:ext cx="167" cy="32"/>
                </a:xfrm>
                <a:custGeom>
                  <a:avLst/>
                  <a:gdLst>
                    <a:gd name="T0" fmla="*/ 7 w 194"/>
                    <a:gd name="T1" fmla="*/ 21 h 37"/>
                    <a:gd name="T2" fmla="*/ 3 w 194"/>
                    <a:gd name="T3" fmla="*/ 28 h 37"/>
                    <a:gd name="T4" fmla="*/ 10 w 194"/>
                    <a:gd name="T5" fmla="*/ 31 h 37"/>
                    <a:gd name="T6" fmla="*/ 20 w 194"/>
                    <a:gd name="T7" fmla="*/ 26 h 37"/>
                    <a:gd name="T8" fmla="*/ 42 w 194"/>
                    <a:gd name="T9" fmla="*/ 25 h 37"/>
                    <a:gd name="T10" fmla="*/ 57 w 194"/>
                    <a:gd name="T11" fmla="*/ 27 h 37"/>
                    <a:gd name="T12" fmla="*/ 75 w 194"/>
                    <a:gd name="T13" fmla="*/ 20 h 37"/>
                    <a:gd name="T14" fmla="*/ 80 w 194"/>
                    <a:gd name="T15" fmla="*/ 22 h 37"/>
                    <a:gd name="T16" fmla="*/ 90 w 194"/>
                    <a:gd name="T17" fmla="*/ 23 h 37"/>
                    <a:gd name="T18" fmla="*/ 94 w 194"/>
                    <a:gd name="T19" fmla="*/ 13 h 37"/>
                    <a:gd name="T20" fmla="*/ 104 w 194"/>
                    <a:gd name="T21" fmla="*/ 13 h 37"/>
                    <a:gd name="T22" fmla="*/ 112 w 194"/>
                    <a:gd name="T23" fmla="*/ 16 h 37"/>
                    <a:gd name="T24" fmla="*/ 125 w 194"/>
                    <a:gd name="T25" fmla="*/ 16 h 37"/>
                    <a:gd name="T26" fmla="*/ 138 w 194"/>
                    <a:gd name="T27" fmla="*/ 17 h 37"/>
                    <a:gd name="T28" fmla="*/ 149 w 194"/>
                    <a:gd name="T29" fmla="*/ 14 h 37"/>
                    <a:gd name="T30" fmla="*/ 157 w 194"/>
                    <a:gd name="T31" fmla="*/ 10 h 37"/>
                    <a:gd name="T32" fmla="*/ 159 w 194"/>
                    <a:gd name="T33" fmla="*/ 14 h 37"/>
                    <a:gd name="T34" fmla="*/ 167 w 194"/>
                    <a:gd name="T35" fmla="*/ 13 h 37"/>
                    <a:gd name="T36" fmla="*/ 194 w 194"/>
                    <a:gd name="T37" fmla="*/ 12 h 37"/>
                    <a:gd name="T38" fmla="*/ 180 w 194"/>
                    <a:gd name="T39" fmla="*/ 12 h 37"/>
                    <a:gd name="T40" fmla="*/ 178 w 194"/>
                    <a:gd name="T41" fmla="*/ 15 h 37"/>
                    <a:gd name="T42" fmla="*/ 174 w 194"/>
                    <a:gd name="T43" fmla="*/ 3 h 37"/>
                    <a:gd name="T44" fmla="*/ 170 w 194"/>
                    <a:gd name="T45" fmla="*/ 2 h 37"/>
                    <a:gd name="T46" fmla="*/ 161 w 194"/>
                    <a:gd name="T47" fmla="*/ 4 h 37"/>
                    <a:gd name="T48" fmla="*/ 153 w 194"/>
                    <a:gd name="T49" fmla="*/ 2 h 37"/>
                    <a:gd name="T50" fmla="*/ 141 w 194"/>
                    <a:gd name="T51" fmla="*/ 3 h 37"/>
                    <a:gd name="T52" fmla="*/ 130 w 194"/>
                    <a:gd name="T53" fmla="*/ 6 h 37"/>
                    <a:gd name="T54" fmla="*/ 130 w 194"/>
                    <a:gd name="T55" fmla="*/ 5 h 37"/>
                    <a:gd name="T56" fmla="*/ 127 w 194"/>
                    <a:gd name="T57" fmla="*/ 5 h 37"/>
                    <a:gd name="T58" fmla="*/ 118 w 194"/>
                    <a:gd name="T59" fmla="*/ 7 h 37"/>
                    <a:gd name="T60" fmla="*/ 110 w 194"/>
                    <a:gd name="T61" fmla="*/ 10 h 37"/>
                    <a:gd name="T62" fmla="*/ 107 w 194"/>
                    <a:gd name="T63" fmla="*/ 5 h 37"/>
                    <a:gd name="T64" fmla="*/ 96 w 194"/>
                    <a:gd name="T65" fmla="*/ 5 h 37"/>
                    <a:gd name="T66" fmla="*/ 92 w 194"/>
                    <a:gd name="T67" fmla="*/ 11 h 37"/>
                    <a:gd name="T68" fmla="*/ 79 w 194"/>
                    <a:gd name="T69" fmla="*/ 13 h 37"/>
                    <a:gd name="T70" fmla="*/ 61 w 194"/>
                    <a:gd name="T71" fmla="*/ 16 h 37"/>
                    <a:gd name="T72" fmla="*/ 56 w 194"/>
                    <a:gd name="T73" fmla="*/ 15 h 37"/>
                    <a:gd name="T74" fmla="*/ 36 w 194"/>
                    <a:gd name="T75" fmla="*/ 17 h 37"/>
                    <a:gd name="T76" fmla="*/ 44 w 194"/>
                    <a:gd name="T77" fmla="*/ 23 h 37"/>
                    <a:gd name="T78" fmla="*/ 34 w 194"/>
                    <a:gd name="T79"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4" h="37">
                      <a:moveTo>
                        <a:pt x="16" y="14"/>
                      </a:moveTo>
                      <a:cubicBezTo>
                        <a:pt x="13" y="15"/>
                        <a:pt x="9" y="17"/>
                        <a:pt x="7" y="21"/>
                      </a:cubicBezTo>
                      <a:cubicBezTo>
                        <a:pt x="7" y="18"/>
                        <a:pt x="7" y="18"/>
                        <a:pt x="7" y="18"/>
                      </a:cubicBezTo>
                      <a:cubicBezTo>
                        <a:pt x="5" y="20"/>
                        <a:pt x="0" y="24"/>
                        <a:pt x="3" y="28"/>
                      </a:cubicBezTo>
                      <a:cubicBezTo>
                        <a:pt x="4" y="25"/>
                        <a:pt x="4" y="25"/>
                        <a:pt x="4" y="25"/>
                      </a:cubicBezTo>
                      <a:cubicBezTo>
                        <a:pt x="8" y="22"/>
                        <a:pt x="7" y="29"/>
                        <a:pt x="10" y="31"/>
                      </a:cubicBezTo>
                      <a:cubicBezTo>
                        <a:pt x="14" y="29"/>
                        <a:pt x="16" y="21"/>
                        <a:pt x="19" y="23"/>
                      </a:cubicBezTo>
                      <a:cubicBezTo>
                        <a:pt x="21" y="22"/>
                        <a:pt x="21" y="25"/>
                        <a:pt x="20" y="26"/>
                      </a:cubicBezTo>
                      <a:cubicBezTo>
                        <a:pt x="24" y="27"/>
                        <a:pt x="25" y="20"/>
                        <a:pt x="27" y="19"/>
                      </a:cubicBezTo>
                      <a:cubicBezTo>
                        <a:pt x="28" y="37"/>
                        <a:pt x="37" y="14"/>
                        <a:pt x="42" y="25"/>
                      </a:cubicBezTo>
                      <a:cubicBezTo>
                        <a:pt x="45" y="24"/>
                        <a:pt x="50" y="25"/>
                        <a:pt x="54" y="21"/>
                      </a:cubicBezTo>
                      <a:cubicBezTo>
                        <a:pt x="52" y="26"/>
                        <a:pt x="57" y="22"/>
                        <a:pt x="57" y="27"/>
                      </a:cubicBezTo>
                      <a:cubicBezTo>
                        <a:pt x="57" y="16"/>
                        <a:pt x="68" y="31"/>
                        <a:pt x="69" y="18"/>
                      </a:cubicBezTo>
                      <a:cubicBezTo>
                        <a:pt x="74" y="21"/>
                        <a:pt x="69" y="17"/>
                        <a:pt x="75" y="20"/>
                      </a:cubicBezTo>
                      <a:cubicBezTo>
                        <a:pt x="75" y="21"/>
                        <a:pt x="74" y="21"/>
                        <a:pt x="74" y="22"/>
                      </a:cubicBezTo>
                      <a:cubicBezTo>
                        <a:pt x="76" y="24"/>
                        <a:pt x="77" y="16"/>
                        <a:pt x="80" y="22"/>
                      </a:cubicBezTo>
                      <a:cubicBezTo>
                        <a:pt x="85" y="23"/>
                        <a:pt x="80" y="18"/>
                        <a:pt x="83" y="15"/>
                      </a:cubicBezTo>
                      <a:cubicBezTo>
                        <a:pt x="88" y="16"/>
                        <a:pt x="87" y="18"/>
                        <a:pt x="90" y="23"/>
                      </a:cubicBezTo>
                      <a:cubicBezTo>
                        <a:pt x="90" y="17"/>
                        <a:pt x="94" y="20"/>
                        <a:pt x="96" y="17"/>
                      </a:cubicBezTo>
                      <a:cubicBezTo>
                        <a:pt x="95" y="16"/>
                        <a:pt x="92" y="15"/>
                        <a:pt x="94" y="13"/>
                      </a:cubicBezTo>
                      <a:cubicBezTo>
                        <a:pt x="100" y="14"/>
                        <a:pt x="99" y="9"/>
                        <a:pt x="104" y="7"/>
                      </a:cubicBezTo>
                      <a:cubicBezTo>
                        <a:pt x="107" y="14"/>
                        <a:pt x="99" y="7"/>
                        <a:pt x="104" y="13"/>
                      </a:cubicBezTo>
                      <a:cubicBezTo>
                        <a:pt x="100" y="16"/>
                        <a:pt x="98" y="16"/>
                        <a:pt x="96" y="21"/>
                      </a:cubicBezTo>
                      <a:cubicBezTo>
                        <a:pt x="101" y="21"/>
                        <a:pt x="106" y="20"/>
                        <a:pt x="112" y="16"/>
                      </a:cubicBezTo>
                      <a:cubicBezTo>
                        <a:pt x="115" y="17"/>
                        <a:pt x="110" y="20"/>
                        <a:pt x="113" y="20"/>
                      </a:cubicBezTo>
                      <a:cubicBezTo>
                        <a:pt x="118" y="23"/>
                        <a:pt x="120" y="13"/>
                        <a:pt x="125" y="16"/>
                      </a:cubicBezTo>
                      <a:cubicBezTo>
                        <a:pt x="124" y="19"/>
                        <a:pt x="124" y="19"/>
                        <a:pt x="124" y="19"/>
                      </a:cubicBezTo>
                      <a:cubicBezTo>
                        <a:pt x="126" y="14"/>
                        <a:pt x="133" y="20"/>
                        <a:pt x="138" y="17"/>
                      </a:cubicBezTo>
                      <a:cubicBezTo>
                        <a:pt x="137" y="15"/>
                        <a:pt x="137" y="14"/>
                        <a:pt x="137" y="13"/>
                      </a:cubicBezTo>
                      <a:cubicBezTo>
                        <a:pt x="138" y="22"/>
                        <a:pt x="144" y="8"/>
                        <a:pt x="149" y="14"/>
                      </a:cubicBezTo>
                      <a:cubicBezTo>
                        <a:pt x="148" y="8"/>
                        <a:pt x="153" y="5"/>
                        <a:pt x="155" y="4"/>
                      </a:cubicBezTo>
                      <a:cubicBezTo>
                        <a:pt x="157" y="6"/>
                        <a:pt x="156" y="8"/>
                        <a:pt x="157" y="10"/>
                      </a:cubicBezTo>
                      <a:cubicBezTo>
                        <a:pt x="152" y="7"/>
                        <a:pt x="152" y="16"/>
                        <a:pt x="149" y="19"/>
                      </a:cubicBezTo>
                      <a:cubicBezTo>
                        <a:pt x="152" y="16"/>
                        <a:pt x="157" y="18"/>
                        <a:pt x="159" y="14"/>
                      </a:cubicBezTo>
                      <a:cubicBezTo>
                        <a:pt x="159" y="19"/>
                        <a:pt x="159" y="19"/>
                        <a:pt x="159" y="19"/>
                      </a:cubicBezTo>
                      <a:cubicBezTo>
                        <a:pt x="163" y="19"/>
                        <a:pt x="162" y="9"/>
                        <a:pt x="167" y="13"/>
                      </a:cubicBezTo>
                      <a:cubicBezTo>
                        <a:pt x="166" y="16"/>
                        <a:pt x="166" y="16"/>
                        <a:pt x="166" y="16"/>
                      </a:cubicBezTo>
                      <a:cubicBezTo>
                        <a:pt x="176" y="15"/>
                        <a:pt x="187" y="20"/>
                        <a:pt x="194" y="12"/>
                      </a:cubicBezTo>
                      <a:cubicBezTo>
                        <a:pt x="194" y="10"/>
                        <a:pt x="190" y="4"/>
                        <a:pt x="190" y="2"/>
                      </a:cubicBezTo>
                      <a:cubicBezTo>
                        <a:pt x="185" y="4"/>
                        <a:pt x="183" y="9"/>
                        <a:pt x="180" y="12"/>
                      </a:cubicBezTo>
                      <a:cubicBezTo>
                        <a:pt x="180" y="7"/>
                        <a:pt x="180" y="7"/>
                        <a:pt x="180" y="7"/>
                      </a:cubicBezTo>
                      <a:cubicBezTo>
                        <a:pt x="179" y="10"/>
                        <a:pt x="175" y="12"/>
                        <a:pt x="178" y="15"/>
                      </a:cubicBezTo>
                      <a:cubicBezTo>
                        <a:pt x="175" y="18"/>
                        <a:pt x="175" y="11"/>
                        <a:pt x="172" y="14"/>
                      </a:cubicBezTo>
                      <a:cubicBezTo>
                        <a:pt x="172" y="8"/>
                        <a:pt x="174" y="8"/>
                        <a:pt x="174" y="3"/>
                      </a:cubicBezTo>
                      <a:cubicBezTo>
                        <a:pt x="171" y="6"/>
                        <a:pt x="171" y="6"/>
                        <a:pt x="171" y="6"/>
                      </a:cubicBezTo>
                      <a:cubicBezTo>
                        <a:pt x="172" y="4"/>
                        <a:pt x="170" y="4"/>
                        <a:pt x="170" y="2"/>
                      </a:cubicBezTo>
                      <a:cubicBezTo>
                        <a:pt x="166" y="9"/>
                        <a:pt x="163" y="0"/>
                        <a:pt x="158" y="3"/>
                      </a:cubicBezTo>
                      <a:cubicBezTo>
                        <a:pt x="161" y="4"/>
                        <a:pt x="161" y="4"/>
                        <a:pt x="161" y="4"/>
                      </a:cubicBezTo>
                      <a:cubicBezTo>
                        <a:pt x="161" y="7"/>
                        <a:pt x="160" y="7"/>
                        <a:pt x="158" y="8"/>
                      </a:cubicBezTo>
                      <a:cubicBezTo>
                        <a:pt x="157" y="4"/>
                        <a:pt x="156" y="4"/>
                        <a:pt x="153" y="2"/>
                      </a:cubicBezTo>
                      <a:cubicBezTo>
                        <a:pt x="151" y="5"/>
                        <a:pt x="150" y="10"/>
                        <a:pt x="147" y="10"/>
                      </a:cubicBezTo>
                      <a:cubicBezTo>
                        <a:pt x="147" y="5"/>
                        <a:pt x="141" y="7"/>
                        <a:pt x="141" y="3"/>
                      </a:cubicBezTo>
                      <a:cubicBezTo>
                        <a:pt x="140" y="8"/>
                        <a:pt x="135" y="5"/>
                        <a:pt x="134" y="8"/>
                      </a:cubicBezTo>
                      <a:cubicBezTo>
                        <a:pt x="133" y="10"/>
                        <a:pt x="130" y="9"/>
                        <a:pt x="130" y="6"/>
                      </a:cubicBezTo>
                      <a:cubicBezTo>
                        <a:pt x="132" y="5"/>
                        <a:pt x="132" y="5"/>
                        <a:pt x="132" y="5"/>
                      </a:cubicBezTo>
                      <a:cubicBezTo>
                        <a:pt x="130" y="5"/>
                        <a:pt x="130" y="5"/>
                        <a:pt x="130" y="5"/>
                      </a:cubicBezTo>
                      <a:cubicBezTo>
                        <a:pt x="130" y="4"/>
                        <a:pt x="130" y="4"/>
                        <a:pt x="130" y="4"/>
                      </a:cubicBezTo>
                      <a:cubicBezTo>
                        <a:pt x="129" y="4"/>
                        <a:pt x="129" y="8"/>
                        <a:pt x="127" y="5"/>
                      </a:cubicBezTo>
                      <a:cubicBezTo>
                        <a:pt x="127" y="4"/>
                        <a:pt x="128" y="4"/>
                        <a:pt x="129" y="3"/>
                      </a:cubicBezTo>
                      <a:cubicBezTo>
                        <a:pt x="125" y="2"/>
                        <a:pt x="122" y="12"/>
                        <a:pt x="118" y="7"/>
                      </a:cubicBezTo>
                      <a:cubicBezTo>
                        <a:pt x="118" y="9"/>
                        <a:pt x="113" y="10"/>
                        <a:pt x="115" y="16"/>
                      </a:cubicBezTo>
                      <a:cubicBezTo>
                        <a:pt x="113" y="14"/>
                        <a:pt x="114" y="9"/>
                        <a:pt x="110" y="10"/>
                      </a:cubicBezTo>
                      <a:cubicBezTo>
                        <a:pt x="108" y="15"/>
                        <a:pt x="106" y="8"/>
                        <a:pt x="104" y="12"/>
                      </a:cubicBezTo>
                      <a:cubicBezTo>
                        <a:pt x="107" y="6"/>
                        <a:pt x="104" y="10"/>
                        <a:pt x="107" y="5"/>
                      </a:cubicBezTo>
                      <a:cubicBezTo>
                        <a:pt x="104" y="3"/>
                        <a:pt x="101" y="10"/>
                        <a:pt x="97" y="9"/>
                      </a:cubicBezTo>
                      <a:cubicBezTo>
                        <a:pt x="96" y="5"/>
                        <a:pt x="96" y="5"/>
                        <a:pt x="96" y="5"/>
                      </a:cubicBezTo>
                      <a:cubicBezTo>
                        <a:pt x="95" y="7"/>
                        <a:pt x="93" y="11"/>
                        <a:pt x="92" y="7"/>
                      </a:cubicBezTo>
                      <a:cubicBezTo>
                        <a:pt x="92" y="11"/>
                        <a:pt x="92" y="11"/>
                        <a:pt x="92" y="11"/>
                      </a:cubicBezTo>
                      <a:cubicBezTo>
                        <a:pt x="89" y="9"/>
                        <a:pt x="86" y="10"/>
                        <a:pt x="83" y="6"/>
                      </a:cubicBezTo>
                      <a:cubicBezTo>
                        <a:pt x="79" y="13"/>
                        <a:pt x="79" y="13"/>
                        <a:pt x="79" y="13"/>
                      </a:cubicBezTo>
                      <a:cubicBezTo>
                        <a:pt x="75" y="6"/>
                        <a:pt x="69" y="13"/>
                        <a:pt x="65" y="19"/>
                      </a:cubicBezTo>
                      <a:cubicBezTo>
                        <a:pt x="64" y="19"/>
                        <a:pt x="61" y="18"/>
                        <a:pt x="61" y="16"/>
                      </a:cubicBezTo>
                      <a:cubicBezTo>
                        <a:pt x="63" y="14"/>
                        <a:pt x="63" y="14"/>
                        <a:pt x="63" y="14"/>
                      </a:cubicBezTo>
                      <a:cubicBezTo>
                        <a:pt x="60" y="13"/>
                        <a:pt x="57" y="10"/>
                        <a:pt x="56" y="15"/>
                      </a:cubicBezTo>
                      <a:cubicBezTo>
                        <a:pt x="54" y="17"/>
                        <a:pt x="54" y="12"/>
                        <a:pt x="52" y="11"/>
                      </a:cubicBezTo>
                      <a:cubicBezTo>
                        <a:pt x="47" y="19"/>
                        <a:pt x="37" y="5"/>
                        <a:pt x="36" y="17"/>
                      </a:cubicBezTo>
                      <a:cubicBezTo>
                        <a:pt x="38" y="17"/>
                        <a:pt x="42" y="20"/>
                        <a:pt x="46" y="19"/>
                      </a:cubicBezTo>
                      <a:cubicBezTo>
                        <a:pt x="45" y="20"/>
                        <a:pt x="46" y="23"/>
                        <a:pt x="44" y="23"/>
                      </a:cubicBezTo>
                      <a:cubicBezTo>
                        <a:pt x="40" y="24"/>
                        <a:pt x="38" y="19"/>
                        <a:pt x="34" y="22"/>
                      </a:cubicBezTo>
                      <a:cubicBezTo>
                        <a:pt x="34" y="14"/>
                        <a:pt x="34" y="14"/>
                        <a:pt x="34" y="14"/>
                      </a:cubicBezTo>
                      <a:cubicBezTo>
                        <a:pt x="27" y="6"/>
                        <a:pt x="22" y="25"/>
                        <a:pt x="16"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2" name="Freeform 1339"/>
                <p:cNvSpPr>
                  <a:spLocks/>
                </p:cNvSpPr>
                <p:nvPr/>
              </p:nvSpPr>
              <p:spPr bwMode="auto">
                <a:xfrm>
                  <a:off x="3646" y="2728"/>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2"/>
                        <a:pt x="2"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3" name="Freeform 1340"/>
                <p:cNvSpPr>
                  <a:spLocks/>
                </p:cNvSpPr>
                <p:nvPr/>
              </p:nvSpPr>
              <p:spPr bwMode="auto">
                <a:xfrm>
                  <a:off x="3645" y="2731"/>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1"/>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4" name="Freeform 1341"/>
                <p:cNvSpPr>
                  <a:spLocks/>
                </p:cNvSpPr>
                <p:nvPr/>
              </p:nvSpPr>
              <p:spPr bwMode="auto">
                <a:xfrm>
                  <a:off x="3592" y="2734"/>
                  <a:ext cx="3" cy="1"/>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0"/>
                        <a:pt x="2" y="0"/>
                        <a:pt x="0" y="1"/>
                      </a:cubicBezTo>
                      <a:cubicBezTo>
                        <a:pt x="1" y="1"/>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5" name="Freeform 1342"/>
                <p:cNvSpPr>
                  <a:spLocks/>
                </p:cNvSpPr>
                <p:nvPr/>
              </p:nvSpPr>
              <p:spPr bwMode="auto">
                <a:xfrm>
                  <a:off x="3592" y="2736"/>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6" name="Freeform 1343"/>
                <p:cNvSpPr>
                  <a:spLocks/>
                </p:cNvSpPr>
                <p:nvPr/>
              </p:nvSpPr>
              <p:spPr bwMode="auto">
                <a:xfrm>
                  <a:off x="3504" y="2732"/>
                  <a:ext cx="88" cy="22"/>
                </a:xfrm>
                <a:custGeom>
                  <a:avLst/>
                  <a:gdLst>
                    <a:gd name="T0" fmla="*/ 18 w 102"/>
                    <a:gd name="T1" fmla="*/ 13 h 26"/>
                    <a:gd name="T2" fmla="*/ 13 w 102"/>
                    <a:gd name="T3" fmla="*/ 18 h 26"/>
                    <a:gd name="T4" fmla="*/ 9 w 102"/>
                    <a:gd name="T5" fmla="*/ 14 h 26"/>
                    <a:gd name="T6" fmla="*/ 2 w 102"/>
                    <a:gd name="T7" fmla="*/ 22 h 26"/>
                    <a:gd name="T8" fmla="*/ 51 w 102"/>
                    <a:gd name="T9" fmla="*/ 16 h 26"/>
                    <a:gd name="T10" fmla="*/ 48 w 102"/>
                    <a:gd name="T11" fmla="*/ 20 h 26"/>
                    <a:gd name="T12" fmla="*/ 66 w 102"/>
                    <a:gd name="T13" fmla="*/ 14 h 26"/>
                    <a:gd name="T14" fmla="*/ 65 w 102"/>
                    <a:gd name="T15" fmla="*/ 20 h 26"/>
                    <a:gd name="T16" fmla="*/ 76 w 102"/>
                    <a:gd name="T17" fmla="*/ 18 h 26"/>
                    <a:gd name="T18" fmla="*/ 76 w 102"/>
                    <a:gd name="T19" fmla="*/ 15 h 26"/>
                    <a:gd name="T20" fmla="*/ 78 w 102"/>
                    <a:gd name="T21" fmla="*/ 16 h 26"/>
                    <a:gd name="T22" fmla="*/ 78 w 102"/>
                    <a:gd name="T23" fmla="*/ 15 h 26"/>
                    <a:gd name="T24" fmla="*/ 85 w 102"/>
                    <a:gd name="T25" fmla="*/ 14 h 26"/>
                    <a:gd name="T26" fmla="*/ 83 w 102"/>
                    <a:gd name="T27" fmla="*/ 16 h 26"/>
                    <a:gd name="T28" fmla="*/ 88 w 102"/>
                    <a:gd name="T29" fmla="*/ 13 h 26"/>
                    <a:gd name="T30" fmla="*/ 88 w 102"/>
                    <a:gd name="T31" fmla="*/ 17 h 26"/>
                    <a:gd name="T32" fmla="*/ 102 w 102"/>
                    <a:gd name="T33" fmla="*/ 11 h 26"/>
                    <a:gd name="T34" fmla="*/ 102 w 102"/>
                    <a:gd name="T35" fmla="*/ 7 h 26"/>
                    <a:gd name="T36" fmla="*/ 91 w 102"/>
                    <a:gd name="T37" fmla="*/ 11 h 26"/>
                    <a:gd name="T38" fmla="*/ 92 w 102"/>
                    <a:gd name="T39" fmla="*/ 11 h 26"/>
                    <a:gd name="T40" fmla="*/ 85 w 102"/>
                    <a:gd name="T41" fmla="*/ 13 h 26"/>
                    <a:gd name="T42" fmla="*/ 89 w 102"/>
                    <a:gd name="T43" fmla="*/ 7 h 26"/>
                    <a:gd name="T44" fmla="*/ 77 w 102"/>
                    <a:gd name="T45" fmla="*/ 4 h 26"/>
                    <a:gd name="T46" fmla="*/ 78 w 102"/>
                    <a:gd name="T47" fmla="*/ 3 h 26"/>
                    <a:gd name="T48" fmla="*/ 74 w 102"/>
                    <a:gd name="T49" fmla="*/ 5 h 26"/>
                    <a:gd name="T50" fmla="*/ 77 w 102"/>
                    <a:gd name="T51" fmla="*/ 8 h 26"/>
                    <a:gd name="T52" fmla="*/ 74 w 102"/>
                    <a:gd name="T53" fmla="*/ 14 h 26"/>
                    <a:gd name="T54" fmla="*/ 70 w 102"/>
                    <a:gd name="T55" fmla="*/ 14 h 26"/>
                    <a:gd name="T56" fmla="*/ 73 w 102"/>
                    <a:gd name="T57" fmla="*/ 9 h 26"/>
                    <a:gd name="T58" fmla="*/ 70 w 102"/>
                    <a:gd name="T59" fmla="*/ 11 h 26"/>
                    <a:gd name="T60" fmla="*/ 66 w 102"/>
                    <a:gd name="T61" fmla="*/ 5 h 26"/>
                    <a:gd name="T62" fmla="*/ 66 w 102"/>
                    <a:gd name="T63" fmla="*/ 11 h 26"/>
                    <a:gd name="T64" fmla="*/ 46 w 102"/>
                    <a:gd name="T65" fmla="*/ 12 h 26"/>
                    <a:gd name="T66" fmla="*/ 49 w 102"/>
                    <a:gd name="T67" fmla="*/ 9 h 26"/>
                    <a:gd name="T68" fmla="*/ 45 w 102"/>
                    <a:gd name="T69" fmla="*/ 13 h 26"/>
                    <a:gd name="T70" fmla="*/ 33 w 102"/>
                    <a:gd name="T71" fmla="*/ 11 h 26"/>
                    <a:gd name="T72" fmla="*/ 34 w 102"/>
                    <a:gd name="T73" fmla="*/ 14 h 26"/>
                    <a:gd name="T74" fmla="*/ 22 w 102"/>
                    <a:gd name="T75" fmla="*/ 13 h 26"/>
                    <a:gd name="T76" fmla="*/ 22 w 102"/>
                    <a:gd name="T77" fmla="*/ 13 h 26"/>
                    <a:gd name="T78" fmla="*/ 16 w 102"/>
                    <a:gd name="T79" fmla="*/ 20 h 26"/>
                    <a:gd name="T80" fmla="*/ 18 w 102"/>
                    <a:gd name="T8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26">
                      <a:moveTo>
                        <a:pt x="18" y="13"/>
                      </a:moveTo>
                      <a:cubicBezTo>
                        <a:pt x="13" y="18"/>
                        <a:pt x="13" y="18"/>
                        <a:pt x="13" y="18"/>
                      </a:cubicBezTo>
                      <a:cubicBezTo>
                        <a:pt x="12" y="15"/>
                        <a:pt x="7" y="18"/>
                        <a:pt x="9" y="14"/>
                      </a:cubicBezTo>
                      <a:cubicBezTo>
                        <a:pt x="6" y="20"/>
                        <a:pt x="0" y="14"/>
                        <a:pt x="2" y="22"/>
                      </a:cubicBezTo>
                      <a:cubicBezTo>
                        <a:pt x="16" y="19"/>
                        <a:pt x="35" y="24"/>
                        <a:pt x="51" y="16"/>
                      </a:cubicBezTo>
                      <a:cubicBezTo>
                        <a:pt x="48" y="20"/>
                        <a:pt x="48" y="20"/>
                        <a:pt x="48" y="20"/>
                      </a:cubicBezTo>
                      <a:cubicBezTo>
                        <a:pt x="56" y="13"/>
                        <a:pt x="59" y="26"/>
                        <a:pt x="66" y="14"/>
                      </a:cubicBezTo>
                      <a:cubicBezTo>
                        <a:pt x="65" y="20"/>
                        <a:pt x="65" y="20"/>
                        <a:pt x="65" y="20"/>
                      </a:cubicBezTo>
                      <a:cubicBezTo>
                        <a:pt x="69" y="22"/>
                        <a:pt x="72" y="11"/>
                        <a:pt x="76" y="18"/>
                      </a:cubicBezTo>
                      <a:cubicBezTo>
                        <a:pt x="76" y="15"/>
                        <a:pt x="76" y="15"/>
                        <a:pt x="76" y="15"/>
                      </a:cubicBezTo>
                      <a:cubicBezTo>
                        <a:pt x="77" y="15"/>
                        <a:pt x="77" y="16"/>
                        <a:pt x="78" y="16"/>
                      </a:cubicBezTo>
                      <a:cubicBezTo>
                        <a:pt x="78" y="15"/>
                        <a:pt x="78" y="15"/>
                        <a:pt x="78" y="15"/>
                      </a:cubicBezTo>
                      <a:cubicBezTo>
                        <a:pt x="80" y="12"/>
                        <a:pt x="82" y="13"/>
                        <a:pt x="85" y="14"/>
                      </a:cubicBezTo>
                      <a:cubicBezTo>
                        <a:pt x="85" y="16"/>
                        <a:pt x="84" y="15"/>
                        <a:pt x="83" y="16"/>
                      </a:cubicBezTo>
                      <a:cubicBezTo>
                        <a:pt x="84" y="18"/>
                        <a:pt x="86" y="13"/>
                        <a:pt x="88" y="13"/>
                      </a:cubicBezTo>
                      <a:cubicBezTo>
                        <a:pt x="90" y="15"/>
                        <a:pt x="88" y="16"/>
                        <a:pt x="88" y="17"/>
                      </a:cubicBezTo>
                      <a:cubicBezTo>
                        <a:pt x="94" y="14"/>
                        <a:pt x="97" y="21"/>
                        <a:pt x="102" y="11"/>
                      </a:cubicBezTo>
                      <a:cubicBezTo>
                        <a:pt x="102" y="10"/>
                        <a:pt x="100" y="8"/>
                        <a:pt x="102" y="7"/>
                      </a:cubicBezTo>
                      <a:cubicBezTo>
                        <a:pt x="98" y="4"/>
                        <a:pt x="95" y="8"/>
                        <a:pt x="91" y="11"/>
                      </a:cubicBezTo>
                      <a:cubicBezTo>
                        <a:pt x="92" y="11"/>
                        <a:pt x="92" y="11"/>
                        <a:pt x="92" y="11"/>
                      </a:cubicBezTo>
                      <a:cubicBezTo>
                        <a:pt x="89" y="20"/>
                        <a:pt x="90" y="9"/>
                        <a:pt x="85" y="13"/>
                      </a:cubicBezTo>
                      <a:cubicBezTo>
                        <a:pt x="86" y="9"/>
                        <a:pt x="88" y="9"/>
                        <a:pt x="89" y="7"/>
                      </a:cubicBezTo>
                      <a:cubicBezTo>
                        <a:pt x="83" y="0"/>
                        <a:pt x="81" y="13"/>
                        <a:pt x="77" y="4"/>
                      </a:cubicBezTo>
                      <a:cubicBezTo>
                        <a:pt x="78" y="3"/>
                        <a:pt x="78" y="3"/>
                        <a:pt x="78" y="3"/>
                      </a:cubicBezTo>
                      <a:cubicBezTo>
                        <a:pt x="77" y="2"/>
                        <a:pt x="75" y="4"/>
                        <a:pt x="74" y="5"/>
                      </a:cubicBezTo>
                      <a:cubicBezTo>
                        <a:pt x="74" y="6"/>
                        <a:pt x="76" y="7"/>
                        <a:pt x="77" y="8"/>
                      </a:cubicBezTo>
                      <a:cubicBezTo>
                        <a:pt x="75" y="9"/>
                        <a:pt x="75" y="13"/>
                        <a:pt x="74" y="14"/>
                      </a:cubicBezTo>
                      <a:cubicBezTo>
                        <a:pt x="73" y="10"/>
                        <a:pt x="73" y="16"/>
                        <a:pt x="70" y="14"/>
                      </a:cubicBezTo>
                      <a:cubicBezTo>
                        <a:pt x="69" y="11"/>
                        <a:pt x="72" y="11"/>
                        <a:pt x="73" y="9"/>
                      </a:cubicBezTo>
                      <a:cubicBezTo>
                        <a:pt x="70" y="11"/>
                        <a:pt x="70" y="11"/>
                        <a:pt x="70" y="11"/>
                      </a:cubicBezTo>
                      <a:cubicBezTo>
                        <a:pt x="68" y="12"/>
                        <a:pt x="68" y="7"/>
                        <a:pt x="66" y="5"/>
                      </a:cubicBezTo>
                      <a:cubicBezTo>
                        <a:pt x="64" y="8"/>
                        <a:pt x="68" y="7"/>
                        <a:pt x="66" y="11"/>
                      </a:cubicBezTo>
                      <a:cubicBezTo>
                        <a:pt x="63" y="7"/>
                        <a:pt x="52" y="8"/>
                        <a:pt x="46" y="12"/>
                      </a:cubicBezTo>
                      <a:cubicBezTo>
                        <a:pt x="48" y="11"/>
                        <a:pt x="47" y="8"/>
                        <a:pt x="49" y="9"/>
                      </a:cubicBezTo>
                      <a:cubicBezTo>
                        <a:pt x="48" y="8"/>
                        <a:pt x="45" y="10"/>
                        <a:pt x="45" y="13"/>
                      </a:cubicBezTo>
                      <a:cubicBezTo>
                        <a:pt x="42" y="15"/>
                        <a:pt x="37" y="14"/>
                        <a:pt x="33" y="11"/>
                      </a:cubicBezTo>
                      <a:cubicBezTo>
                        <a:pt x="34" y="14"/>
                        <a:pt x="34" y="14"/>
                        <a:pt x="34" y="14"/>
                      </a:cubicBezTo>
                      <a:cubicBezTo>
                        <a:pt x="31" y="19"/>
                        <a:pt x="27" y="10"/>
                        <a:pt x="22" y="13"/>
                      </a:cubicBezTo>
                      <a:cubicBezTo>
                        <a:pt x="22" y="13"/>
                        <a:pt x="22" y="13"/>
                        <a:pt x="22" y="13"/>
                      </a:cubicBezTo>
                      <a:cubicBezTo>
                        <a:pt x="20" y="14"/>
                        <a:pt x="19" y="21"/>
                        <a:pt x="16" y="20"/>
                      </a:cubicBezTo>
                      <a:cubicBezTo>
                        <a:pt x="16" y="16"/>
                        <a:pt x="18" y="16"/>
                        <a:pt x="18"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7" name="Freeform 1344"/>
                <p:cNvSpPr>
                  <a:spLocks/>
                </p:cNvSpPr>
                <p:nvPr/>
              </p:nvSpPr>
              <p:spPr bwMode="auto">
                <a:xfrm>
                  <a:off x="3501" y="2745"/>
                  <a:ext cx="4" cy="8"/>
                </a:xfrm>
                <a:custGeom>
                  <a:avLst/>
                  <a:gdLst>
                    <a:gd name="T0" fmla="*/ 2 w 4"/>
                    <a:gd name="T1" fmla="*/ 5 h 9"/>
                    <a:gd name="T2" fmla="*/ 4 w 4"/>
                    <a:gd name="T3" fmla="*/ 1 h 9"/>
                    <a:gd name="T4" fmla="*/ 0 w 4"/>
                    <a:gd name="T5" fmla="*/ 8 h 9"/>
                    <a:gd name="T6" fmla="*/ 3 w 4"/>
                    <a:gd name="T7" fmla="*/ 6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5"/>
                        <a:pt x="0" y="8"/>
                      </a:cubicBezTo>
                      <a:cubicBezTo>
                        <a:pt x="2" y="7"/>
                        <a:pt x="3" y="9"/>
                        <a:pt x="3" y="6"/>
                      </a:cubicBezTo>
                      <a:cubicBezTo>
                        <a:pt x="3" y="6"/>
                        <a:pt x="3"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8" name="Freeform 1345"/>
                <p:cNvSpPr>
                  <a:spLocks/>
                </p:cNvSpPr>
                <p:nvPr/>
              </p:nvSpPr>
              <p:spPr bwMode="auto">
                <a:xfrm>
                  <a:off x="3465" y="2741"/>
                  <a:ext cx="37" cy="18"/>
                </a:xfrm>
                <a:custGeom>
                  <a:avLst/>
                  <a:gdLst>
                    <a:gd name="T0" fmla="*/ 11 w 43"/>
                    <a:gd name="T1" fmla="*/ 9 h 21"/>
                    <a:gd name="T2" fmla="*/ 11 w 43"/>
                    <a:gd name="T3" fmla="*/ 13 h 21"/>
                    <a:gd name="T4" fmla="*/ 27 w 43"/>
                    <a:gd name="T5" fmla="*/ 14 h 21"/>
                    <a:gd name="T6" fmla="*/ 34 w 43"/>
                    <a:gd name="T7" fmla="*/ 8 h 21"/>
                    <a:gd name="T8" fmla="*/ 35 w 43"/>
                    <a:gd name="T9" fmla="*/ 12 h 21"/>
                    <a:gd name="T10" fmla="*/ 41 w 43"/>
                    <a:gd name="T11" fmla="*/ 7 h 21"/>
                    <a:gd name="T12" fmla="*/ 38 w 43"/>
                    <a:gd name="T13" fmla="*/ 9 h 21"/>
                    <a:gd name="T14" fmla="*/ 38 w 43"/>
                    <a:gd name="T15" fmla="*/ 7 h 21"/>
                    <a:gd name="T16" fmla="*/ 34 w 43"/>
                    <a:gd name="T17" fmla="*/ 8 h 21"/>
                    <a:gd name="T18" fmla="*/ 35 w 43"/>
                    <a:gd name="T19" fmla="*/ 5 h 21"/>
                    <a:gd name="T20" fmla="*/ 26 w 43"/>
                    <a:gd name="T21" fmla="*/ 10 h 21"/>
                    <a:gd name="T22" fmla="*/ 26 w 43"/>
                    <a:gd name="T23" fmla="*/ 4 h 21"/>
                    <a:gd name="T24" fmla="*/ 18 w 43"/>
                    <a:gd name="T25" fmla="*/ 2 h 21"/>
                    <a:gd name="T26" fmla="*/ 18 w 43"/>
                    <a:gd name="T27" fmla="*/ 4 h 21"/>
                    <a:gd name="T28" fmla="*/ 19 w 43"/>
                    <a:gd name="T29" fmla="*/ 8 h 21"/>
                    <a:gd name="T30" fmla="*/ 16 w 43"/>
                    <a:gd name="T31" fmla="*/ 2 h 21"/>
                    <a:gd name="T32" fmla="*/ 3 w 43"/>
                    <a:gd name="T33" fmla="*/ 7 h 21"/>
                    <a:gd name="T34" fmla="*/ 5 w 43"/>
                    <a:gd name="T35" fmla="*/ 14 h 21"/>
                    <a:gd name="T36" fmla="*/ 3 w 43"/>
                    <a:gd name="T37" fmla="*/ 9 h 21"/>
                    <a:gd name="T38" fmla="*/ 0 w 43"/>
                    <a:gd name="T39" fmla="*/ 9 h 21"/>
                    <a:gd name="T40" fmla="*/ 6 w 43"/>
                    <a:gd name="T41" fmla="*/ 16 h 21"/>
                    <a:gd name="T42" fmla="*/ 11 w 43"/>
                    <a:gd name="T4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21">
                      <a:moveTo>
                        <a:pt x="11" y="9"/>
                      </a:moveTo>
                      <a:cubicBezTo>
                        <a:pt x="11" y="13"/>
                        <a:pt x="11" y="13"/>
                        <a:pt x="11" y="13"/>
                      </a:cubicBezTo>
                      <a:cubicBezTo>
                        <a:pt x="15" y="11"/>
                        <a:pt x="25" y="11"/>
                        <a:pt x="27" y="14"/>
                      </a:cubicBezTo>
                      <a:cubicBezTo>
                        <a:pt x="30" y="15"/>
                        <a:pt x="30" y="9"/>
                        <a:pt x="34" y="8"/>
                      </a:cubicBezTo>
                      <a:cubicBezTo>
                        <a:pt x="35" y="12"/>
                        <a:pt x="35" y="12"/>
                        <a:pt x="35" y="12"/>
                      </a:cubicBezTo>
                      <a:cubicBezTo>
                        <a:pt x="37" y="10"/>
                        <a:pt x="43" y="14"/>
                        <a:pt x="41" y="7"/>
                      </a:cubicBezTo>
                      <a:cubicBezTo>
                        <a:pt x="40" y="7"/>
                        <a:pt x="39" y="10"/>
                        <a:pt x="38" y="9"/>
                      </a:cubicBezTo>
                      <a:cubicBezTo>
                        <a:pt x="38" y="7"/>
                        <a:pt x="38" y="7"/>
                        <a:pt x="38" y="7"/>
                      </a:cubicBezTo>
                      <a:cubicBezTo>
                        <a:pt x="34" y="8"/>
                        <a:pt x="34" y="8"/>
                        <a:pt x="34" y="8"/>
                      </a:cubicBezTo>
                      <a:cubicBezTo>
                        <a:pt x="35" y="5"/>
                        <a:pt x="35" y="5"/>
                        <a:pt x="35" y="5"/>
                      </a:cubicBezTo>
                      <a:cubicBezTo>
                        <a:pt x="31" y="0"/>
                        <a:pt x="32" y="13"/>
                        <a:pt x="26" y="10"/>
                      </a:cubicBezTo>
                      <a:cubicBezTo>
                        <a:pt x="26" y="4"/>
                        <a:pt x="26" y="4"/>
                        <a:pt x="26" y="4"/>
                      </a:cubicBezTo>
                      <a:cubicBezTo>
                        <a:pt x="23" y="4"/>
                        <a:pt x="21" y="6"/>
                        <a:pt x="18" y="2"/>
                      </a:cubicBezTo>
                      <a:cubicBezTo>
                        <a:pt x="18" y="2"/>
                        <a:pt x="18" y="5"/>
                        <a:pt x="18" y="4"/>
                      </a:cubicBezTo>
                      <a:cubicBezTo>
                        <a:pt x="19" y="4"/>
                        <a:pt x="20" y="7"/>
                        <a:pt x="19" y="8"/>
                      </a:cubicBezTo>
                      <a:cubicBezTo>
                        <a:pt x="14" y="13"/>
                        <a:pt x="20" y="5"/>
                        <a:pt x="16" y="2"/>
                      </a:cubicBezTo>
                      <a:cubicBezTo>
                        <a:pt x="12" y="7"/>
                        <a:pt x="5" y="10"/>
                        <a:pt x="3" y="7"/>
                      </a:cubicBezTo>
                      <a:cubicBezTo>
                        <a:pt x="5" y="10"/>
                        <a:pt x="5" y="14"/>
                        <a:pt x="5" y="14"/>
                      </a:cubicBezTo>
                      <a:cubicBezTo>
                        <a:pt x="3" y="12"/>
                        <a:pt x="3" y="11"/>
                        <a:pt x="3" y="9"/>
                      </a:cubicBezTo>
                      <a:cubicBezTo>
                        <a:pt x="2" y="9"/>
                        <a:pt x="1" y="8"/>
                        <a:pt x="0" y="9"/>
                      </a:cubicBezTo>
                      <a:cubicBezTo>
                        <a:pt x="3" y="11"/>
                        <a:pt x="5" y="15"/>
                        <a:pt x="6" y="16"/>
                      </a:cubicBezTo>
                      <a:cubicBezTo>
                        <a:pt x="8" y="21"/>
                        <a:pt x="4" y="9"/>
                        <a:pt x="11"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9" name="Freeform 1346"/>
                <p:cNvSpPr>
                  <a:spLocks/>
                </p:cNvSpPr>
                <p:nvPr/>
              </p:nvSpPr>
              <p:spPr bwMode="auto">
                <a:xfrm>
                  <a:off x="3473" y="2753"/>
                  <a:ext cx="2" cy="0"/>
                </a:xfrm>
                <a:custGeom>
                  <a:avLst/>
                  <a:gdLst>
                    <a:gd name="T0" fmla="*/ 1 w 2"/>
                    <a:gd name="T1" fmla="*/ 2 w 2"/>
                    <a:gd name="T2" fmla="*/ 0 w 2"/>
                    <a:gd name="T3" fmla="*/ 1 w 2"/>
                  </a:gdLst>
                  <a:ahLst/>
                  <a:cxnLst>
                    <a:cxn ang="0">
                      <a:pos x="T0" y="0"/>
                    </a:cxn>
                    <a:cxn ang="0">
                      <a:pos x="T1" y="0"/>
                    </a:cxn>
                    <a:cxn ang="0">
                      <a:pos x="T2" y="0"/>
                    </a:cxn>
                    <a:cxn ang="0">
                      <a:pos x="T3" y="0"/>
                    </a:cxn>
                  </a:cxnLst>
                  <a:rect l="0" t="0" r="r" b="b"/>
                  <a:pathLst>
                    <a:path w="2">
                      <a:moveTo>
                        <a:pt x="1" y="0"/>
                      </a:moveTo>
                      <a:lnTo>
                        <a:pt x="2"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0" name="Freeform 1347"/>
                <p:cNvSpPr>
                  <a:spLocks/>
                </p:cNvSpPr>
                <p:nvPr/>
              </p:nvSpPr>
              <p:spPr bwMode="auto">
                <a:xfrm>
                  <a:off x="4137" y="2806"/>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1" name="Freeform 1348"/>
                <p:cNvSpPr>
                  <a:spLocks/>
                </p:cNvSpPr>
                <p:nvPr/>
              </p:nvSpPr>
              <p:spPr bwMode="auto">
                <a:xfrm>
                  <a:off x="4126" y="2797"/>
                  <a:ext cx="12" cy="13"/>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9" y="11"/>
                        <a:pt x="6" y="10"/>
                      </a:cubicBezTo>
                      <a:cubicBezTo>
                        <a:pt x="7" y="7"/>
                        <a:pt x="10" y="7"/>
                        <a:pt x="11" y="3"/>
                      </a:cubicBezTo>
                      <a:cubicBezTo>
                        <a:pt x="7" y="0"/>
                        <a:pt x="8"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2" name="Freeform 1349"/>
                <p:cNvSpPr>
                  <a:spLocks/>
                </p:cNvSpPr>
                <p:nvPr/>
              </p:nvSpPr>
              <p:spPr bwMode="auto">
                <a:xfrm>
                  <a:off x="4125" y="2801"/>
                  <a:ext cx="2"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3" name="Freeform 1350"/>
                <p:cNvSpPr>
                  <a:spLocks/>
                </p:cNvSpPr>
                <p:nvPr/>
              </p:nvSpPr>
              <p:spPr bwMode="auto">
                <a:xfrm>
                  <a:off x="4122" y="2803"/>
                  <a:ext cx="3" cy="6"/>
                </a:xfrm>
                <a:custGeom>
                  <a:avLst/>
                  <a:gdLst>
                    <a:gd name="T0" fmla="*/ 3 w 3"/>
                    <a:gd name="T1" fmla="*/ 4 h 7"/>
                    <a:gd name="T2" fmla="*/ 3 w 3"/>
                    <a:gd name="T3" fmla="*/ 0 h 7"/>
                    <a:gd name="T4" fmla="*/ 0 w 3"/>
                    <a:gd name="T5" fmla="*/ 7 h 7"/>
                    <a:gd name="T6" fmla="*/ 3 w 3"/>
                    <a:gd name="T7" fmla="*/ 4 h 7"/>
                  </a:gdLst>
                  <a:ahLst/>
                  <a:cxnLst>
                    <a:cxn ang="0">
                      <a:pos x="T0" y="T1"/>
                    </a:cxn>
                    <a:cxn ang="0">
                      <a:pos x="T2" y="T3"/>
                    </a:cxn>
                    <a:cxn ang="0">
                      <a:pos x="T4" y="T5"/>
                    </a:cxn>
                    <a:cxn ang="0">
                      <a:pos x="T6" y="T7"/>
                    </a:cxn>
                  </a:cxnLst>
                  <a:rect l="0" t="0" r="r" b="b"/>
                  <a:pathLst>
                    <a:path w="3" h="7">
                      <a:moveTo>
                        <a:pt x="3" y="4"/>
                      </a:moveTo>
                      <a:cubicBezTo>
                        <a:pt x="1" y="4"/>
                        <a:pt x="3" y="0"/>
                        <a:pt x="3" y="0"/>
                      </a:cubicBezTo>
                      <a:cubicBezTo>
                        <a:pt x="0" y="7"/>
                        <a:pt x="0" y="7"/>
                        <a:pt x="0" y="7"/>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4" name="Freeform 1351"/>
                <p:cNvSpPr>
                  <a:spLocks/>
                </p:cNvSpPr>
                <p:nvPr/>
              </p:nvSpPr>
              <p:spPr bwMode="auto">
                <a:xfrm>
                  <a:off x="4115" y="2806"/>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5" name="Freeform 1352"/>
                <p:cNvSpPr>
                  <a:spLocks/>
                </p:cNvSpPr>
                <p:nvPr/>
              </p:nvSpPr>
              <p:spPr bwMode="auto">
                <a:xfrm>
                  <a:off x="4112" y="2798"/>
                  <a:ext cx="8" cy="11"/>
                </a:xfrm>
                <a:custGeom>
                  <a:avLst/>
                  <a:gdLst>
                    <a:gd name="T0" fmla="*/ 0 w 10"/>
                    <a:gd name="T1" fmla="*/ 10 h 12"/>
                    <a:gd name="T2" fmla="*/ 4 w 10"/>
                    <a:gd name="T3" fmla="*/ 10 h 12"/>
                    <a:gd name="T4" fmla="*/ 4 w 10"/>
                    <a:gd name="T5" fmla="*/ 9 h 12"/>
                    <a:gd name="T6" fmla="*/ 6 w 10"/>
                    <a:gd name="T7" fmla="*/ 4 h 12"/>
                    <a:gd name="T8" fmla="*/ 10 w 10"/>
                    <a:gd name="T9" fmla="*/ 4 h 12"/>
                    <a:gd name="T10" fmla="*/ 7 w 10"/>
                    <a:gd name="T11" fmla="*/ 0 h 12"/>
                    <a:gd name="T12" fmla="*/ 0 w 10"/>
                    <a:gd name="T13" fmla="*/ 10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10"/>
                      </a:moveTo>
                      <a:cubicBezTo>
                        <a:pt x="1" y="12"/>
                        <a:pt x="2" y="11"/>
                        <a:pt x="4" y="10"/>
                      </a:cubicBezTo>
                      <a:cubicBezTo>
                        <a:pt x="4" y="9"/>
                        <a:pt x="4" y="9"/>
                        <a:pt x="4" y="9"/>
                      </a:cubicBezTo>
                      <a:cubicBezTo>
                        <a:pt x="2" y="7"/>
                        <a:pt x="4" y="2"/>
                        <a:pt x="6" y="4"/>
                      </a:cubicBezTo>
                      <a:cubicBezTo>
                        <a:pt x="8" y="3"/>
                        <a:pt x="8" y="7"/>
                        <a:pt x="10" y="4"/>
                      </a:cubicBezTo>
                      <a:cubicBezTo>
                        <a:pt x="7" y="0"/>
                        <a:pt x="7" y="0"/>
                        <a:pt x="7" y="0"/>
                      </a:cubicBezTo>
                      <a:cubicBezTo>
                        <a:pt x="4" y="1"/>
                        <a:pt x="2" y="8"/>
                        <a:pt x="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6" name="Freeform 1353"/>
                <p:cNvSpPr>
                  <a:spLocks/>
                </p:cNvSpPr>
                <p:nvPr/>
              </p:nvSpPr>
              <p:spPr bwMode="auto">
                <a:xfrm>
                  <a:off x="4116" y="2805"/>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7" name="Freeform 1354"/>
                <p:cNvSpPr>
                  <a:spLocks/>
                </p:cNvSpPr>
                <p:nvPr/>
              </p:nvSpPr>
              <p:spPr bwMode="auto">
                <a:xfrm>
                  <a:off x="4120" y="2803"/>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8" name="Freeform 1355"/>
                <p:cNvSpPr>
                  <a:spLocks/>
                </p:cNvSpPr>
                <p:nvPr/>
              </p:nvSpPr>
              <p:spPr bwMode="auto">
                <a:xfrm>
                  <a:off x="4102" y="2797"/>
                  <a:ext cx="9" cy="11"/>
                </a:xfrm>
                <a:custGeom>
                  <a:avLst/>
                  <a:gdLst>
                    <a:gd name="T0" fmla="*/ 3 w 10"/>
                    <a:gd name="T1" fmla="*/ 12 h 13"/>
                    <a:gd name="T2" fmla="*/ 10 w 10"/>
                    <a:gd name="T3" fmla="*/ 8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8"/>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9" name="Freeform 1356"/>
                <p:cNvSpPr>
                  <a:spLocks/>
                </p:cNvSpPr>
                <p:nvPr/>
              </p:nvSpPr>
              <p:spPr bwMode="auto">
                <a:xfrm>
                  <a:off x="4098" y="2793"/>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0" name="Freeform 1357"/>
                <p:cNvSpPr>
                  <a:spLocks/>
                </p:cNvSpPr>
                <p:nvPr/>
              </p:nvSpPr>
              <p:spPr bwMode="auto">
                <a:xfrm>
                  <a:off x="4083" y="2790"/>
                  <a:ext cx="17" cy="14"/>
                </a:xfrm>
                <a:custGeom>
                  <a:avLst/>
                  <a:gdLst>
                    <a:gd name="T0" fmla="*/ 0 w 20"/>
                    <a:gd name="T1" fmla="*/ 15 h 17"/>
                    <a:gd name="T2" fmla="*/ 8 w 20"/>
                    <a:gd name="T3" fmla="*/ 9 h 17"/>
                    <a:gd name="T4" fmla="*/ 6 w 20"/>
                    <a:gd name="T5" fmla="*/ 14 h 17"/>
                    <a:gd name="T6" fmla="*/ 13 w 20"/>
                    <a:gd name="T7" fmla="*/ 11 h 17"/>
                    <a:gd name="T8" fmla="*/ 10 w 20"/>
                    <a:gd name="T9" fmla="*/ 17 h 17"/>
                    <a:gd name="T10" fmla="*/ 17 w 20"/>
                    <a:gd name="T11" fmla="*/ 11 h 17"/>
                    <a:gd name="T12" fmla="*/ 20 w 20"/>
                    <a:gd name="T13" fmla="*/ 15 h 17"/>
                    <a:gd name="T14" fmla="*/ 19 w 20"/>
                    <a:gd name="T15" fmla="*/ 9 h 17"/>
                    <a:gd name="T16" fmla="*/ 15 w 20"/>
                    <a:gd name="T17" fmla="*/ 9 h 17"/>
                    <a:gd name="T18" fmla="*/ 17 w 20"/>
                    <a:gd name="T19" fmla="*/ 5 h 17"/>
                    <a:gd name="T20" fmla="*/ 7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8" y="11"/>
                        <a:pt x="8" y="13"/>
                        <a:pt x="6" y="14"/>
                      </a:cubicBezTo>
                      <a:cubicBezTo>
                        <a:pt x="10" y="14"/>
                        <a:pt x="10" y="10"/>
                        <a:pt x="13" y="11"/>
                      </a:cubicBezTo>
                      <a:cubicBezTo>
                        <a:pt x="14" y="17"/>
                        <a:pt x="8" y="11"/>
                        <a:pt x="10" y="17"/>
                      </a:cubicBezTo>
                      <a:cubicBezTo>
                        <a:pt x="12" y="17"/>
                        <a:pt x="15" y="16"/>
                        <a:pt x="17" y="11"/>
                      </a:cubicBezTo>
                      <a:cubicBezTo>
                        <a:pt x="20" y="15"/>
                        <a:pt x="20" y="15"/>
                        <a:pt x="20" y="15"/>
                      </a:cubicBezTo>
                      <a:cubicBezTo>
                        <a:pt x="19" y="9"/>
                        <a:pt x="19" y="9"/>
                        <a:pt x="19" y="9"/>
                      </a:cubicBezTo>
                      <a:cubicBezTo>
                        <a:pt x="18" y="7"/>
                        <a:pt x="16" y="14"/>
                        <a:pt x="15" y="9"/>
                      </a:cubicBezTo>
                      <a:cubicBezTo>
                        <a:pt x="15" y="6"/>
                        <a:pt x="16" y="6"/>
                        <a:pt x="17" y="5"/>
                      </a:cubicBezTo>
                      <a:cubicBezTo>
                        <a:pt x="15" y="6"/>
                        <a:pt x="11" y="0"/>
                        <a:pt x="7" y="1"/>
                      </a:cubicBezTo>
                      <a:cubicBezTo>
                        <a:pt x="2"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1" name="Freeform 1358"/>
                <p:cNvSpPr>
                  <a:spLocks/>
                </p:cNvSpPr>
                <p:nvPr/>
              </p:nvSpPr>
              <p:spPr bwMode="auto">
                <a:xfrm>
                  <a:off x="4082" y="2794"/>
                  <a:ext cx="1" cy="3"/>
                </a:xfrm>
                <a:custGeom>
                  <a:avLst/>
                  <a:gdLst>
                    <a:gd name="T0" fmla="*/ 1 w 1"/>
                    <a:gd name="T1" fmla="*/ 3 h 3"/>
                    <a:gd name="T2" fmla="*/ 0 w 1"/>
                    <a:gd name="T3" fmla="*/ 0 h 3"/>
                    <a:gd name="T4" fmla="*/ 1 w 1"/>
                    <a:gd name="T5" fmla="*/ 3 h 3"/>
                    <a:gd name="T6" fmla="*/ 1 w 1"/>
                    <a:gd name="T7" fmla="*/ 3 h 3"/>
                  </a:gdLst>
                  <a:ahLst/>
                  <a:cxnLst>
                    <a:cxn ang="0">
                      <a:pos x="T0" y="T1"/>
                    </a:cxn>
                    <a:cxn ang="0">
                      <a:pos x="T2" y="T3"/>
                    </a:cxn>
                    <a:cxn ang="0">
                      <a:pos x="T4" y="T5"/>
                    </a:cxn>
                    <a:cxn ang="0">
                      <a:pos x="T6" y="T7"/>
                    </a:cxn>
                  </a:cxnLst>
                  <a:rect l="0" t="0" r="r" b="b"/>
                  <a:pathLst>
                    <a:path w="1" h="3">
                      <a:moveTo>
                        <a:pt x="1" y="3"/>
                      </a:moveTo>
                      <a:lnTo>
                        <a:pt x="0" y="0"/>
                      </a:lnTo>
                      <a:lnTo>
                        <a:pt x="1" y="3"/>
                      </a:lnTo>
                      <a:lnTo>
                        <a:pt x="1"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2" name="Freeform 1359"/>
                <p:cNvSpPr>
                  <a:spLocks/>
                </p:cNvSpPr>
                <p:nvPr/>
              </p:nvSpPr>
              <p:spPr bwMode="auto">
                <a:xfrm>
                  <a:off x="4066" y="2790"/>
                  <a:ext cx="15" cy="15"/>
                </a:xfrm>
                <a:custGeom>
                  <a:avLst/>
                  <a:gdLst>
                    <a:gd name="T0" fmla="*/ 11 w 17"/>
                    <a:gd name="T1" fmla="*/ 17 h 18"/>
                    <a:gd name="T2" fmla="*/ 15 w 17"/>
                    <a:gd name="T3" fmla="*/ 13 h 18"/>
                    <a:gd name="T4" fmla="*/ 16 w 17"/>
                    <a:gd name="T5" fmla="*/ 16 h 18"/>
                    <a:gd name="T6" fmla="*/ 17 w 17"/>
                    <a:gd name="T7" fmla="*/ 10 h 18"/>
                    <a:gd name="T8" fmla="*/ 9 w 17"/>
                    <a:gd name="T9" fmla="*/ 13 h 18"/>
                    <a:gd name="T10" fmla="*/ 7 w 17"/>
                    <a:gd name="T11" fmla="*/ 4 h 18"/>
                    <a:gd name="T12" fmla="*/ 11 w 17"/>
                    <a:gd name="T13" fmla="*/ 6 h 18"/>
                    <a:gd name="T14" fmla="*/ 0 w 17"/>
                    <a:gd name="T15" fmla="*/ 8 h 18"/>
                    <a:gd name="T16" fmla="*/ 3 w 17"/>
                    <a:gd name="T17" fmla="*/ 10 h 18"/>
                    <a:gd name="T18" fmla="*/ 0 w 17"/>
                    <a:gd name="T19" fmla="*/ 12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4"/>
                        <a:pt x="16" y="16"/>
                      </a:cubicBezTo>
                      <a:cubicBezTo>
                        <a:pt x="16" y="14"/>
                        <a:pt x="17" y="12"/>
                        <a:pt x="17" y="10"/>
                      </a:cubicBezTo>
                      <a:cubicBezTo>
                        <a:pt x="15" y="4"/>
                        <a:pt x="12" y="12"/>
                        <a:pt x="9" y="13"/>
                      </a:cubicBezTo>
                      <a:cubicBezTo>
                        <a:pt x="3" y="11"/>
                        <a:pt x="10" y="10"/>
                        <a:pt x="7" y="4"/>
                      </a:cubicBezTo>
                      <a:cubicBezTo>
                        <a:pt x="9" y="5"/>
                        <a:pt x="9" y="6"/>
                        <a:pt x="11" y="6"/>
                      </a:cubicBezTo>
                      <a:cubicBezTo>
                        <a:pt x="7" y="0"/>
                        <a:pt x="3" y="6"/>
                        <a:pt x="0" y="8"/>
                      </a:cubicBezTo>
                      <a:cubicBezTo>
                        <a:pt x="1" y="8"/>
                        <a:pt x="1" y="10"/>
                        <a:pt x="3" y="10"/>
                      </a:cubicBezTo>
                      <a:cubicBezTo>
                        <a:pt x="0" y="12"/>
                        <a:pt x="0" y="12"/>
                        <a:pt x="0" y="12"/>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3" name="Freeform 1360"/>
                <p:cNvSpPr>
                  <a:spLocks/>
                </p:cNvSpPr>
                <p:nvPr/>
              </p:nvSpPr>
              <p:spPr bwMode="auto">
                <a:xfrm>
                  <a:off x="4080" y="2803"/>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1"/>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4" name="Freeform 1361"/>
                <p:cNvSpPr>
                  <a:spLocks/>
                </p:cNvSpPr>
                <p:nvPr/>
              </p:nvSpPr>
              <p:spPr bwMode="auto">
                <a:xfrm>
                  <a:off x="4065" y="2796"/>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5" name="Freeform 1362"/>
                <p:cNvSpPr>
                  <a:spLocks/>
                </p:cNvSpPr>
                <p:nvPr/>
              </p:nvSpPr>
              <p:spPr bwMode="auto">
                <a:xfrm>
                  <a:off x="4065" y="2802"/>
                  <a:ext cx="3"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1"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6" name="Freeform 1363"/>
                <p:cNvSpPr>
                  <a:spLocks/>
                </p:cNvSpPr>
                <p:nvPr/>
              </p:nvSpPr>
              <p:spPr bwMode="auto">
                <a:xfrm>
                  <a:off x="3967" y="2791"/>
                  <a:ext cx="96" cy="17"/>
                </a:xfrm>
                <a:custGeom>
                  <a:avLst/>
                  <a:gdLst>
                    <a:gd name="T0" fmla="*/ 1 w 112"/>
                    <a:gd name="T1" fmla="*/ 3 h 19"/>
                    <a:gd name="T2" fmla="*/ 5 w 112"/>
                    <a:gd name="T3" fmla="*/ 6 h 19"/>
                    <a:gd name="T4" fmla="*/ 0 w 112"/>
                    <a:gd name="T5" fmla="*/ 10 h 19"/>
                    <a:gd name="T6" fmla="*/ 1 w 112"/>
                    <a:gd name="T7" fmla="*/ 17 h 19"/>
                    <a:gd name="T8" fmla="*/ 9 w 112"/>
                    <a:gd name="T9" fmla="*/ 14 h 19"/>
                    <a:gd name="T10" fmla="*/ 10 w 112"/>
                    <a:gd name="T11" fmla="*/ 18 h 19"/>
                    <a:gd name="T12" fmla="*/ 26 w 112"/>
                    <a:gd name="T13" fmla="*/ 16 h 19"/>
                    <a:gd name="T14" fmla="*/ 38 w 112"/>
                    <a:gd name="T15" fmla="*/ 14 h 19"/>
                    <a:gd name="T16" fmla="*/ 85 w 112"/>
                    <a:gd name="T17" fmla="*/ 16 h 19"/>
                    <a:gd name="T18" fmla="*/ 87 w 112"/>
                    <a:gd name="T19" fmla="*/ 10 h 19"/>
                    <a:gd name="T20" fmla="*/ 91 w 112"/>
                    <a:gd name="T21" fmla="*/ 14 h 19"/>
                    <a:gd name="T22" fmla="*/ 88 w 112"/>
                    <a:gd name="T23" fmla="*/ 14 h 19"/>
                    <a:gd name="T24" fmla="*/ 101 w 112"/>
                    <a:gd name="T25" fmla="*/ 15 h 19"/>
                    <a:gd name="T26" fmla="*/ 101 w 112"/>
                    <a:gd name="T27" fmla="*/ 8 h 19"/>
                    <a:gd name="T28" fmla="*/ 107 w 112"/>
                    <a:gd name="T29" fmla="*/ 16 h 19"/>
                    <a:gd name="T30" fmla="*/ 112 w 112"/>
                    <a:gd name="T31" fmla="*/ 11 h 19"/>
                    <a:gd name="T32" fmla="*/ 107 w 112"/>
                    <a:gd name="T33" fmla="*/ 6 h 19"/>
                    <a:gd name="T34" fmla="*/ 111 w 112"/>
                    <a:gd name="T35" fmla="*/ 3 h 19"/>
                    <a:gd name="T36" fmla="*/ 80 w 112"/>
                    <a:gd name="T37" fmla="*/ 11 h 19"/>
                    <a:gd name="T38" fmla="*/ 81 w 112"/>
                    <a:gd name="T39" fmla="*/ 7 h 19"/>
                    <a:gd name="T40" fmla="*/ 63 w 112"/>
                    <a:gd name="T41" fmla="*/ 4 h 19"/>
                    <a:gd name="T42" fmla="*/ 56 w 112"/>
                    <a:gd name="T43" fmla="*/ 10 h 19"/>
                    <a:gd name="T44" fmla="*/ 52 w 112"/>
                    <a:gd name="T45" fmla="*/ 8 h 19"/>
                    <a:gd name="T46" fmla="*/ 51 w 112"/>
                    <a:gd name="T47" fmla="*/ 10 h 19"/>
                    <a:gd name="T48" fmla="*/ 46 w 112"/>
                    <a:gd name="T49" fmla="*/ 6 h 19"/>
                    <a:gd name="T50" fmla="*/ 45 w 112"/>
                    <a:gd name="T51" fmla="*/ 14 h 19"/>
                    <a:gd name="T52" fmla="*/ 34 w 112"/>
                    <a:gd name="T53" fmla="*/ 3 h 19"/>
                    <a:gd name="T54" fmla="*/ 35 w 112"/>
                    <a:gd name="T55" fmla="*/ 7 h 19"/>
                    <a:gd name="T56" fmla="*/ 33 w 112"/>
                    <a:gd name="T57" fmla="*/ 11 h 19"/>
                    <a:gd name="T58" fmla="*/ 31 w 112"/>
                    <a:gd name="T59" fmla="*/ 4 h 19"/>
                    <a:gd name="T60" fmla="*/ 23 w 112"/>
                    <a:gd name="T61" fmla="*/ 8 h 19"/>
                    <a:gd name="T62" fmla="*/ 23 w 112"/>
                    <a:gd name="T63" fmla="*/ 12 h 19"/>
                    <a:gd name="T64" fmla="*/ 11 w 112"/>
                    <a:gd name="T65" fmla="*/ 10 h 19"/>
                    <a:gd name="T66" fmla="*/ 17 w 112"/>
                    <a:gd name="T67" fmla="*/ 3 h 19"/>
                    <a:gd name="T68" fmla="*/ 14 w 112"/>
                    <a:gd name="T69" fmla="*/ 0 h 19"/>
                    <a:gd name="T70" fmla="*/ 6 w 112"/>
                    <a:gd name="T71" fmla="*/ 9 h 19"/>
                    <a:gd name="T72" fmla="*/ 1 w 112"/>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9">
                      <a:moveTo>
                        <a:pt x="1" y="3"/>
                      </a:moveTo>
                      <a:cubicBezTo>
                        <a:pt x="1" y="5"/>
                        <a:pt x="2" y="6"/>
                        <a:pt x="5" y="6"/>
                      </a:cubicBezTo>
                      <a:cubicBezTo>
                        <a:pt x="5" y="9"/>
                        <a:pt x="1" y="9"/>
                        <a:pt x="0" y="10"/>
                      </a:cubicBezTo>
                      <a:cubicBezTo>
                        <a:pt x="3" y="13"/>
                        <a:pt x="0" y="14"/>
                        <a:pt x="1" y="17"/>
                      </a:cubicBezTo>
                      <a:cubicBezTo>
                        <a:pt x="4" y="18"/>
                        <a:pt x="6" y="14"/>
                        <a:pt x="9" y="14"/>
                      </a:cubicBezTo>
                      <a:cubicBezTo>
                        <a:pt x="10" y="18"/>
                        <a:pt x="10" y="18"/>
                        <a:pt x="10" y="18"/>
                      </a:cubicBezTo>
                      <a:cubicBezTo>
                        <a:pt x="14" y="16"/>
                        <a:pt x="22" y="13"/>
                        <a:pt x="26" y="16"/>
                      </a:cubicBezTo>
                      <a:cubicBezTo>
                        <a:pt x="30" y="17"/>
                        <a:pt x="33" y="15"/>
                        <a:pt x="38" y="14"/>
                      </a:cubicBezTo>
                      <a:cubicBezTo>
                        <a:pt x="53" y="16"/>
                        <a:pt x="69" y="13"/>
                        <a:pt x="85" y="16"/>
                      </a:cubicBezTo>
                      <a:cubicBezTo>
                        <a:pt x="87" y="10"/>
                        <a:pt x="87" y="10"/>
                        <a:pt x="87" y="10"/>
                      </a:cubicBezTo>
                      <a:cubicBezTo>
                        <a:pt x="88" y="13"/>
                        <a:pt x="91" y="10"/>
                        <a:pt x="91" y="14"/>
                      </a:cubicBezTo>
                      <a:cubicBezTo>
                        <a:pt x="90" y="13"/>
                        <a:pt x="89" y="14"/>
                        <a:pt x="88" y="14"/>
                      </a:cubicBezTo>
                      <a:cubicBezTo>
                        <a:pt x="91" y="19"/>
                        <a:pt x="97" y="13"/>
                        <a:pt x="101" y="15"/>
                      </a:cubicBezTo>
                      <a:cubicBezTo>
                        <a:pt x="101" y="14"/>
                        <a:pt x="100" y="9"/>
                        <a:pt x="101" y="8"/>
                      </a:cubicBezTo>
                      <a:cubicBezTo>
                        <a:pt x="101" y="15"/>
                        <a:pt x="106" y="8"/>
                        <a:pt x="107" y="16"/>
                      </a:cubicBezTo>
                      <a:cubicBezTo>
                        <a:pt x="112" y="18"/>
                        <a:pt x="107" y="10"/>
                        <a:pt x="112" y="11"/>
                      </a:cubicBezTo>
                      <a:cubicBezTo>
                        <a:pt x="112" y="7"/>
                        <a:pt x="108" y="9"/>
                        <a:pt x="107" y="6"/>
                      </a:cubicBezTo>
                      <a:cubicBezTo>
                        <a:pt x="108" y="2"/>
                        <a:pt x="111" y="7"/>
                        <a:pt x="111" y="3"/>
                      </a:cubicBezTo>
                      <a:cubicBezTo>
                        <a:pt x="104" y="0"/>
                        <a:pt x="91" y="9"/>
                        <a:pt x="80" y="11"/>
                      </a:cubicBezTo>
                      <a:cubicBezTo>
                        <a:pt x="81" y="7"/>
                        <a:pt x="81" y="7"/>
                        <a:pt x="81" y="7"/>
                      </a:cubicBezTo>
                      <a:cubicBezTo>
                        <a:pt x="76" y="10"/>
                        <a:pt x="67" y="10"/>
                        <a:pt x="63" y="4"/>
                      </a:cubicBezTo>
                      <a:cubicBezTo>
                        <a:pt x="64" y="7"/>
                        <a:pt x="55" y="2"/>
                        <a:pt x="56" y="10"/>
                      </a:cubicBezTo>
                      <a:cubicBezTo>
                        <a:pt x="54" y="8"/>
                        <a:pt x="54" y="8"/>
                        <a:pt x="52" y="8"/>
                      </a:cubicBezTo>
                      <a:cubicBezTo>
                        <a:pt x="51" y="10"/>
                        <a:pt x="51" y="10"/>
                        <a:pt x="51" y="10"/>
                      </a:cubicBezTo>
                      <a:cubicBezTo>
                        <a:pt x="49" y="10"/>
                        <a:pt x="49" y="6"/>
                        <a:pt x="46" y="6"/>
                      </a:cubicBezTo>
                      <a:cubicBezTo>
                        <a:pt x="48" y="10"/>
                        <a:pt x="46" y="11"/>
                        <a:pt x="45" y="14"/>
                      </a:cubicBezTo>
                      <a:cubicBezTo>
                        <a:pt x="41" y="10"/>
                        <a:pt x="37" y="6"/>
                        <a:pt x="34" y="3"/>
                      </a:cubicBezTo>
                      <a:cubicBezTo>
                        <a:pt x="34" y="4"/>
                        <a:pt x="34" y="6"/>
                        <a:pt x="35" y="7"/>
                      </a:cubicBezTo>
                      <a:cubicBezTo>
                        <a:pt x="33" y="6"/>
                        <a:pt x="33" y="9"/>
                        <a:pt x="33" y="11"/>
                      </a:cubicBezTo>
                      <a:cubicBezTo>
                        <a:pt x="31" y="11"/>
                        <a:pt x="31" y="6"/>
                        <a:pt x="31" y="4"/>
                      </a:cubicBezTo>
                      <a:cubicBezTo>
                        <a:pt x="27" y="2"/>
                        <a:pt x="25" y="11"/>
                        <a:pt x="23" y="8"/>
                      </a:cubicBezTo>
                      <a:cubicBezTo>
                        <a:pt x="23" y="12"/>
                        <a:pt x="23" y="12"/>
                        <a:pt x="23" y="12"/>
                      </a:cubicBezTo>
                      <a:cubicBezTo>
                        <a:pt x="19" y="13"/>
                        <a:pt x="16" y="9"/>
                        <a:pt x="11" y="10"/>
                      </a:cubicBezTo>
                      <a:cubicBezTo>
                        <a:pt x="9" y="5"/>
                        <a:pt x="15" y="5"/>
                        <a:pt x="17" y="3"/>
                      </a:cubicBezTo>
                      <a:cubicBezTo>
                        <a:pt x="16" y="2"/>
                        <a:pt x="14" y="2"/>
                        <a:pt x="14" y="0"/>
                      </a:cubicBezTo>
                      <a:cubicBezTo>
                        <a:pt x="12" y="3"/>
                        <a:pt x="8"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7" name="Freeform 1364"/>
                <p:cNvSpPr>
                  <a:spLocks/>
                </p:cNvSpPr>
                <p:nvPr/>
              </p:nvSpPr>
              <p:spPr bwMode="auto">
                <a:xfrm>
                  <a:off x="3979" y="2790"/>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8" name="Freeform 1365"/>
                <p:cNvSpPr>
                  <a:spLocks/>
                </p:cNvSpPr>
                <p:nvPr/>
              </p:nvSpPr>
              <p:spPr bwMode="auto">
                <a:xfrm>
                  <a:off x="3968" y="2793"/>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9" name="Freeform 1366"/>
                <p:cNvSpPr>
                  <a:spLocks/>
                </p:cNvSpPr>
                <p:nvPr/>
              </p:nvSpPr>
              <p:spPr bwMode="auto">
                <a:xfrm>
                  <a:off x="3988" y="2804"/>
                  <a:ext cx="2" cy="1"/>
                </a:xfrm>
                <a:custGeom>
                  <a:avLst/>
                  <a:gdLst>
                    <a:gd name="T0" fmla="*/ 2 w 2"/>
                    <a:gd name="T1" fmla="*/ 1 h 1"/>
                    <a:gd name="T2" fmla="*/ 1 w 2"/>
                    <a:gd name="T3" fmla="*/ 1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1" y="1"/>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0" name="Freeform 1367"/>
                <p:cNvSpPr>
                  <a:spLocks/>
                </p:cNvSpPr>
                <p:nvPr/>
              </p:nvSpPr>
              <p:spPr bwMode="auto">
                <a:xfrm>
                  <a:off x="3994" y="2791"/>
                  <a:ext cx="2"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1" name="Freeform 1368"/>
                <p:cNvSpPr>
                  <a:spLocks/>
                </p:cNvSpPr>
                <p:nvPr/>
              </p:nvSpPr>
              <p:spPr bwMode="auto">
                <a:xfrm>
                  <a:off x="4015" y="2791"/>
                  <a:ext cx="2" cy="4"/>
                </a:xfrm>
                <a:custGeom>
                  <a:avLst/>
                  <a:gdLst>
                    <a:gd name="T0" fmla="*/ 1 w 2"/>
                    <a:gd name="T1" fmla="*/ 4 h 4"/>
                    <a:gd name="T2" fmla="*/ 2 w 2"/>
                    <a:gd name="T3" fmla="*/ 1 h 4"/>
                    <a:gd name="T4" fmla="*/ 1 w 2"/>
                    <a:gd name="T5" fmla="*/ 4 h 4"/>
                  </a:gdLst>
                  <a:ahLst/>
                  <a:cxnLst>
                    <a:cxn ang="0">
                      <a:pos x="T0" y="T1"/>
                    </a:cxn>
                    <a:cxn ang="0">
                      <a:pos x="T2" y="T3"/>
                    </a:cxn>
                    <a:cxn ang="0">
                      <a:pos x="T4" y="T5"/>
                    </a:cxn>
                  </a:cxnLst>
                  <a:rect l="0" t="0" r="r" b="b"/>
                  <a:pathLst>
                    <a:path w="2" h="4">
                      <a:moveTo>
                        <a:pt x="1" y="4"/>
                      </a:moveTo>
                      <a:cubicBezTo>
                        <a:pt x="2" y="3"/>
                        <a:pt x="2" y="2"/>
                        <a:pt x="2"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2" name="Freeform 1369"/>
                <p:cNvSpPr>
                  <a:spLocks/>
                </p:cNvSpPr>
                <p:nvPr/>
              </p:nvSpPr>
              <p:spPr bwMode="auto">
                <a:xfrm>
                  <a:off x="3970" y="2791"/>
                  <a:ext cx="5" cy="1"/>
                </a:xfrm>
                <a:custGeom>
                  <a:avLst/>
                  <a:gdLst>
                    <a:gd name="T0" fmla="*/ 5 w 5"/>
                    <a:gd name="T1" fmla="*/ 0 h 1"/>
                    <a:gd name="T2" fmla="*/ 1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1" y="0"/>
                      </a:lnTo>
                      <a:lnTo>
                        <a:pt x="0" y="1"/>
                      </a:ln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3" name="Freeform 1370"/>
                <p:cNvSpPr>
                  <a:spLocks/>
                </p:cNvSpPr>
                <p:nvPr/>
              </p:nvSpPr>
              <p:spPr bwMode="auto">
                <a:xfrm>
                  <a:off x="3912" y="2791"/>
                  <a:ext cx="52" cy="22"/>
                </a:xfrm>
                <a:custGeom>
                  <a:avLst/>
                  <a:gdLst>
                    <a:gd name="T0" fmla="*/ 4 w 61"/>
                    <a:gd name="T1" fmla="*/ 21 h 26"/>
                    <a:gd name="T2" fmla="*/ 15 w 61"/>
                    <a:gd name="T3" fmla="*/ 23 h 26"/>
                    <a:gd name="T4" fmla="*/ 22 w 61"/>
                    <a:gd name="T5" fmla="*/ 13 h 26"/>
                    <a:gd name="T6" fmla="*/ 21 w 61"/>
                    <a:gd name="T7" fmla="*/ 22 h 26"/>
                    <a:gd name="T8" fmla="*/ 42 w 61"/>
                    <a:gd name="T9" fmla="*/ 14 h 26"/>
                    <a:gd name="T10" fmla="*/ 42 w 61"/>
                    <a:gd name="T11" fmla="*/ 18 h 26"/>
                    <a:gd name="T12" fmla="*/ 50 w 61"/>
                    <a:gd name="T13" fmla="*/ 8 h 26"/>
                    <a:gd name="T14" fmla="*/ 50 w 61"/>
                    <a:gd name="T15" fmla="*/ 19 h 26"/>
                    <a:gd name="T16" fmla="*/ 49 w 61"/>
                    <a:gd name="T17" fmla="*/ 20 h 26"/>
                    <a:gd name="T18" fmla="*/ 60 w 61"/>
                    <a:gd name="T19" fmla="*/ 17 h 26"/>
                    <a:gd name="T20" fmla="*/ 61 w 61"/>
                    <a:gd name="T21" fmla="*/ 10 h 26"/>
                    <a:gd name="T22" fmla="*/ 61 w 61"/>
                    <a:gd name="T23" fmla="*/ 5 h 26"/>
                    <a:gd name="T24" fmla="*/ 53 w 61"/>
                    <a:gd name="T25" fmla="*/ 9 h 26"/>
                    <a:gd name="T26" fmla="*/ 53 w 61"/>
                    <a:gd name="T27" fmla="*/ 5 h 26"/>
                    <a:gd name="T28" fmla="*/ 50 w 61"/>
                    <a:gd name="T29" fmla="*/ 8 h 26"/>
                    <a:gd name="T30" fmla="*/ 49 w 61"/>
                    <a:gd name="T31" fmla="*/ 4 h 26"/>
                    <a:gd name="T32" fmla="*/ 44 w 61"/>
                    <a:gd name="T33" fmla="*/ 7 h 26"/>
                    <a:gd name="T34" fmla="*/ 45 w 61"/>
                    <a:gd name="T35" fmla="*/ 6 h 26"/>
                    <a:gd name="T36" fmla="*/ 41 w 61"/>
                    <a:gd name="T37" fmla="*/ 11 h 26"/>
                    <a:gd name="T38" fmla="*/ 39 w 61"/>
                    <a:gd name="T39" fmla="*/ 6 h 26"/>
                    <a:gd name="T40" fmla="*/ 39 w 61"/>
                    <a:gd name="T41" fmla="*/ 10 h 26"/>
                    <a:gd name="T42" fmla="*/ 26 w 61"/>
                    <a:gd name="T43" fmla="*/ 5 h 26"/>
                    <a:gd name="T44" fmla="*/ 25 w 61"/>
                    <a:gd name="T45" fmla="*/ 8 h 26"/>
                    <a:gd name="T46" fmla="*/ 31 w 61"/>
                    <a:gd name="T47" fmla="*/ 5 h 26"/>
                    <a:gd name="T48" fmla="*/ 30 w 61"/>
                    <a:gd name="T49" fmla="*/ 15 h 26"/>
                    <a:gd name="T50" fmla="*/ 22 w 61"/>
                    <a:gd name="T51" fmla="*/ 7 h 26"/>
                    <a:gd name="T52" fmla="*/ 12 w 61"/>
                    <a:gd name="T53" fmla="*/ 9 h 26"/>
                    <a:gd name="T54" fmla="*/ 12 w 61"/>
                    <a:gd name="T55" fmla="*/ 8 h 26"/>
                    <a:gd name="T56" fmla="*/ 6 w 61"/>
                    <a:gd name="T57" fmla="*/ 12 h 26"/>
                    <a:gd name="T58" fmla="*/ 8 w 61"/>
                    <a:gd name="T59" fmla="*/ 13 h 26"/>
                    <a:gd name="T60" fmla="*/ 6 w 61"/>
                    <a:gd name="T61" fmla="*/ 16 h 26"/>
                    <a:gd name="T62" fmla="*/ 5 w 61"/>
                    <a:gd name="T63" fmla="*/ 14 h 26"/>
                    <a:gd name="T64" fmla="*/ 0 w 61"/>
                    <a:gd name="T65" fmla="*/ 20 h 26"/>
                    <a:gd name="T66" fmla="*/ 6 w 61"/>
                    <a:gd name="T67" fmla="*/ 16 h 26"/>
                    <a:gd name="T68" fmla="*/ 4 w 61"/>
                    <a:gd name="T69" fmla="*/ 2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6">
                      <a:moveTo>
                        <a:pt x="4" y="21"/>
                      </a:moveTo>
                      <a:cubicBezTo>
                        <a:pt x="7" y="26"/>
                        <a:pt x="11" y="23"/>
                        <a:pt x="15" y="23"/>
                      </a:cubicBezTo>
                      <a:cubicBezTo>
                        <a:pt x="22" y="21"/>
                        <a:pt x="15" y="14"/>
                        <a:pt x="22" y="13"/>
                      </a:cubicBezTo>
                      <a:cubicBezTo>
                        <a:pt x="21" y="22"/>
                        <a:pt x="21" y="22"/>
                        <a:pt x="21" y="22"/>
                      </a:cubicBezTo>
                      <a:cubicBezTo>
                        <a:pt x="28" y="21"/>
                        <a:pt x="37" y="22"/>
                        <a:pt x="42" y="14"/>
                      </a:cubicBezTo>
                      <a:cubicBezTo>
                        <a:pt x="42" y="16"/>
                        <a:pt x="44" y="17"/>
                        <a:pt x="42" y="18"/>
                      </a:cubicBezTo>
                      <a:cubicBezTo>
                        <a:pt x="46" y="18"/>
                        <a:pt x="44" y="5"/>
                        <a:pt x="50" y="8"/>
                      </a:cubicBezTo>
                      <a:cubicBezTo>
                        <a:pt x="44" y="14"/>
                        <a:pt x="52" y="14"/>
                        <a:pt x="50" y="19"/>
                      </a:cubicBezTo>
                      <a:cubicBezTo>
                        <a:pt x="49" y="20"/>
                        <a:pt x="49" y="20"/>
                        <a:pt x="49" y="20"/>
                      </a:cubicBezTo>
                      <a:cubicBezTo>
                        <a:pt x="53" y="19"/>
                        <a:pt x="58" y="16"/>
                        <a:pt x="60" y="17"/>
                      </a:cubicBezTo>
                      <a:cubicBezTo>
                        <a:pt x="60" y="14"/>
                        <a:pt x="58" y="11"/>
                        <a:pt x="61" y="10"/>
                      </a:cubicBezTo>
                      <a:cubicBezTo>
                        <a:pt x="60" y="10"/>
                        <a:pt x="61" y="7"/>
                        <a:pt x="61" y="5"/>
                      </a:cubicBezTo>
                      <a:cubicBezTo>
                        <a:pt x="57" y="8"/>
                        <a:pt x="56" y="6"/>
                        <a:pt x="53" y="9"/>
                      </a:cubicBezTo>
                      <a:cubicBezTo>
                        <a:pt x="52" y="6"/>
                        <a:pt x="55" y="8"/>
                        <a:pt x="53" y="5"/>
                      </a:cubicBezTo>
                      <a:cubicBezTo>
                        <a:pt x="50" y="8"/>
                        <a:pt x="50" y="8"/>
                        <a:pt x="50" y="8"/>
                      </a:cubicBezTo>
                      <a:cubicBezTo>
                        <a:pt x="48" y="7"/>
                        <a:pt x="52" y="5"/>
                        <a:pt x="49" y="4"/>
                      </a:cubicBezTo>
                      <a:cubicBezTo>
                        <a:pt x="49" y="6"/>
                        <a:pt x="46" y="8"/>
                        <a:pt x="44" y="7"/>
                      </a:cubicBezTo>
                      <a:cubicBezTo>
                        <a:pt x="45" y="6"/>
                        <a:pt x="45" y="6"/>
                        <a:pt x="45" y="6"/>
                      </a:cubicBezTo>
                      <a:cubicBezTo>
                        <a:pt x="43" y="8"/>
                        <a:pt x="40" y="6"/>
                        <a:pt x="41" y="11"/>
                      </a:cubicBezTo>
                      <a:cubicBezTo>
                        <a:pt x="39" y="6"/>
                        <a:pt x="39" y="6"/>
                        <a:pt x="39" y="6"/>
                      </a:cubicBezTo>
                      <a:cubicBezTo>
                        <a:pt x="39" y="10"/>
                        <a:pt x="39" y="10"/>
                        <a:pt x="39" y="10"/>
                      </a:cubicBezTo>
                      <a:cubicBezTo>
                        <a:pt x="34" y="8"/>
                        <a:pt x="32" y="0"/>
                        <a:pt x="26" y="5"/>
                      </a:cubicBezTo>
                      <a:cubicBezTo>
                        <a:pt x="27" y="6"/>
                        <a:pt x="26" y="8"/>
                        <a:pt x="25" y="8"/>
                      </a:cubicBezTo>
                      <a:cubicBezTo>
                        <a:pt x="28" y="11"/>
                        <a:pt x="28" y="6"/>
                        <a:pt x="31" y="5"/>
                      </a:cubicBezTo>
                      <a:cubicBezTo>
                        <a:pt x="31" y="8"/>
                        <a:pt x="27" y="13"/>
                        <a:pt x="30" y="15"/>
                      </a:cubicBezTo>
                      <a:cubicBezTo>
                        <a:pt x="27" y="11"/>
                        <a:pt x="24" y="16"/>
                        <a:pt x="22" y="7"/>
                      </a:cubicBezTo>
                      <a:cubicBezTo>
                        <a:pt x="18" y="7"/>
                        <a:pt x="17" y="11"/>
                        <a:pt x="12" y="9"/>
                      </a:cubicBezTo>
                      <a:cubicBezTo>
                        <a:pt x="12" y="8"/>
                        <a:pt x="12" y="8"/>
                        <a:pt x="12" y="8"/>
                      </a:cubicBezTo>
                      <a:cubicBezTo>
                        <a:pt x="12" y="14"/>
                        <a:pt x="9" y="6"/>
                        <a:pt x="6" y="12"/>
                      </a:cubicBezTo>
                      <a:cubicBezTo>
                        <a:pt x="8" y="13"/>
                        <a:pt x="8" y="13"/>
                        <a:pt x="8" y="13"/>
                      </a:cubicBezTo>
                      <a:cubicBezTo>
                        <a:pt x="8" y="15"/>
                        <a:pt x="7" y="15"/>
                        <a:pt x="6" y="16"/>
                      </a:cubicBezTo>
                      <a:cubicBezTo>
                        <a:pt x="6" y="15"/>
                        <a:pt x="6" y="15"/>
                        <a:pt x="5" y="14"/>
                      </a:cubicBezTo>
                      <a:cubicBezTo>
                        <a:pt x="5" y="18"/>
                        <a:pt x="0" y="19"/>
                        <a:pt x="0" y="20"/>
                      </a:cubicBezTo>
                      <a:cubicBezTo>
                        <a:pt x="2" y="21"/>
                        <a:pt x="4" y="17"/>
                        <a:pt x="6" y="16"/>
                      </a:cubicBezTo>
                      <a:cubicBezTo>
                        <a:pt x="5" y="19"/>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4" name="Freeform 1371"/>
                <p:cNvSpPr>
                  <a:spLocks/>
                </p:cNvSpPr>
                <p:nvPr/>
              </p:nvSpPr>
              <p:spPr bwMode="auto">
                <a:xfrm>
                  <a:off x="3950" y="2794"/>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5" name="Freeform 1372"/>
                <p:cNvSpPr>
                  <a:spLocks/>
                </p:cNvSpPr>
                <p:nvPr/>
              </p:nvSpPr>
              <p:spPr bwMode="auto">
                <a:xfrm>
                  <a:off x="3869" y="2791"/>
                  <a:ext cx="40" cy="27"/>
                </a:xfrm>
                <a:custGeom>
                  <a:avLst/>
                  <a:gdLst>
                    <a:gd name="T0" fmla="*/ 35 w 47"/>
                    <a:gd name="T1" fmla="*/ 14 h 31"/>
                    <a:gd name="T2" fmla="*/ 33 w 47"/>
                    <a:gd name="T3" fmla="*/ 9 h 31"/>
                    <a:gd name="T4" fmla="*/ 34 w 47"/>
                    <a:gd name="T5" fmla="*/ 19 h 31"/>
                    <a:gd name="T6" fmla="*/ 29 w 47"/>
                    <a:gd name="T7" fmla="*/ 21 h 31"/>
                    <a:gd name="T8" fmla="*/ 28 w 47"/>
                    <a:gd name="T9" fmla="*/ 12 h 31"/>
                    <a:gd name="T10" fmla="*/ 23 w 47"/>
                    <a:gd name="T11" fmla="*/ 11 h 31"/>
                    <a:gd name="T12" fmla="*/ 24 w 47"/>
                    <a:gd name="T13" fmla="*/ 17 h 31"/>
                    <a:gd name="T14" fmla="*/ 18 w 47"/>
                    <a:gd name="T15" fmla="*/ 21 h 31"/>
                    <a:gd name="T16" fmla="*/ 21 w 47"/>
                    <a:gd name="T17" fmla="*/ 19 h 31"/>
                    <a:gd name="T18" fmla="*/ 17 w 47"/>
                    <a:gd name="T19" fmla="*/ 13 h 31"/>
                    <a:gd name="T20" fmla="*/ 5 w 47"/>
                    <a:gd name="T21" fmla="*/ 29 h 31"/>
                    <a:gd name="T22" fmla="*/ 9 w 47"/>
                    <a:gd name="T23" fmla="*/ 28 h 31"/>
                    <a:gd name="T24" fmla="*/ 9 w 47"/>
                    <a:gd name="T25" fmla="*/ 21 h 31"/>
                    <a:gd name="T26" fmla="*/ 13 w 47"/>
                    <a:gd name="T27" fmla="*/ 23 h 31"/>
                    <a:gd name="T28" fmla="*/ 10 w 47"/>
                    <a:gd name="T29" fmla="*/ 27 h 31"/>
                    <a:gd name="T30" fmla="*/ 42 w 47"/>
                    <a:gd name="T31" fmla="*/ 24 h 31"/>
                    <a:gd name="T32" fmla="*/ 38 w 47"/>
                    <a:gd name="T33" fmla="*/ 24 h 31"/>
                    <a:gd name="T34" fmla="*/ 42 w 47"/>
                    <a:gd name="T35" fmla="*/ 20 h 31"/>
                    <a:gd name="T36" fmla="*/ 39 w 47"/>
                    <a:gd name="T37" fmla="*/ 13 h 31"/>
                    <a:gd name="T38" fmla="*/ 42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1"/>
                      </a:cubicBezTo>
                      <a:cubicBezTo>
                        <a:pt x="30" y="19"/>
                        <a:pt x="29" y="13"/>
                        <a:pt x="28" y="12"/>
                      </a:cubicBezTo>
                      <a:cubicBezTo>
                        <a:pt x="27" y="14"/>
                        <a:pt x="25" y="11"/>
                        <a:pt x="23" y="11"/>
                      </a:cubicBezTo>
                      <a:cubicBezTo>
                        <a:pt x="28" y="15"/>
                        <a:pt x="20" y="14"/>
                        <a:pt x="24" y="17"/>
                      </a:cubicBezTo>
                      <a:cubicBezTo>
                        <a:pt x="24" y="21"/>
                        <a:pt x="20" y="23"/>
                        <a:pt x="18" y="21"/>
                      </a:cubicBezTo>
                      <a:cubicBezTo>
                        <a:pt x="18" y="19"/>
                        <a:pt x="20" y="19"/>
                        <a:pt x="21" y="19"/>
                      </a:cubicBezTo>
                      <a:cubicBezTo>
                        <a:pt x="21" y="14"/>
                        <a:pt x="18" y="17"/>
                        <a:pt x="17" y="13"/>
                      </a:cubicBezTo>
                      <a:cubicBezTo>
                        <a:pt x="13" y="19"/>
                        <a:pt x="0" y="20"/>
                        <a:pt x="5" y="29"/>
                      </a:cubicBezTo>
                      <a:cubicBezTo>
                        <a:pt x="6" y="31"/>
                        <a:pt x="7" y="29"/>
                        <a:pt x="9" y="28"/>
                      </a:cubicBezTo>
                      <a:cubicBezTo>
                        <a:pt x="4" y="26"/>
                        <a:pt x="8" y="23"/>
                        <a:pt x="9" y="21"/>
                      </a:cubicBezTo>
                      <a:cubicBezTo>
                        <a:pt x="10" y="23"/>
                        <a:pt x="13" y="19"/>
                        <a:pt x="13" y="23"/>
                      </a:cubicBezTo>
                      <a:cubicBezTo>
                        <a:pt x="10" y="27"/>
                        <a:pt x="10" y="27"/>
                        <a:pt x="10" y="27"/>
                      </a:cubicBezTo>
                      <a:cubicBezTo>
                        <a:pt x="20" y="28"/>
                        <a:pt x="32" y="26"/>
                        <a:pt x="42" y="24"/>
                      </a:cubicBezTo>
                      <a:cubicBezTo>
                        <a:pt x="38" y="24"/>
                        <a:pt x="38" y="24"/>
                        <a:pt x="38" y="24"/>
                      </a:cubicBezTo>
                      <a:cubicBezTo>
                        <a:pt x="38" y="21"/>
                        <a:pt x="40" y="21"/>
                        <a:pt x="42" y="20"/>
                      </a:cubicBezTo>
                      <a:cubicBezTo>
                        <a:pt x="39" y="13"/>
                        <a:pt x="39" y="13"/>
                        <a:pt x="39" y="13"/>
                      </a:cubicBezTo>
                      <a:cubicBezTo>
                        <a:pt x="40" y="14"/>
                        <a:pt x="41" y="13"/>
                        <a:pt x="42"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6" name="Freeform 1373"/>
                <p:cNvSpPr>
                  <a:spLocks/>
                </p:cNvSpPr>
                <p:nvPr/>
              </p:nvSpPr>
              <p:spPr bwMode="auto">
                <a:xfrm>
                  <a:off x="3908" y="280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7" name="Freeform 1374"/>
                <p:cNvSpPr>
                  <a:spLocks/>
                </p:cNvSpPr>
                <p:nvPr/>
              </p:nvSpPr>
              <p:spPr bwMode="auto">
                <a:xfrm>
                  <a:off x="3906" y="2809"/>
                  <a:ext cx="2" cy="4"/>
                </a:xfrm>
                <a:custGeom>
                  <a:avLst/>
                  <a:gdLst>
                    <a:gd name="T0" fmla="*/ 2 w 2"/>
                    <a:gd name="T1" fmla="*/ 5 h 5"/>
                    <a:gd name="T2" fmla="*/ 2 w 2"/>
                    <a:gd name="T3" fmla="*/ 1 h 5"/>
                    <a:gd name="T4" fmla="*/ 2 w 2"/>
                    <a:gd name="T5" fmla="*/ 5 h 5"/>
                  </a:gdLst>
                  <a:ahLst/>
                  <a:cxnLst>
                    <a:cxn ang="0">
                      <a:pos x="T0" y="T1"/>
                    </a:cxn>
                    <a:cxn ang="0">
                      <a:pos x="T2" y="T3"/>
                    </a:cxn>
                    <a:cxn ang="0">
                      <a:pos x="T4" y="T5"/>
                    </a:cxn>
                  </a:cxnLst>
                  <a:rect l="0" t="0" r="r" b="b"/>
                  <a:pathLst>
                    <a:path w="2" h="5">
                      <a:moveTo>
                        <a:pt x="2" y="5"/>
                      </a:moveTo>
                      <a:cubicBezTo>
                        <a:pt x="2" y="1"/>
                        <a:pt x="2" y="1"/>
                        <a:pt x="2" y="1"/>
                      </a:cubicBezTo>
                      <a:cubicBezTo>
                        <a:pt x="0" y="0"/>
                        <a:pt x="0" y="2"/>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8" name="Freeform 1375"/>
                <p:cNvSpPr>
                  <a:spLocks/>
                </p:cNvSpPr>
                <p:nvPr/>
              </p:nvSpPr>
              <p:spPr bwMode="auto">
                <a:xfrm>
                  <a:off x="3877" y="2803"/>
                  <a:ext cx="3" cy="1"/>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9" name="Freeform 1376"/>
                <p:cNvSpPr>
                  <a:spLocks/>
                </p:cNvSpPr>
                <p:nvPr/>
              </p:nvSpPr>
              <p:spPr bwMode="auto">
                <a:xfrm>
                  <a:off x="3861" y="2807"/>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6" y="9"/>
                        <a:pt x="12" y="12"/>
                      </a:cubicBezTo>
                      <a:cubicBezTo>
                        <a:pt x="14" y="8"/>
                        <a:pt x="10" y="4"/>
                        <a:pt x="11" y="0"/>
                      </a:cubicBezTo>
                      <a:cubicBezTo>
                        <a:pt x="8" y="0"/>
                        <a:pt x="9" y="7"/>
                        <a:pt x="7" y="8"/>
                      </a:cubicBezTo>
                      <a:cubicBezTo>
                        <a:pt x="5" y="5"/>
                        <a:pt x="3" y="10"/>
                        <a:pt x="0" y="9"/>
                      </a:cubicBezTo>
                      <a:cubicBezTo>
                        <a:pt x="0"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0" name="Freeform 1377"/>
                <p:cNvSpPr>
                  <a:spLocks/>
                </p:cNvSpPr>
                <p:nvPr/>
              </p:nvSpPr>
              <p:spPr bwMode="auto">
                <a:xfrm>
                  <a:off x="3763" y="2799"/>
                  <a:ext cx="101" cy="23"/>
                </a:xfrm>
                <a:custGeom>
                  <a:avLst/>
                  <a:gdLst>
                    <a:gd name="T0" fmla="*/ 96 w 117"/>
                    <a:gd name="T1" fmla="*/ 10 h 27"/>
                    <a:gd name="T2" fmla="*/ 90 w 117"/>
                    <a:gd name="T3" fmla="*/ 11 h 27"/>
                    <a:gd name="T4" fmla="*/ 93 w 117"/>
                    <a:gd name="T5" fmla="*/ 9 h 27"/>
                    <a:gd name="T6" fmla="*/ 88 w 117"/>
                    <a:gd name="T7" fmla="*/ 6 h 27"/>
                    <a:gd name="T8" fmla="*/ 88 w 117"/>
                    <a:gd name="T9" fmla="*/ 9 h 27"/>
                    <a:gd name="T10" fmla="*/ 78 w 117"/>
                    <a:gd name="T11" fmla="*/ 11 h 27"/>
                    <a:gd name="T12" fmla="*/ 76 w 117"/>
                    <a:gd name="T13" fmla="*/ 16 h 27"/>
                    <a:gd name="T14" fmla="*/ 68 w 117"/>
                    <a:gd name="T15" fmla="*/ 8 h 27"/>
                    <a:gd name="T16" fmla="*/ 71 w 117"/>
                    <a:gd name="T17" fmla="*/ 19 h 27"/>
                    <a:gd name="T18" fmla="*/ 59 w 117"/>
                    <a:gd name="T19" fmla="*/ 16 h 27"/>
                    <a:gd name="T20" fmla="*/ 61 w 117"/>
                    <a:gd name="T21" fmla="*/ 15 h 27"/>
                    <a:gd name="T22" fmla="*/ 55 w 117"/>
                    <a:gd name="T23" fmla="*/ 16 h 27"/>
                    <a:gd name="T24" fmla="*/ 55 w 117"/>
                    <a:gd name="T25" fmla="*/ 10 h 27"/>
                    <a:gd name="T26" fmla="*/ 45 w 117"/>
                    <a:gd name="T27" fmla="*/ 12 h 27"/>
                    <a:gd name="T28" fmla="*/ 46 w 117"/>
                    <a:gd name="T29" fmla="*/ 9 h 27"/>
                    <a:gd name="T30" fmla="*/ 28 w 117"/>
                    <a:gd name="T31" fmla="*/ 14 h 27"/>
                    <a:gd name="T32" fmla="*/ 25 w 117"/>
                    <a:gd name="T33" fmla="*/ 10 h 27"/>
                    <a:gd name="T34" fmla="*/ 27 w 117"/>
                    <a:gd name="T35" fmla="*/ 20 h 27"/>
                    <a:gd name="T36" fmla="*/ 20 w 117"/>
                    <a:gd name="T37" fmla="*/ 19 h 27"/>
                    <a:gd name="T38" fmla="*/ 21 w 117"/>
                    <a:gd name="T39" fmla="*/ 13 h 27"/>
                    <a:gd name="T40" fmla="*/ 17 w 117"/>
                    <a:gd name="T41" fmla="*/ 16 h 27"/>
                    <a:gd name="T42" fmla="*/ 14 w 117"/>
                    <a:gd name="T43" fmla="*/ 10 h 27"/>
                    <a:gd name="T44" fmla="*/ 6 w 117"/>
                    <a:gd name="T45" fmla="*/ 19 h 27"/>
                    <a:gd name="T46" fmla="*/ 1 w 117"/>
                    <a:gd name="T47" fmla="*/ 18 h 27"/>
                    <a:gd name="T48" fmla="*/ 5 w 117"/>
                    <a:gd name="T49" fmla="*/ 27 h 27"/>
                    <a:gd name="T50" fmla="*/ 31 w 117"/>
                    <a:gd name="T51" fmla="*/ 25 h 27"/>
                    <a:gd name="T52" fmla="*/ 38 w 117"/>
                    <a:gd name="T53" fmla="*/ 19 h 27"/>
                    <a:gd name="T54" fmla="*/ 39 w 117"/>
                    <a:gd name="T55" fmla="*/ 25 h 27"/>
                    <a:gd name="T56" fmla="*/ 39 w 117"/>
                    <a:gd name="T57" fmla="*/ 19 h 27"/>
                    <a:gd name="T58" fmla="*/ 43 w 117"/>
                    <a:gd name="T59" fmla="*/ 25 h 27"/>
                    <a:gd name="T60" fmla="*/ 45 w 117"/>
                    <a:gd name="T61" fmla="*/ 19 h 27"/>
                    <a:gd name="T62" fmla="*/ 48 w 117"/>
                    <a:gd name="T63" fmla="*/ 26 h 27"/>
                    <a:gd name="T64" fmla="*/ 90 w 117"/>
                    <a:gd name="T65" fmla="*/ 20 h 27"/>
                    <a:gd name="T66" fmla="*/ 88 w 117"/>
                    <a:gd name="T67" fmla="*/ 16 h 27"/>
                    <a:gd name="T68" fmla="*/ 104 w 117"/>
                    <a:gd name="T69" fmla="*/ 14 h 27"/>
                    <a:gd name="T70" fmla="*/ 105 w 117"/>
                    <a:gd name="T71" fmla="*/ 10 h 27"/>
                    <a:gd name="T72" fmla="*/ 106 w 117"/>
                    <a:gd name="T73" fmla="*/ 20 h 27"/>
                    <a:gd name="T74" fmla="*/ 111 w 117"/>
                    <a:gd name="T75" fmla="*/ 18 h 27"/>
                    <a:gd name="T76" fmla="*/ 108 w 117"/>
                    <a:gd name="T77" fmla="*/ 17 h 27"/>
                    <a:gd name="T78" fmla="*/ 113 w 117"/>
                    <a:gd name="T79" fmla="*/ 18 h 27"/>
                    <a:gd name="T80" fmla="*/ 108 w 117"/>
                    <a:gd name="T81" fmla="*/ 7 h 27"/>
                    <a:gd name="T82" fmla="*/ 95 w 117"/>
                    <a:gd name="T83" fmla="*/ 3 h 27"/>
                    <a:gd name="T84" fmla="*/ 96 w 117"/>
                    <a:gd name="T8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 h="27">
                      <a:moveTo>
                        <a:pt x="96" y="10"/>
                      </a:moveTo>
                      <a:cubicBezTo>
                        <a:pt x="94" y="10"/>
                        <a:pt x="92" y="13"/>
                        <a:pt x="90" y="11"/>
                      </a:cubicBezTo>
                      <a:cubicBezTo>
                        <a:pt x="90" y="9"/>
                        <a:pt x="91" y="8"/>
                        <a:pt x="93" y="9"/>
                      </a:cubicBezTo>
                      <a:cubicBezTo>
                        <a:pt x="91" y="3"/>
                        <a:pt x="90" y="10"/>
                        <a:pt x="88" y="6"/>
                      </a:cubicBezTo>
                      <a:cubicBezTo>
                        <a:pt x="88" y="7"/>
                        <a:pt x="89" y="8"/>
                        <a:pt x="88" y="9"/>
                      </a:cubicBezTo>
                      <a:cubicBezTo>
                        <a:pt x="82" y="8"/>
                        <a:pt x="85" y="13"/>
                        <a:pt x="78" y="11"/>
                      </a:cubicBezTo>
                      <a:cubicBezTo>
                        <a:pt x="77" y="12"/>
                        <a:pt x="76" y="12"/>
                        <a:pt x="76" y="16"/>
                      </a:cubicBezTo>
                      <a:cubicBezTo>
                        <a:pt x="72" y="12"/>
                        <a:pt x="74" y="12"/>
                        <a:pt x="68" y="8"/>
                      </a:cubicBezTo>
                      <a:cubicBezTo>
                        <a:pt x="69" y="10"/>
                        <a:pt x="71" y="15"/>
                        <a:pt x="71" y="19"/>
                      </a:cubicBezTo>
                      <a:cubicBezTo>
                        <a:pt x="63" y="14"/>
                        <a:pt x="64" y="21"/>
                        <a:pt x="59" y="16"/>
                      </a:cubicBezTo>
                      <a:cubicBezTo>
                        <a:pt x="59" y="16"/>
                        <a:pt x="60" y="15"/>
                        <a:pt x="61" y="15"/>
                      </a:cubicBezTo>
                      <a:cubicBezTo>
                        <a:pt x="60" y="9"/>
                        <a:pt x="57" y="17"/>
                        <a:pt x="55" y="16"/>
                      </a:cubicBezTo>
                      <a:cubicBezTo>
                        <a:pt x="55" y="10"/>
                        <a:pt x="55" y="10"/>
                        <a:pt x="55" y="10"/>
                      </a:cubicBezTo>
                      <a:cubicBezTo>
                        <a:pt x="52" y="12"/>
                        <a:pt x="48" y="15"/>
                        <a:pt x="45" y="12"/>
                      </a:cubicBezTo>
                      <a:cubicBezTo>
                        <a:pt x="46" y="9"/>
                        <a:pt x="46" y="9"/>
                        <a:pt x="46" y="9"/>
                      </a:cubicBezTo>
                      <a:cubicBezTo>
                        <a:pt x="40" y="13"/>
                        <a:pt x="33" y="11"/>
                        <a:pt x="28" y="14"/>
                      </a:cubicBezTo>
                      <a:cubicBezTo>
                        <a:pt x="25" y="10"/>
                        <a:pt x="25" y="10"/>
                        <a:pt x="25" y="10"/>
                      </a:cubicBezTo>
                      <a:cubicBezTo>
                        <a:pt x="18" y="15"/>
                        <a:pt x="32" y="12"/>
                        <a:pt x="27" y="20"/>
                      </a:cubicBezTo>
                      <a:cubicBezTo>
                        <a:pt x="26" y="10"/>
                        <a:pt x="24" y="23"/>
                        <a:pt x="20" y="19"/>
                      </a:cubicBezTo>
                      <a:cubicBezTo>
                        <a:pt x="18" y="16"/>
                        <a:pt x="24" y="17"/>
                        <a:pt x="21" y="13"/>
                      </a:cubicBezTo>
                      <a:cubicBezTo>
                        <a:pt x="21" y="18"/>
                        <a:pt x="19" y="15"/>
                        <a:pt x="17" y="16"/>
                      </a:cubicBezTo>
                      <a:cubicBezTo>
                        <a:pt x="17" y="11"/>
                        <a:pt x="13" y="15"/>
                        <a:pt x="14" y="10"/>
                      </a:cubicBezTo>
                      <a:cubicBezTo>
                        <a:pt x="6" y="19"/>
                        <a:pt x="6" y="19"/>
                        <a:pt x="6" y="19"/>
                      </a:cubicBezTo>
                      <a:cubicBezTo>
                        <a:pt x="5" y="16"/>
                        <a:pt x="3" y="17"/>
                        <a:pt x="1" y="18"/>
                      </a:cubicBezTo>
                      <a:cubicBezTo>
                        <a:pt x="6" y="18"/>
                        <a:pt x="0" y="25"/>
                        <a:pt x="5" y="27"/>
                      </a:cubicBezTo>
                      <a:cubicBezTo>
                        <a:pt x="12" y="24"/>
                        <a:pt x="23" y="22"/>
                        <a:pt x="31" y="25"/>
                      </a:cubicBezTo>
                      <a:cubicBezTo>
                        <a:pt x="32" y="18"/>
                        <a:pt x="37" y="25"/>
                        <a:pt x="38" y="19"/>
                      </a:cubicBezTo>
                      <a:cubicBezTo>
                        <a:pt x="39" y="25"/>
                        <a:pt x="39" y="25"/>
                        <a:pt x="39" y="25"/>
                      </a:cubicBezTo>
                      <a:cubicBezTo>
                        <a:pt x="44" y="24"/>
                        <a:pt x="38" y="22"/>
                        <a:pt x="39" y="19"/>
                      </a:cubicBezTo>
                      <a:cubicBezTo>
                        <a:pt x="41" y="18"/>
                        <a:pt x="43" y="22"/>
                        <a:pt x="43" y="25"/>
                      </a:cubicBezTo>
                      <a:cubicBezTo>
                        <a:pt x="47" y="25"/>
                        <a:pt x="43" y="23"/>
                        <a:pt x="45" y="19"/>
                      </a:cubicBezTo>
                      <a:cubicBezTo>
                        <a:pt x="48" y="26"/>
                        <a:pt x="48" y="26"/>
                        <a:pt x="48" y="26"/>
                      </a:cubicBezTo>
                      <a:cubicBezTo>
                        <a:pt x="60" y="23"/>
                        <a:pt x="76" y="17"/>
                        <a:pt x="90" y="20"/>
                      </a:cubicBezTo>
                      <a:cubicBezTo>
                        <a:pt x="88" y="16"/>
                        <a:pt x="88" y="16"/>
                        <a:pt x="88" y="16"/>
                      </a:cubicBezTo>
                      <a:cubicBezTo>
                        <a:pt x="95" y="18"/>
                        <a:pt x="98" y="5"/>
                        <a:pt x="104" y="14"/>
                      </a:cubicBezTo>
                      <a:cubicBezTo>
                        <a:pt x="105" y="10"/>
                        <a:pt x="105" y="10"/>
                        <a:pt x="105" y="10"/>
                      </a:cubicBezTo>
                      <a:cubicBezTo>
                        <a:pt x="105" y="13"/>
                        <a:pt x="107" y="17"/>
                        <a:pt x="106" y="20"/>
                      </a:cubicBezTo>
                      <a:cubicBezTo>
                        <a:pt x="107" y="18"/>
                        <a:pt x="109" y="20"/>
                        <a:pt x="111" y="18"/>
                      </a:cubicBezTo>
                      <a:cubicBezTo>
                        <a:pt x="108" y="17"/>
                        <a:pt x="108" y="17"/>
                        <a:pt x="108" y="17"/>
                      </a:cubicBezTo>
                      <a:cubicBezTo>
                        <a:pt x="109" y="13"/>
                        <a:pt x="112" y="15"/>
                        <a:pt x="113" y="18"/>
                      </a:cubicBezTo>
                      <a:cubicBezTo>
                        <a:pt x="117" y="13"/>
                        <a:pt x="110" y="11"/>
                        <a:pt x="108" y="7"/>
                      </a:cubicBezTo>
                      <a:cubicBezTo>
                        <a:pt x="102" y="16"/>
                        <a:pt x="101" y="0"/>
                        <a:pt x="95" y="3"/>
                      </a:cubicBezTo>
                      <a:cubicBezTo>
                        <a:pt x="92" y="6"/>
                        <a:pt x="96" y="7"/>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1" name="Freeform 1378"/>
                <p:cNvSpPr>
                  <a:spLocks/>
                </p:cNvSpPr>
                <p:nvPr/>
              </p:nvSpPr>
              <p:spPr bwMode="auto">
                <a:xfrm>
                  <a:off x="3854" y="2816"/>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2" name="Freeform 1379"/>
                <p:cNvSpPr>
                  <a:spLocks/>
                </p:cNvSpPr>
                <p:nvPr/>
              </p:nvSpPr>
              <p:spPr bwMode="auto">
                <a:xfrm>
                  <a:off x="3763" y="281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3" name="Rectangle 1380"/>
                <p:cNvSpPr>
                  <a:spLocks noChangeArrowheads="1"/>
                </p:cNvSpPr>
                <p:nvPr/>
              </p:nvSpPr>
              <p:spPr bwMode="auto">
                <a:xfrm>
                  <a:off x="3861" y="2815"/>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4" name="Freeform 1381"/>
                <p:cNvSpPr>
                  <a:spLocks/>
                </p:cNvSpPr>
                <p:nvPr/>
              </p:nvSpPr>
              <p:spPr bwMode="auto">
                <a:xfrm>
                  <a:off x="3861" y="2805"/>
                  <a:ext cx="2" cy="2"/>
                </a:xfrm>
                <a:custGeom>
                  <a:avLst/>
                  <a:gdLst>
                    <a:gd name="T0" fmla="*/ 2 w 2"/>
                    <a:gd name="T1" fmla="*/ 0 h 2"/>
                    <a:gd name="T2" fmla="*/ 0 w 2"/>
                    <a:gd name="T3" fmla="*/ 0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1"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5" name="Freeform 1382"/>
                <p:cNvSpPr>
                  <a:spLocks/>
                </p:cNvSpPr>
                <p:nvPr/>
              </p:nvSpPr>
              <p:spPr bwMode="auto">
                <a:xfrm>
                  <a:off x="3749" y="2810"/>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6" name="Freeform 1383"/>
                <p:cNvSpPr>
                  <a:spLocks/>
                </p:cNvSpPr>
                <p:nvPr/>
              </p:nvSpPr>
              <p:spPr bwMode="auto">
                <a:xfrm>
                  <a:off x="3706" y="280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7" name="Freeform 1384"/>
                <p:cNvSpPr>
                  <a:spLocks/>
                </p:cNvSpPr>
                <p:nvPr/>
              </p:nvSpPr>
              <p:spPr bwMode="auto">
                <a:xfrm>
                  <a:off x="3589" y="2805"/>
                  <a:ext cx="173" cy="28"/>
                </a:xfrm>
                <a:custGeom>
                  <a:avLst/>
                  <a:gdLst>
                    <a:gd name="T0" fmla="*/ 7 w 200"/>
                    <a:gd name="T1" fmla="*/ 16 h 32"/>
                    <a:gd name="T2" fmla="*/ 4 w 200"/>
                    <a:gd name="T3" fmla="*/ 23 h 32"/>
                    <a:gd name="T4" fmla="*/ 11 w 200"/>
                    <a:gd name="T5" fmla="*/ 26 h 32"/>
                    <a:gd name="T6" fmla="*/ 21 w 200"/>
                    <a:gd name="T7" fmla="*/ 22 h 32"/>
                    <a:gd name="T8" fmla="*/ 44 w 200"/>
                    <a:gd name="T9" fmla="*/ 20 h 32"/>
                    <a:gd name="T10" fmla="*/ 58 w 200"/>
                    <a:gd name="T11" fmla="*/ 22 h 32"/>
                    <a:gd name="T12" fmla="*/ 77 w 200"/>
                    <a:gd name="T13" fmla="*/ 16 h 32"/>
                    <a:gd name="T14" fmla="*/ 82 w 200"/>
                    <a:gd name="T15" fmla="*/ 18 h 32"/>
                    <a:gd name="T16" fmla="*/ 93 w 200"/>
                    <a:gd name="T17" fmla="*/ 20 h 32"/>
                    <a:gd name="T18" fmla="*/ 97 w 200"/>
                    <a:gd name="T19" fmla="*/ 10 h 32"/>
                    <a:gd name="T20" fmla="*/ 107 w 200"/>
                    <a:gd name="T21" fmla="*/ 10 h 32"/>
                    <a:gd name="T22" fmla="*/ 115 w 200"/>
                    <a:gd name="T23" fmla="*/ 14 h 32"/>
                    <a:gd name="T24" fmla="*/ 128 w 200"/>
                    <a:gd name="T25" fmla="*/ 14 h 32"/>
                    <a:gd name="T26" fmla="*/ 142 w 200"/>
                    <a:gd name="T27" fmla="*/ 16 h 32"/>
                    <a:gd name="T28" fmla="*/ 153 w 200"/>
                    <a:gd name="T29" fmla="*/ 14 h 32"/>
                    <a:gd name="T30" fmla="*/ 161 w 200"/>
                    <a:gd name="T31" fmla="*/ 10 h 32"/>
                    <a:gd name="T32" fmla="*/ 164 w 200"/>
                    <a:gd name="T33" fmla="*/ 14 h 32"/>
                    <a:gd name="T34" fmla="*/ 171 w 200"/>
                    <a:gd name="T35" fmla="*/ 13 h 32"/>
                    <a:gd name="T36" fmla="*/ 199 w 200"/>
                    <a:gd name="T37" fmla="*/ 14 h 32"/>
                    <a:gd name="T38" fmla="*/ 185 w 200"/>
                    <a:gd name="T39" fmla="*/ 13 h 32"/>
                    <a:gd name="T40" fmla="*/ 183 w 200"/>
                    <a:gd name="T41" fmla="*/ 16 h 32"/>
                    <a:gd name="T42" fmla="*/ 179 w 200"/>
                    <a:gd name="T43" fmla="*/ 4 h 32"/>
                    <a:gd name="T44" fmla="*/ 176 w 200"/>
                    <a:gd name="T45" fmla="*/ 3 h 32"/>
                    <a:gd name="T46" fmla="*/ 166 w 200"/>
                    <a:gd name="T47" fmla="*/ 4 h 32"/>
                    <a:gd name="T48" fmla="*/ 158 w 200"/>
                    <a:gd name="T49" fmla="*/ 2 h 32"/>
                    <a:gd name="T50" fmla="*/ 145 w 200"/>
                    <a:gd name="T51" fmla="*/ 2 h 32"/>
                    <a:gd name="T52" fmla="*/ 135 w 200"/>
                    <a:gd name="T53" fmla="*/ 5 h 32"/>
                    <a:gd name="T54" fmla="*/ 134 w 200"/>
                    <a:gd name="T55" fmla="*/ 3 h 32"/>
                    <a:gd name="T56" fmla="*/ 131 w 200"/>
                    <a:gd name="T57" fmla="*/ 3 h 32"/>
                    <a:gd name="T58" fmla="*/ 122 w 200"/>
                    <a:gd name="T59" fmla="*/ 5 h 32"/>
                    <a:gd name="T60" fmla="*/ 114 w 200"/>
                    <a:gd name="T61" fmla="*/ 7 h 32"/>
                    <a:gd name="T62" fmla="*/ 110 w 200"/>
                    <a:gd name="T63" fmla="*/ 2 h 32"/>
                    <a:gd name="T64" fmla="*/ 100 w 200"/>
                    <a:gd name="T65" fmla="*/ 2 h 32"/>
                    <a:gd name="T66" fmla="*/ 95 w 200"/>
                    <a:gd name="T67" fmla="*/ 7 h 32"/>
                    <a:gd name="T68" fmla="*/ 82 w 200"/>
                    <a:gd name="T69" fmla="*/ 9 h 32"/>
                    <a:gd name="T70" fmla="*/ 63 w 200"/>
                    <a:gd name="T71" fmla="*/ 12 h 32"/>
                    <a:gd name="T72" fmla="*/ 58 w 200"/>
                    <a:gd name="T73" fmla="*/ 11 h 32"/>
                    <a:gd name="T74" fmla="*/ 37 w 200"/>
                    <a:gd name="T75" fmla="*/ 13 h 32"/>
                    <a:gd name="T76" fmla="*/ 46 w 200"/>
                    <a:gd name="T77" fmla="*/ 18 h 32"/>
                    <a:gd name="T78" fmla="*/ 36 w 200"/>
                    <a:gd name="T79"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0" h="32">
                      <a:moveTo>
                        <a:pt x="17" y="9"/>
                      </a:moveTo>
                      <a:cubicBezTo>
                        <a:pt x="14" y="11"/>
                        <a:pt x="10" y="12"/>
                        <a:pt x="7" y="16"/>
                      </a:cubicBezTo>
                      <a:cubicBezTo>
                        <a:pt x="7" y="14"/>
                        <a:pt x="7" y="14"/>
                        <a:pt x="7" y="14"/>
                      </a:cubicBezTo>
                      <a:cubicBezTo>
                        <a:pt x="6" y="15"/>
                        <a:pt x="0" y="19"/>
                        <a:pt x="4" y="23"/>
                      </a:cubicBezTo>
                      <a:cubicBezTo>
                        <a:pt x="5" y="21"/>
                        <a:pt x="5" y="21"/>
                        <a:pt x="5" y="21"/>
                      </a:cubicBezTo>
                      <a:cubicBezTo>
                        <a:pt x="9" y="17"/>
                        <a:pt x="8" y="24"/>
                        <a:pt x="11" y="26"/>
                      </a:cubicBezTo>
                      <a:cubicBezTo>
                        <a:pt x="15" y="25"/>
                        <a:pt x="17" y="16"/>
                        <a:pt x="20" y="18"/>
                      </a:cubicBezTo>
                      <a:cubicBezTo>
                        <a:pt x="22" y="17"/>
                        <a:pt x="22" y="20"/>
                        <a:pt x="21" y="22"/>
                      </a:cubicBezTo>
                      <a:cubicBezTo>
                        <a:pt x="25" y="22"/>
                        <a:pt x="26" y="15"/>
                        <a:pt x="28" y="14"/>
                      </a:cubicBezTo>
                      <a:cubicBezTo>
                        <a:pt x="30" y="32"/>
                        <a:pt x="39" y="9"/>
                        <a:pt x="44" y="20"/>
                      </a:cubicBezTo>
                      <a:cubicBezTo>
                        <a:pt x="47" y="19"/>
                        <a:pt x="51" y="20"/>
                        <a:pt x="55" y="17"/>
                      </a:cubicBezTo>
                      <a:cubicBezTo>
                        <a:pt x="53" y="21"/>
                        <a:pt x="59" y="17"/>
                        <a:pt x="58" y="22"/>
                      </a:cubicBezTo>
                      <a:cubicBezTo>
                        <a:pt x="59" y="12"/>
                        <a:pt x="70" y="27"/>
                        <a:pt x="71" y="14"/>
                      </a:cubicBezTo>
                      <a:cubicBezTo>
                        <a:pt x="76" y="17"/>
                        <a:pt x="71" y="13"/>
                        <a:pt x="77" y="16"/>
                      </a:cubicBezTo>
                      <a:cubicBezTo>
                        <a:pt x="77" y="17"/>
                        <a:pt x="76" y="17"/>
                        <a:pt x="76" y="18"/>
                      </a:cubicBezTo>
                      <a:cubicBezTo>
                        <a:pt x="78" y="20"/>
                        <a:pt x="80" y="12"/>
                        <a:pt x="82" y="18"/>
                      </a:cubicBezTo>
                      <a:cubicBezTo>
                        <a:pt x="87" y="19"/>
                        <a:pt x="83" y="15"/>
                        <a:pt x="86" y="11"/>
                      </a:cubicBezTo>
                      <a:cubicBezTo>
                        <a:pt x="91" y="13"/>
                        <a:pt x="90" y="14"/>
                        <a:pt x="93" y="20"/>
                      </a:cubicBezTo>
                      <a:cubicBezTo>
                        <a:pt x="93" y="14"/>
                        <a:pt x="96" y="17"/>
                        <a:pt x="99" y="14"/>
                      </a:cubicBezTo>
                      <a:cubicBezTo>
                        <a:pt x="98" y="13"/>
                        <a:pt x="95" y="12"/>
                        <a:pt x="97" y="10"/>
                      </a:cubicBezTo>
                      <a:cubicBezTo>
                        <a:pt x="103" y="11"/>
                        <a:pt x="102" y="6"/>
                        <a:pt x="108" y="4"/>
                      </a:cubicBezTo>
                      <a:cubicBezTo>
                        <a:pt x="111" y="11"/>
                        <a:pt x="102" y="4"/>
                        <a:pt x="107" y="10"/>
                      </a:cubicBezTo>
                      <a:cubicBezTo>
                        <a:pt x="103" y="13"/>
                        <a:pt x="101" y="12"/>
                        <a:pt x="99" y="17"/>
                      </a:cubicBezTo>
                      <a:cubicBezTo>
                        <a:pt x="104" y="18"/>
                        <a:pt x="110" y="17"/>
                        <a:pt x="115" y="14"/>
                      </a:cubicBezTo>
                      <a:cubicBezTo>
                        <a:pt x="118" y="15"/>
                        <a:pt x="113" y="17"/>
                        <a:pt x="116" y="18"/>
                      </a:cubicBezTo>
                      <a:cubicBezTo>
                        <a:pt x="121" y="21"/>
                        <a:pt x="124" y="11"/>
                        <a:pt x="128" y="14"/>
                      </a:cubicBezTo>
                      <a:cubicBezTo>
                        <a:pt x="127" y="17"/>
                        <a:pt x="127" y="17"/>
                        <a:pt x="127" y="17"/>
                      </a:cubicBezTo>
                      <a:cubicBezTo>
                        <a:pt x="130" y="13"/>
                        <a:pt x="137" y="18"/>
                        <a:pt x="142" y="16"/>
                      </a:cubicBezTo>
                      <a:cubicBezTo>
                        <a:pt x="141" y="14"/>
                        <a:pt x="141" y="13"/>
                        <a:pt x="141" y="12"/>
                      </a:cubicBezTo>
                      <a:cubicBezTo>
                        <a:pt x="141" y="21"/>
                        <a:pt x="148" y="7"/>
                        <a:pt x="153" y="14"/>
                      </a:cubicBezTo>
                      <a:cubicBezTo>
                        <a:pt x="153" y="8"/>
                        <a:pt x="157" y="5"/>
                        <a:pt x="160" y="4"/>
                      </a:cubicBezTo>
                      <a:cubicBezTo>
                        <a:pt x="161" y="6"/>
                        <a:pt x="161" y="8"/>
                        <a:pt x="161" y="10"/>
                      </a:cubicBezTo>
                      <a:cubicBezTo>
                        <a:pt x="156" y="6"/>
                        <a:pt x="156" y="16"/>
                        <a:pt x="153" y="18"/>
                      </a:cubicBezTo>
                      <a:cubicBezTo>
                        <a:pt x="156" y="15"/>
                        <a:pt x="161" y="18"/>
                        <a:pt x="164" y="14"/>
                      </a:cubicBezTo>
                      <a:cubicBezTo>
                        <a:pt x="163" y="19"/>
                        <a:pt x="163" y="19"/>
                        <a:pt x="163" y="19"/>
                      </a:cubicBezTo>
                      <a:cubicBezTo>
                        <a:pt x="167" y="20"/>
                        <a:pt x="167" y="9"/>
                        <a:pt x="171" y="13"/>
                      </a:cubicBezTo>
                      <a:cubicBezTo>
                        <a:pt x="171" y="16"/>
                        <a:pt x="171" y="16"/>
                        <a:pt x="171" y="16"/>
                      </a:cubicBezTo>
                      <a:cubicBezTo>
                        <a:pt x="180" y="16"/>
                        <a:pt x="192" y="22"/>
                        <a:pt x="199" y="14"/>
                      </a:cubicBezTo>
                      <a:cubicBezTo>
                        <a:pt x="200" y="12"/>
                        <a:pt x="196" y="5"/>
                        <a:pt x="196" y="3"/>
                      </a:cubicBezTo>
                      <a:cubicBezTo>
                        <a:pt x="191" y="6"/>
                        <a:pt x="189" y="10"/>
                        <a:pt x="185" y="13"/>
                      </a:cubicBezTo>
                      <a:cubicBezTo>
                        <a:pt x="185" y="8"/>
                        <a:pt x="185" y="8"/>
                        <a:pt x="185" y="8"/>
                      </a:cubicBezTo>
                      <a:cubicBezTo>
                        <a:pt x="184" y="11"/>
                        <a:pt x="180" y="13"/>
                        <a:pt x="183" y="16"/>
                      </a:cubicBezTo>
                      <a:cubicBezTo>
                        <a:pt x="180" y="19"/>
                        <a:pt x="180" y="12"/>
                        <a:pt x="177" y="14"/>
                      </a:cubicBezTo>
                      <a:cubicBezTo>
                        <a:pt x="178" y="9"/>
                        <a:pt x="179" y="9"/>
                        <a:pt x="179" y="4"/>
                      </a:cubicBezTo>
                      <a:cubicBezTo>
                        <a:pt x="177" y="7"/>
                        <a:pt x="177" y="7"/>
                        <a:pt x="177" y="7"/>
                      </a:cubicBezTo>
                      <a:cubicBezTo>
                        <a:pt x="178" y="5"/>
                        <a:pt x="175" y="5"/>
                        <a:pt x="176" y="3"/>
                      </a:cubicBezTo>
                      <a:cubicBezTo>
                        <a:pt x="171" y="9"/>
                        <a:pt x="169" y="0"/>
                        <a:pt x="163" y="3"/>
                      </a:cubicBezTo>
                      <a:cubicBezTo>
                        <a:pt x="166" y="4"/>
                        <a:pt x="166" y="4"/>
                        <a:pt x="166" y="4"/>
                      </a:cubicBezTo>
                      <a:cubicBezTo>
                        <a:pt x="166" y="7"/>
                        <a:pt x="164" y="7"/>
                        <a:pt x="163" y="8"/>
                      </a:cubicBezTo>
                      <a:cubicBezTo>
                        <a:pt x="162" y="4"/>
                        <a:pt x="161" y="4"/>
                        <a:pt x="158" y="2"/>
                      </a:cubicBezTo>
                      <a:cubicBezTo>
                        <a:pt x="156" y="5"/>
                        <a:pt x="154" y="10"/>
                        <a:pt x="151" y="10"/>
                      </a:cubicBezTo>
                      <a:cubicBezTo>
                        <a:pt x="152" y="4"/>
                        <a:pt x="146" y="7"/>
                        <a:pt x="145" y="2"/>
                      </a:cubicBezTo>
                      <a:cubicBezTo>
                        <a:pt x="145" y="8"/>
                        <a:pt x="139" y="4"/>
                        <a:pt x="139" y="7"/>
                      </a:cubicBezTo>
                      <a:cubicBezTo>
                        <a:pt x="137" y="8"/>
                        <a:pt x="135" y="8"/>
                        <a:pt x="135" y="5"/>
                      </a:cubicBezTo>
                      <a:cubicBezTo>
                        <a:pt x="136" y="4"/>
                        <a:pt x="136" y="4"/>
                        <a:pt x="136" y="4"/>
                      </a:cubicBezTo>
                      <a:cubicBezTo>
                        <a:pt x="134" y="3"/>
                        <a:pt x="134" y="3"/>
                        <a:pt x="134" y="3"/>
                      </a:cubicBezTo>
                      <a:cubicBezTo>
                        <a:pt x="135" y="2"/>
                        <a:pt x="135" y="2"/>
                        <a:pt x="135" y="2"/>
                      </a:cubicBezTo>
                      <a:cubicBezTo>
                        <a:pt x="133" y="2"/>
                        <a:pt x="133" y="6"/>
                        <a:pt x="131" y="3"/>
                      </a:cubicBezTo>
                      <a:cubicBezTo>
                        <a:pt x="131" y="2"/>
                        <a:pt x="132" y="2"/>
                        <a:pt x="133" y="1"/>
                      </a:cubicBezTo>
                      <a:cubicBezTo>
                        <a:pt x="129" y="0"/>
                        <a:pt x="126" y="10"/>
                        <a:pt x="122" y="5"/>
                      </a:cubicBezTo>
                      <a:cubicBezTo>
                        <a:pt x="122" y="7"/>
                        <a:pt x="117" y="7"/>
                        <a:pt x="118" y="13"/>
                      </a:cubicBezTo>
                      <a:cubicBezTo>
                        <a:pt x="117" y="11"/>
                        <a:pt x="117" y="7"/>
                        <a:pt x="114" y="7"/>
                      </a:cubicBezTo>
                      <a:cubicBezTo>
                        <a:pt x="112" y="12"/>
                        <a:pt x="110" y="6"/>
                        <a:pt x="107" y="9"/>
                      </a:cubicBezTo>
                      <a:cubicBezTo>
                        <a:pt x="111" y="4"/>
                        <a:pt x="107" y="7"/>
                        <a:pt x="110" y="2"/>
                      </a:cubicBezTo>
                      <a:cubicBezTo>
                        <a:pt x="108" y="0"/>
                        <a:pt x="105" y="7"/>
                        <a:pt x="100" y="6"/>
                      </a:cubicBezTo>
                      <a:cubicBezTo>
                        <a:pt x="100" y="2"/>
                        <a:pt x="100" y="2"/>
                        <a:pt x="100" y="2"/>
                      </a:cubicBezTo>
                      <a:cubicBezTo>
                        <a:pt x="98" y="4"/>
                        <a:pt x="96" y="8"/>
                        <a:pt x="95" y="4"/>
                      </a:cubicBezTo>
                      <a:cubicBezTo>
                        <a:pt x="95" y="7"/>
                        <a:pt x="95" y="7"/>
                        <a:pt x="95" y="7"/>
                      </a:cubicBezTo>
                      <a:cubicBezTo>
                        <a:pt x="92" y="5"/>
                        <a:pt x="88" y="7"/>
                        <a:pt x="86" y="3"/>
                      </a:cubicBezTo>
                      <a:cubicBezTo>
                        <a:pt x="82" y="9"/>
                        <a:pt x="82" y="9"/>
                        <a:pt x="82" y="9"/>
                      </a:cubicBezTo>
                      <a:cubicBezTo>
                        <a:pt x="77" y="2"/>
                        <a:pt x="71" y="9"/>
                        <a:pt x="67" y="15"/>
                      </a:cubicBezTo>
                      <a:cubicBezTo>
                        <a:pt x="66" y="14"/>
                        <a:pt x="63" y="13"/>
                        <a:pt x="63" y="12"/>
                      </a:cubicBezTo>
                      <a:cubicBezTo>
                        <a:pt x="65" y="9"/>
                        <a:pt x="65" y="9"/>
                        <a:pt x="65" y="9"/>
                      </a:cubicBezTo>
                      <a:cubicBezTo>
                        <a:pt x="62" y="9"/>
                        <a:pt x="59" y="5"/>
                        <a:pt x="58" y="11"/>
                      </a:cubicBezTo>
                      <a:cubicBezTo>
                        <a:pt x="55" y="12"/>
                        <a:pt x="56" y="7"/>
                        <a:pt x="54" y="6"/>
                      </a:cubicBezTo>
                      <a:cubicBezTo>
                        <a:pt x="49" y="14"/>
                        <a:pt x="39" y="1"/>
                        <a:pt x="37" y="13"/>
                      </a:cubicBezTo>
                      <a:cubicBezTo>
                        <a:pt x="39" y="13"/>
                        <a:pt x="43" y="15"/>
                        <a:pt x="47" y="14"/>
                      </a:cubicBezTo>
                      <a:cubicBezTo>
                        <a:pt x="46" y="16"/>
                        <a:pt x="47" y="18"/>
                        <a:pt x="46" y="18"/>
                      </a:cubicBezTo>
                      <a:cubicBezTo>
                        <a:pt x="42" y="19"/>
                        <a:pt x="40" y="15"/>
                        <a:pt x="36" y="17"/>
                      </a:cubicBezTo>
                      <a:cubicBezTo>
                        <a:pt x="36" y="9"/>
                        <a:pt x="36" y="9"/>
                        <a:pt x="36" y="9"/>
                      </a:cubicBezTo>
                      <a:cubicBezTo>
                        <a:pt x="29" y="2"/>
                        <a:pt x="23" y="20"/>
                        <a:pt x="17"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8" name="Freeform 1385"/>
                <p:cNvSpPr>
                  <a:spLocks/>
                </p:cNvSpPr>
                <p:nvPr/>
              </p:nvSpPr>
              <p:spPr bwMode="auto">
                <a:xfrm>
                  <a:off x="3646" y="2809"/>
                  <a:ext cx="3" cy="3"/>
                </a:xfrm>
                <a:custGeom>
                  <a:avLst/>
                  <a:gdLst>
                    <a:gd name="T0" fmla="*/ 3 w 3"/>
                    <a:gd name="T1" fmla="*/ 4 h 4"/>
                    <a:gd name="T2" fmla="*/ 0 w 3"/>
                    <a:gd name="T3" fmla="*/ 0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4"/>
                        <a:pt x="1" y="4"/>
                        <a:pt x="1" y="4"/>
                      </a:cubicBezTo>
                      <a:cubicBezTo>
                        <a:pt x="2" y="3"/>
                        <a:pt x="3"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9" name="Freeform 1386"/>
                <p:cNvSpPr>
                  <a:spLocks/>
                </p:cNvSpPr>
                <p:nvPr/>
              </p:nvSpPr>
              <p:spPr bwMode="auto">
                <a:xfrm>
                  <a:off x="3645" y="2812"/>
                  <a:ext cx="2" cy="1"/>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0" y="1"/>
                        <a:pt x="0" y="1"/>
                        <a:pt x="0" y="1"/>
                      </a:cubicBezTo>
                      <a:cubicBezTo>
                        <a:pt x="1" y="1"/>
                        <a:pt x="1"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0" name="Freeform 1387"/>
                <p:cNvSpPr>
                  <a:spLocks/>
                </p:cNvSpPr>
                <p:nvPr/>
              </p:nvSpPr>
              <p:spPr bwMode="auto">
                <a:xfrm>
                  <a:off x="3591" y="2814"/>
                  <a:ext cx="3"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0"/>
                        <a:pt x="1"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1" name="Freeform 1388"/>
                <p:cNvSpPr>
                  <a:spLocks/>
                </p:cNvSpPr>
                <p:nvPr/>
              </p:nvSpPr>
              <p:spPr bwMode="auto">
                <a:xfrm>
                  <a:off x="3591" y="2816"/>
                  <a:ext cx="2" cy="1"/>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2" name="Freeform 1389"/>
                <p:cNvSpPr>
                  <a:spLocks/>
                </p:cNvSpPr>
                <p:nvPr/>
              </p:nvSpPr>
              <p:spPr bwMode="auto">
                <a:xfrm>
                  <a:off x="3501" y="2813"/>
                  <a:ext cx="90" cy="26"/>
                </a:xfrm>
                <a:custGeom>
                  <a:avLst/>
                  <a:gdLst>
                    <a:gd name="T0" fmla="*/ 18 w 104"/>
                    <a:gd name="T1" fmla="*/ 20 h 30"/>
                    <a:gd name="T2" fmla="*/ 14 w 104"/>
                    <a:gd name="T3" fmla="*/ 25 h 30"/>
                    <a:gd name="T4" fmla="*/ 9 w 104"/>
                    <a:gd name="T5" fmla="*/ 22 h 30"/>
                    <a:gd name="T6" fmla="*/ 3 w 104"/>
                    <a:gd name="T7" fmla="*/ 30 h 30"/>
                    <a:gd name="T8" fmla="*/ 52 w 104"/>
                    <a:gd name="T9" fmla="*/ 20 h 30"/>
                    <a:gd name="T10" fmla="*/ 50 w 104"/>
                    <a:gd name="T11" fmla="*/ 23 h 30"/>
                    <a:gd name="T12" fmla="*/ 67 w 104"/>
                    <a:gd name="T13" fmla="*/ 15 h 30"/>
                    <a:gd name="T14" fmla="*/ 67 w 104"/>
                    <a:gd name="T15" fmla="*/ 22 h 30"/>
                    <a:gd name="T16" fmla="*/ 78 w 104"/>
                    <a:gd name="T17" fmla="*/ 18 h 30"/>
                    <a:gd name="T18" fmla="*/ 77 w 104"/>
                    <a:gd name="T19" fmla="*/ 15 h 30"/>
                    <a:gd name="T20" fmla="*/ 80 w 104"/>
                    <a:gd name="T21" fmla="*/ 16 h 30"/>
                    <a:gd name="T22" fmla="*/ 79 w 104"/>
                    <a:gd name="T23" fmla="*/ 15 h 30"/>
                    <a:gd name="T24" fmla="*/ 86 w 104"/>
                    <a:gd name="T25" fmla="*/ 14 h 30"/>
                    <a:gd name="T26" fmla="*/ 85 w 104"/>
                    <a:gd name="T27" fmla="*/ 16 h 30"/>
                    <a:gd name="T28" fmla="*/ 90 w 104"/>
                    <a:gd name="T29" fmla="*/ 13 h 30"/>
                    <a:gd name="T30" fmla="*/ 90 w 104"/>
                    <a:gd name="T31" fmla="*/ 17 h 30"/>
                    <a:gd name="T32" fmla="*/ 103 w 104"/>
                    <a:gd name="T33" fmla="*/ 11 h 30"/>
                    <a:gd name="T34" fmla="*/ 104 w 104"/>
                    <a:gd name="T35" fmla="*/ 7 h 30"/>
                    <a:gd name="T36" fmla="*/ 92 w 104"/>
                    <a:gd name="T37" fmla="*/ 10 h 30"/>
                    <a:gd name="T38" fmla="*/ 93 w 104"/>
                    <a:gd name="T39" fmla="*/ 10 h 30"/>
                    <a:gd name="T40" fmla="*/ 86 w 104"/>
                    <a:gd name="T41" fmla="*/ 13 h 30"/>
                    <a:gd name="T42" fmla="*/ 90 w 104"/>
                    <a:gd name="T43" fmla="*/ 7 h 30"/>
                    <a:gd name="T44" fmla="*/ 78 w 104"/>
                    <a:gd name="T45" fmla="*/ 4 h 30"/>
                    <a:gd name="T46" fmla="*/ 78 w 104"/>
                    <a:gd name="T47" fmla="*/ 4 h 30"/>
                    <a:gd name="T48" fmla="*/ 75 w 104"/>
                    <a:gd name="T49" fmla="*/ 6 h 30"/>
                    <a:gd name="T50" fmla="*/ 78 w 104"/>
                    <a:gd name="T51" fmla="*/ 8 h 30"/>
                    <a:gd name="T52" fmla="*/ 76 w 104"/>
                    <a:gd name="T53" fmla="*/ 15 h 30"/>
                    <a:gd name="T54" fmla="*/ 72 w 104"/>
                    <a:gd name="T55" fmla="*/ 15 h 30"/>
                    <a:gd name="T56" fmla="*/ 74 w 104"/>
                    <a:gd name="T57" fmla="*/ 10 h 30"/>
                    <a:gd name="T58" fmla="*/ 72 w 104"/>
                    <a:gd name="T59" fmla="*/ 13 h 30"/>
                    <a:gd name="T60" fmla="*/ 67 w 104"/>
                    <a:gd name="T61" fmla="*/ 7 h 30"/>
                    <a:gd name="T62" fmla="*/ 67 w 104"/>
                    <a:gd name="T63" fmla="*/ 13 h 30"/>
                    <a:gd name="T64" fmla="*/ 47 w 104"/>
                    <a:gd name="T65" fmla="*/ 16 h 30"/>
                    <a:gd name="T66" fmla="*/ 50 w 104"/>
                    <a:gd name="T67" fmla="*/ 12 h 30"/>
                    <a:gd name="T68" fmla="*/ 47 w 104"/>
                    <a:gd name="T69" fmla="*/ 17 h 30"/>
                    <a:gd name="T70" fmla="*/ 34 w 104"/>
                    <a:gd name="T71" fmla="*/ 16 h 30"/>
                    <a:gd name="T72" fmla="*/ 35 w 104"/>
                    <a:gd name="T73" fmla="*/ 19 h 30"/>
                    <a:gd name="T74" fmla="*/ 22 w 104"/>
                    <a:gd name="T75" fmla="*/ 20 h 30"/>
                    <a:gd name="T76" fmla="*/ 22 w 104"/>
                    <a:gd name="T77" fmla="*/ 20 h 30"/>
                    <a:gd name="T78" fmla="*/ 17 w 104"/>
                    <a:gd name="T79" fmla="*/ 27 h 30"/>
                    <a:gd name="T80" fmla="*/ 18 w 104"/>
                    <a:gd name="T81"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30">
                      <a:moveTo>
                        <a:pt x="18" y="20"/>
                      </a:moveTo>
                      <a:cubicBezTo>
                        <a:pt x="14" y="25"/>
                        <a:pt x="14" y="25"/>
                        <a:pt x="14" y="25"/>
                      </a:cubicBezTo>
                      <a:cubicBezTo>
                        <a:pt x="13" y="23"/>
                        <a:pt x="8" y="26"/>
                        <a:pt x="9" y="22"/>
                      </a:cubicBezTo>
                      <a:cubicBezTo>
                        <a:pt x="7" y="27"/>
                        <a:pt x="0" y="23"/>
                        <a:pt x="3" y="30"/>
                      </a:cubicBezTo>
                      <a:cubicBezTo>
                        <a:pt x="17" y="27"/>
                        <a:pt x="37" y="29"/>
                        <a:pt x="52" y="20"/>
                      </a:cubicBezTo>
                      <a:cubicBezTo>
                        <a:pt x="50" y="23"/>
                        <a:pt x="50" y="23"/>
                        <a:pt x="50" y="23"/>
                      </a:cubicBezTo>
                      <a:cubicBezTo>
                        <a:pt x="58" y="16"/>
                        <a:pt x="62" y="29"/>
                        <a:pt x="67" y="15"/>
                      </a:cubicBezTo>
                      <a:cubicBezTo>
                        <a:pt x="67" y="22"/>
                        <a:pt x="67" y="22"/>
                        <a:pt x="67" y="22"/>
                      </a:cubicBezTo>
                      <a:cubicBezTo>
                        <a:pt x="71" y="23"/>
                        <a:pt x="73" y="12"/>
                        <a:pt x="78" y="18"/>
                      </a:cubicBezTo>
                      <a:cubicBezTo>
                        <a:pt x="77" y="15"/>
                        <a:pt x="77" y="15"/>
                        <a:pt x="77" y="15"/>
                      </a:cubicBezTo>
                      <a:cubicBezTo>
                        <a:pt x="78" y="15"/>
                        <a:pt x="79" y="17"/>
                        <a:pt x="80" y="16"/>
                      </a:cubicBezTo>
                      <a:cubicBezTo>
                        <a:pt x="79" y="15"/>
                        <a:pt x="79" y="15"/>
                        <a:pt x="79" y="15"/>
                      </a:cubicBezTo>
                      <a:cubicBezTo>
                        <a:pt x="82" y="13"/>
                        <a:pt x="84" y="13"/>
                        <a:pt x="86" y="14"/>
                      </a:cubicBezTo>
                      <a:cubicBezTo>
                        <a:pt x="87" y="16"/>
                        <a:pt x="85" y="15"/>
                        <a:pt x="85" y="16"/>
                      </a:cubicBezTo>
                      <a:cubicBezTo>
                        <a:pt x="86" y="18"/>
                        <a:pt x="88" y="13"/>
                        <a:pt x="90" y="13"/>
                      </a:cubicBezTo>
                      <a:cubicBezTo>
                        <a:pt x="92" y="15"/>
                        <a:pt x="90" y="16"/>
                        <a:pt x="90" y="17"/>
                      </a:cubicBezTo>
                      <a:cubicBezTo>
                        <a:pt x="96" y="13"/>
                        <a:pt x="99" y="20"/>
                        <a:pt x="103" y="11"/>
                      </a:cubicBezTo>
                      <a:cubicBezTo>
                        <a:pt x="104" y="9"/>
                        <a:pt x="101" y="7"/>
                        <a:pt x="104" y="7"/>
                      </a:cubicBezTo>
                      <a:cubicBezTo>
                        <a:pt x="99" y="4"/>
                        <a:pt x="96" y="8"/>
                        <a:pt x="92" y="10"/>
                      </a:cubicBezTo>
                      <a:cubicBezTo>
                        <a:pt x="93" y="10"/>
                        <a:pt x="93" y="10"/>
                        <a:pt x="93" y="10"/>
                      </a:cubicBezTo>
                      <a:cubicBezTo>
                        <a:pt x="91" y="20"/>
                        <a:pt x="91" y="8"/>
                        <a:pt x="86" y="13"/>
                      </a:cubicBezTo>
                      <a:cubicBezTo>
                        <a:pt x="87" y="9"/>
                        <a:pt x="90" y="9"/>
                        <a:pt x="90" y="7"/>
                      </a:cubicBezTo>
                      <a:cubicBezTo>
                        <a:pt x="84" y="0"/>
                        <a:pt x="83" y="13"/>
                        <a:pt x="78" y="4"/>
                      </a:cubicBezTo>
                      <a:cubicBezTo>
                        <a:pt x="78" y="4"/>
                        <a:pt x="78" y="4"/>
                        <a:pt x="78" y="4"/>
                      </a:cubicBezTo>
                      <a:cubicBezTo>
                        <a:pt x="77" y="3"/>
                        <a:pt x="76" y="5"/>
                        <a:pt x="75" y="6"/>
                      </a:cubicBezTo>
                      <a:cubicBezTo>
                        <a:pt x="75" y="7"/>
                        <a:pt x="77" y="7"/>
                        <a:pt x="78" y="8"/>
                      </a:cubicBezTo>
                      <a:cubicBezTo>
                        <a:pt x="76" y="9"/>
                        <a:pt x="76" y="13"/>
                        <a:pt x="76" y="15"/>
                      </a:cubicBezTo>
                      <a:cubicBezTo>
                        <a:pt x="74" y="11"/>
                        <a:pt x="74" y="17"/>
                        <a:pt x="72" y="15"/>
                      </a:cubicBezTo>
                      <a:cubicBezTo>
                        <a:pt x="71" y="12"/>
                        <a:pt x="73" y="12"/>
                        <a:pt x="74" y="10"/>
                      </a:cubicBezTo>
                      <a:cubicBezTo>
                        <a:pt x="72" y="13"/>
                        <a:pt x="72" y="13"/>
                        <a:pt x="72" y="13"/>
                      </a:cubicBezTo>
                      <a:cubicBezTo>
                        <a:pt x="69" y="13"/>
                        <a:pt x="69" y="9"/>
                        <a:pt x="67" y="7"/>
                      </a:cubicBezTo>
                      <a:cubicBezTo>
                        <a:pt x="65" y="10"/>
                        <a:pt x="69" y="9"/>
                        <a:pt x="67" y="13"/>
                      </a:cubicBezTo>
                      <a:cubicBezTo>
                        <a:pt x="64" y="9"/>
                        <a:pt x="52" y="11"/>
                        <a:pt x="47" y="16"/>
                      </a:cubicBezTo>
                      <a:cubicBezTo>
                        <a:pt x="49" y="15"/>
                        <a:pt x="48" y="12"/>
                        <a:pt x="50" y="12"/>
                      </a:cubicBezTo>
                      <a:cubicBezTo>
                        <a:pt x="49" y="11"/>
                        <a:pt x="46" y="14"/>
                        <a:pt x="47" y="17"/>
                      </a:cubicBezTo>
                      <a:cubicBezTo>
                        <a:pt x="43" y="20"/>
                        <a:pt x="38" y="19"/>
                        <a:pt x="34" y="16"/>
                      </a:cubicBezTo>
                      <a:cubicBezTo>
                        <a:pt x="35" y="19"/>
                        <a:pt x="35" y="19"/>
                        <a:pt x="35" y="19"/>
                      </a:cubicBezTo>
                      <a:cubicBezTo>
                        <a:pt x="33" y="24"/>
                        <a:pt x="27" y="16"/>
                        <a:pt x="22" y="20"/>
                      </a:cubicBezTo>
                      <a:cubicBezTo>
                        <a:pt x="22" y="20"/>
                        <a:pt x="22" y="20"/>
                        <a:pt x="22" y="20"/>
                      </a:cubicBezTo>
                      <a:cubicBezTo>
                        <a:pt x="21" y="21"/>
                        <a:pt x="20" y="28"/>
                        <a:pt x="17" y="27"/>
                      </a:cubicBezTo>
                      <a:cubicBezTo>
                        <a:pt x="17" y="23"/>
                        <a:pt x="19" y="23"/>
                        <a:pt x="1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3" name="Freeform 1390"/>
                <p:cNvSpPr>
                  <a:spLocks/>
                </p:cNvSpPr>
                <p:nvPr/>
              </p:nvSpPr>
              <p:spPr bwMode="auto">
                <a:xfrm>
                  <a:off x="3499" y="2833"/>
                  <a:ext cx="3" cy="8"/>
                </a:xfrm>
                <a:custGeom>
                  <a:avLst/>
                  <a:gdLst>
                    <a:gd name="T0" fmla="*/ 3 w 4"/>
                    <a:gd name="T1" fmla="*/ 5 h 9"/>
                    <a:gd name="T2" fmla="*/ 4 w 4"/>
                    <a:gd name="T3" fmla="*/ 1 h 9"/>
                    <a:gd name="T4" fmla="*/ 0 w 4"/>
                    <a:gd name="T5" fmla="*/ 8 h 9"/>
                    <a:gd name="T6" fmla="*/ 4 w 4"/>
                    <a:gd name="T7" fmla="*/ 7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0" y="8"/>
                      </a:cubicBezTo>
                      <a:cubicBezTo>
                        <a:pt x="2" y="7"/>
                        <a:pt x="4" y="9"/>
                        <a:pt x="4" y="7"/>
                      </a:cubicBezTo>
                      <a:cubicBezTo>
                        <a:pt x="4" y="6"/>
                        <a:pt x="3"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4" name="Freeform 1391"/>
                <p:cNvSpPr>
                  <a:spLocks/>
                </p:cNvSpPr>
                <p:nvPr/>
              </p:nvSpPr>
              <p:spPr bwMode="auto">
                <a:xfrm>
                  <a:off x="3450" y="2830"/>
                  <a:ext cx="50" cy="13"/>
                </a:xfrm>
                <a:custGeom>
                  <a:avLst/>
                  <a:gdLst>
                    <a:gd name="T0" fmla="*/ 21 w 58"/>
                    <a:gd name="T1" fmla="*/ 7 h 15"/>
                    <a:gd name="T2" fmla="*/ 20 w 58"/>
                    <a:gd name="T3" fmla="*/ 11 h 15"/>
                    <a:gd name="T4" fmla="*/ 42 w 58"/>
                    <a:gd name="T5" fmla="*/ 14 h 15"/>
                    <a:gd name="T6" fmla="*/ 49 w 58"/>
                    <a:gd name="T7" fmla="*/ 7 h 15"/>
                    <a:gd name="T8" fmla="*/ 50 w 58"/>
                    <a:gd name="T9" fmla="*/ 11 h 15"/>
                    <a:gd name="T10" fmla="*/ 55 w 58"/>
                    <a:gd name="T11" fmla="*/ 6 h 15"/>
                    <a:gd name="T12" fmla="*/ 52 w 58"/>
                    <a:gd name="T13" fmla="*/ 8 h 15"/>
                    <a:gd name="T14" fmla="*/ 53 w 58"/>
                    <a:gd name="T15" fmla="*/ 6 h 15"/>
                    <a:gd name="T16" fmla="*/ 49 w 58"/>
                    <a:gd name="T17" fmla="*/ 7 h 15"/>
                    <a:gd name="T18" fmla="*/ 50 w 58"/>
                    <a:gd name="T19" fmla="*/ 4 h 15"/>
                    <a:gd name="T20" fmla="*/ 41 w 58"/>
                    <a:gd name="T21" fmla="*/ 10 h 15"/>
                    <a:gd name="T22" fmla="*/ 41 w 58"/>
                    <a:gd name="T23" fmla="*/ 4 h 15"/>
                    <a:gd name="T24" fmla="*/ 31 w 58"/>
                    <a:gd name="T25" fmla="*/ 2 h 15"/>
                    <a:gd name="T26" fmla="*/ 32 w 58"/>
                    <a:gd name="T27" fmla="*/ 3 h 15"/>
                    <a:gd name="T28" fmla="*/ 33 w 58"/>
                    <a:gd name="T29" fmla="*/ 8 h 15"/>
                    <a:gd name="T30" fmla="*/ 30 w 58"/>
                    <a:gd name="T31" fmla="*/ 2 h 15"/>
                    <a:gd name="T32" fmla="*/ 12 w 58"/>
                    <a:gd name="T33" fmla="*/ 2 h 15"/>
                    <a:gd name="T34" fmla="*/ 6 w 58"/>
                    <a:gd name="T35" fmla="*/ 8 h 15"/>
                    <a:gd name="T36" fmla="*/ 9 w 58"/>
                    <a:gd name="T37" fmla="*/ 3 h 15"/>
                    <a:gd name="T38" fmla="*/ 5 w 58"/>
                    <a:gd name="T39" fmla="*/ 1 h 15"/>
                    <a:gd name="T40" fmla="*/ 0 w 58"/>
                    <a:gd name="T41" fmla="*/ 9 h 15"/>
                    <a:gd name="T42" fmla="*/ 21 w 58"/>
                    <a:gd name="T4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15">
                      <a:moveTo>
                        <a:pt x="21" y="7"/>
                      </a:moveTo>
                      <a:cubicBezTo>
                        <a:pt x="21" y="8"/>
                        <a:pt x="20" y="10"/>
                        <a:pt x="20" y="11"/>
                      </a:cubicBezTo>
                      <a:cubicBezTo>
                        <a:pt x="28" y="11"/>
                        <a:pt x="39" y="10"/>
                        <a:pt x="42" y="14"/>
                      </a:cubicBezTo>
                      <a:cubicBezTo>
                        <a:pt x="45" y="15"/>
                        <a:pt x="45" y="9"/>
                        <a:pt x="49" y="7"/>
                      </a:cubicBezTo>
                      <a:cubicBezTo>
                        <a:pt x="50" y="11"/>
                        <a:pt x="50" y="11"/>
                        <a:pt x="50" y="11"/>
                      </a:cubicBezTo>
                      <a:cubicBezTo>
                        <a:pt x="52" y="9"/>
                        <a:pt x="58" y="13"/>
                        <a:pt x="55" y="6"/>
                      </a:cubicBezTo>
                      <a:cubicBezTo>
                        <a:pt x="55" y="6"/>
                        <a:pt x="54" y="10"/>
                        <a:pt x="52" y="8"/>
                      </a:cubicBezTo>
                      <a:cubicBezTo>
                        <a:pt x="53" y="6"/>
                        <a:pt x="53" y="6"/>
                        <a:pt x="53" y="6"/>
                      </a:cubicBezTo>
                      <a:cubicBezTo>
                        <a:pt x="49" y="7"/>
                        <a:pt x="49" y="7"/>
                        <a:pt x="49" y="7"/>
                      </a:cubicBezTo>
                      <a:cubicBezTo>
                        <a:pt x="50" y="4"/>
                        <a:pt x="50" y="4"/>
                        <a:pt x="50" y="4"/>
                      </a:cubicBezTo>
                      <a:cubicBezTo>
                        <a:pt x="45" y="0"/>
                        <a:pt x="47" y="13"/>
                        <a:pt x="41" y="10"/>
                      </a:cubicBezTo>
                      <a:cubicBezTo>
                        <a:pt x="41" y="4"/>
                        <a:pt x="41" y="4"/>
                        <a:pt x="41" y="4"/>
                      </a:cubicBezTo>
                      <a:cubicBezTo>
                        <a:pt x="37" y="4"/>
                        <a:pt x="35" y="5"/>
                        <a:pt x="31" y="2"/>
                      </a:cubicBezTo>
                      <a:cubicBezTo>
                        <a:pt x="31" y="2"/>
                        <a:pt x="31" y="5"/>
                        <a:pt x="32" y="3"/>
                      </a:cubicBezTo>
                      <a:cubicBezTo>
                        <a:pt x="33" y="4"/>
                        <a:pt x="33" y="6"/>
                        <a:pt x="33" y="8"/>
                      </a:cubicBezTo>
                      <a:cubicBezTo>
                        <a:pt x="26" y="12"/>
                        <a:pt x="34" y="4"/>
                        <a:pt x="30" y="2"/>
                      </a:cubicBezTo>
                      <a:cubicBezTo>
                        <a:pt x="24" y="6"/>
                        <a:pt x="14" y="7"/>
                        <a:pt x="12" y="2"/>
                      </a:cubicBezTo>
                      <a:cubicBezTo>
                        <a:pt x="13" y="6"/>
                        <a:pt x="9" y="9"/>
                        <a:pt x="6" y="8"/>
                      </a:cubicBezTo>
                      <a:cubicBezTo>
                        <a:pt x="5" y="5"/>
                        <a:pt x="8" y="4"/>
                        <a:pt x="9" y="3"/>
                      </a:cubicBezTo>
                      <a:cubicBezTo>
                        <a:pt x="7" y="2"/>
                        <a:pt x="7" y="0"/>
                        <a:pt x="5" y="1"/>
                      </a:cubicBezTo>
                      <a:cubicBezTo>
                        <a:pt x="6" y="4"/>
                        <a:pt x="4" y="8"/>
                        <a:pt x="0" y="9"/>
                      </a:cubicBezTo>
                      <a:cubicBezTo>
                        <a:pt x="7" y="15"/>
                        <a:pt x="15" y="5"/>
                        <a:pt x="21"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5" name="Freeform 1392"/>
                <p:cNvSpPr>
                  <a:spLocks/>
                </p:cNvSpPr>
                <p:nvPr/>
              </p:nvSpPr>
              <p:spPr bwMode="auto">
                <a:xfrm>
                  <a:off x="3464" y="2839"/>
                  <a:ext cx="3" cy="2"/>
                </a:xfrm>
                <a:custGeom>
                  <a:avLst/>
                  <a:gdLst>
                    <a:gd name="T0" fmla="*/ 2 w 3"/>
                    <a:gd name="T1" fmla="*/ 2 h 2"/>
                    <a:gd name="T2" fmla="*/ 3 w 3"/>
                    <a:gd name="T3" fmla="*/ 1 h 2"/>
                    <a:gd name="T4" fmla="*/ 0 w 3"/>
                    <a:gd name="T5" fmla="*/ 0 h 2"/>
                    <a:gd name="T6" fmla="*/ 2 w 3"/>
                    <a:gd name="T7" fmla="*/ 2 h 2"/>
                  </a:gdLst>
                  <a:ahLst/>
                  <a:cxnLst>
                    <a:cxn ang="0">
                      <a:pos x="T0" y="T1"/>
                    </a:cxn>
                    <a:cxn ang="0">
                      <a:pos x="T2" y="T3"/>
                    </a:cxn>
                    <a:cxn ang="0">
                      <a:pos x="T4" y="T5"/>
                    </a:cxn>
                    <a:cxn ang="0">
                      <a:pos x="T6" y="T7"/>
                    </a:cxn>
                  </a:cxnLst>
                  <a:rect l="0" t="0" r="r" b="b"/>
                  <a:pathLst>
                    <a:path w="3" h="2">
                      <a:moveTo>
                        <a:pt x="2" y="2"/>
                      </a:moveTo>
                      <a:lnTo>
                        <a:pt x="3"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6" name="Freeform 1393"/>
                <p:cNvSpPr>
                  <a:spLocks/>
                </p:cNvSpPr>
                <p:nvPr/>
              </p:nvSpPr>
              <p:spPr bwMode="auto">
                <a:xfrm>
                  <a:off x="4092" y="2964"/>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7" name="Freeform 1394"/>
                <p:cNvSpPr>
                  <a:spLocks/>
                </p:cNvSpPr>
                <p:nvPr/>
              </p:nvSpPr>
              <p:spPr bwMode="auto">
                <a:xfrm>
                  <a:off x="4082" y="2954"/>
                  <a:ext cx="11" cy="14"/>
                </a:xfrm>
                <a:custGeom>
                  <a:avLst/>
                  <a:gdLst>
                    <a:gd name="T0" fmla="*/ 4 w 12"/>
                    <a:gd name="T1" fmla="*/ 0 h 16"/>
                    <a:gd name="T2" fmla="*/ 1 w 12"/>
                    <a:gd name="T3" fmla="*/ 1 h 16"/>
                    <a:gd name="T4" fmla="*/ 6 w 12"/>
                    <a:gd name="T5" fmla="*/ 16 h 16"/>
                    <a:gd name="T6" fmla="*/ 11 w 12"/>
                    <a:gd name="T7" fmla="*/ 7 h 16"/>
                    <a:gd name="T8" fmla="*/ 6 w 12"/>
                    <a:gd name="T9" fmla="*/ 10 h 16"/>
                    <a:gd name="T10" fmla="*/ 10 w 12"/>
                    <a:gd name="T11" fmla="*/ 3 h 16"/>
                    <a:gd name="T12" fmla="*/ 4 w 12"/>
                    <a:gd name="T13" fmla="*/ 4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1" y="1"/>
                        <a:pt x="1" y="1"/>
                        <a:pt x="1" y="1"/>
                      </a:cubicBezTo>
                      <a:cubicBezTo>
                        <a:pt x="3" y="11"/>
                        <a:pt x="0" y="8"/>
                        <a:pt x="6" y="16"/>
                      </a:cubicBezTo>
                      <a:cubicBezTo>
                        <a:pt x="8" y="14"/>
                        <a:pt x="12" y="11"/>
                        <a:pt x="11" y="7"/>
                      </a:cubicBezTo>
                      <a:cubicBezTo>
                        <a:pt x="10" y="7"/>
                        <a:pt x="8" y="11"/>
                        <a:pt x="6" y="10"/>
                      </a:cubicBezTo>
                      <a:cubicBezTo>
                        <a:pt x="7" y="7"/>
                        <a:pt x="9" y="7"/>
                        <a:pt x="10" y="3"/>
                      </a:cubicBezTo>
                      <a:cubicBezTo>
                        <a:pt x="7" y="0"/>
                        <a:pt x="8" y="6"/>
                        <a:pt x="4" y="4"/>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8" name="Freeform 1395"/>
                <p:cNvSpPr>
                  <a:spLocks/>
                </p:cNvSpPr>
                <p:nvPr/>
              </p:nvSpPr>
              <p:spPr bwMode="auto">
                <a:xfrm>
                  <a:off x="4082" y="2959"/>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1"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9" name="Freeform 1396"/>
                <p:cNvSpPr>
                  <a:spLocks/>
                </p:cNvSpPr>
                <p:nvPr/>
              </p:nvSpPr>
              <p:spPr bwMode="auto">
                <a:xfrm>
                  <a:off x="4078" y="2960"/>
                  <a:ext cx="3" cy="6"/>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0" name="Freeform 1397"/>
                <p:cNvSpPr>
                  <a:spLocks/>
                </p:cNvSpPr>
                <p:nvPr/>
              </p:nvSpPr>
              <p:spPr bwMode="auto">
                <a:xfrm>
                  <a:off x="4071" y="2963"/>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1" name="Freeform 1398"/>
                <p:cNvSpPr>
                  <a:spLocks/>
                </p:cNvSpPr>
                <p:nvPr/>
              </p:nvSpPr>
              <p:spPr bwMode="auto">
                <a:xfrm>
                  <a:off x="4069" y="2956"/>
                  <a:ext cx="7" cy="10"/>
                </a:xfrm>
                <a:custGeom>
                  <a:avLst/>
                  <a:gdLst>
                    <a:gd name="T0" fmla="*/ 0 w 9"/>
                    <a:gd name="T1" fmla="*/ 9 h 11"/>
                    <a:gd name="T2" fmla="*/ 3 w 9"/>
                    <a:gd name="T3" fmla="*/ 9 h 11"/>
                    <a:gd name="T4" fmla="*/ 3 w 9"/>
                    <a:gd name="T5" fmla="*/ 9 h 11"/>
                    <a:gd name="T6" fmla="*/ 5 w 9"/>
                    <a:gd name="T7" fmla="*/ 3 h 11"/>
                    <a:gd name="T8" fmla="*/ 9 w 9"/>
                    <a:gd name="T9" fmla="*/ 4 h 11"/>
                    <a:gd name="T10" fmla="*/ 7 w 9"/>
                    <a:gd name="T11" fmla="*/ 0 h 11"/>
                    <a:gd name="T12" fmla="*/ 0 w 9"/>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9"/>
                      </a:moveTo>
                      <a:cubicBezTo>
                        <a:pt x="1" y="11"/>
                        <a:pt x="2" y="10"/>
                        <a:pt x="3" y="9"/>
                      </a:cubicBezTo>
                      <a:cubicBezTo>
                        <a:pt x="3" y="9"/>
                        <a:pt x="3" y="9"/>
                        <a:pt x="3" y="9"/>
                      </a:cubicBezTo>
                      <a:cubicBezTo>
                        <a:pt x="2" y="7"/>
                        <a:pt x="3" y="2"/>
                        <a:pt x="5" y="3"/>
                      </a:cubicBezTo>
                      <a:cubicBezTo>
                        <a:pt x="8" y="2"/>
                        <a:pt x="7" y="7"/>
                        <a:pt x="9" y="4"/>
                      </a:cubicBezTo>
                      <a:cubicBezTo>
                        <a:pt x="7" y="0"/>
                        <a:pt x="7" y="0"/>
                        <a:pt x="7" y="0"/>
                      </a:cubicBezTo>
                      <a:cubicBezTo>
                        <a:pt x="3" y="0"/>
                        <a:pt x="1"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2" name="Freeform 1399"/>
                <p:cNvSpPr>
                  <a:spLocks/>
                </p:cNvSpPr>
                <p:nvPr/>
              </p:nvSpPr>
              <p:spPr bwMode="auto">
                <a:xfrm>
                  <a:off x="4072" y="2962"/>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3" name="Freeform 1400"/>
                <p:cNvSpPr>
                  <a:spLocks/>
                </p:cNvSpPr>
                <p:nvPr/>
              </p:nvSpPr>
              <p:spPr bwMode="auto">
                <a:xfrm>
                  <a:off x="4076" y="2961"/>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4" name="Freeform 1401"/>
                <p:cNvSpPr>
                  <a:spLocks/>
                </p:cNvSpPr>
                <p:nvPr/>
              </p:nvSpPr>
              <p:spPr bwMode="auto">
                <a:xfrm>
                  <a:off x="4059" y="2953"/>
                  <a:ext cx="8" cy="12"/>
                </a:xfrm>
                <a:custGeom>
                  <a:avLst/>
                  <a:gdLst>
                    <a:gd name="T0" fmla="*/ 3 w 9"/>
                    <a:gd name="T1" fmla="*/ 12 h 13"/>
                    <a:gd name="T2" fmla="*/ 9 w 9"/>
                    <a:gd name="T3" fmla="*/ 8 h 13"/>
                    <a:gd name="T4" fmla="*/ 5 w 9"/>
                    <a:gd name="T5" fmla="*/ 0 h 13"/>
                    <a:gd name="T6" fmla="*/ 1 w 9"/>
                    <a:gd name="T7" fmla="*/ 2 h 13"/>
                    <a:gd name="T8" fmla="*/ 3 w 9"/>
                    <a:gd name="T9" fmla="*/ 12 h 13"/>
                  </a:gdLst>
                  <a:ahLst/>
                  <a:cxnLst>
                    <a:cxn ang="0">
                      <a:pos x="T0" y="T1"/>
                    </a:cxn>
                    <a:cxn ang="0">
                      <a:pos x="T2" y="T3"/>
                    </a:cxn>
                    <a:cxn ang="0">
                      <a:pos x="T4" y="T5"/>
                    </a:cxn>
                    <a:cxn ang="0">
                      <a:pos x="T6" y="T7"/>
                    </a:cxn>
                    <a:cxn ang="0">
                      <a:pos x="T8" y="T9"/>
                    </a:cxn>
                  </a:cxnLst>
                  <a:rect l="0" t="0" r="r" b="b"/>
                  <a:pathLst>
                    <a:path w="9" h="13">
                      <a:moveTo>
                        <a:pt x="3" y="12"/>
                      </a:moveTo>
                      <a:cubicBezTo>
                        <a:pt x="4" y="6"/>
                        <a:pt x="9" y="13"/>
                        <a:pt x="9" y="8"/>
                      </a:cubicBezTo>
                      <a:cubicBezTo>
                        <a:pt x="6" y="8"/>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5" name="Freeform 1402"/>
                <p:cNvSpPr>
                  <a:spLocks/>
                </p:cNvSpPr>
                <p:nvPr/>
              </p:nvSpPr>
              <p:spPr bwMode="auto">
                <a:xfrm>
                  <a:off x="4056" y="2950"/>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6" name="Freeform 1403"/>
                <p:cNvSpPr>
                  <a:spLocks/>
                </p:cNvSpPr>
                <p:nvPr/>
              </p:nvSpPr>
              <p:spPr bwMode="auto">
                <a:xfrm>
                  <a:off x="4042" y="2947"/>
                  <a:ext cx="15" cy="14"/>
                </a:xfrm>
                <a:custGeom>
                  <a:avLst/>
                  <a:gdLst>
                    <a:gd name="T0" fmla="*/ 0 w 18"/>
                    <a:gd name="T1" fmla="*/ 15 h 17"/>
                    <a:gd name="T2" fmla="*/ 8 w 18"/>
                    <a:gd name="T3" fmla="*/ 8 h 17"/>
                    <a:gd name="T4" fmla="*/ 5 w 18"/>
                    <a:gd name="T5" fmla="*/ 13 h 17"/>
                    <a:gd name="T6" fmla="*/ 12 w 18"/>
                    <a:gd name="T7" fmla="*/ 11 h 17"/>
                    <a:gd name="T8" fmla="*/ 9 w 18"/>
                    <a:gd name="T9" fmla="*/ 16 h 17"/>
                    <a:gd name="T10" fmla="*/ 15 w 18"/>
                    <a:gd name="T11" fmla="*/ 11 h 17"/>
                    <a:gd name="T12" fmla="*/ 18 w 18"/>
                    <a:gd name="T13" fmla="*/ 15 h 17"/>
                    <a:gd name="T14" fmla="*/ 18 w 18"/>
                    <a:gd name="T15" fmla="*/ 8 h 17"/>
                    <a:gd name="T16" fmla="*/ 14 w 18"/>
                    <a:gd name="T17" fmla="*/ 9 h 17"/>
                    <a:gd name="T18" fmla="*/ 16 w 18"/>
                    <a:gd name="T19" fmla="*/ 5 h 17"/>
                    <a:gd name="T20" fmla="*/ 6 w 18"/>
                    <a:gd name="T21" fmla="*/ 0 h 17"/>
                    <a:gd name="T22" fmla="*/ 0 w 18"/>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7">
                      <a:moveTo>
                        <a:pt x="0" y="15"/>
                      </a:moveTo>
                      <a:cubicBezTo>
                        <a:pt x="8" y="8"/>
                        <a:pt x="8" y="8"/>
                        <a:pt x="8" y="8"/>
                      </a:cubicBezTo>
                      <a:cubicBezTo>
                        <a:pt x="7" y="10"/>
                        <a:pt x="7" y="12"/>
                        <a:pt x="5" y="13"/>
                      </a:cubicBezTo>
                      <a:cubicBezTo>
                        <a:pt x="9" y="14"/>
                        <a:pt x="9" y="10"/>
                        <a:pt x="12" y="11"/>
                      </a:cubicBezTo>
                      <a:cubicBezTo>
                        <a:pt x="13" y="17"/>
                        <a:pt x="7" y="11"/>
                        <a:pt x="9" y="16"/>
                      </a:cubicBezTo>
                      <a:cubicBezTo>
                        <a:pt x="11" y="16"/>
                        <a:pt x="14" y="16"/>
                        <a:pt x="15" y="11"/>
                      </a:cubicBezTo>
                      <a:cubicBezTo>
                        <a:pt x="18" y="15"/>
                        <a:pt x="18" y="15"/>
                        <a:pt x="18" y="15"/>
                      </a:cubicBezTo>
                      <a:cubicBezTo>
                        <a:pt x="18" y="8"/>
                        <a:pt x="18" y="8"/>
                        <a:pt x="18" y="8"/>
                      </a:cubicBezTo>
                      <a:cubicBezTo>
                        <a:pt x="16" y="7"/>
                        <a:pt x="15" y="14"/>
                        <a:pt x="14" y="9"/>
                      </a:cubicBezTo>
                      <a:cubicBezTo>
                        <a:pt x="14" y="6"/>
                        <a:pt x="15" y="6"/>
                        <a:pt x="16" y="5"/>
                      </a:cubicBezTo>
                      <a:cubicBezTo>
                        <a:pt x="14" y="6"/>
                        <a:pt x="10" y="0"/>
                        <a:pt x="6"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7" name="Freeform 1404"/>
                <p:cNvSpPr>
                  <a:spLocks/>
                </p:cNvSpPr>
                <p:nvPr/>
              </p:nvSpPr>
              <p:spPr bwMode="auto">
                <a:xfrm>
                  <a:off x="4041" y="2951"/>
                  <a:ext cx="0" cy="2"/>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8" name="Freeform 1405"/>
                <p:cNvSpPr>
                  <a:spLocks/>
                </p:cNvSpPr>
                <p:nvPr/>
              </p:nvSpPr>
              <p:spPr bwMode="auto">
                <a:xfrm>
                  <a:off x="4025" y="2946"/>
                  <a:ext cx="14" cy="15"/>
                </a:xfrm>
                <a:custGeom>
                  <a:avLst/>
                  <a:gdLst>
                    <a:gd name="T0" fmla="*/ 10 w 16"/>
                    <a:gd name="T1" fmla="*/ 17 h 18"/>
                    <a:gd name="T2" fmla="*/ 14 w 16"/>
                    <a:gd name="T3" fmla="*/ 13 h 18"/>
                    <a:gd name="T4" fmla="*/ 15 w 16"/>
                    <a:gd name="T5" fmla="*/ 16 h 18"/>
                    <a:gd name="T6" fmla="*/ 16 w 16"/>
                    <a:gd name="T7" fmla="*/ 11 h 18"/>
                    <a:gd name="T8" fmla="*/ 8 w 16"/>
                    <a:gd name="T9" fmla="*/ 13 h 18"/>
                    <a:gd name="T10" fmla="*/ 6 w 16"/>
                    <a:gd name="T11" fmla="*/ 5 h 18"/>
                    <a:gd name="T12" fmla="*/ 10 w 16"/>
                    <a:gd name="T13" fmla="*/ 7 h 18"/>
                    <a:gd name="T14" fmla="*/ 0 w 16"/>
                    <a:gd name="T15" fmla="*/ 8 h 18"/>
                    <a:gd name="T16" fmla="*/ 2 w 16"/>
                    <a:gd name="T17" fmla="*/ 10 h 18"/>
                    <a:gd name="T18" fmla="*/ 0 w 16"/>
                    <a:gd name="T19" fmla="*/ 11 h 18"/>
                    <a:gd name="T20" fmla="*/ 10 w 16"/>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0" y="17"/>
                      </a:moveTo>
                      <a:cubicBezTo>
                        <a:pt x="14" y="13"/>
                        <a:pt x="14" y="13"/>
                        <a:pt x="14" y="13"/>
                      </a:cubicBezTo>
                      <a:cubicBezTo>
                        <a:pt x="14" y="13"/>
                        <a:pt x="14" y="15"/>
                        <a:pt x="15" y="16"/>
                      </a:cubicBezTo>
                      <a:cubicBezTo>
                        <a:pt x="15" y="14"/>
                        <a:pt x="16" y="12"/>
                        <a:pt x="16" y="11"/>
                      </a:cubicBezTo>
                      <a:cubicBezTo>
                        <a:pt x="14" y="5"/>
                        <a:pt x="11" y="12"/>
                        <a:pt x="8" y="13"/>
                      </a:cubicBezTo>
                      <a:cubicBezTo>
                        <a:pt x="3" y="11"/>
                        <a:pt x="9" y="10"/>
                        <a:pt x="6" y="5"/>
                      </a:cubicBezTo>
                      <a:cubicBezTo>
                        <a:pt x="8" y="5"/>
                        <a:pt x="8" y="6"/>
                        <a:pt x="10" y="7"/>
                      </a:cubicBezTo>
                      <a:cubicBezTo>
                        <a:pt x="7" y="0"/>
                        <a:pt x="2" y="6"/>
                        <a:pt x="0" y="8"/>
                      </a:cubicBezTo>
                      <a:cubicBezTo>
                        <a:pt x="1" y="8"/>
                        <a:pt x="1" y="10"/>
                        <a:pt x="2" y="10"/>
                      </a:cubicBezTo>
                      <a:cubicBezTo>
                        <a:pt x="0" y="11"/>
                        <a:pt x="0" y="11"/>
                        <a:pt x="0" y="11"/>
                      </a:cubicBezTo>
                      <a:cubicBezTo>
                        <a:pt x="2" y="16"/>
                        <a:pt x="4"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9" name="Freeform 1406"/>
                <p:cNvSpPr>
                  <a:spLocks/>
                </p:cNvSpPr>
                <p:nvPr/>
              </p:nvSpPr>
              <p:spPr bwMode="auto">
                <a:xfrm>
                  <a:off x="4038" y="2959"/>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0"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0" name="Freeform 1407"/>
                <p:cNvSpPr>
                  <a:spLocks/>
                </p:cNvSpPr>
                <p:nvPr/>
              </p:nvSpPr>
              <p:spPr bwMode="auto">
                <a:xfrm>
                  <a:off x="4025" y="2952"/>
                  <a:ext cx="0"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grpSp>
            <p:nvGrpSpPr>
              <p:cNvPr id="18" name="Group 1609"/>
              <p:cNvGrpSpPr>
                <a:grpSpLocks/>
              </p:cNvGrpSpPr>
              <p:nvPr/>
            </p:nvGrpSpPr>
            <p:grpSpPr bwMode="auto">
              <a:xfrm>
                <a:off x="3323" y="1923"/>
                <a:ext cx="931" cy="1334"/>
                <a:chOff x="3323" y="1923"/>
                <a:chExt cx="931" cy="1334"/>
              </a:xfrm>
            </p:grpSpPr>
            <p:sp>
              <p:nvSpPr>
                <p:cNvPr id="71" name="Freeform 1409"/>
                <p:cNvSpPr>
                  <a:spLocks/>
                </p:cNvSpPr>
                <p:nvPr/>
              </p:nvSpPr>
              <p:spPr bwMode="auto">
                <a:xfrm>
                  <a:off x="4024" y="2958"/>
                  <a:ext cx="2" cy="2"/>
                </a:xfrm>
                <a:custGeom>
                  <a:avLst/>
                  <a:gdLst>
                    <a:gd name="T0" fmla="*/ 3 w 3"/>
                    <a:gd name="T1" fmla="*/ 1 h 3"/>
                    <a:gd name="T2" fmla="*/ 0 w 3"/>
                    <a:gd name="T3" fmla="*/ 0 h 3"/>
                    <a:gd name="T4" fmla="*/ 1 w 3"/>
                    <a:gd name="T5" fmla="*/ 3 h 3"/>
                    <a:gd name="T6" fmla="*/ 3 w 3"/>
                    <a:gd name="T7" fmla="*/ 1 h 3"/>
                  </a:gdLst>
                  <a:ahLst/>
                  <a:cxnLst>
                    <a:cxn ang="0">
                      <a:pos x="T0" y="T1"/>
                    </a:cxn>
                    <a:cxn ang="0">
                      <a:pos x="T2" y="T3"/>
                    </a:cxn>
                    <a:cxn ang="0">
                      <a:pos x="T4" y="T5"/>
                    </a:cxn>
                    <a:cxn ang="0">
                      <a:pos x="T6" y="T7"/>
                    </a:cxn>
                  </a:cxnLst>
                  <a:rect l="0" t="0" r="r" b="b"/>
                  <a:pathLst>
                    <a:path w="3" h="3">
                      <a:moveTo>
                        <a:pt x="3" y="1"/>
                      </a:moveTo>
                      <a:cubicBezTo>
                        <a:pt x="0" y="0"/>
                        <a:pt x="0" y="0"/>
                        <a:pt x="0" y="0"/>
                      </a:cubicBezTo>
                      <a:cubicBezTo>
                        <a:pt x="1" y="3"/>
                        <a:pt x="1" y="3"/>
                        <a:pt x="1" y="3"/>
                      </a:cubicBezTo>
                      <a:cubicBezTo>
                        <a:pt x="2" y="3"/>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2" name="Freeform 1410"/>
                <p:cNvSpPr>
                  <a:spLocks/>
                </p:cNvSpPr>
                <p:nvPr/>
              </p:nvSpPr>
              <p:spPr bwMode="auto">
                <a:xfrm>
                  <a:off x="3931" y="2947"/>
                  <a:ext cx="92" cy="19"/>
                </a:xfrm>
                <a:custGeom>
                  <a:avLst/>
                  <a:gdLst>
                    <a:gd name="T0" fmla="*/ 0 w 107"/>
                    <a:gd name="T1" fmla="*/ 7 h 22"/>
                    <a:gd name="T2" fmla="*/ 4 w 107"/>
                    <a:gd name="T3" fmla="*/ 10 h 22"/>
                    <a:gd name="T4" fmla="*/ 0 w 107"/>
                    <a:gd name="T5" fmla="*/ 15 h 22"/>
                    <a:gd name="T6" fmla="*/ 1 w 107"/>
                    <a:gd name="T7" fmla="*/ 22 h 22"/>
                    <a:gd name="T8" fmla="*/ 9 w 107"/>
                    <a:gd name="T9" fmla="*/ 18 h 22"/>
                    <a:gd name="T10" fmla="*/ 9 w 107"/>
                    <a:gd name="T11" fmla="*/ 22 h 22"/>
                    <a:gd name="T12" fmla="*/ 25 w 107"/>
                    <a:gd name="T13" fmla="*/ 18 h 22"/>
                    <a:gd name="T14" fmla="*/ 36 w 107"/>
                    <a:gd name="T15" fmla="*/ 16 h 22"/>
                    <a:gd name="T16" fmla="*/ 81 w 107"/>
                    <a:gd name="T17" fmla="*/ 16 h 22"/>
                    <a:gd name="T18" fmla="*/ 83 w 107"/>
                    <a:gd name="T19" fmla="*/ 10 h 22"/>
                    <a:gd name="T20" fmla="*/ 86 w 107"/>
                    <a:gd name="T21" fmla="*/ 14 h 22"/>
                    <a:gd name="T22" fmla="*/ 83 w 107"/>
                    <a:gd name="T23" fmla="*/ 14 h 22"/>
                    <a:gd name="T24" fmla="*/ 96 w 107"/>
                    <a:gd name="T25" fmla="*/ 15 h 22"/>
                    <a:gd name="T26" fmla="*/ 96 w 107"/>
                    <a:gd name="T27" fmla="*/ 8 h 22"/>
                    <a:gd name="T28" fmla="*/ 102 w 107"/>
                    <a:gd name="T29" fmla="*/ 16 h 22"/>
                    <a:gd name="T30" fmla="*/ 106 w 107"/>
                    <a:gd name="T31" fmla="*/ 11 h 22"/>
                    <a:gd name="T32" fmla="*/ 102 w 107"/>
                    <a:gd name="T33" fmla="*/ 5 h 22"/>
                    <a:gd name="T34" fmla="*/ 105 w 107"/>
                    <a:gd name="T35" fmla="*/ 2 h 22"/>
                    <a:gd name="T36" fmla="*/ 76 w 107"/>
                    <a:gd name="T37" fmla="*/ 12 h 22"/>
                    <a:gd name="T38" fmla="*/ 77 w 107"/>
                    <a:gd name="T39" fmla="*/ 8 h 22"/>
                    <a:gd name="T40" fmla="*/ 59 w 107"/>
                    <a:gd name="T41" fmla="*/ 5 h 22"/>
                    <a:gd name="T42" fmla="*/ 53 w 107"/>
                    <a:gd name="T43" fmla="*/ 11 h 22"/>
                    <a:gd name="T44" fmla="*/ 49 w 107"/>
                    <a:gd name="T45" fmla="*/ 9 h 22"/>
                    <a:gd name="T46" fmla="*/ 49 w 107"/>
                    <a:gd name="T47" fmla="*/ 12 h 22"/>
                    <a:gd name="T48" fmla="*/ 43 w 107"/>
                    <a:gd name="T49" fmla="*/ 8 h 22"/>
                    <a:gd name="T50" fmla="*/ 42 w 107"/>
                    <a:gd name="T51" fmla="*/ 16 h 22"/>
                    <a:gd name="T52" fmla="*/ 31 w 107"/>
                    <a:gd name="T53" fmla="*/ 5 h 22"/>
                    <a:gd name="T54" fmla="*/ 33 w 107"/>
                    <a:gd name="T55" fmla="*/ 9 h 22"/>
                    <a:gd name="T56" fmla="*/ 31 w 107"/>
                    <a:gd name="T57" fmla="*/ 13 h 22"/>
                    <a:gd name="T58" fmla="*/ 29 w 107"/>
                    <a:gd name="T59" fmla="*/ 6 h 22"/>
                    <a:gd name="T60" fmla="*/ 21 w 107"/>
                    <a:gd name="T61" fmla="*/ 11 h 22"/>
                    <a:gd name="T62" fmla="*/ 22 w 107"/>
                    <a:gd name="T63" fmla="*/ 15 h 22"/>
                    <a:gd name="T64" fmla="*/ 11 w 107"/>
                    <a:gd name="T65" fmla="*/ 13 h 22"/>
                    <a:gd name="T66" fmla="*/ 16 w 107"/>
                    <a:gd name="T67" fmla="*/ 7 h 22"/>
                    <a:gd name="T68" fmla="*/ 12 w 107"/>
                    <a:gd name="T69" fmla="*/ 4 h 22"/>
                    <a:gd name="T70" fmla="*/ 5 w 107"/>
                    <a:gd name="T71" fmla="*/ 13 h 22"/>
                    <a:gd name="T72" fmla="*/ 0 w 107"/>
                    <a:gd name="T73"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 h="22">
                      <a:moveTo>
                        <a:pt x="0" y="7"/>
                      </a:moveTo>
                      <a:cubicBezTo>
                        <a:pt x="1" y="9"/>
                        <a:pt x="2" y="10"/>
                        <a:pt x="4" y="10"/>
                      </a:cubicBezTo>
                      <a:cubicBezTo>
                        <a:pt x="4" y="13"/>
                        <a:pt x="1" y="13"/>
                        <a:pt x="0" y="15"/>
                      </a:cubicBezTo>
                      <a:cubicBezTo>
                        <a:pt x="3" y="17"/>
                        <a:pt x="0" y="18"/>
                        <a:pt x="1" y="22"/>
                      </a:cubicBezTo>
                      <a:cubicBezTo>
                        <a:pt x="4" y="22"/>
                        <a:pt x="5" y="17"/>
                        <a:pt x="9" y="18"/>
                      </a:cubicBezTo>
                      <a:cubicBezTo>
                        <a:pt x="9" y="22"/>
                        <a:pt x="9" y="22"/>
                        <a:pt x="9" y="22"/>
                      </a:cubicBezTo>
                      <a:cubicBezTo>
                        <a:pt x="14" y="19"/>
                        <a:pt x="21" y="16"/>
                        <a:pt x="25" y="18"/>
                      </a:cubicBezTo>
                      <a:cubicBezTo>
                        <a:pt x="29" y="20"/>
                        <a:pt x="32" y="18"/>
                        <a:pt x="36" y="16"/>
                      </a:cubicBezTo>
                      <a:cubicBezTo>
                        <a:pt x="50" y="17"/>
                        <a:pt x="65" y="13"/>
                        <a:pt x="81" y="16"/>
                      </a:cubicBezTo>
                      <a:cubicBezTo>
                        <a:pt x="83" y="10"/>
                        <a:pt x="83" y="10"/>
                        <a:pt x="83" y="10"/>
                      </a:cubicBezTo>
                      <a:cubicBezTo>
                        <a:pt x="84" y="13"/>
                        <a:pt x="87" y="10"/>
                        <a:pt x="86" y="14"/>
                      </a:cubicBezTo>
                      <a:cubicBezTo>
                        <a:pt x="85" y="13"/>
                        <a:pt x="84" y="14"/>
                        <a:pt x="83" y="14"/>
                      </a:cubicBezTo>
                      <a:cubicBezTo>
                        <a:pt x="87" y="19"/>
                        <a:pt x="92" y="13"/>
                        <a:pt x="96" y="15"/>
                      </a:cubicBezTo>
                      <a:cubicBezTo>
                        <a:pt x="96" y="14"/>
                        <a:pt x="95" y="9"/>
                        <a:pt x="96" y="8"/>
                      </a:cubicBezTo>
                      <a:cubicBezTo>
                        <a:pt x="96" y="15"/>
                        <a:pt x="101" y="7"/>
                        <a:pt x="102" y="16"/>
                      </a:cubicBezTo>
                      <a:cubicBezTo>
                        <a:pt x="106" y="18"/>
                        <a:pt x="102" y="9"/>
                        <a:pt x="106" y="11"/>
                      </a:cubicBezTo>
                      <a:cubicBezTo>
                        <a:pt x="107" y="6"/>
                        <a:pt x="102" y="9"/>
                        <a:pt x="102" y="5"/>
                      </a:cubicBezTo>
                      <a:cubicBezTo>
                        <a:pt x="103" y="2"/>
                        <a:pt x="106" y="7"/>
                        <a:pt x="105" y="2"/>
                      </a:cubicBezTo>
                      <a:cubicBezTo>
                        <a:pt x="99" y="0"/>
                        <a:pt x="86" y="9"/>
                        <a:pt x="76" y="12"/>
                      </a:cubicBezTo>
                      <a:cubicBezTo>
                        <a:pt x="77" y="8"/>
                        <a:pt x="77" y="8"/>
                        <a:pt x="77" y="8"/>
                      </a:cubicBezTo>
                      <a:cubicBezTo>
                        <a:pt x="72" y="11"/>
                        <a:pt x="64" y="11"/>
                        <a:pt x="59" y="5"/>
                      </a:cubicBezTo>
                      <a:cubicBezTo>
                        <a:pt x="60" y="8"/>
                        <a:pt x="52" y="3"/>
                        <a:pt x="53" y="11"/>
                      </a:cubicBezTo>
                      <a:cubicBezTo>
                        <a:pt x="51" y="9"/>
                        <a:pt x="51" y="10"/>
                        <a:pt x="49" y="9"/>
                      </a:cubicBezTo>
                      <a:cubicBezTo>
                        <a:pt x="49" y="12"/>
                        <a:pt x="49" y="12"/>
                        <a:pt x="49" y="12"/>
                      </a:cubicBezTo>
                      <a:cubicBezTo>
                        <a:pt x="46" y="12"/>
                        <a:pt x="46" y="8"/>
                        <a:pt x="43" y="8"/>
                      </a:cubicBezTo>
                      <a:cubicBezTo>
                        <a:pt x="45" y="12"/>
                        <a:pt x="43" y="13"/>
                        <a:pt x="42" y="16"/>
                      </a:cubicBezTo>
                      <a:cubicBezTo>
                        <a:pt x="39" y="12"/>
                        <a:pt x="34" y="9"/>
                        <a:pt x="31" y="5"/>
                      </a:cubicBezTo>
                      <a:cubicBezTo>
                        <a:pt x="32" y="7"/>
                        <a:pt x="32" y="8"/>
                        <a:pt x="33" y="9"/>
                      </a:cubicBezTo>
                      <a:cubicBezTo>
                        <a:pt x="31" y="8"/>
                        <a:pt x="31" y="12"/>
                        <a:pt x="31" y="13"/>
                      </a:cubicBezTo>
                      <a:cubicBezTo>
                        <a:pt x="29" y="13"/>
                        <a:pt x="29" y="9"/>
                        <a:pt x="29" y="6"/>
                      </a:cubicBezTo>
                      <a:cubicBezTo>
                        <a:pt x="25" y="5"/>
                        <a:pt x="24" y="14"/>
                        <a:pt x="21" y="11"/>
                      </a:cubicBezTo>
                      <a:cubicBezTo>
                        <a:pt x="22" y="15"/>
                        <a:pt x="22" y="15"/>
                        <a:pt x="22" y="15"/>
                      </a:cubicBezTo>
                      <a:cubicBezTo>
                        <a:pt x="18" y="16"/>
                        <a:pt x="15" y="12"/>
                        <a:pt x="11" y="13"/>
                      </a:cubicBezTo>
                      <a:cubicBezTo>
                        <a:pt x="8" y="8"/>
                        <a:pt x="14" y="9"/>
                        <a:pt x="16" y="7"/>
                      </a:cubicBezTo>
                      <a:cubicBezTo>
                        <a:pt x="15" y="6"/>
                        <a:pt x="13" y="5"/>
                        <a:pt x="12" y="4"/>
                      </a:cubicBezTo>
                      <a:cubicBezTo>
                        <a:pt x="10" y="6"/>
                        <a:pt x="8" y="10"/>
                        <a:pt x="5" y="13"/>
                      </a:cubicBezTo>
                      <a:cubicBezTo>
                        <a:pt x="7" y="7"/>
                        <a:pt x="2" y="7"/>
                        <a:pt x="0"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3" name="Freeform 1411"/>
                <p:cNvSpPr>
                  <a:spLocks/>
                </p:cNvSpPr>
                <p:nvPr/>
              </p:nvSpPr>
              <p:spPr bwMode="auto">
                <a:xfrm>
                  <a:off x="3941" y="2949"/>
                  <a:ext cx="1" cy="2"/>
                </a:xfrm>
                <a:custGeom>
                  <a:avLst/>
                  <a:gdLst>
                    <a:gd name="T0" fmla="*/ 0 w 1"/>
                    <a:gd name="T1" fmla="*/ 2 h 2"/>
                    <a:gd name="T2" fmla="*/ 1 w 1"/>
                    <a:gd name="T3" fmla="*/ 0 h 2"/>
                    <a:gd name="T4" fmla="*/ 0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4" name="Freeform 1412"/>
                <p:cNvSpPr>
                  <a:spLocks/>
                </p:cNvSpPr>
                <p:nvPr/>
              </p:nvSpPr>
              <p:spPr bwMode="auto">
                <a:xfrm>
                  <a:off x="3931" y="2953"/>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1"/>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5" name="Freeform 1413"/>
                <p:cNvSpPr>
                  <a:spLocks/>
                </p:cNvSpPr>
                <p:nvPr/>
              </p:nvSpPr>
              <p:spPr bwMode="auto">
                <a:xfrm>
                  <a:off x="3951" y="2963"/>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6" name="Freeform 1414"/>
                <p:cNvSpPr>
                  <a:spLocks/>
                </p:cNvSpPr>
                <p:nvPr/>
              </p:nvSpPr>
              <p:spPr bwMode="auto">
                <a:xfrm>
                  <a:off x="3955" y="2949"/>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7" name="Freeform 1415"/>
                <p:cNvSpPr>
                  <a:spLocks/>
                </p:cNvSpPr>
                <p:nvPr/>
              </p:nvSpPr>
              <p:spPr bwMode="auto">
                <a:xfrm>
                  <a:off x="3976" y="2949"/>
                  <a:ext cx="2" cy="3"/>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2"/>
                        <a:pt x="1" y="1"/>
                        <a:pt x="2" y="0"/>
                      </a:cubicBezTo>
                      <a:cubicBezTo>
                        <a:pt x="0"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8" name="Freeform 1416"/>
                <p:cNvSpPr>
                  <a:spLocks/>
                </p:cNvSpPr>
                <p:nvPr/>
              </p:nvSpPr>
              <p:spPr bwMode="auto">
                <a:xfrm>
                  <a:off x="3933" y="2950"/>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9" name="Freeform 1417"/>
                <p:cNvSpPr>
                  <a:spLocks/>
                </p:cNvSpPr>
                <p:nvPr/>
              </p:nvSpPr>
              <p:spPr bwMode="auto">
                <a:xfrm>
                  <a:off x="3878" y="2952"/>
                  <a:ext cx="50" cy="21"/>
                </a:xfrm>
                <a:custGeom>
                  <a:avLst/>
                  <a:gdLst>
                    <a:gd name="T0" fmla="*/ 4 w 58"/>
                    <a:gd name="T1" fmla="*/ 21 h 25"/>
                    <a:gd name="T2" fmla="*/ 15 w 58"/>
                    <a:gd name="T3" fmla="*/ 23 h 25"/>
                    <a:gd name="T4" fmla="*/ 21 w 58"/>
                    <a:gd name="T5" fmla="*/ 12 h 25"/>
                    <a:gd name="T6" fmla="*/ 21 w 58"/>
                    <a:gd name="T7" fmla="*/ 21 h 25"/>
                    <a:gd name="T8" fmla="*/ 40 w 58"/>
                    <a:gd name="T9" fmla="*/ 14 h 25"/>
                    <a:gd name="T10" fmla="*/ 40 w 58"/>
                    <a:gd name="T11" fmla="*/ 17 h 25"/>
                    <a:gd name="T12" fmla="*/ 47 w 58"/>
                    <a:gd name="T13" fmla="*/ 7 h 25"/>
                    <a:gd name="T14" fmla="*/ 48 w 58"/>
                    <a:gd name="T15" fmla="*/ 18 h 25"/>
                    <a:gd name="T16" fmla="*/ 47 w 58"/>
                    <a:gd name="T17" fmla="*/ 19 h 25"/>
                    <a:gd name="T18" fmla="*/ 58 w 58"/>
                    <a:gd name="T19" fmla="*/ 15 h 25"/>
                    <a:gd name="T20" fmla="*/ 58 w 58"/>
                    <a:gd name="T21" fmla="*/ 9 h 25"/>
                    <a:gd name="T22" fmla="*/ 57 w 58"/>
                    <a:gd name="T23" fmla="*/ 3 h 25"/>
                    <a:gd name="T24" fmla="*/ 51 w 58"/>
                    <a:gd name="T25" fmla="*/ 8 h 25"/>
                    <a:gd name="T26" fmla="*/ 50 w 58"/>
                    <a:gd name="T27" fmla="*/ 4 h 25"/>
                    <a:gd name="T28" fmla="*/ 48 w 58"/>
                    <a:gd name="T29" fmla="*/ 7 h 25"/>
                    <a:gd name="T30" fmla="*/ 47 w 58"/>
                    <a:gd name="T31" fmla="*/ 3 h 25"/>
                    <a:gd name="T32" fmla="*/ 42 w 58"/>
                    <a:gd name="T33" fmla="*/ 7 h 25"/>
                    <a:gd name="T34" fmla="*/ 42 w 58"/>
                    <a:gd name="T35" fmla="*/ 5 h 25"/>
                    <a:gd name="T36" fmla="*/ 39 w 58"/>
                    <a:gd name="T37" fmla="*/ 10 h 25"/>
                    <a:gd name="T38" fmla="*/ 37 w 58"/>
                    <a:gd name="T39" fmla="*/ 5 h 25"/>
                    <a:gd name="T40" fmla="*/ 38 w 58"/>
                    <a:gd name="T41" fmla="*/ 9 h 25"/>
                    <a:gd name="T42" fmla="*/ 25 w 58"/>
                    <a:gd name="T43" fmla="*/ 4 h 25"/>
                    <a:gd name="T44" fmla="*/ 24 w 58"/>
                    <a:gd name="T45" fmla="*/ 8 h 25"/>
                    <a:gd name="T46" fmla="*/ 30 w 58"/>
                    <a:gd name="T47" fmla="*/ 4 h 25"/>
                    <a:gd name="T48" fmla="*/ 29 w 58"/>
                    <a:gd name="T49" fmla="*/ 14 h 25"/>
                    <a:gd name="T50" fmla="*/ 21 w 58"/>
                    <a:gd name="T51" fmla="*/ 6 h 25"/>
                    <a:gd name="T52" fmla="*/ 12 w 58"/>
                    <a:gd name="T53" fmla="*/ 9 h 25"/>
                    <a:gd name="T54" fmla="*/ 12 w 58"/>
                    <a:gd name="T55" fmla="*/ 7 h 25"/>
                    <a:gd name="T56" fmla="*/ 6 w 58"/>
                    <a:gd name="T57" fmla="*/ 11 h 25"/>
                    <a:gd name="T58" fmla="*/ 8 w 58"/>
                    <a:gd name="T59" fmla="*/ 12 h 25"/>
                    <a:gd name="T60" fmla="*/ 6 w 58"/>
                    <a:gd name="T61" fmla="*/ 15 h 25"/>
                    <a:gd name="T62" fmla="*/ 6 w 58"/>
                    <a:gd name="T63" fmla="*/ 13 h 25"/>
                    <a:gd name="T64" fmla="*/ 0 w 58"/>
                    <a:gd name="T65" fmla="*/ 19 h 25"/>
                    <a:gd name="T66" fmla="*/ 7 w 58"/>
                    <a:gd name="T67" fmla="*/ 15 h 25"/>
                    <a:gd name="T68" fmla="*/ 4 w 58"/>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25">
                      <a:moveTo>
                        <a:pt x="4" y="21"/>
                      </a:moveTo>
                      <a:cubicBezTo>
                        <a:pt x="7" y="25"/>
                        <a:pt x="11" y="22"/>
                        <a:pt x="15" y="23"/>
                      </a:cubicBezTo>
                      <a:cubicBezTo>
                        <a:pt x="21" y="20"/>
                        <a:pt x="15" y="13"/>
                        <a:pt x="21" y="12"/>
                      </a:cubicBezTo>
                      <a:cubicBezTo>
                        <a:pt x="21" y="21"/>
                        <a:pt x="21" y="21"/>
                        <a:pt x="21" y="21"/>
                      </a:cubicBezTo>
                      <a:cubicBezTo>
                        <a:pt x="27" y="20"/>
                        <a:pt x="35" y="22"/>
                        <a:pt x="40" y="14"/>
                      </a:cubicBezTo>
                      <a:cubicBezTo>
                        <a:pt x="41" y="15"/>
                        <a:pt x="42" y="16"/>
                        <a:pt x="40" y="17"/>
                      </a:cubicBezTo>
                      <a:cubicBezTo>
                        <a:pt x="44" y="17"/>
                        <a:pt x="42" y="4"/>
                        <a:pt x="47" y="7"/>
                      </a:cubicBezTo>
                      <a:cubicBezTo>
                        <a:pt x="43" y="13"/>
                        <a:pt x="49" y="12"/>
                        <a:pt x="48" y="18"/>
                      </a:cubicBezTo>
                      <a:cubicBezTo>
                        <a:pt x="47" y="19"/>
                        <a:pt x="47" y="19"/>
                        <a:pt x="47" y="19"/>
                      </a:cubicBezTo>
                      <a:cubicBezTo>
                        <a:pt x="51" y="18"/>
                        <a:pt x="55" y="15"/>
                        <a:pt x="58" y="15"/>
                      </a:cubicBezTo>
                      <a:cubicBezTo>
                        <a:pt x="57" y="13"/>
                        <a:pt x="55" y="9"/>
                        <a:pt x="58" y="9"/>
                      </a:cubicBezTo>
                      <a:cubicBezTo>
                        <a:pt x="57" y="8"/>
                        <a:pt x="57" y="6"/>
                        <a:pt x="57" y="3"/>
                      </a:cubicBezTo>
                      <a:cubicBezTo>
                        <a:pt x="54" y="6"/>
                        <a:pt x="53" y="5"/>
                        <a:pt x="51" y="8"/>
                      </a:cubicBezTo>
                      <a:cubicBezTo>
                        <a:pt x="49" y="5"/>
                        <a:pt x="52" y="7"/>
                        <a:pt x="50" y="4"/>
                      </a:cubicBezTo>
                      <a:cubicBezTo>
                        <a:pt x="48" y="7"/>
                        <a:pt x="48" y="7"/>
                        <a:pt x="48" y="7"/>
                      </a:cubicBezTo>
                      <a:cubicBezTo>
                        <a:pt x="46" y="6"/>
                        <a:pt x="50" y="3"/>
                        <a:pt x="47" y="3"/>
                      </a:cubicBezTo>
                      <a:cubicBezTo>
                        <a:pt x="46" y="5"/>
                        <a:pt x="44" y="7"/>
                        <a:pt x="42" y="7"/>
                      </a:cubicBezTo>
                      <a:cubicBezTo>
                        <a:pt x="42" y="5"/>
                        <a:pt x="42" y="5"/>
                        <a:pt x="42" y="5"/>
                      </a:cubicBezTo>
                      <a:cubicBezTo>
                        <a:pt x="41" y="7"/>
                        <a:pt x="38" y="5"/>
                        <a:pt x="39" y="10"/>
                      </a:cubicBezTo>
                      <a:cubicBezTo>
                        <a:pt x="37" y="5"/>
                        <a:pt x="37" y="5"/>
                        <a:pt x="37" y="5"/>
                      </a:cubicBezTo>
                      <a:cubicBezTo>
                        <a:pt x="38" y="9"/>
                        <a:pt x="38" y="9"/>
                        <a:pt x="38" y="9"/>
                      </a:cubicBezTo>
                      <a:cubicBezTo>
                        <a:pt x="33" y="8"/>
                        <a:pt x="31" y="0"/>
                        <a:pt x="25" y="4"/>
                      </a:cubicBezTo>
                      <a:cubicBezTo>
                        <a:pt x="26" y="5"/>
                        <a:pt x="25" y="7"/>
                        <a:pt x="24" y="8"/>
                      </a:cubicBezTo>
                      <a:cubicBezTo>
                        <a:pt x="27" y="10"/>
                        <a:pt x="27" y="5"/>
                        <a:pt x="30" y="4"/>
                      </a:cubicBezTo>
                      <a:cubicBezTo>
                        <a:pt x="30" y="8"/>
                        <a:pt x="26" y="12"/>
                        <a:pt x="29" y="14"/>
                      </a:cubicBezTo>
                      <a:cubicBezTo>
                        <a:pt x="26" y="10"/>
                        <a:pt x="23" y="15"/>
                        <a:pt x="21" y="6"/>
                      </a:cubicBezTo>
                      <a:cubicBezTo>
                        <a:pt x="17" y="6"/>
                        <a:pt x="16" y="10"/>
                        <a:pt x="12" y="9"/>
                      </a:cubicBezTo>
                      <a:cubicBezTo>
                        <a:pt x="12" y="7"/>
                        <a:pt x="12" y="7"/>
                        <a:pt x="12" y="7"/>
                      </a:cubicBezTo>
                      <a:cubicBezTo>
                        <a:pt x="12" y="13"/>
                        <a:pt x="9" y="5"/>
                        <a:pt x="6" y="11"/>
                      </a:cubicBezTo>
                      <a:cubicBezTo>
                        <a:pt x="8" y="12"/>
                        <a:pt x="8" y="12"/>
                        <a:pt x="8" y="12"/>
                      </a:cubicBezTo>
                      <a:cubicBezTo>
                        <a:pt x="8" y="14"/>
                        <a:pt x="7" y="15"/>
                        <a:pt x="6" y="15"/>
                      </a:cubicBezTo>
                      <a:cubicBezTo>
                        <a:pt x="6" y="14"/>
                        <a:pt x="6" y="14"/>
                        <a:pt x="6" y="13"/>
                      </a:cubicBezTo>
                      <a:cubicBezTo>
                        <a:pt x="5" y="17"/>
                        <a:pt x="1" y="18"/>
                        <a:pt x="0" y="19"/>
                      </a:cubicBezTo>
                      <a:cubicBezTo>
                        <a:pt x="2" y="20"/>
                        <a:pt x="5" y="16"/>
                        <a:pt x="7" y="15"/>
                      </a:cubicBezTo>
                      <a:cubicBezTo>
                        <a:pt x="6" y="18"/>
                        <a:pt x="6" y="21"/>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0" name="Freeform 1418"/>
                <p:cNvSpPr>
                  <a:spLocks/>
                </p:cNvSpPr>
                <p:nvPr/>
              </p:nvSpPr>
              <p:spPr bwMode="auto">
                <a:xfrm>
                  <a:off x="3914" y="2954"/>
                  <a:ext cx="2" cy="2"/>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0" y="2"/>
                        <a:pt x="0" y="2"/>
                        <a:pt x="0" y="2"/>
                      </a:cubicBezTo>
                      <a:cubicBezTo>
                        <a:pt x="1" y="2"/>
                        <a:pt x="1" y="2"/>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1" name="Freeform 1419"/>
                <p:cNvSpPr>
                  <a:spLocks/>
                </p:cNvSpPr>
                <p:nvPr/>
              </p:nvSpPr>
              <p:spPr bwMode="auto">
                <a:xfrm>
                  <a:off x="3838" y="2952"/>
                  <a:ext cx="38"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3 w 45"/>
                    <a:gd name="T13" fmla="*/ 17 h 30"/>
                    <a:gd name="T14" fmla="*/ 17 w 45"/>
                    <a:gd name="T15" fmla="*/ 20 h 30"/>
                    <a:gd name="T16" fmla="*/ 20 w 45"/>
                    <a:gd name="T17" fmla="*/ 18 h 30"/>
                    <a:gd name="T18" fmla="*/ 16 w 45"/>
                    <a:gd name="T19" fmla="*/ 12 h 30"/>
                    <a:gd name="T20" fmla="*/ 4 w 45"/>
                    <a:gd name="T21" fmla="*/ 29 h 30"/>
                    <a:gd name="T22" fmla="*/ 8 w 45"/>
                    <a:gd name="T23" fmla="*/ 27 h 30"/>
                    <a:gd name="T24" fmla="*/ 8 w 45"/>
                    <a:gd name="T25" fmla="*/ 20 h 30"/>
                    <a:gd name="T26" fmla="*/ 12 w 45"/>
                    <a:gd name="T27" fmla="*/ 22 h 30"/>
                    <a:gd name="T28" fmla="*/ 10 w 45"/>
                    <a:gd name="T29" fmla="*/ 26 h 30"/>
                    <a:gd name="T30" fmla="*/ 40 w 45"/>
                    <a:gd name="T31" fmla="*/ 24 h 30"/>
                    <a:gd name="T32" fmla="*/ 36 w 45"/>
                    <a:gd name="T33" fmla="*/ 24 h 30"/>
                    <a:gd name="T34" fmla="*/ 40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3"/>
                        <a:pt x="34" y="11"/>
                        <a:pt x="31" y="9"/>
                      </a:cubicBezTo>
                      <a:cubicBezTo>
                        <a:pt x="29" y="12"/>
                        <a:pt x="35" y="15"/>
                        <a:pt x="32" y="19"/>
                      </a:cubicBezTo>
                      <a:cubicBezTo>
                        <a:pt x="31" y="17"/>
                        <a:pt x="28" y="21"/>
                        <a:pt x="27" y="21"/>
                      </a:cubicBezTo>
                      <a:cubicBezTo>
                        <a:pt x="28" y="19"/>
                        <a:pt x="27" y="13"/>
                        <a:pt x="27" y="12"/>
                      </a:cubicBezTo>
                      <a:cubicBezTo>
                        <a:pt x="26" y="14"/>
                        <a:pt x="24" y="11"/>
                        <a:pt x="22" y="11"/>
                      </a:cubicBezTo>
                      <a:cubicBezTo>
                        <a:pt x="26" y="14"/>
                        <a:pt x="19" y="13"/>
                        <a:pt x="23" y="17"/>
                      </a:cubicBezTo>
                      <a:cubicBezTo>
                        <a:pt x="23" y="20"/>
                        <a:pt x="19" y="23"/>
                        <a:pt x="17" y="20"/>
                      </a:cubicBezTo>
                      <a:cubicBezTo>
                        <a:pt x="17" y="18"/>
                        <a:pt x="19" y="18"/>
                        <a:pt x="20" y="18"/>
                      </a:cubicBezTo>
                      <a:cubicBezTo>
                        <a:pt x="20" y="14"/>
                        <a:pt x="17" y="16"/>
                        <a:pt x="16" y="12"/>
                      </a:cubicBezTo>
                      <a:cubicBezTo>
                        <a:pt x="13" y="18"/>
                        <a:pt x="0" y="19"/>
                        <a:pt x="4" y="29"/>
                      </a:cubicBezTo>
                      <a:cubicBezTo>
                        <a:pt x="6" y="30"/>
                        <a:pt x="7" y="28"/>
                        <a:pt x="8" y="27"/>
                      </a:cubicBezTo>
                      <a:cubicBezTo>
                        <a:pt x="4" y="26"/>
                        <a:pt x="8" y="22"/>
                        <a:pt x="8" y="20"/>
                      </a:cubicBezTo>
                      <a:cubicBezTo>
                        <a:pt x="10" y="22"/>
                        <a:pt x="13" y="18"/>
                        <a:pt x="12" y="22"/>
                      </a:cubicBezTo>
                      <a:cubicBezTo>
                        <a:pt x="10" y="26"/>
                        <a:pt x="10" y="26"/>
                        <a:pt x="10" y="26"/>
                      </a:cubicBezTo>
                      <a:cubicBezTo>
                        <a:pt x="18" y="27"/>
                        <a:pt x="30" y="26"/>
                        <a:pt x="40" y="24"/>
                      </a:cubicBezTo>
                      <a:cubicBezTo>
                        <a:pt x="36" y="24"/>
                        <a:pt x="36" y="24"/>
                        <a:pt x="36" y="24"/>
                      </a:cubicBezTo>
                      <a:cubicBezTo>
                        <a:pt x="36" y="21"/>
                        <a:pt x="38" y="21"/>
                        <a:pt x="40" y="20"/>
                      </a:cubicBezTo>
                      <a:cubicBezTo>
                        <a:pt x="37" y="13"/>
                        <a:pt x="37" y="13"/>
                        <a:pt x="37" y="13"/>
                      </a:cubicBezTo>
                      <a:cubicBezTo>
                        <a:pt x="38" y="13"/>
                        <a:pt x="39" y="12"/>
                        <a:pt x="39" y="15"/>
                      </a:cubicBezTo>
                      <a:cubicBezTo>
                        <a:pt x="41" y="12"/>
                        <a:pt x="40" y="10"/>
                        <a:pt x="39" y="8"/>
                      </a:cubicBezTo>
                      <a:cubicBezTo>
                        <a:pt x="42" y="7"/>
                        <a:pt x="43" y="9"/>
                        <a:pt x="45" y="5"/>
                      </a:cubicBezTo>
                      <a:cubicBezTo>
                        <a:pt x="39"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2" name="Freeform 1420"/>
                <p:cNvSpPr>
                  <a:spLocks/>
                </p:cNvSpPr>
                <p:nvPr/>
              </p:nvSpPr>
              <p:spPr bwMode="auto">
                <a:xfrm>
                  <a:off x="3875" y="2960"/>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3" name="Freeform 1421"/>
                <p:cNvSpPr>
                  <a:spLocks/>
                </p:cNvSpPr>
                <p:nvPr/>
              </p:nvSpPr>
              <p:spPr bwMode="auto">
                <a:xfrm>
                  <a:off x="3873" y="2969"/>
                  <a:ext cx="2" cy="4"/>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4" name="Freeform 1422"/>
                <p:cNvSpPr>
                  <a:spLocks/>
                </p:cNvSpPr>
                <p:nvPr/>
              </p:nvSpPr>
              <p:spPr bwMode="auto">
                <a:xfrm>
                  <a:off x="3846" y="2962"/>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2"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5" name="Freeform 1423"/>
                <p:cNvSpPr>
                  <a:spLocks/>
                </p:cNvSpPr>
                <p:nvPr/>
              </p:nvSpPr>
              <p:spPr bwMode="auto">
                <a:xfrm>
                  <a:off x="3830" y="2966"/>
                  <a:ext cx="12" cy="12"/>
                </a:xfrm>
                <a:custGeom>
                  <a:avLst/>
                  <a:gdLst>
                    <a:gd name="T0" fmla="*/ 0 w 14"/>
                    <a:gd name="T1" fmla="*/ 14 h 14"/>
                    <a:gd name="T2" fmla="*/ 12 w 14"/>
                    <a:gd name="T3" fmla="*/ 12 h 14"/>
                    <a:gd name="T4" fmla="*/ 11 w 14"/>
                    <a:gd name="T5" fmla="*/ 0 h 14"/>
                    <a:gd name="T6" fmla="*/ 7 w 14"/>
                    <a:gd name="T7" fmla="*/ 8 h 14"/>
                    <a:gd name="T8" fmla="*/ 0 w 14"/>
                    <a:gd name="T9" fmla="*/ 9 h 14"/>
                    <a:gd name="T10" fmla="*/ 0 w 14"/>
                    <a:gd name="T11" fmla="*/ 14 h 14"/>
                  </a:gdLst>
                  <a:ahLst/>
                  <a:cxnLst>
                    <a:cxn ang="0">
                      <a:pos x="T0" y="T1"/>
                    </a:cxn>
                    <a:cxn ang="0">
                      <a:pos x="T2" y="T3"/>
                    </a:cxn>
                    <a:cxn ang="0">
                      <a:pos x="T4" y="T5"/>
                    </a:cxn>
                    <a:cxn ang="0">
                      <a:pos x="T6" y="T7"/>
                    </a:cxn>
                    <a:cxn ang="0">
                      <a:pos x="T8" y="T9"/>
                    </a:cxn>
                    <a:cxn ang="0">
                      <a:pos x="T10" y="T11"/>
                    </a:cxn>
                  </a:cxnLst>
                  <a:rect l="0" t="0" r="r" b="b"/>
                  <a:pathLst>
                    <a:path w="14" h="14">
                      <a:moveTo>
                        <a:pt x="0" y="14"/>
                      </a:moveTo>
                      <a:cubicBezTo>
                        <a:pt x="5" y="13"/>
                        <a:pt x="7" y="9"/>
                        <a:pt x="12" y="12"/>
                      </a:cubicBezTo>
                      <a:cubicBezTo>
                        <a:pt x="14" y="8"/>
                        <a:pt x="10" y="4"/>
                        <a:pt x="11" y="0"/>
                      </a:cubicBezTo>
                      <a:cubicBezTo>
                        <a:pt x="8" y="0"/>
                        <a:pt x="9" y="7"/>
                        <a:pt x="7" y="8"/>
                      </a:cubicBezTo>
                      <a:cubicBezTo>
                        <a:pt x="5" y="5"/>
                        <a:pt x="3" y="10"/>
                        <a:pt x="0" y="9"/>
                      </a:cubicBezTo>
                      <a:cubicBezTo>
                        <a:pt x="1" y="10"/>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6" name="Freeform 1424"/>
                <p:cNvSpPr>
                  <a:spLocks/>
                </p:cNvSpPr>
                <p:nvPr/>
              </p:nvSpPr>
              <p:spPr bwMode="auto">
                <a:xfrm>
                  <a:off x="3738" y="2958"/>
                  <a:ext cx="95" cy="25"/>
                </a:xfrm>
                <a:custGeom>
                  <a:avLst/>
                  <a:gdLst>
                    <a:gd name="T0" fmla="*/ 90 w 110"/>
                    <a:gd name="T1" fmla="*/ 10 h 29"/>
                    <a:gd name="T2" fmla="*/ 85 w 110"/>
                    <a:gd name="T3" fmla="*/ 12 h 29"/>
                    <a:gd name="T4" fmla="*/ 87 w 110"/>
                    <a:gd name="T5" fmla="*/ 9 h 29"/>
                    <a:gd name="T6" fmla="*/ 82 w 110"/>
                    <a:gd name="T7" fmla="*/ 7 h 29"/>
                    <a:gd name="T8" fmla="*/ 83 w 110"/>
                    <a:gd name="T9" fmla="*/ 9 h 29"/>
                    <a:gd name="T10" fmla="*/ 73 w 110"/>
                    <a:gd name="T11" fmla="*/ 11 h 29"/>
                    <a:gd name="T12" fmla="*/ 71 w 110"/>
                    <a:gd name="T13" fmla="*/ 16 h 29"/>
                    <a:gd name="T14" fmla="*/ 64 w 110"/>
                    <a:gd name="T15" fmla="*/ 9 h 29"/>
                    <a:gd name="T16" fmla="*/ 67 w 110"/>
                    <a:gd name="T17" fmla="*/ 20 h 29"/>
                    <a:gd name="T18" fmla="*/ 55 w 110"/>
                    <a:gd name="T19" fmla="*/ 17 h 29"/>
                    <a:gd name="T20" fmla="*/ 57 w 110"/>
                    <a:gd name="T21" fmla="*/ 16 h 29"/>
                    <a:gd name="T22" fmla="*/ 51 w 110"/>
                    <a:gd name="T23" fmla="*/ 16 h 29"/>
                    <a:gd name="T24" fmla="*/ 51 w 110"/>
                    <a:gd name="T25" fmla="*/ 11 h 29"/>
                    <a:gd name="T26" fmla="*/ 42 w 110"/>
                    <a:gd name="T27" fmla="*/ 12 h 29"/>
                    <a:gd name="T28" fmla="*/ 42 w 110"/>
                    <a:gd name="T29" fmla="*/ 9 h 29"/>
                    <a:gd name="T30" fmla="*/ 25 w 110"/>
                    <a:gd name="T31" fmla="*/ 15 h 29"/>
                    <a:gd name="T32" fmla="*/ 23 w 110"/>
                    <a:gd name="T33" fmla="*/ 12 h 29"/>
                    <a:gd name="T34" fmla="*/ 25 w 110"/>
                    <a:gd name="T35" fmla="*/ 21 h 29"/>
                    <a:gd name="T36" fmla="*/ 18 w 110"/>
                    <a:gd name="T37" fmla="*/ 21 h 29"/>
                    <a:gd name="T38" fmla="*/ 19 w 110"/>
                    <a:gd name="T39" fmla="*/ 14 h 29"/>
                    <a:gd name="T40" fmla="*/ 15 w 110"/>
                    <a:gd name="T41" fmla="*/ 17 h 29"/>
                    <a:gd name="T42" fmla="*/ 12 w 110"/>
                    <a:gd name="T43" fmla="*/ 12 h 29"/>
                    <a:gd name="T44" fmla="*/ 5 w 110"/>
                    <a:gd name="T45" fmla="*/ 21 h 29"/>
                    <a:gd name="T46" fmla="*/ 0 w 110"/>
                    <a:gd name="T47" fmla="*/ 20 h 29"/>
                    <a:gd name="T48" fmla="*/ 4 w 110"/>
                    <a:gd name="T49" fmla="*/ 29 h 29"/>
                    <a:gd name="T50" fmla="*/ 29 w 110"/>
                    <a:gd name="T51" fmla="*/ 26 h 29"/>
                    <a:gd name="T52" fmla="*/ 35 w 110"/>
                    <a:gd name="T53" fmla="*/ 20 h 29"/>
                    <a:gd name="T54" fmla="*/ 36 w 110"/>
                    <a:gd name="T55" fmla="*/ 26 h 29"/>
                    <a:gd name="T56" fmla="*/ 36 w 110"/>
                    <a:gd name="T57" fmla="*/ 20 h 29"/>
                    <a:gd name="T58" fmla="*/ 40 w 110"/>
                    <a:gd name="T59" fmla="*/ 25 h 29"/>
                    <a:gd name="T60" fmla="*/ 42 w 110"/>
                    <a:gd name="T61" fmla="*/ 20 h 29"/>
                    <a:gd name="T62" fmla="*/ 45 w 110"/>
                    <a:gd name="T63" fmla="*/ 26 h 29"/>
                    <a:gd name="T64" fmla="*/ 84 w 110"/>
                    <a:gd name="T65" fmla="*/ 21 h 29"/>
                    <a:gd name="T66" fmla="*/ 83 w 110"/>
                    <a:gd name="T67" fmla="*/ 16 h 29"/>
                    <a:gd name="T68" fmla="*/ 98 w 110"/>
                    <a:gd name="T69" fmla="*/ 15 h 29"/>
                    <a:gd name="T70" fmla="*/ 99 w 110"/>
                    <a:gd name="T71" fmla="*/ 11 h 29"/>
                    <a:gd name="T72" fmla="*/ 99 w 110"/>
                    <a:gd name="T73" fmla="*/ 21 h 29"/>
                    <a:gd name="T74" fmla="*/ 104 w 110"/>
                    <a:gd name="T75" fmla="*/ 19 h 29"/>
                    <a:gd name="T76" fmla="*/ 101 w 110"/>
                    <a:gd name="T77" fmla="*/ 17 h 29"/>
                    <a:gd name="T78" fmla="*/ 106 w 110"/>
                    <a:gd name="T79" fmla="*/ 19 h 29"/>
                    <a:gd name="T80" fmla="*/ 102 w 110"/>
                    <a:gd name="T81" fmla="*/ 8 h 29"/>
                    <a:gd name="T82" fmla="*/ 90 w 110"/>
                    <a:gd name="T83" fmla="*/ 4 h 29"/>
                    <a:gd name="T84" fmla="*/ 90 w 110"/>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29">
                      <a:moveTo>
                        <a:pt x="90" y="10"/>
                      </a:moveTo>
                      <a:cubicBezTo>
                        <a:pt x="88" y="11"/>
                        <a:pt x="86" y="14"/>
                        <a:pt x="85" y="12"/>
                      </a:cubicBezTo>
                      <a:cubicBezTo>
                        <a:pt x="85" y="10"/>
                        <a:pt x="86" y="9"/>
                        <a:pt x="87" y="9"/>
                      </a:cubicBezTo>
                      <a:cubicBezTo>
                        <a:pt x="86" y="4"/>
                        <a:pt x="85" y="10"/>
                        <a:pt x="82" y="7"/>
                      </a:cubicBezTo>
                      <a:cubicBezTo>
                        <a:pt x="83" y="7"/>
                        <a:pt x="84" y="8"/>
                        <a:pt x="83" y="9"/>
                      </a:cubicBezTo>
                      <a:cubicBezTo>
                        <a:pt x="77" y="8"/>
                        <a:pt x="80" y="14"/>
                        <a:pt x="73" y="11"/>
                      </a:cubicBezTo>
                      <a:cubicBezTo>
                        <a:pt x="72" y="13"/>
                        <a:pt x="71" y="13"/>
                        <a:pt x="71" y="16"/>
                      </a:cubicBezTo>
                      <a:cubicBezTo>
                        <a:pt x="67" y="12"/>
                        <a:pt x="69" y="12"/>
                        <a:pt x="64" y="9"/>
                      </a:cubicBezTo>
                      <a:cubicBezTo>
                        <a:pt x="64" y="11"/>
                        <a:pt x="66" y="15"/>
                        <a:pt x="67" y="20"/>
                      </a:cubicBezTo>
                      <a:cubicBezTo>
                        <a:pt x="59" y="14"/>
                        <a:pt x="60" y="21"/>
                        <a:pt x="55" y="17"/>
                      </a:cubicBezTo>
                      <a:cubicBezTo>
                        <a:pt x="55" y="16"/>
                        <a:pt x="56" y="15"/>
                        <a:pt x="57" y="16"/>
                      </a:cubicBezTo>
                      <a:cubicBezTo>
                        <a:pt x="56" y="10"/>
                        <a:pt x="54" y="17"/>
                        <a:pt x="51" y="16"/>
                      </a:cubicBezTo>
                      <a:cubicBezTo>
                        <a:pt x="51" y="11"/>
                        <a:pt x="51" y="11"/>
                        <a:pt x="51" y="11"/>
                      </a:cubicBezTo>
                      <a:cubicBezTo>
                        <a:pt x="49" y="12"/>
                        <a:pt x="45" y="16"/>
                        <a:pt x="42" y="12"/>
                      </a:cubicBezTo>
                      <a:cubicBezTo>
                        <a:pt x="42" y="9"/>
                        <a:pt x="42" y="9"/>
                        <a:pt x="42" y="9"/>
                      </a:cubicBezTo>
                      <a:cubicBezTo>
                        <a:pt x="37" y="14"/>
                        <a:pt x="30" y="12"/>
                        <a:pt x="25" y="15"/>
                      </a:cubicBezTo>
                      <a:cubicBezTo>
                        <a:pt x="23" y="12"/>
                        <a:pt x="23" y="12"/>
                        <a:pt x="23" y="12"/>
                      </a:cubicBezTo>
                      <a:cubicBezTo>
                        <a:pt x="16" y="16"/>
                        <a:pt x="29" y="13"/>
                        <a:pt x="25" y="21"/>
                      </a:cubicBezTo>
                      <a:cubicBezTo>
                        <a:pt x="24" y="11"/>
                        <a:pt x="22" y="24"/>
                        <a:pt x="18" y="21"/>
                      </a:cubicBezTo>
                      <a:cubicBezTo>
                        <a:pt x="16" y="17"/>
                        <a:pt x="21" y="19"/>
                        <a:pt x="19" y="14"/>
                      </a:cubicBezTo>
                      <a:cubicBezTo>
                        <a:pt x="19" y="19"/>
                        <a:pt x="17" y="16"/>
                        <a:pt x="15" y="17"/>
                      </a:cubicBezTo>
                      <a:cubicBezTo>
                        <a:pt x="15" y="13"/>
                        <a:pt x="11" y="17"/>
                        <a:pt x="12" y="12"/>
                      </a:cubicBezTo>
                      <a:cubicBezTo>
                        <a:pt x="5" y="21"/>
                        <a:pt x="5" y="21"/>
                        <a:pt x="5" y="21"/>
                      </a:cubicBezTo>
                      <a:cubicBezTo>
                        <a:pt x="4" y="18"/>
                        <a:pt x="2" y="19"/>
                        <a:pt x="0" y="20"/>
                      </a:cubicBezTo>
                      <a:cubicBezTo>
                        <a:pt x="4" y="20"/>
                        <a:pt x="0" y="27"/>
                        <a:pt x="4" y="29"/>
                      </a:cubicBezTo>
                      <a:cubicBezTo>
                        <a:pt x="11" y="26"/>
                        <a:pt x="21" y="24"/>
                        <a:pt x="29" y="26"/>
                      </a:cubicBezTo>
                      <a:cubicBezTo>
                        <a:pt x="29" y="19"/>
                        <a:pt x="34" y="25"/>
                        <a:pt x="35" y="20"/>
                      </a:cubicBezTo>
                      <a:cubicBezTo>
                        <a:pt x="36" y="26"/>
                        <a:pt x="36" y="26"/>
                        <a:pt x="36" y="26"/>
                      </a:cubicBezTo>
                      <a:cubicBezTo>
                        <a:pt x="41" y="24"/>
                        <a:pt x="35" y="22"/>
                        <a:pt x="36" y="20"/>
                      </a:cubicBezTo>
                      <a:cubicBezTo>
                        <a:pt x="38" y="19"/>
                        <a:pt x="40" y="23"/>
                        <a:pt x="40" y="25"/>
                      </a:cubicBezTo>
                      <a:cubicBezTo>
                        <a:pt x="44" y="25"/>
                        <a:pt x="40" y="23"/>
                        <a:pt x="42" y="20"/>
                      </a:cubicBezTo>
                      <a:cubicBezTo>
                        <a:pt x="45" y="26"/>
                        <a:pt x="45" y="26"/>
                        <a:pt x="45" y="26"/>
                      </a:cubicBezTo>
                      <a:cubicBezTo>
                        <a:pt x="56" y="23"/>
                        <a:pt x="71" y="18"/>
                        <a:pt x="84" y="21"/>
                      </a:cubicBezTo>
                      <a:cubicBezTo>
                        <a:pt x="83" y="16"/>
                        <a:pt x="83" y="16"/>
                        <a:pt x="83" y="16"/>
                      </a:cubicBezTo>
                      <a:cubicBezTo>
                        <a:pt x="89" y="18"/>
                        <a:pt x="92" y="6"/>
                        <a:pt x="98" y="15"/>
                      </a:cubicBezTo>
                      <a:cubicBezTo>
                        <a:pt x="99" y="11"/>
                        <a:pt x="99" y="11"/>
                        <a:pt x="99" y="11"/>
                      </a:cubicBezTo>
                      <a:cubicBezTo>
                        <a:pt x="99" y="13"/>
                        <a:pt x="101" y="18"/>
                        <a:pt x="99" y="21"/>
                      </a:cubicBezTo>
                      <a:cubicBezTo>
                        <a:pt x="101" y="19"/>
                        <a:pt x="103" y="21"/>
                        <a:pt x="104" y="19"/>
                      </a:cubicBezTo>
                      <a:cubicBezTo>
                        <a:pt x="101" y="17"/>
                        <a:pt x="101" y="17"/>
                        <a:pt x="101" y="17"/>
                      </a:cubicBezTo>
                      <a:cubicBezTo>
                        <a:pt x="103" y="13"/>
                        <a:pt x="105" y="16"/>
                        <a:pt x="106" y="19"/>
                      </a:cubicBezTo>
                      <a:cubicBezTo>
                        <a:pt x="110" y="14"/>
                        <a:pt x="103" y="11"/>
                        <a:pt x="102" y="8"/>
                      </a:cubicBezTo>
                      <a:cubicBezTo>
                        <a:pt x="96" y="16"/>
                        <a:pt x="95" y="0"/>
                        <a:pt x="90" y="4"/>
                      </a:cubicBezTo>
                      <a:cubicBezTo>
                        <a:pt x="86" y="7"/>
                        <a:pt x="90" y="8"/>
                        <a:pt x="90"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7" name="Freeform 1425"/>
                <p:cNvSpPr>
                  <a:spLocks/>
                </p:cNvSpPr>
                <p:nvPr/>
              </p:nvSpPr>
              <p:spPr bwMode="auto">
                <a:xfrm>
                  <a:off x="3824" y="2976"/>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8" name="Freeform 1426"/>
                <p:cNvSpPr>
                  <a:spLocks/>
                </p:cNvSpPr>
                <p:nvPr/>
              </p:nvSpPr>
              <p:spPr bwMode="auto">
                <a:xfrm>
                  <a:off x="3737" y="2975"/>
                  <a:ext cx="1" cy="1"/>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89" name="Rectangle 1427"/>
                <p:cNvSpPr>
                  <a:spLocks noChangeArrowheads="1"/>
                </p:cNvSpPr>
                <p:nvPr/>
              </p:nvSpPr>
              <p:spPr bwMode="auto">
                <a:xfrm>
                  <a:off x="3830" y="2974"/>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0" name="Freeform 1428"/>
                <p:cNvSpPr>
                  <a:spLocks/>
                </p:cNvSpPr>
                <p:nvPr/>
              </p:nvSpPr>
              <p:spPr bwMode="auto">
                <a:xfrm>
                  <a:off x="3831" y="2965"/>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1" name="Freeform 1429"/>
                <p:cNvSpPr>
                  <a:spLocks/>
                </p:cNvSpPr>
                <p:nvPr/>
              </p:nvSpPr>
              <p:spPr bwMode="auto">
                <a:xfrm>
                  <a:off x="3724" y="2971"/>
                  <a:ext cx="0" cy="2"/>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2" name="Freeform 1430"/>
                <p:cNvSpPr>
                  <a:spLocks/>
                </p:cNvSpPr>
                <p:nvPr/>
              </p:nvSpPr>
              <p:spPr bwMode="auto">
                <a:xfrm>
                  <a:off x="3683" y="2972"/>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3" name="Freeform 1431"/>
                <p:cNvSpPr>
                  <a:spLocks/>
                </p:cNvSpPr>
                <p:nvPr/>
              </p:nvSpPr>
              <p:spPr bwMode="auto">
                <a:xfrm>
                  <a:off x="3573" y="2967"/>
                  <a:ext cx="163" cy="31"/>
                </a:xfrm>
                <a:custGeom>
                  <a:avLst/>
                  <a:gdLst>
                    <a:gd name="T0" fmla="*/ 7 w 189"/>
                    <a:gd name="T1" fmla="*/ 20 h 36"/>
                    <a:gd name="T2" fmla="*/ 4 w 189"/>
                    <a:gd name="T3" fmla="*/ 27 h 36"/>
                    <a:gd name="T4" fmla="*/ 11 w 189"/>
                    <a:gd name="T5" fmla="*/ 30 h 36"/>
                    <a:gd name="T6" fmla="*/ 20 w 189"/>
                    <a:gd name="T7" fmla="*/ 26 h 36"/>
                    <a:gd name="T8" fmla="*/ 41 w 189"/>
                    <a:gd name="T9" fmla="*/ 24 h 36"/>
                    <a:gd name="T10" fmla="*/ 55 w 189"/>
                    <a:gd name="T11" fmla="*/ 26 h 36"/>
                    <a:gd name="T12" fmla="*/ 73 w 189"/>
                    <a:gd name="T13" fmla="*/ 19 h 36"/>
                    <a:gd name="T14" fmla="*/ 78 w 189"/>
                    <a:gd name="T15" fmla="*/ 21 h 36"/>
                    <a:gd name="T16" fmla="*/ 88 w 189"/>
                    <a:gd name="T17" fmla="*/ 23 h 36"/>
                    <a:gd name="T18" fmla="*/ 92 w 189"/>
                    <a:gd name="T19" fmla="*/ 12 h 36"/>
                    <a:gd name="T20" fmla="*/ 101 w 189"/>
                    <a:gd name="T21" fmla="*/ 12 h 36"/>
                    <a:gd name="T22" fmla="*/ 109 w 189"/>
                    <a:gd name="T23" fmla="*/ 16 h 36"/>
                    <a:gd name="T24" fmla="*/ 121 w 189"/>
                    <a:gd name="T25" fmla="*/ 15 h 36"/>
                    <a:gd name="T26" fmla="*/ 134 w 189"/>
                    <a:gd name="T27" fmla="*/ 17 h 36"/>
                    <a:gd name="T28" fmla="*/ 145 w 189"/>
                    <a:gd name="T29" fmla="*/ 14 h 36"/>
                    <a:gd name="T30" fmla="*/ 152 w 189"/>
                    <a:gd name="T31" fmla="*/ 10 h 36"/>
                    <a:gd name="T32" fmla="*/ 155 w 189"/>
                    <a:gd name="T33" fmla="*/ 15 h 36"/>
                    <a:gd name="T34" fmla="*/ 162 w 189"/>
                    <a:gd name="T35" fmla="*/ 13 h 36"/>
                    <a:gd name="T36" fmla="*/ 189 w 189"/>
                    <a:gd name="T37" fmla="*/ 12 h 36"/>
                    <a:gd name="T38" fmla="*/ 175 w 189"/>
                    <a:gd name="T39" fmla="*/ 12 h 36"/>
                    <a:gd name="T40" fmla="*/ 173 w 189"/>
                    <a:gd name="T41" fmla="*/ 15 h 36"/>
                    <a:gd name="T42" fmla="*/ 169 w 189"/>
                    <a:gd name="T43" fmla="*/ 3 h 36"/>
                    <a:gd name="T44" fmla="*/ 166 w 189"/>
                    <a:gd name="T45" fmla="*/ 2 h 36"/>
                    <a:gd name="T46" fmla="*/ 157 w 189"/>
                    <a:gd name="T47" fmla="*/ 4 h 36"/>
                    <a:gd name="T48" fmla="*/ 149 w 189"/>
                    <a:gd name="T49" fmla="*/ 3 h 36"/>
                    <a:gd name="T50" fmla="*/ 137 w 189"/>
                    <a:gd name="T51" fmla="*/ 3 h 36"/>
                    <a:gd name="T52" fmla="*/ 127 w 189"/>
                    <a:gd name="T53" fmla="*/ 6 h 36"/>
                    <a:gd name="T54" fmla="*/ 127 w 189"/>
                    <a:gd name="T55" fmla="*/ 5 h 36"/>
                    <a:gd name="T56" fmla="*/ 124 w 189"/>
                    <a:gd name="T57" fmla="*/ 5 h 36"/>
                    <a:gd name="T58" fmla="*/ 115 w 189"/>
                    <a:gd name="T59" fmla="*/ 6 h 36"/>
                    <a:gd name="T60" fmla="*/ 107 w 189"/>
                    <a:gd name="T61" fmla="*/ 9 h 36"/>
                    <a:gd name="T62" fmla="*/ 104 w 189"/>
                    <a:gd name="T63" fmla="*/ 5 h 36"/>
                    <a:gd name="T64" fmla="*/ 94 w 189"/>
                    <a:gd name="T65" fmla="*/ 5 h 36"/>
                    <a:gd name="T66" fmla="*/ 90 w 189"/>
                    <a:gd name="T67" fmla="*/ 10 h 36"/>
                    <a:gd name="T68" fmla="*/ 77 w 189"/>
                    <a:gd name="T69" fmla="*/ 12 h 36"/>
                    <a:gd name="T70" fmla="*/ 60 w 189"/>
                    <a:gd name="T71" fmla="*/ 15 h 36"/>
                    <a:gd name="T72" fmla="*/ 55 w 189"/>
                    <a:gd name="T73" fmla="*/ 14 h 36"/>
                    <a:gd name="T74" fmla="*/ 35 w 189"/>
                    <a:gd name="T75" fmla="*/ 16 h 36"/>
                    <a:gd name="T76" fmla="*/ 43 w 189"/>
                    <a:gd name="T77" fmla="*/ 22 h 36"/>
                    <a:gd name="T78" fmla="*/ 34 w 189"/>
                    <a:gd name="T79"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36">
                      <a:moveTo>
                        <a:pt x="16" y="13"/>
                      </a:moveTo>
                      <a:cubicBezTo>
                        <a:pt x="13" y="15"/>
                        <a:pt x="9" y="16"/>
                        <a:pt x="7" y="20"/>
                      </a:cubicBezTo>
                      <a:cubicBezTo>
                        <a:pt x="7" y="18"/>
                        <a:pt x="7" y="18"/>
                        <a:pt x="7" y="18"/>
                      </a:cubicBezTo>
                      <a:cubicBezTo>
                        <a:pt x="5" y="19"/>
                        <a:pt x="0" y="23"/>
                        <a:pt x="4" y="27"/>
                      </a:cubicBezTo>
                      <a:cubicBezTo>
                        <a:pt x="4" y="25"/>
                        <a:pt x="4" y="25"/>
                        <a:pt x="4" y="25"/>
                      </a:cubicBezTo>
                      <a:cubicBezTo>
                        <a:pt x="8" y="21"/>
                        <a:pt x="7" y="29"/>
                        <a:pt x="11" y="30"/>
                      </a:cubicBezTo>
                      <a:cubicBezTo>
                        <a:pt x="14" y="29"/>
                        <a:pt x="16" y="20"/>
                        <a:pt x="19" y="22"/>
                      </a:cubicBezTo>
                      <a:cubicBezTo>
                        <a:pt x="20" y="22"/>
                        <a:pt x="20" y="24"/>
                        <a:pt x="20" y="26"/>
                      </a:cubicBezTo>
                      <a:cubicBezTo>
                        <a:pt x="23" y="26"/>
                        <a:pt x="24" y="19"/>
                        <a:pt x="26" y="18"/>
                      </a:cubicBezTo>
                      <a:cubicBezTo>
                        <a:pt x="28" y="36"/>
                        <a:pt x="36" y="13"/>
                        <a:pt x="41" y="24"/>
                      </a:cubicBezTo>
                      <a:cubicBezTo>
                        <a:pt x="44" y="23"/>
                        <a:pt x="49" y="24"/>
                        <a:pt x="52" y="21"/>
                      </a:cubicBezTo>
                      <a:cubicBezTo>
                        <a:pt x="50" y="25"/>
                        <a:pt x="56" y="21"/>
                        <a:pt x="55" y="26"/>
                      </a:cubicBezTo>
                      <a:cubicBezTo>
                        <a:pt x="56" y="16"/>
                        <a:pt x="66" y="30"/>
                        <a:pt x="67" y="17"/>
                      </a:cubicBezTo>
                      <a:cubicBezTo>
                        <a:pt x="72" y="21"/>
                        <a:pt x="67" y="16"/>
                        <a:pt x="73" y="19"/>
                      </a:cubicBezTo>
                      <a:cubicBezTo>
                        <a:pt x="73" y="21"/>
                        <a:pt x="72" y="21"/>
                        <a:pt x="72" y="21"/>
                      </a:cubicBezTo>
                      <a:cubicBezTo>
                        <a:pt x="74" y="23"/>
                        <a:pt x="75" y="15"/>
                        <a:pt x="78" y="21"/>
                      </a:cubicBezTo>
                      <a:cubicBezTo>
                        <a:pt x="82" y="22"/>
                        <a:pt x="78" y="18"/>
                        <a:pt x="81" y="14"/>
                      </a:cubicBezTo>
                      <a:cubicBezTo>
                        <a:pt x="86" y="15"/>
                        <a:pt x="85" y="17"/>
                        <a:pt x="88" y="23"/>
                      </a:cubicBezTo>
                      <a:cubicBezTo>
                        <a:pt x="88" y="16"/>
                        <a:pt x="91" y="19"/>
                        <a:pt x="93" y="16"/>
                      </a:cubicBezTo>
                      <a:cubicBezTo>
                        <a:pt x="93" y="16"/>
                        <a:pt x="89" y="15"/>
                        <a:pt x="92" y="12"/>
                      </a:cubicBezTo>
                      <a:cubicBezTo>
                        <a:pt x="97" y="13"/>
                        <a:pt x="96" y="8"/>
                        <a:pt x="102" y="6"/>
                      </a:cubicBezTo>
                      <a:cubicBezTo>
                        <a:pt x="105" y="13"/>
                        <a:pt x="96" y="7"/>
                        <a:pt x="101" y="12"/>
                      </a:cubicBezTo>
                      <a:cubicBezTo>
                        <a:pt x="98" y="15"/>
                        <a:pt x="95" y="15"/>
                        <a:pt x="93" y="20"/>
                      </a:cubicBezTo>
                      <a:cubicBezTo>
                        <a:pt x="98" y="20"/>
                        <a:pt x="104" y="19"/>
                        <a:pt x="109" y="16"/>
                      </a:cubicBezTo>
                      <a:cubicBezTo>
                        <a:pt x="112" y="17"/>
                        <a:pt x="107" y="19"/>
                        <a:pt x="110" y="20"/>
                      </a:cubicBezTo>
                      <a:cubicBezTo>
                        <a:pt x="115" y="23"/>
                        <a:pt x="117" y="13"/>
                        <a:pt x="121" y="15"/>
                      </a:cubicBezTo>
                      <a:cubicBezTo>
                        <a:pt x="121" y="19"/>
                        <a:pt x="121" y="19"/>
                        <a:pt x="121" y="19"/>
                      </a:cubicBezTo>
                      <a:cubicBezTo>
                        <a:pt x="123" y="14"/>
                        <a:pt x="130" y="20"/>
                        <a:pt x="134" y="17"/>
                      </a:cubicBezTo>
                      <a:cubicBezTo>
                        <a:pt x="134" y="15"/>
                        <a:pt x="133" y="14"/>
                        <a:pt x="134" y="13"/>
                      </a:cubicBezTo>
                      <a:cubicBezTo>
                        <a:pt x="134" y="22"/>
                        <a:pt x="140" y="8"/>
                        <a:pt x="145" y="14"/>
                      </a:cubicBezTo>
                      <a:cubicBezTo>
                        <a:pt x="144" y="9"/>
                        <a:pt x="149" y="5"/>
                        <a:pt x="151" y="5"/>
                      </a:cubicBezTo>
                      <a:cubicBezTo>
                        <a:pt x="153" y="6"/>
                        <a:pt x="152" y="8"/>
                        <a:pt x="152" y="10"/>
                      </a:cubicBezTo>
                      <a:cubicBezTo>
                        <a:pt x="148" y="7"/>
                        <a:pt x="148" y="16"/>
                        <a:pt x="145" y="19"/>
                      </a:cubicBezTo>
                      <a:cubicBezTo>
                        <a:pt x="148" y="16"/>
                        <a:pt x="153" y="19"/>
                        <a:pt x="155" y="15"/>
                      </a:cubicBezTo>
                      <a:cubicBezTo>
                        <a:pt x="154" y="19"/>
                        <a:pt x="154" y="19"/>
                        <a:pt x="154" y="19"/>
                      </a:cubicBezTo>
                      <a:cubicBezTo>
                        <a:pt x="159" y="19"/>
                        <a:pt x="158" y="9"/>
                        <a:pt x="162" y="13"/>
                      </a:cubicBezTo>
                      <a:cubicBezTo>
                        <a:pt x="162" y="16"/>
                        <a:pt x="162" y="16"/>
                        <a:pt x="162" y="16"/>
                      </a:cubicBezTo>
                      <a:cubicBezTo>
                        <a:pt x="171" y="15"/>
                        <a:pt x="182" y="20"/>
                        <a:pt x="189" y="12"/>
                      </a:cubicBezTo>
                      <a:cubicBezTo>
                        <a:pt x="189" y="10"/>
                        <a:pt x="185" y="4"/>
                        <a:pt x="185" y="2"/>
                      </a:cubicBezTo>
                      <a:cubicBezTo>
                        <a:pt x="180" y="4"/>
                        <a:pt x="178" y="9"/>
                        <a:pt x="175" y="12"/>
                      </a:cubicBezTo>
                      <a:cubicBezTo>
                        <a:pt x="175" y="7"/>
                        <a:pt x="175" y="7"/>
                        <a:pt x="175" y="7"/>
                      </a:cubicBezTo>
                      <a:cubicBezTo>
                        <a:pt x="174" y="10"/>
                        <a:pt x="171" y="12"/>
                        <a:pt x="173" y="15"/>
                      </a:cubicBezTo>
                      <a:cubicBezTo>
                        <a:pt x="170" y="18"/>
                        <a:pt x="171" y="11"/>
                        <a:pt x="168" y="14"/>
                      </a:cubicBezTo>
                      <a:cubicBezTo>
                        <a:pt x="168" y="8"/>
                        <a:pt x="170" y="8"/>
                        <a:pt x="169" y="3"/>
                      </a:cubicBezTo>
                      <a:cubicBezTo>
                        <a:pt x="167" y="6"/>
                        <a:pt x="167" y="6"/>
                        <a:pt x="167" y="6"/>
                      </a:cubicBezTo>
                      <a:cubicBezTo>
                        <a:pt x="168" y="4"/>
                        <a:pt x="165" y="4"/>
                        <a:pt x="166" y="2"/>
                      </a:cubicBezTo>
                      <a:cubicBezTo>
                        <a:pt x="161" y="9"/>
                        <a:pt x="159" y="0"/>
                        <a:pt x="154" y="3"/>
                      </a:cubicBezTo>
                      <a:cubicBezTo>
                        <a:pt x="157" y="4"/>
                        <a:pt x="157" y="4"/>
                        <a:pt x="157" y="4"/>
                      </a:cubicBezTo>
                      <a:cubicBezTo>
                        <a:pt x="157" y="7"/>
                        <a:pt x="155" y="7"/>
                        <a:pt x="154" y="8"/>
                      </a:cubicBezTo>
                      <a:cubicBezTo>
                        <a:pt x="153" y="4"/>
                        <a:pt x="152" y="4"/>
                        <a:pt x="149" y="3"/>
                      </a:cubicBezTo>
                      <a:cubicBezTo>
                        <a:pt x="147" y="5"/>
                        <a:pt x="146" y="10"/>
                        <a:pt x="143" y="10"/>
                      </a:cubicBezTo>
                      <a:cubicBezTo>
                        <a:pt x="143" y="5"/>
                        <a:pt x="138" y="8"/>
                        <a:pt x="137" y="3"/>
                      </a:cubicBezTo>
                      <a:cubicBezTo>
                        <a:pt x="137" y="8"/>
                        <a:pt x="131" y="5"/>
                        <a:pt x="131" y="8"/>
                      </a:cubicBezTo>
                      <a:cubicBezTo>
                        <a:pt x="129" y="9"/>
                        <a:pt x="127" y="9"/>
                        <a:pt x="127" y="6"/>
                      </a:cubicBezTo>
                      <a:cubicBezTo>
                        <a:pt x="128" y="5"/>
                        <a:pt x="128" y="5"/>
                        <a:pt x="128" y="5"/>
                      </a:cubicBezTo>
                      <a:cubicBezTo>
                        <a:pt x="127" y="5"/>
                        <a:pt x="127" y="5"/>
                        <a:pt x="127" y="5"/>
                      </a:cubicBezTo>
                      <a:cubicBezTo>
                        <a:pt x="127" y="4"/>
                        <a:pt x="127" y="4"/>
                        <a:pt x="127" y="4"/>
                      </a:cubicBezTo>
                      <a:cubicBezTo>
                        <a:pt x="125" y="4"/>
                        <a:pt x="125" y="8"/>
                        <a:pt x="124" y="5"/>
                      </a:cubicBezTo>
                      <a:cubicBezTo>
                        <a:pt x="123" y="3"/>
                        <a:pt x="125" y="3"/>
                        <a:pt x="125" y="3"/>
                      </a:cubicBezTo>
                      <a:cubicBezTo>
                        <a:pt x="121" y="2"/>
                        <a:pt x="119" y="11"/>
                        <a:pt x="115" y="6"/>
                      </a:cubicBezTo>
                      <a:cubicBezTo>
                        <a:pt x="115" y="9"/>
                        <a:pt x="110" y="9"/>
                        <a:pt x="112" y="15"/>
                      </a:cubicBezTo>
                      <a:cubicBezTo>
                        <a:pt x="110" y="13"/>
                        <a:pt x="111" y="9"/>
                        <a:pt x="107" y="9"/>
                      </a:cubicBezTo>
                      <a:cubicBezTo>
                        <a:pt x="106" y="14"/>
                        <a:pt x="104" y="8"/>
                        <a:pt x="101" y="11"/>
                      </a:cubicBezTo>
                      <a:cubicBezTo>
                        <a:pt x="104" y="6"/>
                        <a:pt x="101" y="10"/>
                        <a:pt x="104" y="5"/>
                      </a:cubicBezTo>
                      <a:cubicBezTo>
                        <a:pt x="102" y="2"/>
                        <a:pt x="99" y="9"/>
                        <a:pt x="95" y="8"/>
                      </a:cubicBezTo>
                      <a:cubicBezTo>
                        <a:pt x="94" y="5"/>
                        <a:pt x="94" y="5"/>
                        <a:pt x="94" y="5"/>
                      </a:cubicBezTo>
                      <a:cubicBezTo>
                        <a:pt x="92" y="6"/>
                        <a:pt x="91" y="10"/>
                        <a:pt x="89" y="6"/>
                      </a:cubicBezTo>
                      <a:cubicBezTo>
                        <a:pt x="90" y="10"/>
                        <a:pt x="90" y="10"/>
                        <a:pt x="90" y="10"/>
                      </a:cubicBezTo>
                      <a:cubicBezTo>
                        <a:pt x="87" y="8"/>
                        <a:pt x="83" y="9"/>
                        <a:pt x="80" y="6"/>
                      </a:cubicBezTo>
                      <a:cubicBezTo>
                        <a:pt x="77" y="12"/>
                        <a:pt x="77" y="12"/>
                        <a:pt x="77" y="12"/>
                      </a:cubicBezTo>
                      <a:cubicBezTo>
                        <a:pt x="73" y="5"/>
                        <a:pt x="67" y="12"/>
                        <a:pt x="64" y="18"/>
                      </a:cubicBezTo>
                      <a:cubicBezTo>
                        <a:pt x="62" y="18"/>
                        <a:pt x="60" y="17"/>
                        <a:pt x="60" y="15"/>
                      </a:cubicBezTo>
                      <a:cubicBezTo>
                        <a:pt x="61" y="13"/>
                        <a:pt x="61" y="13"/>
                        <a:pt x="61" y="13"/>
                      </a:cubicBezTo>
                      <a:cubicBezTo>
                        <a:pt x="59" y="13"/>
                        <a:pt x="56" y="9"/>
                        <a:pt x="55" y="14"/>
                      </a:cubicBezTo>
                      <a:cubicBezTo>
                        <a:pt x="52" y="16"/>
                        <a:pt x="53" y="11"/>
                        <a:pt x="51" y="10"/>
                      </a:cubicBezTo>
                      <a:cubicBezTo>
                        <a:pt x="46" y="18"/>
                        <a:pt x="36" y="4"/>
                        <a:pt x="35" y="16"/>
                      </a:cubicBezTo>
                      <a:cubicBezTo>
                        <a:pt x="37" y="16"/>
                        <a:pt x="41" y="19"/>
                        <a:pt x="45" y="18"/>
                      </a:cubicBezTo>
                      <a:cubicBezTo>
                        <a:pt x="44" y="20"/>
                        <a:pt x="45" y="22"/>
                        <a:pt x="43" y="22"/>
                      </a:cubicBezTo>
                      <a:cubicBezTo>
                        <a:pt x="39" y="23"/>
                        <a:pt x="37" y="18"/>
                        <a:pt x="33" y="21"/>
                      </a:cubicBezTo>
                      <a:cubicBezTo>
                        <a:pt x="34" y="13"/>
                        <a:pt x="34" y="13"/>
                        <a:pt x="34" y="13"/>
                      </a:cubicBezTo>
                      <a:cubicBezTo>
                        <a:pt x="27" y="5"/>
                        <a:pt x="21" y="24"/>
                        <a:pt x="16"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4" name="Freeform 1432"/>
                <p:cNvSpPr>
                  <a:spLocks/>
                </p:cNvSpPr>
                <p:nvPr/>
              </p:nvSpPr>
              <p:spPr bwMode="auto">
                <a:xfrm>
                  <a:off x="3626" y="2974"/>
                  <a:ext cx="3" cy="4"/>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2" y="3"/>
                        <a:pt x="3" y="2"/>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5" name="Freeform 1433"/>
                <p:cNvSpPr>
                  <a:spLocks/>
                </p:cNvSpPr>
                <p:nvPr/>
              </p:nvSpPr>
              <p:spPr bwMode="auto">
                <a:xfrm>
                  <a:off x="3625" y="2977"/>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6" name="Freeform 1434"/>
                <p:cNvSpPr>
                  <a:spLocks/>
                </p:cNvSpPr>
                <p:nvPr/>
              </p:nvSpPr>
              <p:spPr bwMode="auto">
                <a:xfrm>
                  <a:off x="3574" y="2979"/>
                  <a:ext cx="3" cy="2"/>
                </a:xfrm>
                <a:custGeom>
                  <a:avLst/>
                  <a:gdLst>
                    <a:gd name="T0" fmla="*/ 4 w 4"/>
                    <a:gd name="T1" fmla="*/ 1 h 2"/>
                    <a:gd name="T2" fmla="*/ 0 w 4"/>
                    <a:gd name="T3" fmla="*/ 1 h 2"/>
                    <a:gd name="T4" fmla="*/ 4 w 4"/>
                    <a:gd name="T5" fmla="*/ 1 h 2"/>
                  </a:gdLst>
                  <a:ahLst/>
                  <a:cxnLst>
                    <a:cxn ang="0">
                      <a:pos x="T0" y="T1"/>
                    </a:cxn>
                    <a:cxn ang="0">
                      <a:pos x="T2" y="T3"/>
                    </a:cxn>
                    <a:cxn ang="0">
                      <a:pos x="T4" y="T5"/>
                    </a:cxn>
                  </a:cxnLst>
                  <a:rect l="0" t="0" r="r" b="b"/>
                  <a:pathLst>
                    <a:path w="4" h="2">
                      <a:moveTo>
                        <a:pt x="4" y="1"/>
                      </a:moveTo>
                      <a:cubicBezTo>
                        <a:pt x="3" y="1"/>
                        <a:pt x="2" y="0"/>
                        <a:pt x="0" y="1"/>
                      </a:cubicBezTo>
                      <a:cubicBezTo>
                        <a:pt x="1" y="2"/>
                        <a:pt x="3"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7" name="Freeform 1435"/>
                <p:cNvSpPr>
                  <a:spLocks/>
                </p:cNvSpPr>
                <p:nvPr/>
              </p:nvSpPr>
              <p:spPr bwMode="auto">
                <a:xfrm>
                  <a:off x="3574" y="2983"/>
                  <a:ext cx="1" cy="1"/>
                </a:xfrm>
                <a:custGeom>
                  <a:avLst/>
                  <a:gdLst>
                    <a:gd name="T0" fmla="*/ 0 w 1"/>
                    <a:gd name="T1" fmla="*/ 0 h 1"/>
                    <a:gd name="T2" fmla="*/ 1 w 1"/>
                    <a:gd name="T3" fmla="*/ 1 h 1"/>
                    <a:gd name="T4" fmla="*/ 1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8" name="Freeform 1436"/>
                <p:cNvSpPr>
                  <a:spLocks/>
                </p:cNvSpPr>
                <p:nvPr/>
              </p:nvSpPr>
              <p:spPr bwMode="auto">
                <a:xfrm>
                  <a:off x="3490" y="2978"/>
                  <a:ext cx="84" cy="28"/>
                </a:xfrm>
                <a:custGeom>
                  <a:avLst/>
                  <a:gdLst>
                    <a:gd name="T0" fmla="*/ 17 w 97"/>
                    <a:gd name="T1" fmla="*/ 20 h 32"/>
                    <a:gd name="T2" fmla="*/ 13 w 97"/>
                    <a:gd name="T3" fmla="*/ 25 h 32"/>
                    <a:gd name="T4" fmla="*/ 8 w 97"/>
                    <a:gd name="T5" fmla="*/ 23 h 32"/>
                    <a:gd name="T6" fmla="*/ 4 w 97"/>
                    <a:gd name="T7" fmla="*/ 32 h 32"/>
                    <a:gd name="T8" fmla="*/ 48 w 97"/>
                    <a:gd name="T9" fmla="*/ 20 h 32"/>
                    <a:gd name="T10" fmla="*/ 46 w 97"/>
                    <a:gd name="T11" fmla="*/ 23 h 32"/>
                    <a:gd name="T12" fmla="*/ 63 w 97"/>
                    <a:gd name="T13" fmla="*/ 16 h 32"/>
                    <a:gd name="T14" fmla="*/ 62 w 97"/>
                    <a:gd name="T15" fmla="*/ 22 h 32"/>
                    <a:gd name="T16" fmla="*/ 73 w 97"/>
                    <a:gd name="T17" fmla="*/ 19 h 32"/>
                    <a:gd name="T18" fmla="*/ 72 w 97"/>
                    <a:gd name="T19" fmla="*/ 16 h 32"/>
                    <a:gd name="T20" fmla="*/ 75 w 97"/>
                    <a:gd name="T21" fmla="*/ 17 h 32"/>
                    <a:gd name="T22" fmla="*/ 74 w 97"/>
                    <a:gd name="T23" fmla="*/ 16 h 32"/>
                    <a:gd name="T24" fmla="*/ 81 w 97"/>
                    <a:gd name="T25" fmla="*/ 15 h 32"/>
                    <a:gd name="T26" fmla="*/ 79 w 97"/>
                    <a:gd name="T27" fmla="*/ 16 h 32"/>
                    <a:gd name="T28" fmla="*/ 84 w 97"/>
                    <a:gd name="T29" fmla="*/ 14 h 32"/>
                    <a:gd name="T30" fmla="*/ 84 w 97"/>
                    <a:gd name="T31" fmla="*/ 18 h 32"/>
                    <a:gd name="T32" fmla="*/ 97 w 97"/>
                    <a:gd name="T33" fmla="*/ 11 h 32"/>
                    <a:gd name="T34" fmla="*/ 97 w 97"/>
                    <a:gd name="T35" fmla="*/ 7 h 32"/>
                    <a:gd name="T36" fmla="*/ 87 w 97"/>
                    <a:gd name="T37" fmla="*/ 11 h 32"/>
                    <a:gd name="T38" fmla="*/ 88 w 97"/>
                    <a:gd name="T39" fmla="*/ 11 h 32"/>
                    <a:gd name="T40" fmla="*/ 81 w 97"/>
                    <a:gd name="T41" fmla="*/ 13 h 32"/>
                    <a:gd name="T42" fmla="*/ 85 w 97"/>
                    <a:gd name="T43" fmla="*/ 7 h 32"/>
                    <a:gd name="T44" fmla="*/ 73 w 97"/>
                    <a:gd name="T45" fmla="*/ 4 h 32"/>
                    <a:gd name="T46" fmla="*/ 73 w 97"/>
                    <a:gd name="T47" fmla="*/ 4 h 32"/>
                    <a:gd name="T48" fmla="*/ 70 w 97"/>
                    <a:gd name="T49" fmla="*/ 6 h 32"/>
                    <a:gd name="T50" fmla="*/ 73 w 97"/>
                    <a:gd name="T51" fmla="*/ 9 h 32"/>
                    <a:gd name="T52" fmla="*/ 71 w 97"/>
                    <a:gd name="T53" fmla="*/ 16 h 32"/>
                    <a:gd name="T54" fmla="*/ 67 w 97"/>
                    <a:gd name="T55" fmla="*/ 16 h 32"/>
                    <a:gd name="T56" fmla="*/ 69 w 97"/>
                    <a:gd name="T57" fmla="*/ 10 h 32"/>
                    <a:gd name="T58" fmla="*/ 67 w 97"/>
                    <a:gd name="T59" fmla="*/ 13 h 32"/>
                    <a:gd name="T60" fmla="*/ 62 w 97"/>
                    <a:gd name="T61" fmla="*/ 7 h 32"/>
                    <a:gd name="T62" fmla="*/ 63 w 97"/>
                    <a:gd name="T63" fmla="*/ 13 h 32"/>
                    <a:gd name="T64" fmla="*/ 44 w 97"/>
                    <a:gd name="T65" fmla="*/ 16 h 32"/>
                    <a:gd name="T66" fmla="*/ 46 w 97"/>
                    <a:gd name="T67" fmla="*/ 12 h 32"/>
                    <a:gd name="T68" fmla="*/ 43 w 97"/>
                    <a:gd name="T69" fmla="*/ 16 h 32"/>
                    <a:gd name="T70" fmla="*/ 31 w 97"/>
                    <a:gd name="T71" fmla="*/ 16 h 32"/>
                    <a:gd name="T72" fmla="*/ 33 w 97"/>
                    <a:gd name="T73" fmla="*/ 19 h 32"/>
                    <a:gd name="T74" fmla="*/ 20 w 97"/>
                    <a:gd name="T75" fmla="*/ 20 h 32"/>
                    <a:gd name="T76" fmla="*/ 20 w 97"/>
                    <a:gd name="T77" fmla="*/ 20 h 32"/>
                    <a:gd name="T78" fmla="*/ 16 w 97"/>
                    <a:gd name="T79" fmla="*/ 27 h 32"/>
                    <a:gd name="T80" fmla="*/ 17 w 97"/>
                    <a:gd name="T81"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7" h="32">
                      <a:moveTo>
                        <a:pt x="17" y="20"/>
                      </a:moveTo>
                      <a:cubicBezTo>
                        <a:pt x="13" y="25"/>
                        <a:pt x="13" y="25"/>
                        <a:pt x="13" y="25"/>
                      </a:cubicBezTo>
                      <a:cubicBezTo>
                        <a:pt x="12" y="23"/>
                        <a:pt x="8" y="27"/>
                        <a:pt x="8" y="23"/>
                      </a:cubicBezTo>
                      <a:cubicBezTo>
                        <a:pt x="7" y="29"/>
                        <a:pt x="0" y="24"/>
                        <a:pt x="4" y="32"/>
                      </a:cubicBezTo>
                      <a:cubicBezTo>
                        <a:pt x="16" y="27"/>
                        <a:pt x="34" y="28"/>
                        <a:pt x="48" y="20"/>
                      </a:cubicBezTo>
                      <a:cubicBezTo>
                        <a:pt x="46" y="23"/>
                        <a:pt x="46" y="23"/>
                        <a:pt x="46" y="23"/>
                      </a:cubicBezTo>
                      <a:cubicBezTo>
                        <a:pt x="53" y="16"/>
                        <a:pt x="58" y="29"/>
                        <a:pt x="63" y="16"/>
                      </a:cubicBezTo>
                      <a:cubicBezTo>
                        <a:pt x="62" y="22"/>
                        <a:pt x="62" y="22"/>
                        <a:pt x="62" y="22"/>
                      </a:cubicBezTo>
                      <a:cubicBezTo>
                        <a:pt x="66" y="24"/>
                        <a:pt x="68" y="12"/>
                        <a:pt x="73" y="19"/>
                      </a:cubicBezTo>
                      <a:cubicBezTo>
                        <a:pt x="72" y="16"/>
                        <a:pt x="72" y="16"/>
                        <a:pt x="72" y="16"/>
                      </a:cubicBezTo>
                      <a:cubicBezTo>
                        <a:pt x="73" y="16"/>
                        <a:pt x="74" y="17"/>
                        <a:pt x="75" y="17"/>
                      </a:cubicBezTo>
                      <a:cubicBezTo>
                        <a:pt x="74" y="16"/>
                        <a:pt x="74" y="16"/>
                        <a:pt x="74" y="16"/>
                      </a:cubicBezTo>
                      <a:cubicBezTo>
                        <a:pt x="77" y="13"/>
                        <a:pt x="78" y="13"/>
                        <a:pt x="81" y="15"/>
                      </a:cubicBezTo>
                      <a:cubicBezTo>
                        <a:pt x="81" y="17"/>
                        <a:pt x="80" y="16"/>
                        <a:pt x="79" y="16"/>
                      </a:cubicBezTo>
                      <a:cubicBezTo>
                        <a:pt x="80" y="18"/>
                        <a:pt x="82" y="14"/>
                        <a:pt x="84" y="14"/>
                      </a:cubicBezTo>
                      <a:cubicBezTo>
                        <a:pt x="86" y="15"/>
                        <a:pt x="84" y="17"/>
                        <a:pt x="84" y="18"/>
                      </a:cubicBezTo>
                      <a:cubicBezTo>
                        <a:pt x="90" y="14"/>
                        <a:pt x="93" y="21"/>
                        <a:pt x="97" y="11"/>
                      </a:cubicBezTo>
                      <a:cubicBezTo>
                        <a:pt x="97" y="9"/>
                        <a:pt x="95" y="8"/>
                        <a:pt x="97" y="7"/>
                      </a:cubicBezTo>
                      <a:cubicBezTo>
                        <a:pt x="93" y="4"/>
                        <a:pt x="90" y="8"/>
                        <a:pt x="87" y="11"/>
                      </a:cubicBezTo>
                      <a:cubicBezTo>
                        <a:pt x="88" y="11"/>
                        <a:pt x="88" y="11"/>
                        <a:pt x="88" y="11"/>
                      </a:cubicBezTo>
                      <a:cubicBezTo>
                        <a:pt x="85" y="20"/>
                        <a:pt x="85" y="9"/>
                        <a:pt x="81" y="13"/>
                      </a:cubicBezTo>
                      <a:cubicBezTo>
                        <a:pt x="82" y="9"/>
                        <a:pt x="84" y="9"/>
                        <a:pt x="85" y="7"/>
                      </a:cubicBezTo>
                      <a:cubicBezTo>
                        <a:pt x="79" y="0"/>
                        <a:pt x="77" y="13"/>
                        <a:pt x="73" y="4"/>
                      </a:cubicBezTo>
                      <a:cubicBezTo>
                        <a:pt x="73" y="4"/>
                        <a:pt x="73" y="4"/>
                        <a:pt x="73" y="4"/>
                      </a:cubicBezTo>
                      <a:cubicBezTo>
                        <a:pt x="72" y="3"/>
                        <a:pt x="71" y="5"/>
                        <a:pt x="70" y="6"/>
                      </a:cubicBezTo>
                      <a:cubicBezTo>
                        <a:pt x="73" y="9"/>
                        <a:pt x="73" y="9"/>
                        <a:pt x="73" y="9"/>
                      </a:cubicBezTo>
                      <a:cubicBezTo>
                        <a:pt x="71" y="10"/>
                        <a:pt x="71" y="14"/>
                        <a:pt x="71" y="16"/>
                      </a:cubicBezTo>
                      <a:cubicBezTo>
                        <a:pt x="69" y="12"/>
                        <a:pt x="69" y="18"/>
                        <a:pt x="67" y="16"/>
                      </a:cubicBezTo>
                      <a:cubicBezTo>
                        <a:pt x="66" y="12"/>
                        <a:pt x="68" y="12"/>
                        <a:pt x="69" y="10"/>
                      </a:cubicBezTo>
                      <a:cubicBezTo>
                        <a:pt x="67" y="13"/>
                        <a:pt x="67" y="13"/>
                        <a:pt x="67" y="13"/>
                      </a:cubicBezTo>
                      <a:cubicBezTo>
                        <a:pt x="64" y="13"/>
                        <a:pt x="64" y="9"/>
                        <a:pt x="62" y="7"/>
                      </a:cubicBezTo>
                      <a:cubicBezTo>
                        <a:pt x="61" y="10"/>
                        <a:pt x="64" y="9"/>
                        <a:pt x="63" y="13"/>
                      </a:cubicBezTo>
                      <a:cubicBezTo>
                        <a:pt x="60" y="9"/>
                        <a:pt x="49" y="11"/>
                        <a:pt x="44" y="16"/>
                      </a:cubicBezTo>
                      <a:cubicBezTo>
                        <a:pt x="45" y="15"/>
                        <a:pt x="44" y="11"/>
                        <a:pt x="46" y="12"/>
                      </a:cubicBezTo>
                      <a:cubicBezTo>
                        <a:pt x="45" y="11"/>
                        <a:pt x="43" y="13"/>
                        <a:pt x="43" y="16"/>
                      </a:cubicBezTo>
                      <a:cubicBezTo>
                        <a:pt x="40" y="19"/>
                        <a:pt x="35" y="18"/>
                        <a:pt x="31" y="16"/>
                      </a:cubicBezTo>
                      <a:cubicBezTo>
                        <a:pt x="33" y="19"/>
                        <a:pt x="33" y="19"/>
                        <a:pt x="33" y="19"/>
                      </a:cubicBezTo>
                      <a:cubicBezTo>
                        <a:pt x="30" y="24"/>
                        <a:pt x="25" y="16"/>
                        <a:pt x="20" y="20"/>
                      </a:cubicBezTo>
                      <a:cubicBezTo>
                        <a:pt x="20" y="20"/>
                        <a:pt x="20" y="20"/>
                        <a:pt x="20" y="20"/>
                      </a:cubicBezTo>
                      <a:cubicBezTo>
                        <a:pt x="19" y="21"/>
                        <a:pt x="19" y="28"/>
                        <a:pt x="16" y="27"/>
                      </a:cubicBezTo>
                      <a:cubicBezTo>
                        <a:pt x="16" y="24"/>
                        <a:pt x="17" y="24"/>
                        <a:pt x="17"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99" name="Freeform 1437"/>
                <p:cNvSpPr>
                  <a:spLocks/>
                </p:cNvSpPr>
                <p:nvPr/>
              </p:nvSpPr>
              <p:spPr bwMode="auto">
                <a:xfrm>
                  <a:off x="3488" y="3000"/>
                  <a:ext cx="4" cy="7"/>
                </a:xfrm>
                <a:custGeom>
                  <a:avLst/>
                  <a:gdLst>
                    <a:gd name="T0" fmla="*/ 3 w 4"/>
                    <a:gd name="T1" fmla="*/ 5 h 8"/>
                    <a:gd name="T2" fmla="*/ 3 w 4"/>
                    <a:gd name="T3" fmla="*/ 1 h 8"/>
                    <a:gd name="T4" fmla="*/ 1 w 4"/>
                    <a:gd name="T5" fmla="*/ 8 h 8"/>
                    <a:gd name="T6" fmla="*/ 4 w 4"/>
                    <a:gd name="T7" fmla="*/ 6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1"/>
                        <a:pt x="3" y="1"/>
                        <a:pt x="3" y="1"/>
                      </a:cubicBezTo>
                      <a:cubicBezTo>
                        <a:pt x="1" y="0"/>
                        <a:pt x="0" y="5"/>
                        <a:pt x="1" y="8"/>
                      </a:cubicBezTo>
                      <a:cubicBezTo>
                        <a:pt x="2" y="7"/>
                        <a:pt x="4" y="8"/>
                        <a:pt x="4" y="6"/>
                      </a:cubicBezTo>
                      <a:cubicBezTo>
                        <a:pt x="4"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0" name="Freeform 1438"/>
                <p:cNvSpPr>
                  <a:spLocks/>
                </p:cNvSpPr>
                <p:nvPr/>
              </p:nvSpPr>
              <p:spPr bwMode="auto">
                <a:xfrm>
                  <a:off x="3451" y="2960"/>
                  <a:ext cx="39" cy="60"/>
                </a:xfrm>
                <a:custGeom>
                  <a:avLst/>
                  <a:gdLst>
                    <a:gd name="T0" fmla="*/ 14 w 45"/>
                    <a:gd name="T1" fmla="*/ 60 h 69"/>
                    <a:gd name="T2" fmla="*/ 14 w 45"/>
                    <a:gd name="T3" fmla="*/ 63 h 69"/>
                    <a:gd name="T4" fmla="*/ 32 w 45"/>
                    <a:gd name="T5" fmla="*/ 60 h 69"/>
                    <a:gd name="T6" fmla="*/ 36 w 45"/>
                    <a:gd name="T7" fmla="*/ 52 h 69"/>
                    <a:gd name="T8" fmla="*/ 38 w 45"/>
                    <a:gd name="T9" fmla="*/ 56 h 69"/>
                    <a:gd name="T10" fmla="*/ 42 w 45"/>
                    <a:gd name="T11" fmla="*/ 50 h 69"/>
                    <a:gd name="T12" fmla="*/ 39 w 45"/>
                    <a:gd name="T13" fmla="*/ 52 h 69"/>
                    <a:gd name="T14" fmla="*/ 39 w 45"/>
                    <a:gd name="T15" fmla="*/ 50 h 69"/>
                    <a:gd name="T16" fmla="*/ 36 w 45"/>
                    <a:gd name="T17" fmla="*/ 52 h 69"/>
                    <a:gd name="T18" fmla="*/ 37 w 45"/>
                    <a:gd name="T19" fmla="*/ 49 h 69"/>
                    <a:gd name="T20" fmla="*/ 30 w 45"/>
                    <a:gd name="T21" fmla="*/ 57 h 69"/>
                    <a:gd name="T22" fmla="*/ 29 w 45"/>
                    <a:gd name="T23" fmla="*/ 51 h 69"/>
                    <a:gd name="T24" fmla="*/ 20 w 45"/>
                    <a:gd name="T25" fmla="*/ 51 h 69"/>
                    <a:gd name="T26" fmla="*/ 21 w 45"/>
                    <a:gd name="T27" fmla="*/ 53 h 69"/>
                    <a:gd name="T28" fmla="*/ 23 w 45"/>
                    <a:gd name="T29" fmla="*/ 57 h 69"/>
                    <a:gd name="T30" fmla="*/ 18 w 45"/>
                    <a:gd name="T31" fmla="*/ 52 h 69"/>
                    <a:gd name="T32" fmla="*/ 4 w 45"/>
                    <a:gd name="T33" fmla="*/ 59 h 69"/>
                    <a:gd name="T34" fmla="*/ 5 w 45"/>
                    <a:gd name="T35" fmla="*/ 61 h 69"/>
                    <a:gd name="T36" fmla="*/ 5 w 45"/>
                    <a:gd name="T37" fmla="*/ 62 h 69"/>
                    <a:gd name="T38" fmla="*/ 5 w 45"/>
                    <a:gd name="T39" fmla="*/ 63 h 69"/>
                    <a:gd name="T40" fmla="*/ 5 w 45"/>
                    <a:gd name="T41" fmla="*/ 63 h 69"/>
                    <a:gd name="T42" fmla="*/ 5 w 45"/>
                    <a:gd name="T43" fmla="*/ 63 h 69"/>
                    <a:gd name="T44" fmla="*/ 5 w 45"/>
                    <a:gd name="T45" fmla="*/ 63 h 69"/>
                    <a:gd name="T46" fmla="*/ 5 w 45"/>
                    <a:gd name="T47" fmla="*/ 63 h 69"/>
                    <a:gd name="T48" fmla="*/ 5 w 45"/>
                    <a:gd name="T49" fmla="*/ 63 h 69"/>
                    <a:gd name="T50" fmla="*/ 5 w 45"/>
                    <a:gd name="T51" fmla="*/ 63 h 69"/>
                    <a:gd name="T52" fmla="*/ 5 w 45"/>
                    <a:gd name="T53" fmla="*/ 63 h 69"/>
                    <a:gd name="T54" fmla="*/ 3 w 45"/>
                    <a:gd name="T55" fmla="*/ 37 h 69"/>
                    <a:gd name="T56" fmla="*/ 3 w 45"/>
                    <a:gd name="T57" fmla="*/ 37 h 69"/>
                    <a:gd name="T58" fmla="*/ 9 w 45"/>
                    <a:gd name="T59" fmla="*/ 37 h 69"/>
                    <a:gd name="T60" fmla="*/ 6 w 45"/>
                    <a:gd name="T61" fmla="*/ 41 h 69"/>
                    <a:gd name="T62" fmla="*/ 10 w 45"/>
                    <a:gd name="T63" fmla="*/ 44 h 69"/>
                    <a:gd name="T64" fmla="*/ 18 w 45"/>
                    <a:gd name="T65" fmla="*/ 37 h 69"/>
                    <a:gd name="T66" fmla="*/ 10 w 45"/>
                    <a:gd name="T67" fmla="*/ 33 h 69"/>
                    <a:gd name="T68" fmla="*/ 6 w 45"/>
                    <a:gd name="T69" fmla="*/ 33 h 69"/>
                    <a:gd name="T70" fmla="*/ 4 w 45"/>
                    <a:gd name="T71" fmla="*/ 33 h 69"/>
                    <a:gd name="T72" fmla="*/ 4 w 45"/>
                    <a:gd name="T73" fmla="*/ 33 h 69"/>
                    <a:gd name="T74" fmla="*/ 4 w 45"/>
                    <a:gd name="T75" fmla="*/ 33 h 69"/>
                    <a:gd name="T76" fmla="*/ 4 w 45"/>
                    <a:gd name="T77" fmla="*/ 33 h 69"/>
                    <a:gd name="T78" fmla="*/ 3 w 45"/>
                    <a:gd name="T79" fmla="*/ 33 h 69"/>
                    <a:gd name="T80" fmla="*/ 3 w 45"/>
                    <a:gd name="T81" fmla="*/ 33 h 69"/>
                    <a:gd name="T82" fmla="*/ 6 w 45"/>
                    <a:gd name="T83" fmla="*/ 67 h 69"/>
                    <a:gd name="T84" fmla="*/ 6 w 45"/>
                    <a:gd name="T85" fmla="*/ 67 h 69"/>
                    <a:gd name="T86" fmla="*/ 6 w 45"/>
                    <a:gd name="T87" fmla="*/ 67 h 69"/>
                    <a:gd name="T88" fmla="*/ 7 w 45"/>
                    <a:gd name="T89" fmla="*/ 66 h 69"/>
                    <a:gd name="T90" fmla="*/ 14 w 45"/>
                    <a:gd name="T91" fmla="*/ 6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9">
                      <a:moveTo>
                        <a:pt x="14" y="60"/>
                      </a:moveTo>
                      <a:cubicBezTo>
                        <a:pt x="13" y="61"/>
                        <a:pt x="14" y="62"/>
                        <a:pt x="14" y="63"/>
                      </a:cubicBezTo>
                      <a:cubicBezTo>
                        <a:pt x="21" y="61"/>
                        <a:pt x="28" y="57"/>
                        <a:pt x="32" y="60"/>
                      </a:cubicBezTo>
                      <a:cubicBezTo>
                        <a:pt x="34" y="60"/>
                        <a:pt x="33" y="54"/>
                        <a:pt x="36" y="52"/>
                      </a:cubicBezTo>
                      <a:cubicBezTo>
                        <a:pt x="38" y="56"/>
                        <a:pt x="38" y="56"/>
                        <a:pt x="38" y="56"/>
                      </a:cubicBezTo>
                      <a:cubicBezTo>
                        <a:pt x="39" y="53"/>
                        <a:pt x="45" y="56"/>
                        <a:pt x="42" y="50"/>
                      </a:cubicBezTo>
                      <a:cubicBezTo>
                        <a:pt x="41" y="49"/>
                        <a:pt x="41" y="53"/>
                        <a:pt x="39" y="52"/>
                      </a:cubicBezTo>
                      <a:cubicBezTo>
                        <a:pt x="39" y="50"/>
                        <a:pt x="39" y="50"/>
                        <a:pt x="39" y="50"/>
                      </a:cubicBezTo>
                      <a:cubicBezTo>
                        <a:pt x="36" y="52"/>
                        <a:pt x="36" y="52"/>
                        <a:pt x="36" y="52"/>
                      </a:cubicBezTo>
                      <a:cubicBezTo>
                        <a:pt x="37" y="49"/>
                        <a:pt x="37" y="49"/>
                        <a:pt x="37" y="49"/>
                      </a:cubicBezTo>
                      <a:cubicBezTo>
                        <a:pt x="31" y="46"/>
                        <a:pt x="36" y="58"/>
                        <a:pt x="30" y="57"/>
                      </a:cubicBezTo>
                      <a:cubicBezTo>
                        <a:pt x="29" y="51"/>
                        <a:pt x="29" y="51"/>
                        <a:pt x="29" y="51"/>
                      </a:cubicBezTo>
                      <a:cubicBezTo>
                        <a:pt x="25" y="51"/>
                        <a:pt x="24" y="54"/>
                        <a:pt x="20" y="51"/>
                      </a:cubicBezTo>
                      <a:cubicBezTo>
                        <a:pt x="20" y="51"/>
                        <a:pt x="21" y="54"/>
                        <a:pt x="21" y="53"/>
                      </a:cubicBezTo>
                      <a:cubicBezTo>
                        <a:pt x="21" y="53"/>
                        <a:pt x="23" y="55"/>
                        <a:pt x="23" y="57"/>
                      </a:cubicBezTo>
                      <a:cubicBezTo>
                        <a:pt x="19" y="63"/>
                        <a:pt x="23" y="53"/>
                        <a:pt x="18" y="52"/>
                      </a:cubicBezTo>
                      <a:cubicBezTo>
                        <a:pt x="15" y="57"/>
                        <a:pt x="8" y="62"/>
                        <a:pt x="4" y="59"/>
                      </a:cubicBezTo>
                      <a:cubicBezTo>
                        <a:pt x="5" y="61"/>
                        <a:pt x="5" y="61"/>
                        <a:pt x="5" y="61"/>
                      </a:cubicBezTo>
                      <a:cubicBezTo>
                        <a:pt x="5" y="62"/>
                        <a:pt x="5" y="62"/>
                        <a:pt x="5" y="62"/>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5" y="63"/>
                        <a:pt x="5" y="63"/>
                        <a:pt x="5" y="63"/>
                      </a:cubicBezTo>
                      <a:cubicBezTo>
                        <a:pt x="6" y="69"/>
                        <a:pt x="1" y="13"/>
                        <a:pt x="3" y="37"/>
                      </a:cubicBezTo>
                      <a:cubicBezTo>
                        <a:pt x="3" y="37"/>
                        <a:pt x="3" y="37"/>
                        <a:pt x="3" y="37"/>
                      </a:cubicBezTo>
                      <a:cubicBezTo>
                        <a:pt x="5" y="36"/>
                        <a:pt x="7" y="36"/>
                        <a:pt x="9" y="37"/>
                      </a:cubicBezTo>
                      <a:cubicBezTo>
                        <a:pt x="10" y="40"/>
                        <a:pt x="7" y="40"/>
                        <a:pt x="6" y="41"/>
                      </a:cubicBezTo>
                      <a:cubicBezTo>
                        <a:pt x="7" y="42"/>
                        <a:pt x="8" y="44"/>
                        <a:pt x="10" y="44"/>
                      </a:cubicBezTo>
                      <a:cubicBezTo>
                        <a:pt x="9" y="40"/>
                        <a:pt x="12" y="37"/>
                        <a:pt x="18" y="37"/>
                      </a:cubicBezTo>
                      <a:cubicBezTo>
                        <a:pt x="16" y="35"/>
                        <a:pt x="13" y="34"/>
                        <a:pt x="10" y="33"/>
                      </a:cubicBezTo>
                      <a:cubicBezTo>
                        <a:pt x="6" y="33"/>
                        <a:pt x="6" y="33"/>
                        <a:pt x="6" y="33"/>
                      </a:cubicBezTo>
                      <a:cubicBezTo>
                        <a:pt x="4" y="33"/>
                        <a:pt x="4" y="33"/>
                        <a:pt x="4" y="33"/>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5" y="48"/>
                        <a:pt x="0" y="0"/>
                        <a:pt x="6" y="67"/>
                      </a:cubicBezTo>
                      <a:cubicBezTo>
                        <a:pt x="6" y="67"/>
                        <a:pt x="6" y="67"/>
                        <a:pt x="6" y="67"/>
                      </a:cubicBezTo>
                      <a:cubicBezTo>
                        <a:pt x="6" y="67"/>
                        <a:pt x="6" y="67"/>
                        <a:pt x="6" y="67"/>
                      </a:cubicBezTo>
                      <a:cubicBezTo>
                        <a:pt x="7" y="66"/>
                        <a:pt x="7" y="66"/>
                        <a:pt x="7" y="66"/>
                      </a:cubicBezTo>
                      <a:cubicBezTo>
                        <a:pt x="9" y="63"/>
                        <a:pt x="11" y="60"/>
                        <a:pt x="14" y="6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1" name="Freeform 1439"/>
                <p:cNvSpPr>
                  <a:spLocks/>
                </p:cNvSpPr>
                <p:nvPr/>
              </p:nvSpPr>
              <p:spPr bwMode="auto">
                <a:xfrm>
                  <a:off x="3462" y="3015"/>
                  <a:ext cx="1" cy="1"/>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2" name="Freeform 1440"/>
                <p:cNvSpPr>
                  <a:spLocks/>
                </p:cNvSpPr>
                <p:nvPr/>
              </p:nvSpPr>
              <p:spPr bwMode="auto">
                <a:xfrm>
                  <a:off x="4118" y="3034"/>
                  <a:ext cx="2" cy="2"/>
                </a:xfrm>
                <a:custGeom>
                  <a:avLst/>
                  <a:gdLst>
                    <a:gd name="T0" fmla="*/ 2 w 2"/>
                    <a:gd name="T1" fmla="*/ 0 h 2"/>
                    <a:gd name="T2" fmla="*/ 1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1"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3" name="Freeform 1441"/>
                <p:cNvSpPr>
                  <a:spLocks/>
                </p:cNvSpPr>
                <p:nvPr/>
              </p:nvSpPr>
              <p:spPr bwMode="auto">
                <a:xfrm>
                  <a:off x="4107" y="3023"/>
                  <a:ext cx="12" cy="14"/>
                </a:xfrm>
                <a:custGeom>
                  <a:avLst/>
                  <a:gdLst>
                    <a:gd name="T0" fmla="*/ 5 w 13"/>
                    <a:gd name="T1" fmla="*/ 0 h 16"/>
                    <a:gd name="T2" fmla="*/ 1 w 13"/>
                    <a:gd name="T3" fmla="*/ 1 h 16"/>
                    <a:gd name="T4" fmla="*/ 6 w 13"/>
                    <a:gd name="T5" fmla="*/ 16 h 16"/>
                    <a:gd name="T6" fmla="*/ 12 w 13"/>
                    <a:gd name="T7" fmla="*/ 7 h 16"/>
                    <a:gd name="T8" fmla="*/ 6 w 13"/>
                    <a:gd name="T9" fmla="*/ 10 h 16"/>
                    <a:gd name="T10" fmla="*/ 11 w 13"/>
                    <a:gd name="T11" fmla="*/ 3 h 16"/>
                    <a:gd name="T12" fmla="*/ 5 w 13"/>
                    <a:gd name="T13" fmla="*/ 4 h 16"/>
                    <a:gd name="T14" fmla="*/ 5 w 1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6">
                      <a:moveTo>
                        <a:pt x="5" y="0"/>
                      </a:moveTo>
                      <a:cubicBezTo>
                        <a:pt x="1" y="1"/>
                        <a:pt x="1" y="1"/>
                        <a:pt x="1" y="1"/>
                      </a:cubicBezTo>
                      <a:cubicBezTo>
                        <a:pt x="3" y="12"/>
                        <a:pt x="0" y="9"/>
                        <a:pt x="6" y="16"/>
                      </a:cubicBezTo>
                      <a:cubicBezTo>
                        <a:pt x="8" y="14"/>
                        <a:pt x="13" y="11"/>
                        <a:pt x="12" y="7"/>
                      </a:cubicBezTo>
                      <a:cubicBezTo>
                        <a:pt x="11" y="7"/>
                        <a:pt x="8" y="11"/>
                        <a:pt x="6" y="10"/>
                      </a:cubicBezTo>
                      <a:cubicBezTo>
                        <a:pt x="7" y="7"/>
                        <a:pt x="10" y="7"/>
                        <a:pt x="11" y="3"/>
                      </a:cubicBezTo>
                      <a:cubicBezTo>
                        <a:pt x="8" y="0"/>
                        <a:pt x="9" y="6"/>
                        <a:pt x="5" y="4"/>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4" name="Freeform 1442"/>
                <p:cNvSpPr>
                  <a:spLocks/>
                </p:cNvSpPr>
                <p:nvPr/>
              </p:nvSpPr>
              <p:spPr bwMode="auto">
                <a:xfrm>
                  <a:off x="4107" y="3028"/>
                  <a:ext cx="1" cy="4"/>
                </a:xfrm>
                <a:custGeom>
                  <a:avLst/>
                  <a:gdLst>
                    <a:gd name="T0" fmla="*/ 1 w 2"/>
                    <a:gd name="T1" fmla="*/ 5 h 5"/>
                    <a:gd name="T2" fmla="*/ 2 w 2"/>
                    <a:gd name="T3" fmla="*/ 0 h 5"/>
                    <a:gd name="T4" fmla="*/ 1 w 2"/>
                    <a:gd name="T5" fmla="*/ 5 h 5"/>
                  </a:gdLst>
                  <a:ahLst/>
                  <a:cxnLst>
                    <a:cxn ang="0">
                      <a:pos x="T0" y="T1"/>
                    </a:cxn>
                    <a:cxn ang="0">
                      <a:pos x="T2" y="T3"/>
                    </a:cxn>
                    <a:cxn ang="0">
                      <a:pos x="T4" y="T5"/>
                    </a:cxn>
                  </a:cxnLst>
                  <a:rect l="0" t="0" r="r" b="b"/>
                  <a:pathLst>
                    <a:path w="2" h="5">
                      <a:moveTo>
                        <a:pt x="1" y="5"/>
                      </a:moveTo>
                      <a:cubicBezTo>
                        <a:pt x="2" y="0"/>
                        <a:pt x="2" y="0"/>
                        <a:pt x="2" y="0"/>
                      </a:cubicBezTo>
                      <a:cubicBezTo>
                        <a:pt x="2" y="2"/>
                        <a:pt x="0" y="4"/>
                        <a:pt x="1"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5" name="Freeform 1443"/>
                <p:cNvSpPr>
                  <a:spLocks/>
                </p:cNvSpPr>
                <p:nvPr/>
              </p:nvSpPr>
              <p:spPr bwMode="auto">
                <a:xfrm>
                  <a:off x="4103" y="3029"/>
                  <a:ext cx="3" cy="5"/>
                </a:xfrm>
                <a:custGeom>
                  <a:avLst/>
                  <a:gdLst>
                    <a:gd name="T0" fmla="*/ 3 w 3"/>
                    <a:gd name="T1" fmla="*/ 4 h 6"/>
                    <a:gd name="T2" fmla="*/ 3 w 3"/>
                    <a:gd name="T3" fmla="*/ 0 h 6"/>
                    <a:gd name="T4" fmla="*/ 0 w 3"/>
                    <a:gd name="T5" fmla="*/ 6 h 6"/>
                    <a:gd name="T6" fmla="*/ 3 w 3"/>
                    <a:gd name="T7" fmla="*/ 4 h 6"/>
                  </a:gdLst>
                  <a:ahLst/>
                  <a:cxnLst>
                    <a:cxn ang="0">
                      <a:pos x="T0" y="T1"/>
                    </a:cxn>
                    <a:cxn ang="0">
                      <a:pos x="T2" y="T3"/>
                    </a:cxn>
                    <a:cxn ang="0">
                      <a:pos x="T4" y="T5"/>
                    </a:cxn>
                    <a:cxn ang="0">
                      <a:pos x="T6" y="T7"/>
                    </a:cxn>
                  </a:cxnLst>
                  <a:rect l="0" t="0" r="r" b="b"/>
                  <a:pathLst>
                    <a:path w="3" h="6">
                      <a:moveTo>
                        <a:pt x="3" y="4"/>
                      </a:moveTo>
                      <a:cubicBezTo>
                        <a:pt x="1" y="4"/>
                        <a:pt x="3" y="0"/>
                        <a:pt x="3" y="0"/>
                      </a:cubicBezTo>
                      <a:cubicBezTo>
                        <a:pt x="0" y="6"/>
                        <a:pt x="0" y="6"/>
                        <a:pt x="0" y="6"/>
                      </a:cubicBezTo>
                      <a:lnTo>
                        <a:pt x="3" y="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6" name="Freeform 1444"/>
                <p:cNvSpPr>
                  <a:spLocks/>
                </p:cNvSpPr>
                <p:nvPr/>
              </p:nvSpPr>
              <p:spPr bwMode="auto">
                <a:xfrm>
                  <a:off x="4096" y="3033"/>
                  <a:ext cx="1" cy="1"/>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7" name="Freeform 1445"/>
                <p:cNvSpPr>
                  <a:spLocks/>
                </p:cNvSpPr>
                <p:nvPr/>
              </p:nvSpPr>
              <p:spPr bwMode="auto">
                <a:xfrm>
                  <a:off x="4093" y="3025"/>
                  <a:ext cx="8"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8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1" y="12"/>
                        <a:pt x="3" y="10"/>
                        <a:pt x="4" y="9"/>
                      </a:cubicBezTo>
                      <a:cubicBezTo>
                        <a:pt x="4" y="9"/>
                        <a:pt x="4" y="9"/>
                        <a:pt x="4" y="9"/>
                      </a:cubicBezTo>
                      <a:cubicBezTo>
                        <a:pt x="3" y="7"/>
                        <a:pt x="4" y="2"/>
                        <a:pt x="6" y="3"/>
                      </a:cubicBezTo>
                      <a:cubicBezTo>
                        <a:pt x="9" y="2"/>
                        <a:pt x="8" y="7"/>
                        <a:pt x="10" y="4"/>
                      </a:cubicBezTo>
                      <a:cubicBezTo>
                        <a:pt x="8" y="0"/>
                        <a:pt x="8" y="0"/>
                        <a:pt x="8" y="0"/>
                      </a:cubicBezTo>
                      <a:cubicBezTo>
                        <a:pt x="4" y="1"/>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8" name="Freeform 1446"/>
                <p:cNvSpPr>
                  <a:spLocks/>
                </p:cNvSpPr>
                <p:nvPr/>
              </p:nvSpPr>
              <p:spPr bwMode="auto">
                <a:xfrm>
                  <a:off x="4097" y="3032"/>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09" name="Freeform 1447"/>
                <p:cNvSpPr>
                  <a:spLocks/>
                </p:cNvSpPr>
                <p:nvPr/>
              </p:nvSpPr>
              <p:spPr bwMode="auto">
                <a:xfrm>
                  <a:off x="4101" y="3030"/>
                  <a:ext cx="1" cy="3"/>
                </a:xfrm>
                <a:custGeom>
                  <a:avLst/>
                  <a:gdLst>
                    <a:gd name="T0" fmla="*/ 0 w 1"/>
                    <a:gd name="T1" fmla="*/ 3 h 3"/>
                    <a:gd name="T2" fmla="*/ 1 w 1"/>
                    <a:gd name="T3" fmla="*/ 2 h 3"/>
                    <a:gd name="T4" fmla="*/ 1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1"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0" name="Freeform 1448"/>
                <p:cNvSpPr>
                  <a:spLocks/>
                </p:cNvSpPr>
                <p:nvPr/>
              </p:nvSpPr>
              <p:spPr bwMode="auto">
                <a:xfrm>
                  <a:off x="4083" y="3022"/>
                  <a:ext cx="9" cy="12"/>
                </a:xfrm>
                <a:custGeom>
                  <a:avLst/>
                  <a:gdLst>
                    <a:gd name="T0" fmla="*/ 3 w 10"/>
                    <a:gd name="T1" fmla="*/ 13 h 13"/>
                    <a:gd name="T2" fmla="*/ 10 w 10"/>
                    <a:gd name="T3" fmla="*/ 8 h 13"/>
                    <a:gd name="T4" fmla="*/ 5 w 10"/>
                    <a:gd name="T5" fmla="*/ 0 h 13"/>
                    <a:gd name="T6" fmla="*/ 1 w 10"/>
                    <a:gd name="T7" fmla="*/ 2 h 13"/>
                    <a:gd name="T8" fmla="*/ 3 w 10"/>
                    <a:gd name="T9" fmla="*/ 13 h 13"/>
                  </a:gdLst>
                  <a:ahLst/>
                  <a:cxnLst>
                    <a:cxn ang="0">
                      <a:pos x="T0" y="T1"/>
                    </a:cxn>
                    <a:cxn ang="0">
                      <a:pos x="T2" y="T3"/>
                    </a:cxn>
                    <a:cxn ang="0">
                      <a:pos x="T4" y="T5"/>
                    </a:cxn>
                    <a:cxn ang="0">
                      <a:pos x="T6" y="T7"/>
                    </a:cxn>
                    <a:cxn ang="0">
                      <a:pos x="T8" y="T9"/>
                    </a:cxn>
                  </a:cxnLst>
                  <a:rect l="0" t="0" r="r" b="b"/>
                  <a:pathLst>
                    <a:path w="10" h="13">
                      <a:moveTo>
                        <a:pt x="3" y="13"/>
                      </a:moveTo>
                      <a:cubicBezTo>
                        <a:pt x="4" y="6"/>
                        <a:pt x="9" y="13"/>
                        <a:pt x="10" y="8"/>
                      </a:cubicBezTo>
                      <a:cubicBezTo>
                        <a:pt x="7" y="9"/>
                        <a:pt x="4" y="4"/>
                        <a:pt x="5" y="0"/>
                      </a:cubicBezTo>
                      <a:cubicBezTo>
                        <a:pt x="1" y="2"/>
                        <a:pt x="1" y="2"/>
                        <a:pt x="1" y="2"/>
                      </a:cubicBezTo>
                      <a:cubicBezTo>
                        <a:pt x="0" y="5"/>
                        <a:pt x="2" y="10"/>
                        <a:pt x="3"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1" name="Freeform 1449"/>
                <p:cNvSpPr>
                  <a:spLocks/>
                </p:cNvSpPr>
                <p:nvPr/>
              </p:nvSpPr>
              <p:spPr bwMode="auto">
                <a:xfrm>
                  <a:off x="4080" y="30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2" name="Freeform 1450"/>
                <p:cNvSpPr>
                  <a:spLocks/>
                </p:cNvSpPr>
                <p:nvPr/>
              </p:nvSpPr>
              <p:spPr bwMode="auto">
                <a:xfrm>
                  <a:off x="4065" y="3016"/>
                  <a:ext cx="17" cy="14"/>
                </a:xfrm>
                <a:custGeom>
                  <a:avLst/>
                  <a:gdLst>
                    <a:gd name="T0" fmla="*/ 0 w 20"/>
                    <a:gd name="T1" fmla="*/ 15 h 17"/>
                    <a:gd name="T2" fmla="*/ 8 w 20"/>
                    <a:gd name="T3" fmla="*/ 9 h 17"/>
                    <a:gd name="T4" fmla="*/ 6 w 20"/>
                    <a:gd name="T5" fmla="*/ 14 h 17"/>
                    <a:gd name="T6" fmla="*/ 13 w 20"/>
                    <a:gd name="T7" fmla="*/ 11 h 17"/>
                    <a:gd name="T8" fmla="*/ 9 w 20"/>
                    <a:gd name="T9" fmla="*/ 17 h 17"/>
                    <a:gd name="T10" fmla="*/ 16 w 20"/>
                    <a:gd name="T11" fmla="*/ 11 h 17"/>
                    <a:gd name="T12" fmla="*/ 20 w 20"/>
                    <a:gd name="T13" fmla="*/ 15 h 17"/>
                    <a:gd name="T14" fmla="*/ 18 w 20"/>
                    <a:gd name="T15" fmla="*/ 9 h 17"/>
                    <a:gd name="T16" fmla="*/ 15 w 20"/>
                    <a:gd name="T17" fmla="*/ 9 h 17"/>
                    <a:gd name="T18" fmla="*/ 17 w 20"/>
                    <a:gd name="T19" fmla="*/ 5 h 17"/>
                    <a:gd name="T20" fmla="*/ 6 w 20"/>
                    <a:gd name="T21" fmla="*/ 1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8" y="9"/>
                        <a:pt x="8" y="9"/>
                        <a:pt x="8" y="9"/>
                      </a:cubicBezTo>
                      <a:cubicBezTo>
                        <a:pt x="7" y="11"/>
                        <a:pt x="7" y="13"/>
                        <a:pt x="6" y="14"/>
                      </a:cubicBezTo>
                      <a:cubicBezTo>
                        <a:pt x="9" y="14"/>
                        <a:pt x="10" y="10"/>
                        <a:pt x="13" y="11"/>
                      </a:cubicBezTo>
                      <a:cubicBezTo>
                        <a:pt x="14" y="17"/>
                        <a:pt x="7" y="11"/>
                        <a:pt x="9" y="17"/>
                      </a:cubicBezTo>
                      <a:cubicBezTo>
                        <a:pt x="11" y="17"/>
                        <a:pt x="14" y="16"/>
                        <a:pt x="16" y="11"/>
                      </a:cubicBezTo>
                      <a:cubicBezTo>
                        <a:pt x="20" y="15"/>
                        <a:pt x="20" y="15"/>
                        <a:pt x="20" y="15"/>
                      </a:cubicBezTo>
                      <a:cubicBezTo>
                        <a:pt x="18" y="9"/>
                        <a:pt x="18" y="9"/>
                        <a:pt x="18" y="9"/>
                      </a:cubicBezTo>
                      <a:cubicBezTo>
                        <a:pt x="17" y="7"/>
                        <a:pt x="16" y="14"/>
                        <a:pt x="15" y="9"/>
                      </a:cubicBezTo>
                      <a:cubicBezTo>
                        <a:pt x="14" y="6"/>
                        <a:pt x="16" y="6"/>
                        <a:pt x="17" y="5"/>
                      </a:cubicBezTo>
                      <a:cubicBezTo>
                        <a:pt x="14" y="7"/>
                        <a:pt x="10" y="0"/>
                        <a:pt x="6" y="1"/>
                      </a:cubicBezTo>
                      <a:cubicBezTo>
                        <a:pt x="1"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3" name="Freeform 1451"/>
                <p:cNvSpPr>
                  <a:spLocks/>
                </p:cNvSpPr>
                <p:nvPr/>
              </p:nvSpPr>
              <p:spPr bwMode="auto">
                <a:xfrm>
                  <a:off x="4063" y="3020"/>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4" name="Freeform 1452"/>
                <p:cNvSpPr>
                  <a:spLocks/>
                </p:cNvSpPr>
                <p:nvPr/>
              </p:nvSpPr>
              <p:spPr bwMode="auto">
                <a:xfrm>
                  <a:off x="4048" y="3016"/>
                  <a:ext cx="15" cy="15"/>
                </a:xfrm>
                <a:custGeom>
                  <a:avLst/>
                  <a:gdLst>
                    <a:gd name="T0" fmla="*/ 10 w 17"/>
                    <a:gd name="T1" fmla="*/ 17 h 18"/>
                    <a:gd name="T2" fmla="*/ 15 w 17"/>
                    <a:gd name="T3" fmla="*/ 13 h 18"/>
                    <a:gd name="T4" fmla="*/ 16 w 17"/>
                    <a:gd name="T5" fmla="*/ 16 h 18"/>
                    <a:gd name="T6" fmla="*/ 16 w 17"/>
                    <a:gd name="T7" fmla="*/ 10 h 18"/>
                    <a:gd name="T8" fmla="*/ 9 w 17"/>
                    <a:gd name="T9" fmla="*/ 14 h 18"/>
                    <a:gd name="T10" fmla="*/ 6 w 17"/>
                    <a:gd name="T11" fmla="*/ 5 h 18"/>
                    <a:gd name="T12" fmla="*/ 11 w 17"/>
                    <a:gd name="T13" fmla="*/ 7 h 18"/>
                    <a:gd name="T14" fmla="*/ 0 w 17"/>
                    <a:gd name="T15" fmla="*/ 9 h 18"/>
                    <a:gd name="T16" fmla="*/ 2 w 17"/>
                    <a:gd name="T17" fmla="*/ 10 h 18"/>
                    <a:gd name="T18" fmla="*/ 0 w 17"/>
                    <a:gd name="T19" fmla="*/ 13 h 18"/>
                    <a:gd name="T20" fmla="*/ 10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0" y="17"/>
                      </a:moveTo>
                      <a:cubicBezTo>
                        <a:pt x="15" y="13"/>
                        <a:pt x="15" y="13"/>
                        <a:pt x="15" y="13"/>
                      </a:cubicBezTo>
                      <a:cubicBezTo>
                        <a:pt x="15" y="13"/>
                        <a:pt x="15" y="15"/>
                        <a:pt x="16" y="16"/>
                      </a:cubicBezTo>
                      <a:cubicBezTo>
                        <a:pt x="16" y="14"/>
                        <a:pt x="17" y="12"/>
                        <a:pt x="16" y="10"/>
                      </a:cubicBezTo>
                      <a:cubicBezTo>
                        <a:pt x="14" y="5"/>
                        <a:pt x="11" y="13"/>
                        <a:pt x="9" y="14"/>
                      </a:cubicBezTo>
                      <a:cubicBezTo>
                        <a:pt x="3" y="12"/>
                        <a:pt x="9" y="11"/>
                        <a:pt x="6" y="5"/>
                      </a:cubicBezTo>
                      <a:cubicBezTo>
                        <a:pt x="8" y="5"/>
                        <a:pt x="8" y="7"/>
                        <a:pt x="11" y="7"/>
                      </a:cubicBezTo>
                      <a:cubicBezTo>
                        <a:pt x="7" y="0"/>
                        <a:pt x="2" y="7"/>
                        <a:pt x="0" y="9"/>
                      </a:cubicBezTo>
                      <a:cubicBezTo>
                        <a:pt x="1" y="9"/>
                        <a:pt x="1" y="11"/>
                        <a:pt x="2" y="10"/>
                      </a:cubicBezTo>
                      <a:cubicBezTo>
                        <a:pt x="0" y="13"/>
                        <a:pt x="0" y="13"/>
                        <a:pt x="0" y="13"/>
                      </a:cubicBezTo>
                      <a:cubicBezTo>
                        <a:pt x="3" y="17"/>
                        <a:pt x="5" y="18"/>
                        <a:pt x="10"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5" name="Freeform 1453"/>
                <p:cNvSpPr>
                  <a:spLocks/>
                </p:cNvSpPr>
                <p:nvPr/>
              </p:nvSpPr>
              <p:spPr bwMode="auto">
                <a:xfrm>
                  <a:off x="4062" y="3029"/>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6" name="Freeform 1454"/>
                <p:cNvSpPr>
                  <a:spLocks/>
                </p:cNvSpPr>
                <p:nvPr/>
              </p:nvSpPr>
              <p:spPr bwMode="auto">
                <a:xfrm>
                  <a:off x="4047" y="3022"/>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0" y="1"/>
                        <a:pt x="1" y="1"/>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7" name="Freeform 1455"/>
                <p:cNvSpPr>
                  <a:spLocks/>
                </p:cNvSpPr>
                <p:nvPr/>
              </p:nvSpPr>
              <p:spPr bwMode="auto">
                <a:xfrm>
                  <a:off x="4046" y="3028"/>
                  <a:ext cx="4" cy="3"/>
                </a:xfrm>
                <a:custGeom>
                  <a:avLst/>
                  <a:gdLst>
                    <a:gd name="T0" fmla="*/ 3 w 4"/>
                    <a:gd name="T1" fmla="*/ 1 h 3"/>
                    <a:gd name="T2" fmla="*/ 0 w 4"/>
                    <a:gd name="T3" fmla="*/ 0 h 3"/>
                    <a:gd name="T4" fmla="*/ 2 w 4"/>
                    <a:gd name="T5" fmla="*/ 3 h 3"/>
                    <a:gd name="T6" fmla="*/ 3 w 4"/>
                    <a:gd name="T7" fmla="*/ 1 h 3"/>
                  </a:gdLst>
                  <a:ahLst/>
                  <a:cxnLst>
                    <a:cxn ang="0">
                      <a:pos x="T0" y="T1"/>
                    </a:cxn>
                    <a:cxn ang="0">
                      <a:pos x="T2" y="T3"/>
                    </a:cxn>
                    <a:cxn ang="0">
                      <a:pos x="T4" y="T5"/>
                    </a:cxn>
                    <a:cxn ang="0">
                      <a:pos x="T6" y="T7"/>
                    </a:cxn>
                  </a:cxnLst>
                  <a:rect l="0" t="0" r="r" b="b"/>
                  <a:pathLst>
                    <a:path w="4" h="3">
                      <a:moveTo>
                        <a:pt x="3" y="1"/>
                      </a:moveTo>
                      <a:cubicBezTo>
                        <a:pt x="0" y="0"/>
                        <a:pt x="0" y="0"/>
                        <a:pt x="0" y="0"/>
                      </a:cubicBezTo>
                      <a:cubicBezTo>
                        <a:pt x="2" y="3"/>
                        <a:pt x="2" y="3"/>
                        <a:pt x="2" y="3"/>
                      </a:cubicBezTo>
                      <a:cubicBezTo>
                        <a:pt x="2" y="3"/>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8" name="Freeform 1456"/>
                <p:cNvSpPr>
                  <a:spLocks/>
                </p:cNvSpPr>
                <p:nvPr/>
              </p:nvSpPr>
              <p:spPr bwMode="auto">
                <a:xfrm>
                  <a:off x="3950" y="3019"/>
                  <a:ext cx="95" cy="21"/>
                </a:xfrm>
                <a:custGeom>
                  <a:avLst/>
                  <a:gdLst>
                    <a:gd name="T0" fmla="*/ 1 w 111"/>
                    <a:gd name="T1" fmla="*/ 11 h 25"/>
                    <a:gd name="T2" fmla="*/ 4 w 111"/>
                    <a:gd name="T3" fmla="*/ 14 h 25"/>
                    <a:gd name="T4" fmla="*/ 0 w 111"/>
                    <a:gd name="T5" fmla="*/ 18 h 25"/>
                    <a:gd name="T6" fmla="*/ 1 w 111"/>
                    <a:gd name="T7" fmla="*/ 25 h 25"/>
                    <a:gd name="T8" fmla="*/ 10 w 111"/>
                    <a:gd name="T9" fmla="*/ 22 h 25"/>
                    <a:gd name="T10" fmla="*/ 10 w 111"/>
                    <a:gd name="T11" fmla="*/ 25 h 25"/>
                    <a:gd name="T12" fmla="*/ 26 w 111"/>
                    <a:gd name="T13" fmla="*/ 22 h 25"/>
                    <a:gd name="T14" fmla="*/ 38 w 111"/>
                    <a:gd name="T15" fmla="*/ 19 h 25"/>
                    <a:gd name="T16" fmla="*/ 84 w 111"/>
                    <a:gd name="T17" fmla="*/ 17 h 25"/>
                    <a:gd name="T18" fmla="*/ 86 w 111"/>
                    <a:gd name="T19" fmla="*/ 10 h 25"/>
                    <a:gd name="T20" fmla="*/ 90 w 111"/>
                    <a:gd name="T21" fmla="*/ 14 h 25"/>
                    <a:gd name="T22" fmla="*/ 87 w 111"/>
                    <a:gd name="T23" fmla="*/ 14 h 25"/>
                    <a:gd name="T24" fmla="*/ 100 w 111"/>
                    <a:gd name="T25" fmla="*/ 15 h 25"/>
                    <a:gd name="T26" fmla="*/ 100 w 111"/>
                    <a:gd name="T27" fmla="*/ 8 h 25"/>
                    <a:gd name="T28" fmla="*/ 106 w 111"/>
                    <a:gd name="T29" fmla="*/ 15 h 25"/>
                    <a:gd name="T30" fmla="*/ 111 w 111"/>
                    <a:gd name="T31" fmla="*/ 10 h 25"/>
                    <a:gd name="T32" fmla="*/ 105 w 111"/>
                    <a:gd name="T33" fmla="*/ 5 h 25"/>
                    <a:gd name="T34" fmla="*/ 109 w 111"/>
                    <a:gd name="T35" fmla="*/ 2 h 25"/>
                    <a:gd name="T36" fmla="*/ 79 w 111"/>
                    <a:gd name="T37" fmla="*/ 13 h 25"/>
                    <a:gd name="T38" fmla="*/ 80 w 111"/>
                    <a:gd name="T39" fmla="*/ 9 h 25"/>
                    <a:gd name="T40" fmla="*/ 61 w 111"/>
                    <a:gd name="T41" fmla="*/ 6 h 25"/>
                    <a:gd name="T42" fmla="*/ 55 w 111"/>
                    <a:gd name="T43" fmla="*/ 14 h 25"/>
                    <a:gd name="T44" fmla="*/ 51 w 111"/>
                    <a:gd name="T45" fmla="*/ 11 h 25"/>
                    <a:gd name="T46" fmla="*/ 51 w 111"/>
                    <a:gd name="T47" fmla="*/ 14 h 25"/>
                    <a:gd name="T48" fmla="*/ 45 w 111"/>
                    <a:gd name="T49" fmla="*/ 11 h 25"/>
                    <a:gd name="T50" fmla="*/ 44 w 111"/>
                    <a:gd name="T51" fmla="*/ 19 h 25"/>
                    <a:gd name="T52" fmla="*/ 32 w 111"/>
                    <a:gd name="T53" fmla="*/ 8 h 25"/>
                    <a:gd name="T54" fmla="*/ 34 w 111"/>
                    <a:gd name="T55" fmla="*/ 12 h 25"/>
                    <a:gd name="T56" fmla="*/ 32 w 111"/>
                    <a:gd name="T57" fmla="*/ 16 h 25"/>
                    <a:gd name="T58" fmla="*/ 30 w 111"/>
                    <a:gd name="T59" fmla="*/ 9 h 25"/>
                    <a:gd name="T60" fmla="*/ 22 w 111"/>
                    <a:gd name="T61" fmla="*/ 14 h 25"/>
                    <a:gd name="T62" fmla="*/ 23 w 111"/>
                    <a:gd name="T63" fmla="*/ 18 h 25"/>
                    <a:gd name="T64" fmla="*/ 11 w 111"/>
                    <a:gd name="T65" fmla="*/ 17 h 25"/>
                    <a:gd name="T66" fmla="*/ 16 w 111"/>
                    <a:gd name="T67" fmla="*/ 10 h 25"/>
                    <a:gd name="T68" fmla="*/ 13 w 111"/>
                    <a:gd name="T69" fmla="*/ 7 h 25"/>
                    <a:gd name="T70" fmla="*/ 6 w 111"/>
                    <a:gd name="T71" fmla="*/ 16 h 25"/>
                    <a:gd name="T72" fmla="*/ 1 w 111"/>
                    <a:gd name="T73" fmla="*/ 1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 h="25">
                      <a:moveTo>
                        <a:pt x="1" y="11"/>
                      </a:moveTo>
                      <a:cubicBezTo>
                        <a:pt x="1" y="13"/>
                        <a:pt x="2" y="14"/>
                        <a:pt x="4" y="14"/>
                      </a:cubicBezTo>
                      <a:cubicBezTo>
                        <a:pt x="4" y="17"/>
                        <a:pt x="1" y="16"/>
                        <a:pt x="0" y="18"/>
                      </a:cubicBezTo>
                      <a:cubicBezTo>
                        <a:pt x="3" y="20"/>
                        <a:pt x="0" y="22"/>
                        <a:pt x="1" y="25"/>
                      </a:cubicBezTo>
                      <a:cubicBezTo>
                        <a:pt x="5" y="25"/>
                        <a:pt x="6" y="21"/>
                        <a:pt x="10" y="22"/>
                      </a:cubicBezTo>
                      <a:cubicBezTo>
                        <a:pt x="10" y="25"/>
                        <a:pt x="10" y="25"/>
                        <a:pt x="10" y="25"/>
                      </a:cubicBezTo>
                      <a:cubicBezTo>
                        <a:pt x="15" y="23"/>
                        <a:pt x="22" y="19"/>
                        <a:pt x="26" y="22"/>
                      </a:cubicBezTo>
                      <a:cubicBezTo>
                        <a:pt x="30" y="23"/>
                        <a:pt x="33" y="21"/>
                        <a:pt x="38" y="19"/>
                      </a:cubicBezTo>
                      <a:cubicBezTo>
                        <a:pt x="53" y="20"/>
                        <a:pt x="68" y="15"/>
                        <a:pt x="84" y="17"/>
                      </a:cubicBezTo>
                      <a:cubicBezTo>
                        <a:pt x="86" y="10"/>
                        <a:pt x="86" y="10"/>
                        <a:pt x="86" y="10"/>
                      </a:cubicBezTo>
                      <a:cubicBezTo>
                        <a:pt x="87" y="14"/>
                        <a:pt x="90" y="10"/>
                        <a:pt x="90" y="14"/>
                      </a:cubicBezTo>
                      <a:cubicBezTo>
                        <a:pt x="89" y="14"/>
                        <a:pt x="88" y="14"/>
                        <a:pt x="87" y="14"/>
                      </a:cubicBezTo>
                      <a:cubicBezTo>
                        <a:pt x="91" y="20"/>
                        <a:pt x="96" y="13"/>
                        <a:pt x="100" y="15"/>
                      </a:cubicBezTo>
                      <a:cubicBezTo>
                        <a:pt x="100" y="14"/>
                        <a:pt x="99" y="9"/>
                        <a:pt x="100" y="8"/>
                      </a:cubicBezTo>
                      <a:cubicBezTo>
                        <a:pt x="100" y="15"/>
                        <a:pt x="105" y="7"/>
                        <a:pt x="106" y="15"/>
                      </a:cubicBezTo>
                      <a:cubicBezTo>
                        <a:pt x="111" y="17"/>
                        <a:pt x="106" y="9"/>
                        <a:pt x="111" y="10"/>
                      </a:cubicBezTo>
                      <a:cubicBezTo>
                        <a:pt x="111" y="6"/>
                        <a:pt x="106" y="8"/>
                        <a:pt x="105" y="5"/>
                      </a:cubicBezTo>
                      <a:cubicBezTo>
                        <a:pt x="107" y="2"/>
                        <a:pt x="109" y="6"/>
                        <a:pt x="109" y="2"/>
                      </a:cubicBezTo>
                      <a:cubicBezTo>
                        <a:pt x="102" y="0"/>
                        <a:pt x="89" y="10"/>
                        <a:pt x="79" y="13"/>
                      </a:cubicBezTo>
                      <a:cubicBezTo>
                        <a:pt x="80" y="9"/>
                        <a:pt x="80" y="9"/>
                        <a:pt x="80" y="9"/>
                      </a:cubicBezTo>
                      <a:cubicBezTo>
                        <a:pt x="75" y="12"/>
                        <a:pt x="66" y="13"/>
                        <a:pt x="61" y="6"/>
                      </a:cubicBezTo>
                      <a:cubicBezTo>
                        <a:pt x="63" y="10"/>
                        <a:pt x="53" y="5"/>
                        <a:pt x="55" y="14"/>
                      </a:cubicBezTo>
                      <a:cubicBezTo>
                        <a:pt x="53" y="12"/>
                        <a:pt x="53" y="12"/>
                        <a:pt x="51" y="11"/>
                      </a:cubicBezTo>
                      <a:cubicBezTo>
                        <a:pt x="51" y="14"/>
                        <a:pt x="51" y="14"/>
                        <a:pt x="51" y="14"/>
                      </a:cubicBezTo>
                      <a:cubicBezTo>
                        <a:pt x="48" y="14"/>
                        <a:pt x="48" y="10"/>
                        <a:pt x="45" y="11"/>
                      </a:cubicBezTo>
                      <a:cubicBezTo>
                        <a:pt x="47" y="14"/>
                        <a:pt x="45" y="15"/>
                        <a:pt x="44" y="19"/>
                      </a:cubicBezTo>
                      <a:cubicBezTo>
                        <a:pt x="40" y="15"/>
                        <a:pt x="36" y="12"/>
                        <a:pt x="32" y="8"/>
                      </a:cubicBezTo>
                      <a:cubicBezTo>
                        <a:pt x="33" y="10"/>
                        <a:pt x="33" y="11"/>
                        <a:pt x="34" y="12"/>
                      </a:cubicBezTo>
                      <a:cubicBezTo>
                        <a:pt x="32" y="11"/>
                        <a:pt x="33" y="15"/>
                        <a:pt x="32" y="16"/>
                      </a:cubicBezTo>
                      <a:cubicBezTo>
                        <a:pt x="30" y="16"/>
                        <a:pt x="30" y="12"/>
                        <a:pt x="30" y="9"/>
                      </a:cubicBezTo>
                      <a:cubicBezTo>
                        <a:pt x="26" y="8"/>
                        <a:pt x="25" y="17"/>
                        <a:pt x="22" y="14"/>
                      </a:cubicBezTo>
                      <a:cubicBezTo>
                        <a:pt x="23" y="18"/>
                        <a:pt x="23" y="18"/>
                        <a:pt x="23" y="18"/>
                      </a:cubicBezTo>
                      <a:cubicBezTo>
                        <a:pt x="19" y="19"/>
                        <a:pt x="16" y="16"/>
                        <a:pt x="11" y="17"/>
                      </a:cubicBezTo>
                      <a:cubicBezTo>
                        <a:pt x="9" y="12"/>
                        <a:pt x="14" y="12"/>
                        <a:pt x="16" y="10"/>
                      </a:cubicBezTo>
                      <a:cubicBezTo>
                        <a:pt x="15" y="9"/>
                        <a:pt x="13" y="9"/>
                        <a:pt x="13" y="7"/>
                      </a:cubicBezTo>
                      <a:cubicBezTo>
                        <a:pt x="11" y="10"/>
                        <a:pt x="8" y="14"/>
                        <a:pt x="6" y="16"/>
                      </a:cubicBezTo>
                      <a:cubicBezTo>
                        <a:pt x="8" y="10"/>
                        <a:pt x="2" y="11"/>
                        <a:pt x="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19" name="Freeform 1457"/>
                <p:cNvSpPr>
                  <a:spLocks/>
                </p:cNvSpPr>
                <p:nvPr/>
              </p:nvSpPr>
              <p:spPr bwMode="auto">
                <a:xfrm>
                  <a:off x="3960" y="3023"/>
                  <a:ext cx="2" cy="2"/>
                </a:xfrm>
                <a:custGeom>
                  <a:avLst/>
                  <a:gdLst>
                    <a:gd name="T0" fmla="*/ 1 w 2"/>
                    <a:gd name="T1" fmla="*/ 2 h 2"/>
                    <a:gd name="T2" fmla="*/ 2 w 2"/>
                    <a:gd name="T3" fmla="*/ 0 h 2"/>
                    <a:gd name="T4" fmla="*/ 0 w 2"/>
                    <a:gd name="T5" fmla="*/ 1 h 2"/>
                    <a:gd name="T6" fmla="*/ 1 w 2"/>
                    <a:gd name="T7" fmla="*/ 2 h 2"/>
                  </a:gdLst>
                  <a:ahLst/>
                  <a:cxnLst>
                    <a:cxn ang="0">
                      <a:pos x="T0" y="T1"/>
                    </a:cxn>
                    <a:cxn ang="0">
                      <a:pos x="T2" y="T3"/>
                    </a:cxn>
                    <a:cxn ang="0">
                      <a:pos x="T4" y="T5"/>
                    </a:cxn>
                    <a:cxn ang="0">
                      <a:pos x="T6" y="T7"/>
                    </a:cxn>
                  </a:cxnLst>
                  <a:rect l="0" t="0" r="r" b="b"/>
                  <a:pathLst>
                    <a:path w="2" h="2">
                      <a:moveTo>
                        <a:pt x="1" y="2"/>
                      </a:moveTo>
                      <a:lnTo>
                        <a:pt x="2" y="0"/>
                      </a:lnTo>
                      <a:lnTo>
                        <a:pt x="0" y="1"/>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0" name="Freeform 1458"/>
                <p:cNvSpPr>
                  <a:spLocks/>
                </p:cNvSpPr>
                <p:nvPr/>
              </p:nvSpPr>
              <p:spPr bwMode="auto">
                <a:xfrm>
                  <a:off x="3950" y="3028"/>
                  <a:ext cx="0"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1" name="Freeform 1459"/>
                <p:cNvSpPr>
                  <a:spLocks/>
                </p:cNvSpPr>
                <p:nvPr/>
              </p:nvSpPr>
              <p:spPr bwMode="auto">
                <a:xfrm>
                  <a:off x="3971" y="3038"/>
                  <a:ext cx="2" cy="0"/>
                </a:xfrm>
                <a:custGeom>
                  <a:avLst/>
                  <a:gdLst>
                    <a:gd name="T0" fmla="*/ 2 w 2"/>
                    <a:gd name="T1" fmla="*/ 1 w 2"/>
                    <a:gd name="T2" fmla="*/ 0 w 2"/>
                    <a:gd name="T3" fmla="*/ 2 w 2"/>
                  </a:gdLst>
                  <a:ahLst/>
                  <a:cxnLst>
                    <a:cxn ang="0">
                      <a:pos x="T0" y="0"/>
                    </a:cxn>
                    <a:cxn ang="0">
                      <a:pos x="T1" y="0"/>
                    </a:cxn>
                    <a:cxn ang="0">
                      <a:pos x="T2" y="0"/>
                    </a:cxn>
                    <a:cxn ang="0">
                      <a:pos x="T3" y="0"/>
                    </a:cxn>
                  </a:cxnLst>
                  <a:rect l="0" t="0" r="r" b="b"/>
                  <a:pathLst>
                    <a:path w="2">
                      <a:moveTo>
                        <a:pt x="2" y="0"/>
                      </a:moveTo>
                      <a:lnTo>
                        <a:pt x="1" y="0"/>
                      </a:ln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2" name="Freeform 1460"/>
                <p:cNvSpPr>
                  <a:spLocks/>
                </p:cNvSpPr>
                <p:nvPr/>
              </p:nvSpPr>
              <p:spPr bwMode="auto">
                <a:xfrm>
                  <a:off x="3975" y="3023"/>
                  <a:ext cx="2" cy="3"/>
                </a:xfrm>
                <a:custGeom>
                  <a:avLst/>
                  <a:gdLst>
                    <a:gd name="T0" fmla="*/ 0 w 3"/>
                    <a:gd name="T1" fmla="*/ 0 h 3"/>
                    <a:gd name="T2" fmla="*/ 3 w 3"/>
                    <a:gd name="T3" fmla="*/ 3 h 3"/>
                    <a:gd name="T4" fmla="*/ 0 w 3"/>
                    <a:gd name="T5" fmla="*/ 0 h 3"/>
                  </a:gdLst>
                  <a:ahLst/>
                  <a:cxnLst>
                    <a:cxn ang="0">
                      <a:pos x="T0" y="T1"/>
                    </a:cxn>
                    <a:cxn ang="0">
                      <a:pos x="T2" y="T3"/>
                    </a:cxn>
                    <a:cxn ang="0">
                      <a:pos x="T4" y="T5"/>
                    </a:cxn>
                  </a:cxnLst>
                  <a:rect l="0" t="0" r="r" b="b"/>
                  <a:pathLst>
                    <a:path w="3" h="3">
                      <a:moveTo>
                        <a:pt x="0" y="0"/>
                      </a:moveTo>
                      <a:cubicBezTo>
                        <a:pt x="3" y="3"/>
                        <a:pt x="3" y="3"/>
                        <a:pt x="3" y="3"/>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3" name="Freeform 1461"/>
                <p:cNvSpPr>
                  <a:spLocks/>
                </p:cNvSpPr>
                <p:nvPr/>
              </p:nvSpPr>
              <p:spPr bwMode="auto">
                <a:xfrm>
                  <a:off x="3996" y="3022"/>
                  <a:ext cx="3" cy="3"/>
                </a:xfrm>
                <a:custGeom>
                  <a:avLst/>
                  <a:gdLst>
                    <a:gd name="T0" fmla="*/ 2 w 3"/>
                    <a:gd name="T1" fmla="*/ 3 h 3"/>
                    <a:gd name="T2" fmla="*/ 3 w 3"/>
                    <a:gd name="T3" fmla="*/ 0 h 3"/>
                    <a:gd name="T4" fmla="*/ 2 w 3"/>
                    <a:gd name="T5" fmla="*/ 3 h 3"/>
                  </a:gdLst>
                  <a:ahLst/>
                  <a:cxnLst>
                    <a:cxn ang="0">
                      <a:pos x="T0" y="T1"/>
                    </a:cxn>
                    <a:cxn ang="0">
                      <a:pos x="T2" y="T3"/>
                    </a:cxn>
                    <a:cxn ang="0">
                      <a:pos x="T4" y="T5"/>
                    </a:cxn>
                  </a:cxnLst>
                  <a:rect l="0" t="0" r="r" b="b"/>
                  <a:pathLst>
                    <a:path w="3" h="3">
                      <a:moveTo>
                        <a:pt x="2" y="3"/>
                      </a:moveTo>
                      <a:cubicBezTo>
                        <a:pt x="3" y="2"/>
                        <a:pt x="2" y="1"/>
                        <a:pt x="3" y="0"/>
                      </a:cubicBezTo>
                      <a:cubicBezTo>
                        <a:pt x="1" y="0"/>
                        <a:pt x="0" y="1"/>
                        <a:pt x="2"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4" name="Freeform 1462"/>
                <p:cNvSpPr>
                  <a:spLocks/>
                </p:cNvSpPr>
                <p:nvPr/>
              </p:nvSpPr>
              <p:spPr bwMode="auto">
                <a:xfrm>
                  <a:off x="3952" y="302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5" name="Freeform 1463"/>
                <p:cNvSpPr>
                  <a:spLocks/>
                </p:cNvSpPr>
                <p:nvPr/>
              </p:nvSpPr>
              <p:spPr bwMode="auto">
                <a:xfrm>
                  <a:off x="3895" y="3027"/>
                  <a:ext cx="53" cy="21"/>
                </a:xfrm>
                <a:custGeom>
                  <a:avLst/>
                  <a:gdLst>
                    <a:gd name="T0" fmla="*/ 4 w 61"/>
                    <a:gd name="T1" fmla="*/ 21 h 25"/>
                    <a:gd name="T2" fmla="*/ 15 w 61"/>
                    <a:gd name="T3" fmla="*/ 23 h 25"/>
                    <a:gd name="T4" fmla="*/ 22 w 61"/>
                    <a:gd name="T5" fmla="*/ 12 h 25"/>
                    <a:gd name="T6" fmla="*/ 21 w 61"/>
                    <a:gd name="T7" fmla="*/ 22 h 25"/>
                    <a:gd name="T8" fmla="*/ 42 w 61"/>
                    <a:gd name="T9" fmla="*/ 14 h 25"/>
                    <a:gd name="T10" fmla="*/ 42 w 61"/>
                    <a:gd name="T11" fmla="*/ 17 h 25"/>
                    <a:gd name="T12" fmla="*/ 49 w 61"/>
                    <a:gd name="T13" fmla="*/ 7 h 25"/>
                    <a:gd name="T14" fmla="*/ 50 w 61"/>
                    <a:gd name="T15" fmla="*/ 18 h 25"/>
                    <a:gd name="T16" fmla="*/ 49 w 61"/>
                    <a:gd name="T17" fmla="*/ 19 h 25"/>
                    <a:gd name="T18" fmla="*/ 60 w 61"/>
                    <a:gd name="T19" fmla="*/ 15 h 25"/>
                    <a:gd name="T20" fmla="*/ 61 w 61"/>
                    <a:gd name="T21" fmla="*/ 9 h 25"/>
                    <a:gd name="T22" fmla="*/ 59 w 61"/>
                    <a:gd name="T23" fmla="*/ 3 h 25"/>
                    <a:gd name="T24" fmla="*/ 53 w 61"/>
                    <a:gd name="T25" fmla="*/ 8 h 25"/>
                    <a:gd name="T26" fmla="*/ 52 w 61"/>
                    <a:gd name="T27" fmla="*/ 4 h 25"/>
                    <a:gd name="T28" fmla="*/ 50 w 61"/>
                    <a:gd name="T29" fmla="*/ 7 h 25"/>
                    <a:gd name="T30" fmla="*/ 48 w 61"/>
                    <a:gd name="T31" fmla="*/ 3 h 25"/>
                    <a:gd name="T32" fmla="*/ 43 w 61"/>
                    <a:gd name="T33" fmla="*/ 7 h 25"/>
                    <a:gd name="T34" fmla="*/ 44 w 61"/>
                    <a:gd name="T35" fmla="*/ 6 h 25"/>
                    <a:gd name="T36" fmla="*/ 41 w 61"/>
                    <a:gd name="T37" fmla="*/ 11 h 25"/>
                    <a:gd name="T38" fmla="*/ 38 w 61"/>
                    <a:gd name="T39" fmla="*/ 6 h 25"/>
                    <a:gd name="T40" fmla="*/ 39 w 61"/>
                    <a:gd name="T41" fmla="*/ 9 h 25"/>
                    <a:gd name="T42" fmla="*/ 26 w 61"/>
                    <a:gd name="T43" fmla="*/ 4 h 25"/>
                    <a:gd name="T44" fmla="*/ 25 w 61"/>
                    <a:gd name="T45" fmla="*/ 8 h 25"/>
                    <a:gd name="T46" fmla="*/ 31 w 61"/>
                    <a:gd name="T47" fmla="*/ 5 h 25"/>
                    <a:gd name="T48" fmla="*/ 30 w 61"/>
                    <a:gd name="T49" fmla="*/ 14 h 25"/>
                    <a:gd name="T50" fmla="*/ 22 w 61"/>
                    <a:gd name="T51" fmla="*/ 7 h 25"/>
                    <a:gd name="T52" fmla="*/ 13 w 61"/>
                    <a:gd name="T53" fmla="*/ 9 h 25"/>
                    <a:gd name="T54" fmla="*/ 13 w 61"/>
                    <a:gd name="T55" fmla="*/ 8 h 25"/>
                    <a:gd name="T56" fmla="*/ 7 w 61"/>
                    <a:gd name="T57" fmla="*/ 11 h 25"/>
                    <a:gd name="T58" fmla="*/ 9 w 61"/>
                    <a:gd name="T59" fmla="*/ 12 h 25"/>
                    <a:gd name="T60" fmla="*/ 6 w 61"/>
                    <a:gd name="T61" fmla="*/ 15 h 25"/>
                    <a:gd name="T62" fmla="*/ 6 w 61"/>
                    <a:gd name="T63" fmla="*/ 13 h 25"/>
                    <a:gd name="T64" fmla="*/ 0 w 61"/>
                    <a:gd name="T65" fmla="*/ 20 h 25"/>
                    <a:gd name="T66" fmla="*/ 7 w 61"/>
                    <a:gd name="T67" fmla="*/ 16 h 25"/>
                    <a:gd name="T68" fmla="*/ 4 w 61"/>
                    <a:gd name="T69"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 h="25">
                      <a:moveTo>
                        <a:pt x="4" y="21"/>
                      </a:moveTo>
                      <a:cubicBezTo>
                        <a:pt x="7" y="25"/>
                        <a:pt x="12" y="22"/>
                        <a:pt x="15" y="23"/>
                      </a:cubicBezTo>
                      <a:cubicBezTo>
                        <a:pt x="22" y="20"/>
                        <a:pt x="16" y="13"/>
                        <a:pt x="22" y="12"/>
                      </a:cubicBezTo>
                      <a:cubicBezTo>
                        <a:pt x="21" y="22"/>
                        <a:pt x="21" y="22"/>
                        <a:pt x="21" y="22"/>
                      </a:cubicBezTo>
                      <a:cubicBezTo>
                        <a:pt x="28" y="21"/>
                        <a:pt x="37" y="22"/>
                        <a:pt x="42" y="14"/>
                      </a:cubicBezTo>
                      <a:cubicBezTo>
                        <a:pt x="42" y="15"/>
                        <a:pt x="43" y="16"/>
                        <a:pt x="42" y="17"/>
                      </a:cubicBezTo>
                      <a:cubicBezTo>
                        <a:pt x="46" y="17"/>
                        <a:pt x="43" y="4"/>
                        <a:pt x="49" y="7"/>
                      </a:cubicBezTo>
                      <a:cubicBezTo>
                        <a:pt x="44" y="13"/>
                        <a:pt x="51" y="12"/>
                        <a:pt x="50" y="18"/>
                      </a:cubicBezTo>
                      <a:cubicBezTo>
                        <a:pt x="49" y="19"/>
                        <a:pt x="49" y="19"/>
                        <a:pt x="49" y="19"/>
                      </a:cubicBezTo>
                      <a:cubicBezTo>
                        <a:pt x="53" y="18"/>
                        <a:pt x="57" y="15"/>
                        <a:pt x="60" y="15"/>
                      </a:cubicBezTo>
                      <a:cubicBezTo>
                        <a:pt x="60" y="13"/>
                        <a:pt x="57" y="9"/>
                        <a:pt x="61" y="9"/>
                      </a:cubicBezTo>
                      <a:cubicBezTo>
                        <a:pt x="59" y="8"/>
                        <a:pt x="60" y="6"/>
                        <a:pt x="59" y="3"/>
                      </a:cubicBezTo>
                      <a:cubicBezTo>
                        <a:pt x="56" y="6"/>
                        <a:pt x="55" y="4"/>
                        <a:pt x="53" y="8"/>
                      </a:cubicBezTo>
                      <a:cubicBezTo>
                        <a:pt x="51" y="5"/>
                        <a:pt x="54" y="7"/>
                        <a:pt x="52" y="4"/>
                      </a:cubicBezTo>
                      <a:cubicBezTo>
                        <a:pt x="50" y="7"/>
                        <a:pt x="50" y="7"/>
                        <a:pt x="50" y="7"/>
                      </a:cubicBezTo>
                      <a:cubicBezTo>
                        <a:pt x="48" y="6"/>
                        <a:pt x="51" y="3"/>
                        <a:pt x="48" y="3"/>
                      </a:cubicBezTo>
                      <a:cubicBezTo>
                        <a:pt x="48" y="5"/>
                        <a:pt x="46" y="7"/>
                        <a:pt x="43" y="7"/>
                      </a:cubicBezTo>
                      <a:cubicBezTo>
                        <a:pt x="44" y="6"/>
                        <a:pt x="44" y="6"/>
                        <a:pt x="44" y="6"/>
                      </a:cubicBezTo>
                      <a:cubicBezTo>
                        <a:pt x="42" y="7"/>
                        <a:pt x="40" y="5"/>
                        <a:pt x="41" y="11"/>
                      </a:cubicBezTo>
                      <a:cubicBezTo>
                        <a:pt x="38" y="6"/>
                        <a:pt x="38" y="6"/>
                        <a:pt x="38" y="6"/>
                      </a:cubicBezTo>
                      <a:cubicBezTo>
                        <a:pt x="39" y="9"/>
                        <a:pt x="39" y="9"/>
                        <a:pt x="39" y="9"/>
                      </a:cubicBezTo>
                      <a:cubicBezTo>
                        <a:pt x="34" y="8"/>
                        <a:pt x="32" y="0"/>
                        <a:pt x="26" y="4"/>
                      </a:cubicBezTo>
                      <a:cubicBezTo>
                        <a:pt x="27" y="5"/>
                        <a:pt x="26" y="7"/>
                        <a:pt x="25" y="8"/>
                      </a:cubicBezTo>
                      <a:cubicBezTo>
                        <a:pt x="28" y="10"/>
                        <a:pt x="28" y="5"/>
                        <a:pt x="31" y="5"/>
                      </a:cubicBezTo>
                      <a:cubicBezTo>
                        <a:pt x="31" y="8"/>
                        <a:pt x="27" y="12"/>
                        <a:pt x="30" y="14"/>
                      </a:cubicBezTo>
                      <a:cubicBezTo>
                        <a:pt x="27" y="10"/>
                        <a:pt x="24" y="15"/>
                        <a:pt x="22" y="7"/>
                      </a:cubicBezTo>
                      <a:cubicBezTo>
                        <a:pt x="18" y="6"/>
                        <a:pt x="17" y="11"/>
                        <a:pt x="13" y="9"/>
                      </a:cubicBezTo>
                      <a:cubicBezTo>
                        <a:pt x="13" y="8"/>
                        <a:pt x="13" y="8"/>
                        <a:pt x="13" y="8"/>
                      </a:cubicBezTo>
                      <a:cubicBezTo>
                        <a:pt x="12" y="13"/>
                        <a:pt x="9" y="5"/>
                        <a:pt x="7" y="11"/>
                      </a:cubicBezTo>
                      <a:cubicBezTo>
                        <a:pt x="9" y="12"/>
                        <a:pt x="9" y="12"/>
                        <a:pt x="9" y="12"/>
                      </a:cubicBezTo>
                      <a:cubicBezTo>
                        <a:pt x="9" y="15"/>
                        <a:pt x="8" y="15"/>
                        <a:pt x="6" y="15"/>
                      </a:cubicBezTo>
                      <a:cubicBezTo>
                        <a:pt x="6" y="14"/>
                        <a:pt x="6" y="14"/>
                        <a:pt x="6" y="13"/>
                      </a:cubicBezTo>
                      <a:cubicBezTo>
                        <a:pt x="6" y="18"/>
                        <a:pt x="1" y="18"/>
                        <a:pt x="0" y="20"/>
                      </a:cubicBezTo>
                      <a:cubicBezTo>
                        <a:pt x="2" y="20"/>
                        <a:pt x="5" y="17"/>
                        <a:pt x="7" y="16"/>
                      </a:cubicBezTo>
                      <a:cubicBezTo>
                        <a:pt x="6" y="18"/>
                        <a:pt x="6" y="22"/>
                        <a:pt x="4" y="2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6" name="Freeform 1464"/>
                <p:cNvSpPr>
                  <a:spLocks/>
                </p:cNvSpPr>
                <p:nvPr/>
              </p:nvSpPr>
              <p:spPr bwMode="auto">
                <a:xfrm>
                  <a:off x="3933" y="3029"/>
                  <a:ext cx="1" cy="3"/>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0" y="3"/>
                        <a:pt x="0" y="3"/>
                        <a:pt x="0" y="3"/>
                      </a:cubicBezTo>
                      <a:cubicBezTo>
                        <a:pt x="1"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7" name="Freeform 1465"/>
                <p:cNvSpPr>
                  <a:spLocks/>
                </p:cNvSpPr>
                <p:nvPr/>
              </p:nvSpPr>
              <p:spPr bwMode="auto">
                <a:xfrm>
                  <a:off x="3853" y="3027"/>
                  <a:ext cx="41" cy="26"/>
                </a:xfrm>
                <a:custGeom>
                  <a:avLst/>
                  <a:gdLst>
                    <a:gd name="T0" fmla="*/ 35 w 47"/>
                    <a:gd name="T1" fmla="*/ 15 h 31"/>
                    <a:gd name="T2" fmla="*/ 33 w 47"/>
                    <a:gd name="T3" fmla="*/ 9 h 31"/>
                    <a:gd name="T4" fmla="*/ 34 w 47"/>
                    <a:gd name="T5" fmla="*/ 19 h 31"/>
                    <a:gd name="T6" fmla="*/ 29 w 47"/>
                    <a:gd name="T7" fmla="*/ 22 h 31"/>
                    <a:gd name="T8" fmla="*/ 28 w 47"/>
                    <a:gd name="T9" fmla="*/ 13 h 31"/>
                    <a:gd name="T10" fmla="*/ 23 w 47"/>
                    <a:gd name="T11" fmla="*/ 11 h 31"/>
                    <a:gd name="T12" fmla="*/ 24 w 47"/>
                    <a:gd name="T13" fmla="*/ 17 h 31"/>
                    <a:gd name="T14" fmla="*/ 18 w 47"/>
                    <a:gd name="T15" fmla="*/ 21 h 31"/>
                    <a:gd name="T16" fmla="*/ 20 w 47"/>
                    <a:gd name="T17" fmla="*/ 19 h 31"/>
                    <a:gd name="T18" fmla="*/ 17 w 47"/>
                    <a:gd name="T19" fmla="*/ 12 h 31"/>
                    <a:gd name="T20" fmla="*/ 5 w 47"/>
                    <a:gd name="T21" fmla="*/ 29 h 31"/>
                    <a:gd name="T22" fmla="*/ 9 w 47"/>
                    <a:gd name="T23" fmla="*/ 28 h 31"/>
                    <a:gd name="T24" fmla="*/ 8 w 47"/>
                    <a:gd name="T25" fmla="*/ 20 h 31"/>
                    <a:gd name="T26" fmla="*/ 13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6 h 31"/>
                    <a:gd name="T46" fmla="*/ 35 w 47"/>
                    <a:gd name="T47"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5"/>
                      </a:moveTo>
                      <a:cubicBezTo>
                        <a:pt x="32" y="14"/>
                        <a:pt x="35" y="11"/>
                        <a:pt x="33" y="9"/>
                      </a:cubicBezTo>
                      <a:cubicBezTo>
                        <a:pt x="30" y="12"/>
                        <a:pt x="36" y="15"/>
                        <a:pt x="34" y="19"/>
                      </a:cubicBezTo>
                      <a:cubicBezTo>
                        <a:pt x="32" y="17"/>
                        <a:pt x="30" y="21"/>
                        <a:pt x="29" y="22"/>
                      </a:cubicBezTo>
                      <a:cubicBezTo>
                        <a:pt x="30" y="19"/>
                        <a:pt x="29" y="14"/>
                        <a:pt x="28" y="13"/>
                      </a:cubicBezTo>
                      <a:cubicBezTo>
                        <a:pt x="27" y="14"/>
                        <a:pt x="25" y="11"/>
                        <a:pt x="23" y="11"/>
                      </a:cubicBezTo>
                      <a:cubicBezTo>
                        <a:pt x="28" y="15"/>
                        <a:pt x="20" y="14"/>
                        <a:pt x="24" y="17"/>
                      </a:cubicBezTo>
                      <a:cubicBezTo>
                        <a:pt x="24" y="20"/>
                        <a:pt x="20" y="23"/>
                        <a:pt x="18" y="21"/>
                      </a:cubicBezTo>
                      <a:cubicBezTo>
                        <a:pt x="18" y="18"/>
                        <a:pt x="19" y="19"/>
                        <a:pt x="20" y="19"/>
                      </a:cubicBezTo>
                      <a:cubicBezTo>
                        <a:pt x="21" y="14"/>
                        <a:pt x="18" y="16"/>
                        <a:pt x="17" y="12"/>
                      </a:cubicBezTo>
                      <a:cubicBezTo>
                        <a:pt x="13" y="19"/>
                        <a:pt x="0" y="19"/>
                        <a:pt x="5" y="29"/>
                      </a:cubicBezTo>
                      <a:cubicBezTo>
                        <a:pt x="6" y="31"/>
                        <a:pt x="7" y="28"/>
                        <a:pt x="9" y="28"/>
                      </a:cubicBezTo>
                      <a:cubicBezTo>
                        <a:pt x="4" y="26"/>
                        <a:pt x="8" y="22"/>
                        <a:pt x="8" y="20"/>
                      </a:cubicBezTo>
                      <a:cubicBezTo>
                        <a:pt x="10" y="22"/>
                        <a:pt x="13" y="19"/>
                        <a:pt x="13" y="22"/>
                      </a:cubicBezTo>
                      <a:cubicBezTo>
                        <a:pt x="10" y="26"/>
                        <a:pt x="10" y="26"/>
                        <a:pt x="10" y="26"/>
                      </a:cubicBezTo>
                      <a:cubicBezTo>
                        <a:pt x="19" y="28"/>
                        <a:pt x="31" y="26"/>
                        <a:pt x="42" y="24"/>
                      </a:cubicBezTo>
                      <a:cubicBezTo>
                        <a:pt x="37" y="24"/>
                        <a:pt x="37" y="24"/>
                        <a:pt x="37" y="24"/>
                      </a:cubicBezTo>
                      <a:cubicBezTo>
                        <a:pt x="37" y="22"/>
                        <a:pt x="40" y="21"/>
                        <a:pt x="41" y="20"/>
                      </a:cubicBezTo>
                      <a:cubicBezTo>
                        <a:pt x="39" y="13"/>
                        <a:pt x="39" y="13"/>
                        <a:pt x="39" y="13"/>
                      </a:cubicBezTo>
                      <a:cubicBezTo>
                        <a:pt x="40" y="14"/>
                        <a:pt x="41" y="13"/>
                        <a:pt x="41" y="15"/>
                      </a:cubicBezTo>
                      <a:cubicBezTo>
                        <a:pt x="43" y="12"/>
                        <a:pt x="42" y="11"/>
                        <a:pt x="41" y="8"/>
                      </a:cubicBezTo>
                      <a:cubicBezTo>
                        <a:pt x="44" y="7"/>
                        <a:pt x="45" y="10"/>
                        <a:pt x="47" y="5"/>
                      </a:cubicBezTo>
                      <a:cubicBezTo>
                        <a:pt x="41" y="0"/>
                        <a:pt x="43" y="10"/>
                        <a:pt x="36" y="6"/>
                      </a:cubicBezTo>
                      <a:lnTo>
                        <a:pt x="35" y="1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8" name="Freeform 1466"/>
                <p:cNvSpPr>
                  <a:spLocks/>
                </p:cNvSpPr>
                <p:nvPr/>
              </p:nvSpPr>
              <p:spPr bwMode="auto">
                <a:xfrm>
                  <a:off x="3893" y="3035"/>
                  <a:ext cx="1" cy="4"/>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lnTo>
                        <a:pt x="0" y="4"/>
                      </a:lnTo>
                      <a:lnTo>
                        <a:pt x="1"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29" name="Freeform 1467"/>
                <p:cNvSpPr>
                  <a:spLocks/>
                </p:cNvSpPr>
                <p:nvPr/>
              </p:nvSpPr>
              <p:spPr bwMode="auto">
                <a:xfrm>
                  <a:off x="3890" y="3045"/>
                  <a:ext cx="3" cy="3"/>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1"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0" name="Freeform 1468"/>
                <p:cNvSpPr>
                  <a:spLocks/>
                </p:cNvSpPr>
                <p:nvPr/>
              </p:nvSpPr>
              <p:spPr bwMode="auto">
                <a:xfrm>
                  <a:off x="3862" y="3037"/>
                  <a:ext cx="2" cy="3"/>
                </a:xfrm>
                <a:custGeom>
                  <a:avLst/>
                  <a:gdLst>
                    <a:gd name="T0" fmla="*/ 3 w 3"/>
                    <a:gd name="T1" fmla="*/ 0 h 3"/>
                    <a:gd name="T2" fmla="*/ 0 w 3"/>
                    <a:gd name="T3" fmla="*/ 1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1"/>
                        <a:pt x="0" y="1"/>
                        <a:pt x="0" y="1"/>
                      </a:cubicBezTo>
                      <a:cubicBezTo>
                        <a:pt x="2" y="3"/>
                        <a:pt x="2" y="3"/>
                        <a:pt x="2" y="3"/>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1" name="Freeform 1469"/>
                <p:cNvSpPr>
                  <a:spLocks/>
                </p:cNvSpPr>
                <p:nvPr/>
              </p:nvSpPr>
              <p:spPr bwMode="auto">
                <a:xfrm>
                  <a:off x="3845" y="3041"/>
                  <a:ext cx="12" cy="12"/>
                </a:xfrm>
                <a:custGeom>
                  <a:avLst/>
                  <a:gdLst>
                    <a:gd name="T0" fmla="*/ 0 w 14"/>
                    <a:gd name="T1" fmla="*/ 13 h 13"/>
                    <a:gd name="T2" fmla="*/ 12 w 14"/>
                    <a:gd name="T3" fmla="*/ 12 h 13"/>
                    <a:gd name="T4" fmla="*/ 11 w 14"/>
                    <a:gd name="T5" fmla="*/ 0 h 13"/>
                    <a:gd name="T6" fmla="*/ 7 w 14"/>
                    <a:gd name="T7" fmla="*/ 8 h 13"/>
                    <a:gd name="T8" fmla="*/ 0 w 14"/>
                    <a:gd name="T9" fmla="*/ 9 h 13"/>
                    <a:gd name="T10" fmla="*/ 0 w 14"/>
                    <a:gd name="T11" fmla="*/ 13 h 13"/>
                  </a:gdLst>
                  <a:ahLst/>
                  <a:cxnLst>
                    <a:cxn ang="0">
                      <a:pos x="T0" y="T1"/>
                    </a:cxn>
                    <a:cxn ang="0">
                      <a:pos x="T2" y="T3"/>
                    </a:cxn>
                    <a:cxn ang="0">
                      <a:pos x="T4" y="T5"/>
                    </a:cxn>
                    <a:cxn ang="0">
                      <a:pos x="T6" y="T7"/>
                    </a:cxn>
                    <a:cxn ang="0">
                      <a:pos x="T8" y="T9"/>
                    </a:cxn>
                    <a:cxn ang="0">
                      <a:pos x="T10" y="T11"/>
                    </a:cxn>
                  </a:cxnLst>
                  <a:rect l="0" t="0" r="r" b="b"/>
                  <a:pathLst>
                    <a:path w="14" h="13">
                      <a:moveTo>
                        <a:pt x="0" y="13"/>
                      </a:moveTo>
                      <a:cubicBezTo>
                        <a:pt x="5" y="13"/>
                        <a:pt x="6" y="9"/>
                        <a:pt x="12" y="12"/>
                      </a:cubicBezTo>
                      <a:cubicBezTo>
                        <a:pt x="14" y="8"/>
                        <a:pt x="10" y="4"/>
                        <a:pt x="11" y="0"/>
                      </a:cubicBezTo>
                      <a:cubicBezTo>
                        <a:pt x="8" y="0"/>
                        <a:pt x="9" y="7"/>
                        <a:pt x="7" y="8"/>
                      </a:cubicBezTo>
                      <a:cubicBezTo>
                        <a:pt x="5" y="5"/>
                        <a:pt x="3" y="9"/>
                        <a:pt x="0" y="9"/>
                      </a:cubicBezTo>
                      <a:cubicBezTo>
                        <a:pt x="0" y="10"/>
                        <a:pt x="1" y="12"/>
                        <a:pt x="0" y="1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2" name="Freeform 1470"/>
                <p:cNvSpPr>
                  <a:spLocks/>
                </p:cNvSpPr>
                <p:nvPr/>
              </p:nvSpPr>
              <p:spPr bwMode="auto">
                <a:xfrm>
                  <a:off x="3750" y="3033"/>
                  <a:ext cx="99" cy="25"/>
                </a:xfrm>
                <a:custGeom>
                  <a:avLst/>
                  <a:gdLst>
                    <a:gd name="T0" fmla="*/ 94 w 115"/>
                    <a:gd name="T1" fmla="*/ 10 h 29"/>
                    <a:gd name="T2" fmla="*/ 88 w 115"/>
                    <a:gd name="T3" fmla="*/ 12 h 29"/>
                    <a:gd name="T4" fmla="*/ 91 w 115"/>
                    <a:gd name="T5" fmla="*/ 9 h 29"/>
                    <a:gd name="T6" fmla="*/ 86 w 115"/>
                    <a:gd name="T7" fmla="*/ 7 h 29"/>
                    <a:gd name="T8" fmla="*/ 87 w 115"/>
                    <a:gd name="T9" fmla="*/ 9 h 29"/>
                    <a:gd name="T10" fmla="*/ 76 w 115"/>
                    <a:gd name="T11" fmla="*/ 11 h 29"/>
                    <a:gd name="T12" fmla="*/ 75 w 115"/>
                    <a:gd name="T13" fmla="*/ 16 h 29"/>
                    <a:gd name="T14" fmla="*/ 67 w 115"/>
                    <a:gd name="T15" fmla="*/ 9 h 29"/>
                    <a:gd name="T16" fmla="*/ 70 w 115"/>
                    <a:gd name="T17" fmla="*/ 20 h 29"/>
                    <a:gd name="T18" fmla="*/ 58 w 115"/>
                    <a:gd name="T19" fmla="*/ 17 h 29"/>
                    <a:gd name="T20" fmla="*/ 60 w 115"/>
                    <a:gd name="T21" fmla="*/ 16 h 29"/>
                    <a:gd name="T22" fmla="*/ 53 w 115"/>
                    <a:gd name="T23" fmla="*/ 16 h 29"/>
                    <a:gd name="T24" fmla="*/ 53 w 115"/>
                    <a:gd name="T25" fmla="*/ 11 h 29"/>
                    <a:gd name="T26" fmla="*/ 44 w 115"/>
                    <a:gd name="T27" fmla="*/ 12 h 29"/>
                    <a:gd name="T28" fmla="*/ 45 w 115"/>
                    <a:gd name="T29" fmla="*/ 9 h 29"/>
                    <a:gd name="T30" fmla="*/ 27 w 115"/>
                    <a:gd name="T31" fmla="*/ 15 h 29"/>
                    <a:gd name="T32" fmla="*/ 24 w 115"/>
                    <a:gd name="T33" fmla="*/ 12 h 29"/>
                    <a:gd name="T34" fmla="*/ 26 w 115"/>
                    <a:gd name="T35" fmla="*/ 21 h 29"/>
                    <a:gd name="T36" fmla="*/ 19 w 115"/>
                    <a:gd name="T37" fmla="*/ 21 h 29"/>
                    <a:gd name="T38" fmla="*/ 20 w 115"/>
                    <a:gd name="T39" fmla="*/ 15 h 29"/>
                    <a:gd name="T40" fmla="*/ 16 w 115"/>
                    <a:gd name="T41" fmla="*/ 18 h 29"/>
                    <a:gd name="T42" fmla="*/ 13 w 115"/>
                    <a:gd name="T43" fmla="*/ 12 h 29"/>
                    <a:gd name="T44" fmla="*/ 6 w 115"/>
                    <a:gd name="T45" fmla="*/ 22 h 29"/>
                    <a:gd name="T46" fmla="*/ 1 w 115"/>
                    <a:gd name="T47" fmla="*/ 20 h 29"/>
                    <a:gd name="T48" fmla="*/ 5 w 115"/>
                    <a:gd name="T49" fmla="*/ 29 h 29"/>
                    <a:gd name="T50" fmla="*/ 31 w 115"/>
                    <a:gd name="T51" fmla="*/ 26 h 29"/>
                    <a:gd name="T52" fmla="*/ 37 w 115"/>
                    <a:gd name="T53" fmla="*/ 20 h 29"/>
                    <a:gd name="T54" fmla="*/ 38 w 115"/>
                    <a:gd name="T55" fmla="*/ 26 h 29"/>
                    <a:gd name="T56" fmla="*/ 38 w 115"/>
                    <a:gd name="T57" fmla="*/ 20 h 29"/>
                    <a:gd name="T58" fmla="*/ 42 w 115"/>
                    <a:gd name="T59" fmla="*/ 25 h 29"/>
                    <a:gd name="T60" fmla="*/ 44 w 115"/>
                    <a:gd name="T61" fmla="*/ 20 h 29"/>
                    <a:gd name="T62" fmla="*/ 47 w 115"/>
                    <a:gd name="T63" fmla="*/ 26 h 29"/>
                    <a:gd name="T64" fmla="*/ 88 w 115"/>
                    <a:gd name="T65" fmla="*/ 21 h 29"/>
                    <a:gd name="T66" fmla="*/ 87 w 115"/>
                    <a:gd name="T67" fmla="*/ 16 h 29"/>
                    <a:gd name="T68" fmla="*/ 102 w 115"/>
                    <a:gd name="T69" fmla="*/ 15 h 29"/>
                    <a:gd name="T70" fmla="*/ 104 w 115"/>
                    <a:gd name="T71" fmla="*/ 11 h 29"/>
                    <a:gd name="T72" fmla="*/ 104 w 115"/>
                    <a:gd name="T73" fmla="*/ 20 h 29"/>
                    <a:gd name="T74" fmla="*/ 109 w 115"/>
                    <a:gd name="T75" fmla="*/ 19 h 29"/>
                    <a:gd name="T76" fmla="*/ 106 w 115"/>
                    <a:gd name="T77" fmla="*/ 17 h 29"/>
                    <a:gd name="T78" fmla="*/ 111 w 115"/>
                    <a:gd name="T79" fmla="*/ 19 h 29"/>
                    <a:gd name="T80" fmla="*/ 107 w 115"/>
                    <a:gd name="T81" fmla="*/ 8 h 29"/>
                    <a:gd name="T82" fmla="*/ 94 w 115"/>
                    <a:gd name="T83" fmla="*/ 4 h 29"/>
                    <a:gd name="T84" fmla="*/ 94 w 115"/>
                    <a:gd name="T8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5" h="29">
                      <a:moveTo>
                        <a:pt x="94" y="10"/>
                      </a:moveTo>
                      <a:cubicBezTo>
                        <a:pt x="92" y="10"/>
                        <a:pt x="90" y="13"/>
                        <a:pt x="88" y="12"/>
                      </a:cubicBezTo>
                      <a:cubicBezTo>
                        <a:pt x="88" y="9"/>
                        <a:pt x="90" y="8"/>
                        <a:pt x="91" y="9"/>
                      </a:cubicBezTo>
                      <a:cubicBezTo>
                        <a:pt x="90" y="4"/>
                        <a:pt x="89" y="10"/>
                        <a:pt x="86" y="7"/>
                      </a:cubicBezTo>
                      <a:cubicBezTo>
                        <a:pt x="86" y="7"/>
                        <a:pt x="87" y="8"/>
                        <a:pt x="87" y="9"/>
                      </a:cubicBezTo>
                      <a:cubicBezTo>
                        <a:pt x="81" y="8"/>
                        <a:pt x="84" y="14"/>
                        <a:pt x="76" y="11"/>
                      </a:cubicBezTo>
                      <a:cubicBezTo>
                        <a:pt x="75" y="13"/>
                        <a:pt x="74" y="13"/>
                        <a:pt x="75" y="16"/>
                      </a:cubicBezTo>
                      <a:cubicBezTo>
                        <a:pt x="70" y="12"/>
                        <a:pt x="72" y="12"/>
                        <a:pt x="67" y="9"/>
                      </a:cubicBezTo>
                      <a:cubicBezTo>
                        <a:pt x="67" y="11"/>
                        <a:pt x="69" y="15"/>
                        <a:pt x="70" y="20"/>
                      </a:cubicBezTo>
                      <a:cubicBezTo>
                        <a:pt x="62" y="14"/>
                        <a:pt x="62" y="21"/>
                        <a:pt x="58" y="17"/>
                      </a:cubicBezTo>
                      <a:cubicBezTo>
                        <a:pt x="58" y="16"/>
                        <a:pt x="59" y="15"/>
                        <a:pt x="60" y="16"/>
                      </a:cubicBezTo>
                      <a:cubicBezTo>
                        <a:pt x="59" y="10"/>
                        <a:pt x="56" y="17"/>
                        <a:pt x="53" y="16"/>
                      </a:cubicBezTo>
                      <a:cubicBezTo>
                        <a:pt x="53" y="11"/>
                        <a:pt x="53" y="11"/>
                        <a:pt x="53" y="11"/>
                      </a:cubicBezTo>
                      <a:cubicBezTo>
                        <a:pt x="51" y="12"/>
                        <a:pt x="47" y="16"/>
                        <a:pt x="44" y="12"/>
                      </a:cubicBezTo>
                      <a:cubicBezTo>
                        <a:pt x="45" y="9"/>
                        <a:pt x="45" y="9"/>
                        <a:pt x="45" y="9"/>
                      </a:cubicBezTo>
                      <a:cubicBezTo>
                        <a:pt x="39" y="14"/>
                        <a:pt x="32" y="12"/>
                        <a:pt x="27" y="15"/>
                      </a:cubicBezTo>
                      <a:cubicBezTo>
                        <a:pt x="24" y="12"/>
                        <a:pt x="24" y="12"/>
                        <a:pt x="24" y="12"/>
                      </a:cubicBezTo>
                      <a:cubicBezTo>
                        <a:pt x="17" y="16"/>
                        <a:pt x="31" y="13"/>
                        <a:pt x="26" y="21"/>
                      </a:cubicBezTo>
                      <a:cubicBezTo>
                        <a:pt x="25" y="12"/>
                        <a:pt x="23" y="25"/>
                        <a:pt x="19" y="21"/>
                      </a:cubicBezTo>
                      <a:cubicBezTo>
                        <a:pt x="17" y="18"/>
                        <a:pt x="23" y="19"/>
                        <a:pt x="20" y="15"/>
                      </a:cubicBezTo>
                      <a:cubicBezTo>
                        <a:pt x="20" y="20"/>
                        <a:pt x="18" y="16"/>
                        <a:pt x="16" y="18"/>
                      </a:cubicBezTo>
                      <a:cubicBezTo>
                        <a:pt x="16" y="13"/>
                        <a:pt x="12" y="18"/>
                        <a:pt x="13" y="12"/>
                      </a:cubicBezTo>
                      <a:cubicBezTo>
                        <a:pt x="6" y="22"/>
                        <a:pt x="6" y="22"/>
                        <a:pt x="6" y="22"/>
                      </a:cubicBezTo>
                      <a:cubicBezTo>
                        <a:pt x="4" y="19"/>
                        <a:pt x="2" y="20"/>
                        <a:pt x="1" y="20"/>
                      </a:cubicBezTo>
                      <a:cubicBezTo>
                        <a:pt x="5" y="20"/>
                        <a:pt x="0" y="27"/>
                        <a:pt x="5" y="29"/>
                      </a:cubicBezTo>
                      <a:cubicBezTo>
                        <a:pt x="11" y="26"/>
                        <a:pt x="22" y="24"/>
                        <a:pt x="31" y="26"/>
                      </a:cubicBezTo>
                      <a:cubicBezTo>
                        <a:pt x="31" y="19"/>
                        <a:pt x="36" y="25"/>
                        <a:pt x="37" y="20"/>
                      </a:cubicBezTo>
                      <a:cubicBezTo>
                        <a:pt x="38" y="26"/>
                        <a:pt x="38" y="26"/>
                        <a:pt x="38" y="26"/>
                      </a:cubicBezTo>
                      <a:cubicBezTo>
                        <a:pt x="43" y="24"/>
                        <a:pt x="37" y="22"/>
                        <a:pt x="38" y="20"/>
                      </a:cubicBezTo>
                      <a:cubicBezTo>
                        <a:pt x="40" y="19"/>
                        <a:pt x="42" y="23"/>
                        <a:pt x="42" y="25"/>
                      </a:cubicBezTo>
                      <a:cubicBezTo>
                        <a:pt x="46" y="25"/>
                        <a:pt x="42" y="23"/>
                        <a:pt x="44" y="20"/>
                      </a:cubicBezTo>
                      <a:cubicBezTo>
                        <a:pt x="47" y="26"/>
                        <a:pt x="47" y="26"/>
                        <a:pt x="47" y="26"/>
                      </a:cubicBezTo>
                      <a:cubicBezTo>
                        <a:pt x="59" y="23"/>
                        <a:pt x="74" y="18"/>
                        <a:pt x="88" y="21"/>
                      </a:cubicBezTo>
                      <a:cubicBezTo>
                        <a:pt x="87" y="16"/>
                        <a:pt x="87" y="16"/>
                        <a:pt x="87" y="16"/>
                      </a:cubicBezTo>
                      <a:cubicBezTo>
                        <a:pt x="93" y="18"/>
                        <a:pt x="96" y="6"/>
                        <a:pt x="102" y="15"/>
                      </a:cubicBezTo>
                      <a:cubicBezTo>
                        <a:pt x="104" y="11"/>
                        <a:pt x="104" y="11"/>
                        <a:pt x="104" y="11"/>
                      </a:cubicBezTo>
                      <a:cubicBezTo>
                        <a:pt x="103" y="13"/>
                        <a:pt x="105" y="17"/>
                        <a:pt x="104" y="20"/>
                      </a:cubicBezTo>
                      <a:cubicBezTo>
                        <a:pt x="105" y="19"/>
                        <a:pt x="107" y="20"/>
                        <a:pt x="109" y="19"/>
                      </a:cubicBezTo>
                      <a:cubicBezTo>
                        <a:pt x="106" y="17"/>
                        <a:pt x="106" y="17"/>
                        <a:pt x="106" y="17"/>
                      </a:cubicBezTo>
                      <a:cubicBezTo>
                        <a:pt x="108" y="13"/>
                        <a:pt x="110" y="15"/>
                        <a:pt x="111" y="19"/>
                      </a:cubicBezTo>
                      <a:cubicBezTo>
                        <a:pt x="115" y="14"/>
                        <a:pt x="108" y="11"/>
                        <a:pt x="107" y="8"/>
                      </a:cubicBezTo>
                      <a:cubicBezTo>
                        <a:pt x="101" y="16"/>
                        <a:pt x="100" y="0"/>
                        <a:pt x="94" y="4"/>
                      </a:cubicBezTo>
                      <a:cubicBezTo>
                        <a:pt x="90" y="7"/>
                        <a:pt x="94" y="8"/>
                        <a:pt x="94"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3" name="Freeform 1471"/>
                <p:cNvSpPr>
                  <a:spLocks/>
                </p:cNvSpPr>
                <p:nvPr/>
              </p:nvSpPr>
              <p:spPr bwMode="auto">
                <a:xfrm>
                  <a:off x="3838" y="3050"/>
                  <a:ext cx="1" cy="2"/>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4" name="Freeform 1472"/>
                <p:cNvSpPr>
                  <a:spLocks/>
                </p:cNvSpPr>
                <p:nvPr/>
              </p:nvSpPr>
              <p:spPr bwMode="auto">
                <a:xfrm>
                  <a:off x="3749" y="3050"/>
                  <a:ext cx="1" cy="2"/>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0" y="1"/>
                        <a:pt x="0" y="1"/>
                        <a:pt x="0" y="1"/>
                      </a:cubicBezTo>
                      <a:cubicBezTo>
                        <a:pt x="0" y="2"/>
                        <a:pt x="0"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5" name="Rectangle 1473"/>
                <p:cNvSpPr>
                  <a:spLocks noChangeArrowheads="1"/>
                </p:cNvSpPr>
                <p:nvPr/>
              </p:nvSpPr>
              <p:spPr bwMode="auto">
                <a:xfrm>
                  <a:off x="3845" y="30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6" name="Freeform 1474"/>
                <p:cNvSpPr>
                  <a:spLocks/>
                </p:cNvSpPr>
                <p:nvPr/>
              </p:nvSpPr>
              <p:spPr bwMode="auto">
                <a:xfrm>
                  <a:off x="3846" y="3040"/>
                  <a:ext cx="1" cy="1"/>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7" name="Freeform 1475"/>
                <p:cNvSpPr>
                  <a:spLocks/>
                </p:cNvSpPr>
                <p:nvPr/>
              </p:nvSpPr>
              <p:spPr bwMode="auto">
                <a:xfrm>
                  <a:off x="3734" y="3047"/>
                  <a:ext cx="1" cy="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lnTo>
                        <a:pt x="1"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8" name="Freeform 1476"/>
                <p:cNvSpPr>
                  <a:spLocks/>
                </p:cNvSpPr>
                <p:nvPr/>
              </p:nvSpPr>
              <p:spPr bwMode="auto">
                <a:xfrm>
                  <a:off x="3693" y="3049"/>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39" name="Freeform 1477"/>
                <p:cNvSpPr>
                  <a:spLocks/>
                </p:cNvSpPr>
                <p:nvPr/>
              </p:nvSpPr>
              <p:spPr bwMode="auto">
                <a:xfrm>
                  <a:off x="3578" y="3044"/>
                  <a:ext cx="169" cy="38"/>
                </a:xfrm>
                <a:custGeom>
                  <a:avLst/>
                  <a:gdLst>
                    <a:gd name="T0" fmla="*/ 7 w 196"/>
                    <a:gd name="T1" fmla="*/ 29 h 44"/>
                    <a:gd name="T2" fmla="*/ 4 w 196"/>
                    <a:gd name="T3" fmla="*/ 36 h 44"/>
                    <a:gd name="T4" fmla="*/ 11 w 196"/>
                    <a:gd name="T5" fmla="*/ 39 h 44"/>
                    <a:gd name="T6" fmla="*/ 21 w 196"/>
                    <a:gd name="T7" fmla="*/ 34 h 44"/>
                    <a:gd name="T8" fmla="*/ 44 w 196"/>
                    <a:gd name="T9" fmla="*/ 31 h 44"/>
                    <a:gd name="T10" fmla="*/ 58 w 196"/>
                    <a:gd name="T11" fmla="*/ 32 h 44"/>
                    <a:gd name="T12" fmla="*/ 76 w 196"/>
                    <a:gd name="T13" fmla="*/ 24 h 44"/>
                    <a:gd name="T14" fmla="*/ 81 w 196"/>
                    <a:gd name="T15" fmla="*/ 26 h 44"/>
                    <a:gd name="T16" fmla="*/ 92 w 196"/>
                    <a:gd name="T17" fmla="*/ 27 h 44"/>
                    <a:gd name="T18" fmla="*/ 95 w 196"/>
                    <a:gd name="T19" fmla="*/ 16 h 44"/>
                    <a:gd name="T20" fmla="*/ 105 w 196"/>
                    <a:gd name="T21" fmla="*/ 15 h 44"/>
                    <a:gd name="T22" fmla="*/ 113 w 196"/>
                    <a:gd name="T23" fmla="*/ 19 h 44"/>
                    <a:gd name="T24" fmla="*/ 126 w 196"/>
                    <a:gd name="T25" fmla="*/ 17 h 44"/>
                    <a:gd name="T26" fmla="*/ 139 w 196"/>
                    <a:gd name="T27" fmla="*/ 18 h 44"/>
                    <a:gd name="T28" fmla="*/ 150 w 196"/>
                    <a:gd name="T29" fmla="*/ 15 h 44"/>
                    <a:gd name="T30" fmla="*/ 158 w 196"/>
                    <a:gd name="T31" fmla="*/ 10 h 44"/>
                    <a:gd name="T32" fmla="*/ 161 w 196"/>
                    <a:gd name="T33" fmla="*/ 14 h 44"/>
                    <a:gd name="T34" fmla="*/ 169 w 196"/>
                    <a:gd name="T35" fmla="*/ 12 h 44"/>
                    <a:gd name="T36" fmla="*/ 196 w 196"/>
                    <a:gd name="T37" fmla="*/ 11 h 44"/>
                    <a:gd name="T38" fmla="*/ 182 w 196"/>
                    <a:gd name="T39" fmla="*/ 11 h 44"/>
                    <a:gd name="T40" fmla="*/ 180 w 196"/>
                    <a:gd name="T41" fmla="*/ 14 h 44"/>
                    <a:gd name="T42" fmla="*/ 176 w 196"/>
                    <a:gd name="T43" fmla="*/ 3 h 44"/>
                    <a:gd name="T44" fmla="*/ 172 w 196"/>
                    <a:gd name="T45" fmla="*/ 2 h 44"/>
                    <a:gd name="T46" fmla="*/ 163 w 196"/>
                    <a:gd name="T47" fmla="*/ 4 h 44"/>
                    <a:gd name="T48" fmla="*/ 154 w 196"/>
                    <a:gd name="T49" fmla="*/ 3 h 44"/>
                    <a:gd name="T50" fmla="*/ 142 w 196"/>
                    <a:gd name="T51" fmla="*/ 4 h 44"/>
                    <a:gd name="T52" fmla="*/ 131 w 196"/>
                    <a:gd name="T53" fmla="*/ 7 h 44"/>
                    <a:gd name="T54" fmla="*/ 131 w 196"/>
                    <a:gd name="T55" fmla="*/ 6 h 44"/>
                    <a:gd name="T56" fmla="*/ 128 w 196"/>
                    <a:gd name="T57" fmla="*/ 7 h 44"/>
                    <a:gd name="T58" fmla="*/ 119 w 196"/>
                    <a:gd name="T59" fmla="*/ 9 h 44"/>
                    <a:gd name="T60" fmla="*/ 111 w 196"/>
                    <a:gd name="T61" fmla="*/ 12 h 44"/>
                    <a:gd name="T62" fmla="*/ 107 w 196"/>
                    <a:gd name="T63" fmla="*/ 8 h 44"/>
                    <a:gd name="T64" fmla="*/ 97 w 196"/>
                    <a:gd name="T65" fmla="*/ 8 h 44"/>
                    <a:gd name="T66" fmla="*/ 93 w 196"/>
                    <a:gd name="T67" fmla="*/ 14 h 44"/>
                    <a:gd name="T68" fmla="*/ 80 w 196"/>
                    <a:gd name="T69" fmla="*/ 17 h 44"/>
                    <a:gd name="T70" fmla="*/ 62 w 196"/>
                    <a:gd name="T71" fmla="*/ 21 h 44"/>
                    <a:gd name="T72" fmla="*/ 57 w 196"/>
                    <a:gd name="T73" fmla="*/ 21 h 44"/>
                    <a:gd name="T74" fmla="*/ 36 w 196"/>
                    <a:gd name="T75" fmla="*/ 24 h 44"/>
                    <a:gd name="T76" fmla="*/ 45 w 196"/>
                    <a:gd name="T77" fmla="*/ 29 h 44"/>
                    <a:gd name="T78" fmla="*/ 35 w 196"/>
                    <a:gd name="T79" fmla="*/ 2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44">
                      <a:moveTo>
                        <a:pt x="16" y="22"/>
                      </a:moveTo>
                      <a:cubicBezTo>
                        <a:pt x="13" y="23"/>
                        <a:pt x="9" y="25"/>
                        <a:pt x="7" y="29"/>
                      </a:cubicBezTo>
                      <a:cubicBezTo>
                        <a:pt x="7" y="27"/>
                        <a:pt x="7" y="27"/>
                        <a:pt x="7" y="27"/>
                      </a:cubicBezTo>
                      <a:cubicBezTo>
                        <a:pt x="6" y="28"/>
                        <a:pt x="0" y="32"/>
                        <a:pt x="4" y="36"/>
                      </a:cubicBezTo>
                      <a:cubicBezTo>
                        <a:pt x="5" y="34"/>
                        <a:pt x="5" y="34"/>
                        <a:pt x="5" y="34"/>
                      </a:cubicBezTo>
                      <a:cubicBezTo>
                        <a:pt x="9" y="30"/>
                        <a:pt x="8" y="37"/>
                        <a:pt x="11" y="39"/>
                      </a:cubicBezTo>
                      <a:cubicBezTo>
                        <a:pt x="15" y="37"/>
                        <a:pt x="17" y="28"/>
                        <a:pt x="20" y="30"/>
                      </a:cubicBezTo>
                      <a:cubicBezTo>
                        <a:pt x="22" y="30"/>
                        <a:pt x="22" y="32"/>
                        <a:pt x="21" y="34"/>
                      </a:cubicBezTo>
                      <a:cubicBezTo>
                        <a:pt x="25" y="34"/>
                        <a:pt x="25" y="27"/>
                        <a:pt x="28" y="26"/>
                      </a:cubicBezTo>
                      <a:cubicBezTo>
                        <a:pt x="30" y="44"/>
                        <a:pt x="38" y="21"/>
                        <a:pt x="44" y="31"/>
                      </a:cubicBezTo>
                      <a:cubicBezTo>
                        <a:pt x="47" y="30"/>
                        <a:pt x="51" y="31"/>
                        <a:pt x="55" y="27"/>
                      </a:cubicBezTo>
                      <a:cubicBezTo>
                        <a:pt x="53" y="32"/>
                        <a:pt x="59" y="27"/>
                        <a:pt x="58" y="32"/>
                      </a:cubicBezTo>
                      <a:cubicBezTo>
                        <a:pt x="58" y="22"/>
                        <a:pt x="70" y="36"/>
                        <a:pt x="70" y="23"/>
                      </a:cubicBezTo>
                      <a:cubicBezTo>
                        <a:pt x="75" y="26"/>
                        <a:pt x="70" y="22"/>
                        <a:pt x="76" y="24"/>
                      </a:cubicBezTo>
                      <a:cubicBezTo>
                        <a:pt x="76" y="26"/>
                        <a:pt x="75" y="26"/>
                        <a:pt x="75" y="26"/>
                      </a:cubicBezTo>
                      <a:cubicBezTo>
                        <a:pt x="78" y="29"/>
                        <a:pt x="78" y="20"/>
                        <a:pt x="81" y="26"/>
                      </a:cubicBezTo>
                      <a:cubicBezTo>
                        <a:pt x="86" y="26"/>
                        <a:pt x="81" y="22"/>
                        <a:pt x="84" y="19"/>
                      </a:cubicBezTo>
                      <a:cubicBezTo>
                        <a:pt x="90" y="20"/>
                        <a:pt x="88" y="22"/>
                        <a:pt x="92" y="27"/>
                      </a:cubicBezTo>
                      <a:cubicBezTo>
                        <a:pt x="92" y="20"/>
                        <a:pt x="95" y="23"/>
                        <a:pt x="97" y="20"/>
                      </a:cubicBezTo>
                      <a:cubicBezTo>
                        <a:pt x="97" y="20"/>
                        <a:pt x="93" y="19"/>
                        <a:pt x="95" y="16"/>
                      </a:cubicBezTo>
                      <a:cubicBezTo>
                        <a:pt x="101" y="17"/>
                        <a:pt x="99" y="12"/>
                        <a:pt x="105" y="9"/>
                      </a:cubicBezTo>
                      <a:cubicBezTo>
                        <a:pt x="109" y="16"/>
                        <a:pt x="99" y="10"/>
                        <a:pt x="105" y="15"/>
                      </a:cubicBezTo>
                      <a:cubicBezTo>
                        <a:pt x="102" y="19"/>
                        <a:pt x="99" y="18"/>
                        <a:pt x="97" y="24"/>
                      </a:cubicBezTo>
                      <a:cubicBezTo>
                        <a:pt x="102" y="24"/>
                        <a:pt x="108" y="22"/>
                        <a:pt x="113" y="19"/>
                      </a:cubicBezTo>
                      <a:cubicBezTo>
                        <a:pt x="116" y="19"/>
                        <a:pt x="112" y="22"/>
                        <a:pt x="114" y="22"/>
                      </a:cubicBezTo>
                      <a:cubicBezTo>
                        <a:pt x="120" y="25"/>
                        <a:pt x="122" y="15"/>
                        <a:pt x="126" y="17"/>
                      </a:cubicBezTo>
                      <a:cubicBezTo>
                        <a:pt x="126" y="21"/>
                        <a:pt x="126" y="21"/>
                        <a:pt x="126" y="21"/>
                      </a:cubicBezTo>
                      <a:cubicBezTo>
                        <a:pt x="128" y="16"/>
                        <a:pt x="135" y="21"/>
                        <a:pt x="139" y="18"/>
                      </a:cubicBezTo>
                      <a:cubicBezTo>
                        <a:pt x="139" y="16"/>
                        <a:pt x="138" y="15"/>
                        <a:pt x="139" y="14"/>
                      </a:cubicBezTo>
                      <a:cubicBezTo>
                        <a:pt x="139" y="23"/>
                        <a:pt x="145" y="9"/>
                        <a:pt x="150" y="15"/>
                      </a:cubicBezTo>
                      <a:cubicBezTo>
                        <a:pt x="150" y="9"/>
                        <a:pt x="154" y="6"/>
                        <a:pt x="157" y="5"/>
                      </a:cubicBezTo>
                      <a:cubicBezTo>
                        <a:pt x="158" y="6"/>
                        <a:pt x="158" y="8"/>
                        <a:pt x="158" y="10"/>
                      </a:cubicBezTo>
                      <a:cubicBezTo>
                        <a:pt x="153" y="7"/>
                        <a:pt x="154" y="16"/>
                        <a:pt x="150" y="19"/>
                      </a:cubicBezTo>
                      <a:cubicBezTo>
                        <a:pt x="153" y="16"/>
                        <a:pt x="159" y="19"/>
                        <a:pt x="161" y="14"/>
                      </a:cubicBezTo>
                      <a:cubicBezTo>
                        <a:pt x="161" y="19"/>
                        <a:pt x="161" y="19"/>
                        <a:pt x="161" y="19"/>
                      </a:cubicBezTo>
                      <a:cubicBezTo>
                        <a:pt x="165" y="19"/>
                        <a:pt x="164" y="9"/>
                        <a:pt x="169" y="12"/>
                      </a:cubicBezTo>
                      <a:cubicBezTo>
                        <a:pt x="168" y="16"/>
                        <a:pt x="168" y="16"/>
                        <a:pt x="168" y="16"/>
                      </a:cubicBezTo>
                      <a:cubicBezTo>
                        <a:pt x="178" y="14"/>
                        <a:pt x="189" y="19"/>
                        <a:pt x="196" y="11"/>
                      </a:cubicBezTo>
                      <a:cubicBezTo>
                        <a:pt x="196" y="9"/>
                        <a:pt x="192" y="3"/>
                        <a:pt x="192" y="1"/>
                      </a:cubicBezTo>
                      <a:cubicBezTo>
                        <a:pt x="187" y="3"/>
                        <a:pt x="185" y="8"/>
                        <a:pt x="182" y="11"/>
                      </a:cubicBezTo>
                      <a:cubicBezTo>
                        <a:pt x="182" y="6"/>
                        <a:pt x="182" y="6"/>
                        <a:pt x="182" y="6"/>
                      </a:cubicBezTo>
                      <a:cubicBezTo>
                        <a:pt x="181" y="9"/>
                        <a:pt x="177" y="12"/>
                        <a:pt x="180" y="14"/>
                      </a:cubicBezTo>
                      <a:cubicBezTo>
                        <a:pt x="177" y="17"/>
                        <a:pt x="177" y="10"/>
                        <a:pt x="174" y="13"/>
                      </a:cubicBezTo>
                      <a:cubicBezTo>
                        <a:pt x="174" y="8"/>
                        <a:pt x="176" y="7"/>
                        <a:pt x="176" y="3"/>
                      </a:cubicBezTo>
                      <a:cubicBezTo>
                        <a:pt x="173" y="6"/>
                        <a:pt x="173" y="6"/>
                        <a:pt x="173" y="6"/>
                      </a:cubicBezTo>
                      <a:cubicBezTo>
                        <a:pt x="174" y="3"/>
                        <a:pt x="171" y="4"/>
                        <a:pt x="172" y="2"/>
                      </a:cubicBezTo>
                      <a:cubicBezTo>
                        <a:pt x="167" y="9"/>
                        <a:pt x="165" y="0"/>
                        <a:pt x="159" y="3"/>
                      </a:cubicBezTo>
                      <a:cubicBezTo>
                        <a:pt x="163" y="4"/>
                        <a:pt x="163" y="4"/>
                        <a:pt x="163" y="4"/>
                      </a:cubicBezTo>
                      <a:cubicBezTo>
                        <a:pt x="163" y="7"/>
                        <a:pt x="161" y="7"/>
                        <a:pt x="160" y="8"/>
                      </a:cubicBezTo>
                      <a:cubicBezTo>
                        <a:pt x="158" y="4"/>
                        <a:pt x="157" y="4"/>
                        <a:pt x="154" y="3"/>
                      </a:cubicBezTo>
                      <a:cubicBezTo>
                        <a:pt x="152" y="5"/>
                        <a:pt x="151" y="11"/>
                        <a:pt x="148" y="11"/>
                      </a:cubicBezTo>
                      <a:cubicBezTo>
                        <a:pt x="148" y="5"/>
                        <a:pt x="143" y="8"/>
                        <a:pt x="142" y="4"/>
                      </a:cubicBezTo>
                      <a:cubicBezTo>
                        <a:pt x="142" y="9"/>
                        <a:pt x="136" y="6"/>
                        <a:pt x="136" y="10"/>
                      </a:cubicBezTo>
                      <a:cubicBezTo>
                        <a:pt x="134" y="11"/>
                        <a:pt x="132" y="10"/>
                        <a:pt x="131" y="7"/>
                      </a:cubicBezTo>
                      <a:cubicBezTo>
                        <a:pt x="133" y="6"/>
                        <a:pt x="133" y="6"/>
                        <a:pt x="133" y="6"/>
                      </a:cubicBezTo>
                      <a:cubicBezTo>
                        <a:pt x="131" y="6"/>
                        <a:pt x="131" y="6"/>
                        <a:pt x="131" y="6"/>
                      </a:cubicBezTo>
                      <a:cubicBezTo>
                        <a:pt x="131" y="5"/>
                        <a:pt x="131" y="5"/>
                        <a:pt x="131" y="5"/>
                      </a:cubicBezTo>
                      <a:cubicBezTo>
                        <a:pt x="130" y="5"/>
                        <a:pt x="130" y="9"/>
                        <a:pt x="128" y="7"/>
                      </a:cubicBezTo>
                      <a:cubicBezTo>
                        <a:pt x="128" y="5"/>
                        <a:pt x="129" y="5"/>
                        <a:pt x="129" y="4"/>
                      </a:cubicBezTo>
                      <a:cubicBezTo>
                        <a:pt x="125" y="4"/>
                        <a:pt x="123" y="13"/>
                        <a:pt x="119" y="9"/>
                      </a:cubicBezTo>
                      <a:cubicBezTo>
                        <a:pt x="119" y="11"/>
                        <a:pt x="114" y="12"/>
                        <a:pt x="116" y="18"/>
                      </a:cubicBezTo>
                      <a:cubicBezTo>
                        <a:pt x="114" y="16"/>
                        <a:pt x="115" y="11"/>
                        <a:pt x="111" y="12"/>
                      </a:cubicBezTo>
                      <a:cubicBezTo>
                        <a:pt x="110" y="17"/>
                        <a:pt x="107" y="11"/>
                        <a:pt x="105" y="14"/>
                      </a:cubicBezTo>
                      <a:cubicBezTo>
                        <a:pt x="108" y="9"/>
                        <a:pt x="105" y="13"/>
                        <a:pt x="107" y="8"/>
                      </a:cubicBezTo>
                      <a:cubicBezTo>
                        <a:pt x="105" y="6"/>
                        <a:pt x="102" y="13"/>
                        <a:pt x="98" y="12"/>
                      </a:cubicBezTo>
                      <a:cubicBezTo>
                        <a:pt x="97" y="8"/>
                        <a:pt x="97" y="8"/>
                        <a:pt x="97" y="8"/>
                      </a:cubicBezTo>
                      <a:cubicBezTo>
                        <a:pt x="96" y="10"/>
                        <a:pt x="94" y="14"/>
                        <a:pt x="92" y="10"/>
                      </a:cubicBezTo>
                      <a:cubicBezTo>
                        <a:pt x="93" y="14"/>
                        <a:pt x="93" y="14"/>
                        <a:pt x="93" y="14"/>
                      </a:cubicBezTo>
                      <a:cubicBezTo>
                        <a:pt x="90" y="12"/>
                        <a:pt x="86" y="14"/>
                        <a:pt x="83" y="10"/>
                      </a:cubicBezTo>
                      <a:cubicBezTo>
                        <a:pt x="80" y="17"/>
                        <a:pt x="80" y="17"/>
                        <a:pt x="80" y="17"/>
                      </a:cubicBezTo>
                      <a:cubicBezTo>
                        <a:pt x="75" y="11"/>
                        <a:pt x="69" y="17"/>
                        <a:pt x="66" y="24"/>
                      </a:cubicBezTo>
                      <a:cubicBezTo>
                        <a:pt x="65" y="24"/>
                        <a:pt x="62" y="23"/>
                        <a:pt x="62" y="21"/>
                      </a:cubicBezTo>
                      <a:cubicBezTo>
                        <a:pt x="63" y="19"/>
                        <a:pt x="63" y="19"/>
                        <a:pt x="63" y="19"/>
                      </a:cubicBezTo>
                      <a:cubicBezTo>
                        <a:pt x="61" y="19"/>
                        <a:pt x="58" y="15"/>
                        <a:pt x="57" y="21"/>
                      </a:cubicBezTo>
                      <a:cubicBezTo>
                        <a:pt x="54" y="23"/>
                        <a:pt x="55" y="17"/>
                        <a:pt x="53" y="16"/>
                      </a:cubicBezTo>
                      <a:cubicBezTo>
                        <a:pt x="48" y="25"/>
                        <a:pt x="37" y="12"/>
                        <a:pt x="36" y="24"/>
                      </a:cubicBezTo>
                      <a:cubicBezTo>
                        <a:pt x="39" y="24"/>
                        <a:pt x="43" y="26"/>
                        <a:pt x="47" y="25"/>
                      </a:cubicBezTo>
                      <a:cubicBezTo>
                        <a:pt x="46" y="27"/>
                        <a:pt x="47" y="29"/>
                        <a:pt x="45" y="29"/>
                      </a:cubicBezTo>
                      <a:cubicBezTo>
                        <a:pt x="41" y="30"/>
                        <a:pt x="39" y="26"/>
                        <a:pt x="35" y="28"/>
                      </a:cubicBezTo>
                      <a:cubicBezTo>
                        <a:pt x="35" y="21"/>
                        <a:pt x="35" y="21"/>
                        <a:pt x="35" y="21"/>
                      </a:cubicBezTo>
                      <a:cubicBezTo>
                        <a:pt x="27" y="13"/>
                        <a:pt x="23" y="32"/>
                        <a:pt x="16"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0" name="Freeform 1478"/>
                <p:cNvSpPr>
                  <a:spLocks/>
                </p:cNvSpPr>
                <p:nvPr/>
              </p:nvSpPr>
              <p:spPr bwMode="auto">
                <a:xfrm>
                  <a:off x="3633" y="3056"/>
                  <a:ext cx="4" cy="3"/>
                </a:xfrm>
                <a:custGeom>
                  <a:avLst/>
                  <a:gdLst>
                    <a:gd name="T0" fmla="*/ 4 w 4"/>
                    <a:gd name="T1" fmla="*/ 3 h 3"/>
                    <a:gd name="T2" fmla="*/ 0 w 4"/>
                    <a:gd name="T3" fmla="*/ 0 h 3"/>
                    <a:gd name="T4" fmla="*/ 1 w 4"/>
                    <a:gd name="T5" fmla="*/ 3 h 3"/>
                    <a:gd name="T6" fmla="*/ 4 w 4"/>
                    <a:gd name="T7" fmla="*/ 3 h 3"/>
                  </a:gdLst>
                  <a:ahLst/>
                  <a:cxnLst>
                    <a:cxn ang="0">
                      <a:pos x="T0" y="T1"/>
                    </a:cxn>
                    <a:cxn ang="0">
                      <a:pos x="T2" y="T3"/>
                    </a:cxn>
                    <a:cxn ang="0">
                      <a:pos x="T4" y="T5"/>
                    </a:cxn>
                    <a:cxn ang="0">
                      <a:pos x="T6" y="T7"/>
                    </a:cxn>
                  </a:cxnLst>
                  <a:rect l="0" t="0" r="r" b="b"/>
                  <a:pathLst>
                    <a:path w="4" h="3">
                      <a:moveTo>
                        <a:pt x="4" y="3"/>
                      </a:moveTo>
                      <a:cubicBezTo>
                        <a:pt x="0" y="0"/>
                        <a:pt x="0" y="0"/>
                        <a:pt x="0" y="0"/>
                      </a:cubicBezTo>
                      <a:cubicBezTo>
                        <a:pt x="1" y="3"/>
                        <a:pt x="1" y="3"/>
                        <a:pt x="1" y="3"/>
                      </a:cubicBezTo>
                      <a:cubicBezTo>
                        <a:pt x="2" y="2"/>
                        <a:pt x="3" y="2"/>
                        <a:pt x="4"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1" name="Freeform 1479"/>
                <p:cNvSpPr>
                  <a:spLocks/>
                </p:cNvSpPr>
                <p:nvPr/>
              </p:nvSpPr>
              <p:spPr bwMode="auto">
                <a:xfrm>
                  <a:off x="3632" y="3059"/>
                  <a:ext cx="2"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2" y="1"/>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2" name="Freeform 1480"/>
                <p:cNvSpPr>
                  <a:spLocks/>
                </p:cNvSpPr>
                <p:nvPr/>
              </p:nvSpPr>
              <p:spPr bwMode="auto">
                <a:xfrm>
                  <a:off x="3580" y="3064"/>
                  <a:ext cx="2" cy="1"/>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2" y="1"/>
                        <a:pt x="1" y="0"/>
                        <a:pt x="0" y="1"/>
                      </a:cubicBezTo>
                      <a:cubicBezTo>
                        <a:pt x="1" y="2"/>
                        <a:pt x="2"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3" name="Freeform 1481"/>
                <p:cNvSpPr>
                  <a:spLocks/>
                </p:cNvSpPr>
                <p:nvPr/>
              </p:nvSpPr>
              <p:spPr bwMode="auto">
                <a:xfrm>
                  <a:off x="3580" y="3066"/>
                  <a:ext cx="1" cy="1"/>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4" name="Freeform 1482"/>
                <p:cNvSpPr>
                  <a:spLocks/>
                </p:cNvSpPr>
                <p:nvPr/>
              </p:nvSpPr>
              <p:spPr bwMode="auto">
                <a:xfrm>
                  <a:off x="3491" y="3064"/>
                  <a:ext cx="89" cy="23"/>
                </a:xfrm>
                <a:custGeom>
                  <a:avLst/>
                  <a:gdLst>
                    <a:gd name="T0" fmla="*/ 18 w 103"/>
                    <a:gd name="T1" fmla="*/ 16 h 27"/>
                    <a:gd name="T2" fmla="*/ 13 w 103"/>
                    <a:gd name="T3" fmla="*/ 21 h 27"/>
                    <a:gd name="T4" fmla="*/ 9 w 103"/>
                    <a:gd name="T5" fmla="*/ 17 h 27"/>
                    <a:gd name="T6" fmla="*/ 2 w 103"/>
                    <a:gd name="T7" fmla="*/ 26 h 27"/>
                    <a:gd name="T8" fmla="*/ 51 w 103"/>
                    <a:gd name="T9" fmla="*/ 18 h 27"/>
                    <a:gd name="T10" fmla="*/ 49 w 103"/>
                    <a:gd name="T11" fmla="*/ 21 h 27"/>
                    <a:gd name="T12" fmla="*/ 66 w 103"/>
                    <a:gd name="T13" fmla="*/ 14 h 27"/>
                    <a:gd name="T14" fmla="*/ 66 w 103"/>
                    <a:gd name="T15" fmla="*/ 21 h 27"/>
                    <a:gd name="T16" fmla="*/ 77 w 103"/>
                    <a:gd name="T17" fmla="*/ 18 h 27"/>
                    <a:gd name="T18" fmla="*/ 76 w 103"/>
                    <a:gd name="T19" fmla="*/ 15 h 27"/>
                    <a:gd name="T20" fmla="*/ 79 w 103"/>
                    <a:gd name="T21" fmla="*/ 16 h 27"/>
                    <a:gd name="T22" fmla="*/ 78 w 103"/>
                    <a:gd name="T23" fmla="*/ 15 h 27"/>
                    <a:gd name="T24" fmla="*/ 86 w 103"/>
                    <a:gd name="T25" fmla="*/ 14 h 27"/>
                    <a:gd name="T26" fmla="*/ 84 w 103"/>
                    <a:gd name="T27" fmla="*/ 15 h 27"/>
                    <a:gd name="T28" fmla="*/ 89 w 103"/>
                    <a:gd name="T29" fmla="*/ 13 h 27"/>
                    <a:gd name="T30" fmla="*/ 89 w 103"/>
                    <a:gd name="T31" fmla="*/ 17 h 27"/>
                    <a:gd name="T32" fmla="*/ 102 w 103"/>
                    <a:gd name="T33" fmla="*/ 10 h 27"/>
                    <a:gd name="T34" fmla="*/ 103 w 103"/>
                    <a:gd name="T35" fmla="*/ 6 h 27"/>
                    <a:gd name="T36" fmla="*/ 91 w 103"/>
                    <a:gd name="T37" fmla="*/ 10 h 27"/>
                    <a:gd name="T38" fmla="*/ 92 w 103"/>
                    <a:gd name="T39" fmla="*/ 10 h 27"/>
                    <a:gd name="T40" fmla="*/ 85 w 103"/>
                    <a:gd name="T41" fmla="*/ 12 h 27"/>
                    <a:gd name="T42" fmla="*/ 89 w 103"/>
                    <a:gd name="T43" fmla="*/ 6 h 27"/>
                    <a:gd name="T44" fmla="*/ 77 w 103"/>
                    <a:gd name="T45" fmla="*/ 3 h 27"/>
                    <a:gd name="T46" fmla="*/ 78 w 103"/>
                    <a:gd name="T47" fmla="*/ 3 h 27"/>
                    <a:gd name="T48" fmla="*/ 74 w 103"/>
                    <a:gd name="T49" fmla="*/ 5 h 27"/>
                    <a:gd name="T50" fmla="*/ 77 w 103"/>
                    <a:gd name="T51" fmla="*/ 8 h 27"/>
                    <a:gd name="T52" fmla="*/ 75 w 103"/>
                    <a:gd name="T53" fmla="*/ 14 h 27"/>
                    <a:gd name="T54" fmla="*/ 71 w 103"/>
                    <a:gd name="T55" fmla="*/ 15 h 27"/>
                    <a:gd name="T56" fmla="*/ 73 w 103"/>
                    <a:gd name="T57" fmla="*/ 9 h 27"/>
                    <a:gd name="T58" fmla="*/ 71 w 103"/>
                    <a:gd name="T59" fmla="*/ 12 h 27"/>
                    <a:gd name="T60" fmla="*/ 66 w 103"/>
                    <a:gd name="T61" fmla="*/ 6 h 27"/>
                    <a:gd name="T62" fmla="*/ 66 w 103"/>
                    <a:gd name="T63" fmla="*/ 12 h 27"/>
                    <a:gd name="T64" fmla="*/ 46 w 103"/>
                    <a:gd name="T65" fmla="*/ 14 h 27"/>
                    <a:gd name="T66" fmla="*/ 49 w 103"/>
                    <a:gd name="T67" fmla="*/ 10 h 27"/>
                    <a:gd name="T68" fmla="*/ 46 w 103"/>
                    <a:gd name="T69" fmla="*/ 14 h 27"/>
                    <a:gd name="T70" fmla="*/ 33 w 103"/>
                    <a:gd name="T71" fmla="*/ 13 h 27"/>
                    <a:gd name="T72" fmla="*/ 35 w 103"/>
                    <a:gd name="T73" fmla="*/ 16 h 27"/>
                    <a:gd name="T74" fmla="*/ 22 w 103"/>
                    <a:gd name="T75" fmla="*/ 16 h 27"/>
                    <a:gd name="T76" fmla="*/ 22 w 103"/>
                    <a:gd name="T77" fmla="*/ 16 h 27"/>
                    <a:gd name="T78" fmla="*/ 16 w 103"/>
                    <a:gd name="T79" fmla="*/ 23 h 27"/>
                    <a:gd name="T80" fmla="*/ 18 w 103"/>
                    <a:gd name="T81"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3" h="27">
                      <a:moveTo>
                        <a:pt x="18" y="16"/>
                      </a:moveTo>
                      <a:cubicBezTo>
                        <a:pt x="13" y="21"/>
                        <a:pt x="13" y="21"/>
                        <a:pt x="13" y="21"/>
                      </a:cubicBezTo>
                      <a:cubicBezTo>
                        <a:pt x="12" y="18"/>
                        <a:pt x="7" y="21"/>
                        <a:pt x="9" y="17"/>
                      </a:cubicBezTo>
                      <a:cubicBezTo>
                        <a:pt x="6" y="23"/>
                        <a:pt x="0" y="18"/>
                        <a:pt x="2" y="26"/>
                      </a:cubicBezTo>
                      <a:cubicBezTo>
                        <a:pt x="16" y="22"/>
                        <a:pt x="35" y="26"/>
                        <a:pt x="51" y="18"/>
                      </a:cubicBezTo>
                      <a:cubicBezTo>
                        <a:pt x="49" y="21"/>
                        <a:pt x="49" y="21"/>
                        <a:pt x="49" y="21"/>
                      </a:cubicBezTo>
                      <a:cubicBezTo>
                        <a:pt x="56" y="14"/>
                        <a:pt x="60" y="27"/>
                        <a:pt x="66" y="14"/>
                      </a:cubicBezTo>
                      <a:cubicBezTo>
                        <a:pt x="66" y="21"/>
                        <a:pt x="66" y="21"/>
                        <a:pt x="66" y="21"/>
                      </a:cubicBezTo>
                      <a:cubicBezTo>
                        <a:pt x="70" y="22"/>
                        <a:pt x="72" y="11"/>
                        <a:pt x="77" y="18"/>
                      </a:cubicBezTo>
                      <a:cubicBezTo>
                        <a:pt x="76" y="15"/>
                        <a:pt x="76" y="15"/>
                        <a:pt x="76" y="15"/>
                      </a:cubicBezTo>
                      <a:cubicBezTo>
                        <a:pt x="77" y="15"/>
                        <a:pt x="78" y="16"/>
                        <a:pt x="79" y="16"/>
                      </a:cubicBezTo>
                      <a:cubicBezTo>
                        <a:pt x="78" y="15"/>
                        <a:pt x="78" y="15"/>
                        <a:pt x="78" y="15"/>
                      </a:cubicBezTo>
                      <a:cubicBezTo>
                        <a:pt x="81" y="12"/>
                        <a:pt x="83" y="12"/>
                        <a:pt x="86" y="14"/>
                      </a:cubicBezTo>
                      <a:cubicBezTo>
                        <a:pt x="86" y="16"/>
                        <a:pt x="84" y="15"/>
                        <a:pt x="84" y="15"/>
                      </a:cubicBezTo>
                      <a:cubicBezTo>
                        <a:pt x="85" y="17"/>
                        <a:pt x="87" y="13"/>
                        <a:pt x="89" y="13"/>
                      </a:cubicBezTo>
                      <a:cubicBezTo>
                        <a:pt x="91" y="14"/>
                        <a:pt x="89" y="16"/>
                        <a:pt x="89" y="17"/>
                      </a:cubicBezTo>
                      <a:cubicBezTo>
                        <a:pt x="95" y="13"/>
                        <a:pt x="98" y="20"/>
                        <a:pt x="102" y="10"/>
                      </a:cubicBezTo>
                      <a:cubicBezTo>
                        <a:pt x="103" y="8"/>
                        <a:pt x="100" y="7"/>
                        <a:pt x="103" y="6"/>
                      </a:cubicBezTo>
                      <a:cubicBezTo>
                        <a:pt x="98" y="3"/>
                        <a:pt x="95" y="7"/>
                        <a:pt x="91" y="10"/>
                      </a:cubicBezTo>
                      <a:cubicBezTo>
                        <a:pt x="92" y="10"/>
                        <a:pt x="92" y="10"/>
                        <a:pt x="92" y="10"/>
                      </a:cubicBezTo>
                      <a:cubicBezTo>
                        <a:pt x="90" y="19"/>
                        <a:pt x="90" y="8"/>
                        <a:pt x="85" y="12"/>
                      </a:cubicBezTo>
                      <a:cubicBezTo>
                        <a:pt x="86" y="9"/>
                        <a:pt x="89" y="8"/>
                        <a:pt x="89" y="6"/>
                      </a:cubicBezTo>
                      <a:cubicBezTo>
                        <a:pt x="83" y="0"/>
                        <a:pt x="82" y="12"/>
                        <a:pt x="77" y="3"/>
                      </a:cubicBezTo>
                      <a:cubicBezTo>
                        <a:pt x="78" y="3"/>
                        <a:pt x="78" y="3"/>
                        <a:pt x="78" y="3"/>
                      </a:cubicBezTo>
                      <a:cubicBezTo>
                        <a:pt x="77" y="2"/>
                        <a:pt x="75" y="4"/>
                        <a:pt x="74" y="5"/>
                      </a:cubicBezTo>
                      <a:cubicBezTo>
                        <a:pt x="75" y="6"/>
                        <a:pt x="76" y="7"/>
                        <a:pt x="77" y="8"/>
                      </a:cubicBezTo>
                      <a:cubicBezTo>
                        <a:pt x="76" y="9"/>
                        <a:pt x="75" y="13"/>
                        <a:pt x="75" y="14"/>
                      </a:cubicBezTo>
                      <a:cubicBezTo>
                        <a:pt x="73" y="10"/>
                        <a:pt x="73" y="17"/>
                        <a:pt x="71" y="15"/>
                      </a:cubicBezTo>
                      <a:cubicBezTo>
                        <a:pt x="70" y="11"/>
                        <a:pt x="72" y="11"/>
                        <a:pt x="73" y="9"/>
                      </a:cubicBezTo>
                      <a:cubicBezTo>
                        <a:pt x="71" y="12"/>
                        <a:pt x="71" y="12"/>
                        <a:pt x="71" y="12"/>
                      </a:cubicBezTo>
                      <a:cubicBezTo>
                        <a:pt x="68" y="12"/>
                        <a:pt x="68" y="8"/>
                        <a:pt x="66" y="6"/>
                      </a:cubicBezTo>
                      <a:cubicBezTo>
                        <a:pt x="64" y="9"/>
                        <a:pt x="68" y="8"/>
                        <a:pt x="66" y="12"/>
                      </a:cubicBezTo>
                      <a:cubicBezTo>
                        <a:pt x="63" y="7"/>
                        <a:pt x="52" y="10"/>
                        <a:pt x="46" y="14"/>
                      </a:cubicBezTo>
                      <a:cubicBezTo>
                        <a:pt x="48" y="13"/>
                        <a:pt x="47" y="10"/>
                        <a:pt x="49" y="10"/>
                      </a:cubicBezTo>
                      <a:cubicBezTo>
                        <a:pt x="48" y="9"/>
                        <a:pt x="46" y="11"/>
                        <a:pt x="46" y="14"/>
                      </a:cubicBezTo>
                      <a:cubicBezTo>
                        <a:pt x="42" y="17"/>
                        <a:pt x="37" y="16"/>
                        <a:pt x="33" y="13"/>
                      </a:cubicBezTo>
                      <a:cubicBezTo>
                        <a:pt x="35" y="16"/>
                        <a:pt x="35" y="16"/>
                        <a:pt x="35" y="16"/>
                      </a:cubicBezTo>
                      <a:cubicBezTo>
                        <a:pt x="32" y="21"/>
                        <a:pt x="27" y="13"/>
                        <a:pt x="22" y="16"/>
                      </a:cubicBezTo>
                      <a:cubicBezTo>
                        <a:pt x="22" y="16"/>
                        <a:pt x="22" y="16"/>
                        <a:pt x="22" y="16"/>
                      </a:cubicBezTo>
                      <a:cubicBezTo>
                        <a:pt x="20" y="17"/>
                        <a:pt x="19" y="24"/>
                        <a:pt x="16" y="23"/>
                      </a:cubicBezTo>
                      <a:cubicBezTo>
                        <a:pt x="16" y="19"/>
                        <a:pt x="18" y="19"/>
                        <a:pt x="18"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5" name="Freeform 1483"/>
                <p:cNvSpPr>
                  <a:spLocks/>
                </p:cNvSpPr>
                <p:nvPr/>
              </p:nvSpPr>
              <p:spPr bwMode="auto">
                <a:xfrm>
                  <a:off x="3488" y="3079"/>
                  <a:ext cx="4" cy="8"/>
                </a:xfrm>
                <a:custGeom>
                  <a:avLst/>
                  <a:gdLst>
                    <a:gd name="T0" fmla="*/ 2 w 4"/>
                    <a:gd name="T1" fmla="*/ 5 h 9"/>
                    <a:gd name="T2" fmla="*/ 4 w 4"/>
                    <a:gd name="T3" fmla="*/ 1 h 9"/>
                    <a:gd name="T4" fmla="*/ 0 w 4"/>
                    <a:gd name="T5" fmla="*/ 8 h 9"/>
                    <a:gd name="T6" fmla="*/ 3 w 4"/>
                    <a:gd name="T7" fmla="*/ 7 h 9"/>
                    <a:gd name="T8" fmla="*/ 2 w 4"/>
                    <a:gd name="T9" fmla="*/ 5 h 9"/>
                  </a:gdLst>
                  <a:ahLst/>
                  <a:cxnLst>
                    <a:cxn ang="0">
                      <a:pos x="T0" y="T1"/>
                    </a:cxn>
                    <a:cxn ang="0">
                      <a:pos x="T2" y="T3"/>
                    </a:cxn>
                    <a:cxn ang="0">
                      <a:pos x="T4" y="T5"/>
                    </a:cxn>
                    <a:cxn ang="0">
                      <a:pos x="T6" y="T7"/>
                    </a:cxn>
                    <a:cxn ang="0">
                      <a:pos x="T8" y="T9"/>
                    </a:cxn>
                  </a:cxnLst>
                  <a:rect l="0" t="0" r="r" b="b"/>
                  <a:pathLst>
                    <a:path w="4" h="9">
                      <a:moveTo>
                        <a:pt x="2" y="5"/>
                      </a:moveTo>
                      <a:cubicBezTo>
                        <a:pt x="4" y="1"/>
                        <a:pt x="4" y="1"/>
                        <a:pt x="4" y="1"/>
                      </a:cubicBezTo>
                      <a:cubicBezTo>
                        <a:pt x="2" y="0"/>
                        <a:pt x="0" y="6"/>
                        <a:pt x="0" y="8"/>
                      </a:cubicBezTo>
                      <a:cubicBezTo>
                        <a:pt x="1" y="7"/>
                        <a:pt x="3" y="9"/>
                        <a:pt x="3" y="7"/>
                      </a:cubicBezTo>
                      <a:cubicBezTo>
                        <a:pt x="3" y="6"/>
                        <a:pt x="3" y="5"/>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6" name="Freeform 1484"/>
                <p:cNvSpPr>
                  <a:spLocks/>
                </p:cNvSpPr>
                <p:nvPr/>
              </p:nvSpPr>
              <p:spPr bwMode="auto">
                <a:xfrm>
                  <a:off x="3426" y="3067"/>
                  <a:ext cx="62" cy="33"/>
                </a:xfrm>
                <a:custGeom>
                  <a:avLst/>
                  <a:gdLst>
                    <a:gd name="T0" fmla="*/ 38 w 72"/>
                    <a:gd name="T1" fmla="*/ 20 h 38"/>
                    <a:gd name="T2" fmla="*/ 37 w 72"/>
                    <a:gd name="T3" fmla="*/ 24 h 38"/>
                    <a:gd name="T4" fmla="*/ 58 w 72"/>
                    <a:gd name="T5" fmla="*/ 25 h 38"/>
                    <a:gd name="T6" fmla="*/ 64 w 72"/>
                    <a:gd name="T7" fmla="*/ 19 h 38"/>
                    <a:gd name="T8" fmla="*/ 65 w 72"/>
                    <a:gd name="T9" fmla="*/ 23 h 38"/>
                    <a:gd name="T10" fmla="*/ 70 w 72"/>
                    <a:gd name="T11" fmla="*/ 18 h 38"/>
                    <a:gd name="T12" fmla="*/ 67 w 72"/>
                    <a:gd name="T13" fmla="*/ 20 h 38"/>
                    <a:gd name="T14" fmla="*/ 68 w 72"/>
                    <a:gd name="T15" fmla="*/ 18 h 38"/>
                    <a:gd name="T16" fmla="*/ 64 w 72"/>
                    <a:gd name="T17" fmla="*/ 18 h 38"/>
                    <a:gd name="T18" fmla="*/ 65 w 72"/>
                    <a:gd name="T19" fmla="*/ 15 h 38"/>
                    <a:gd name="T20" fmla="*/ 56 w 72"/>
                    <a:gd name="T21" fmla="*/ 22 h 38"/>
                    <a:gd name="T22" fmla="*/ 56 w 72"/>
                    <a:gd name="T23" fmla="*/ 16 h 38"/>
                    <a:gd name="T24" fmla="*/ 47 w 72"/>
                    <a:gd name="T25" fmla="*/ 14 h 38"/>
                    <a:gd name="T26" fmla="*/ 48 w 72"/>
                    <a:gd name="T27" fmla="*/ 16 h 38"/>
                    <a:gd name="T28" fmla="*/ 49 w 72"/>
                    <a:gd name="T29" fmla="*/ 20 h 38"/>
                    <a:gd name="T30" fmla="*/ 45 w 72"/>
                    <a:gd name="T31" fmla="*/ 14 h 38"/>
                    <a:gd name="T32" fmla="*/ 28 w 72"/>
                    <a:gd name="T33" fmla="*/ 16 h 38"/>
                    <a:gd name="T34" fmla="*/ 21 w 72"/>
                    <a:gd name="T35" fmla="*/ 22 h 38"/>
                    <a:gd name="T36" fmla="*/ 24 w 72"/>
                    <a:gd name="T37" fmla="*/ 17 h 38"/>
                    <a:gd name="T38" fmla="*/ 19 w 72"/>
                    <a:gd name="T39" fmla="*/ 15 h 38"/>
                    <a:gd name="T40" fmla="*/ 3 w 72"/>
                    <a:gd name="T41" fmla="*/ 0 h 38"/>
                    <a:gd name="T42" fmla="*/ 14 w 72"/>
                    <a:gd name="T43" fmla="*/ 24 h 38"/>
                    <a:gd name="T44" fmla="*/ 20 w 72"/>
                    <a:gd name="T45" fmla="*/ 25 h 38"/>
                    <a:gd name="T46" fmla="*/ 27 w 72"/>
                    <a:gd name="T47" fmla="*/ 24 h 38"/>
                    <a:gd name="T48" fmla="*/ 38 w 72"/>
                    <a:gd name="T4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8">
                      <a:moveTo>
                        <a:pt x="38" y="20"/>
                      </a:moveTo>
                      <a:cubicBezTo>
                        <a:pt x="37" y="21"/>
                        <a:pt x="37" y="23"/>
                        <a:pt x="37" y="24"/>
                      </a:cubicBezTo>
                      <a:cubicBezTo>
                        <a:pt x="45" y="24"/>
                        <a:pt x="54" y="22"/>
                        <a:pt x="58" y="25"/>
                      </a:cubicBezTo>
                      <a:cubicBezTo>
                        <a:pt x="60" y="26"/>
                        <a:pt x="61" y="20"/>
                        <a:pt x="64" y="19"/>
                      </a:cubicBezTo>
                      <a:cubicBezTo>
                        <a:pt x="65" y="23"/>
                        <a:pt x="65" y="23"/>
                        <a:pt x="65" y="23"/>
                      </a:cubicBezTo>
                      <a:cubicBezTo>
                        <a:pt x="67" y="20"/>
                        <a:pt x="72" y="24"/>
                        <a:pt x="70" y="18"/>
                      </a:cubicBezTo>
                      <a:cubicBezTo>
                        <a:pt x="70" y="17"/>
                        <a:pt x="69" y="21"/>
                        <a:pt x="67" y="20"/>
                      </a:cubicBezTo>
                      <a:cubicBezTo>
                        <a:pt x="68" y="18"/>
                        <a:pt x="68" y="18"/>
                        <a:pt x="68" y="18"/>
                      </a:cubicBezTo>
                      <a:cubicBezTo>
                        <a:pt x="64" y="18"/>
                        <a:pt x="64" y="18"/>
                        <a:pt x="64" y="18"/>
                      </a:cubicBezTo>
                      <a:cubicBezTo>
                        <a:pt x="65" y="15"/>
                        <a:pt x="65" y="15"/>
                        <a:pt x="65" y="15"/>
                      </a:cubicBezTo>
                      <a:cubicBezTo>
                        <a:pt x="60" y="11"/>
                        <a:pt x="62" y="24"/>
                        <a:pt x="56" y="22"/>
                      </a:cubicBezTo>
                      <a:cubicBezTo>
                        <a:pt x="56" y="16"/>
                        <a:pt x="56" y="16"/>
                        <a:pt x="56" y="16"/>
                      </a:cubicBezTo>
                      <a:cubicBezTo>
                        <a:pt x="52" y="16"/>
                        <a:pt x="50" y="18"/>
                        <a:pt x="47" y="14"/>
                      </a:cubicBezTo>
                      <a:cubicBezTo>
                        <a:pt x="47" y="14"/>
                        <a:pt x="47" y="17"/>
                        <a:pt x="48" y="16"/>
                      </a:cubicBezTo>
                      <a:cubicBezTo>
                        <a:pt x="48" y="16"/>
                        <a:pt x="49" y="18"/>
                        <a:pt x="49" y="20"/>
                      </a:cubicBezTo>
                      <a:cubicBezTo>
                        <a:pt x="43" y="25"/>
                        <a:pt x="50" y="17"/>
                        <a:pt x="45" y="14"/>
                      </a:cubicBezTo>
                      <a:cubicBezTo>
                        <a:pt x="41" y="18"/>
                        <a:pt x="30" y="21"/>
                        <a:pt x="28" y="16"/>
                      </a:cubicBezTo>
                      <a:cubicBezTo>
                        <a:pt x="30" y="20"/>
                        <a:pt x="25" y="23"/>
                        <a:pt x="21" y="22"/>
                      </a:cubicBezTo>
                      <a:cubicBezTo>
                        <a:pt x="19" y="19"/>
                        <a:pt x="23" y="19"/>
                        <a:pt x="24" y="17"/>
                      </a:cubicBezTo>
                      <a:cubicBezTo>
                        <a:pt x="22" y="16"/>
                        <a:pt x="22" y="15"/>
                        <a:pt x="19" y="15"/>
                      </a:cubicBezTo>
                      <a:cubicBezTo>
                        <a:pt x="23" y="13"/>
                        <a:pt x="17" y="38"/>
                        <a:pt x="3" y="0"/>
                      </a:cubicBezTo>
                      <a:cubicBezTo>
                        <a:pt x="0" y="6"/>
                        <a:pt x="7" y="22"/>
                        <a:pt x="14" y="24"/>
                      </a:cubicBezTo>
                      <a:cubicBezTo>
                        <a:pt x="18" y="26"/>
                        <a:pt x="18" y="25"/>
                        <a:pt x="20" y="25"/>
                      </a:cubicBezTo>
                      <a:cubicBezTo>
                        <a:pt x="22" y="25"/>
                        <a:pt x="25" y="25"/>
                        <a:pt x="27" y="24"/>
                      </a:cubicBezTo>
                      <a:cubicBezTo>
                        <a:pt x="31" y="22"/>
                        <a:pt x="34" y="20"/>
                        <a:pt x="38"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7" name="Freeform 1485"/>
                <p:cNvSpPr>
                  <a:spLocks/>
                </p:cNvSpPr>
                <p:nvPr/>
              </p:nvSpPr>
              <p:spPr bwMode="auto">
                <a:xfrm>
                  <a:off x="3456" y="3088"/>
                  <a:ext cx="2" cy="1"/>
                </a:xfrm>
                <a:custGeom>
                  <a:avLst/>
                  <a:gdLst>
                    <a:gd name="T0" fmla="*/ 1 w 2"/>
                    <a:gd name="T1" fmla="*/ 1 h 1"/>
                    <a:gd name="T2" fmla="*/ 2 w 2"/>
                    <a:gd name="T3" fmla="*/ 0 h 1"/>
                    <a:gd name="T4" fmla="*/ 0 w 2"/>
                    <a:gd name="T5" fmla="*/ 0 h 1"/>
                    <a:gd name="T6" fmla="*/ 1 w 2"/>
                    <a:gd name="T7" fmla="*/ 1 h 1"/>
                  </a:gdLst>
                  <a:ahLst/>
                  <a:cxnLst>
                    <a:cxn ang="0">
                      <a:pos x="T0" y="T1"/>
                    </a:cxn>
                    <a:cxn ang="0">
                      <a:pos x="T2" y="T3"/>
                    </a:cxn>
                    <a:cxn ang="0">
                      <a:pos x="T4" y="T5"/>
                    </a:cxn>
                    <a:cxn ang="0">
                      <a:pos x="T6" y="T7"/>
                    </a:cxn>
                  </a:cxnLst>
                  <a:rect l="0" t="0" r="r" b="b"/>
                  <a:pathLst>
                    <a:path w="2" h="1">
                      <a:moveTo>
                        <a:pt x="1" y="1"/>
                      </a:moveTo>
                      <a:lnTo>
                        <a:pt x="2"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8" name="Freeform 1486"/>
                <p:cNvSpPr>
                  <a:spLocks/>
                </p:cNvSpPr>
                <p:nvPr/>
              </p:nvSpPr>
              <p:spPr bwMode="auto">
                <a:xfrm>
                  <a:off x="4111" y="3112"/>
                  <a:ext cx="2" cy="3"/>
                </a:xfrm>
                <a:custGeom>
                  <a:avLst/>
                  <a:gdLst>
                    <a:gd name="T0" fmla="*/ 2 w 2"/>
                    <a:gd name="T1" fmla="*/ 1 h 3"/>
                    <a:gd name="T2" fmla="*/ 1 w 2"/>
                    <a:gd name="T3" fmla="*/ 0 h 3"/>
                    <a:gd name="T4" fmla="*/ 0 w 2"/>
                    <a:gd name="T5" fmla="*/ 3 h 3"/>
                    <a:gd name="T6" fmla="*/ 2 w 2"/>
                    <a:gd name="T7" fmla="*/ 1 h 3"/>
                  </a:gdLst>
                  <a:ahLst/>
                  <a:cxnLst>
                    <a:cxn ang="0">
                      <a:pos x="T0" y="T1"/>
                    </a:cxn>
                    <a:cxn ang="0">
                      <a:pos x="T2" y="T3"/>
                    </a:cxn>
                    <a:cxn ang="0">
                      <a:pos x="T4" y="T5"/>
                    </a:cxn>
                    <a:cxn ang="0">
                      <a:pos x="T6" y="T7"/>
                    </a:cxn>
                  </a:cxnLst>
                  <a:rect l="0" t="0" r="r" b="b"/>
                  <a:pathLst>
                    <a:path w="2" h="3">
                      <a:moveTo>
                        <a:pt x="2" y="1"/>
                      </a:moveTo>
                      <a:lnTo>
                        <a:pt x="1" y="0"/>
                      </a:lnTo>
                      <a:lnTo>
                        <a:pt x="0" y="3"/>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49" name="Freeform 1487"/>
                <p:cNvSpPr>
                  <a:spLocks/>
                </p:cNvSpPr>
                <p:nvPr/>
              </p:nvSpPr>
              <p:spPr bwMode="auto">
                <a:xfrm>
                  <a:off x="4100" y="3102"/>
                  <a:ext cx="11" cy="14"/>
                </a:xfrm>
                <a:custGeom>
                  <a:avLst/>
                  <a:gdLst>
                    <a:gd name="T0" fmla="*/ 5 w 12"/>
                    <a:gd name="T1" fmla="*/ 0 h 17"/>
                    <a:gd name="T2" fmla="*/ 2 w 12"/>
                    <a:gd name="T3" fmla="*/ 2 h 17"/>
                    <a:gd name="T4" fmla="*/ 6 w 12"/>
                    <a:gd name="T5" fmla="*/ 17 h 17"/>
                    <a:gd name="T6" fmla="*/ 12 w 12"/>
                    <a:gd name="T7" fmla="*/ 7 h 17"/>
                    <a:gd name="T8" fmla="*/ 6 w 12"/>
                    <a:gd name="T9" fmla="*/ 10 h 17"/>
                    <a:gd name="T10" fmla="*/ 10 w 12"/>
                    <a:gd name="T11" fmla="*/ 4 h 17"/>
                    <a:gd name="T12" fmla="*/ 5 w 12"/>
                    <a:gd name="T13" fmla="*/ 5 h 17"/>
                    <a:gd name="T14" fmla="*/ 5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5" y="0"/>
                      </a:moveTo>
                      <a:cubicBezTo>
                        <a:pt x="2" y="2"/>
                        <a:pt x="2" y="2"/>
                        <a:pt x="2" y="2"/>
                      </a:cubicBezTo>
                      <a:cubicBezTo>
                        <a:pt x="3" y="12"/>
                        <a:pt x="0" y="9"/>
                        <a:pt x="6" y="17"/>
                      </a:cubicBezTo>
                      <a:cubicBezTo>
                        <a:pt x="8" y="15"/>
                        <a:pt x="12" y="11"/>
                        <a:pt x="12" y="7"/>
                      </a:cubicBezTo>
                      <a:cubicBezTo>
                        <a:pt x="10" y="8"/>
                        <a:pt x="8" y="12"/>
                        <a:pt x="6" y="10"/>
                      </a:cubicBezTo>
                      <a:cubicBezTo>
                        <a:pt x="7" y="7"/>
                        <a:pt x="9" y="8"/>
                        <a:pt x="10" y="4"/>
                      </a:cubicBezTo>
                      <a:cubicBezTo>
                        <a:pt x="7" y="1"/>
                        <a:pt x="8" y="6"/>
                        <a:pt x="5" y="5"/>
                      </a:cubicBezTo>
                      <a:lnTo>
                        <a:pt x="5"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0" name="Freeform 1488"/>
                <p:cNvSpPr>
                  <a:spLocks/>
                </p:cNvSpPr>
                <p:nvPr/>
              </p:nvSpPr>
              <p:spPr bwMode="auto">
                <a:xfrm>
                  <a:off x="4100" y="3107"/>
                  <a:ext cx="1"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1"/>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1" name="Freeform 1489"/>
                <p:cNvSpPr>
                  <a:spLocks/>
                </p:cNvSpPr>
                <p:nvPr/>
              </p:nvSpPr>
              <p:spPr bwMode="auto">
                <a:xfrm>
                  <a:off x="4096" y="3108"/>
                  <a:ext cx="4" cy="6"/>
                </a:xfrm>
                <a:custGeom>
                  <a:avLst/>
                  <a:gdLst>
                    <a:gd name="T0" fmla="*/ 3 w 4"/>
                    <a:gd name="T1" fmla="*/ 5 h 7"/>
                    <a:gd name="T2" fmla="*/ 3 w 4"/>
                    <a:gd name="T3" fmla="*/ 0 h 7"/>
                    <a:gd name="T4" fmla="*/ 0 w 4"/>
                    <a:gd name="T5" fmla="*/ 7 h 7"/>
                    <a:gd name="T6" fmla="*/ 3 w 4"/>
                    <a:gd name="T7" fmla="*/ 5 h 7"/>
                  </a:gdLst>
                  <a:ahLst/>
                  <a:cxnLst>
                    <a:cxn ang="0">
                      <a:pos x="T0" y="T1"/>
                    </a:cxn>
                    <a:cxn ang="0">
                      <a:pos x="T2" y="T3"/>
                    </a:cxn>
                    <a:cxn ang="0">
                      <a:pos x="T4" y="T5"/>
                    </a:cxn>
                    <a:cxn ang="0">
                      <a:pos x="T6" y="T7"/>
                    </a:cxn>
                  </a:cxnLst>
                  <a:rect l="0" t="0" r="r" b="b"/>
                  <a:pathLst>
                    <a:path w="4" h="7">
                      <a:moveTo>
                        <a:pt x="3" y="5"/>
                      </a:moveTo>
                      <a:cubicBezTo>
                        <a:pt x="1" y="4"/>
                        <a:pt x="4" y="1"/>
                        <a:pt x="3" y="0"/>
                      </a:cubicBezTo>
                      <a:cubicBezTo>
                        <a:pt x="0" y="7"/>
                        <a:pt x="0" y="7"/>
                        <a:pt x="0" y="7"/>
                      </a:cubicBezTo>
                      <a:lnTo>
                        <a:pt x="3"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2" name="Freeform 1490"/>
                <p:cNvSpPr>
                  <a:spLocks/>
                </p:cNvSpPr>
                <p:nvPr/>
              </p:nvSpPr>
              <p:spPr bwMode="auto">
                <a:xfrm>
                  <a:off x="4090" y="3110"/>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3" name="Freeform 1491"/>
                <p:cNvSpPr>
                  <a:spLocks/>
                </p:cNvSpPr>
                <p:nvPr/>
              </p:nvSpPr>
              <p:spPr bwMode="auto">
                <a:xfrm>
                  <a:off x="4087" y="3103"/>
                  <a:ext cx="8" cy="10"/>
                </a:xfrm>
                <a:custGeom>
                  <a:avLst/>
                  <a:gdLst>
                    <a:gd name="T0" fmla="*/ 0 w 10"/>
                    <a:gd name="T1" fmla="*/ 9 h 11"/>
                    <a:gd name="T2" fmla="*/ 4 w 10"/>
                    <a:gd name="T3" fmla="*/ 9 h 11"/>
                    <a:gd name="T4" fmla="*/ 4 w 10"/>
                    <a:gd name="T5" fmla="*/ 9 h 11"/>
                    <a:gd name="T6" fmla="*/ 6 w 10"/>
                    <a:gd name="T7" fmla="*/ 3 h 11"/>
                    <a:gd name="T8" fmla="*/ 10 w 10"/>
                    <a:gd name="T9" fmla="*/ 4 h 11"/>
                    <a:gd name="T10" fmla="*/ 8 w 10"/>
                    <a:gd name="T11" fmla="*/ 0 h 11"/>
                    <a:gd name="T12" fmla="*/ 0 w 10"/>
                    <a:gd name="T13" fmla="*/ 9 h 11"/>
                  </a:gdLst>
                  <a:ahLst/>
                  <a:cxnLst>
                    <a:cxn ang="0">
                      <a:pos x="T0" y="T1"/>
                    </a:cxn>
                    <a:cxn ang="0">
                      <a:pos x="T2" y="T3"/>
                    </a:cxn>
                    <a:cxn ang="0">
                      <a:pos x="T4" y="T5"/>
                    </a:cxn>
                    <a:cxn ang="0">
                      <a:pos x="T6" y="T7"/>
                    </a:cxn>
                    <a:cxn ang="0">
                      <a:pos x="T8" y="T9"/>
                    </a:cxn>
                    <a:cxn ang="0">
                      <a:pos x="T10" y="T11"/>
                    </a:cxn>
                    <a:cxn ang="0">
                      <a:pos x="T12" y="T13"/>
                    </a:cxn>
                  </a:cxnLst>
                  <a:rect l="0" t="0" r="r" b="b"/>
                  <a:pathLst>
                    <a:path w="10" h="11">
                      <a:moveTo>
                        <a:pt x="0" y="9"/>
                      </a:moveTo>
                      <a:cubicBezTo>
                        <a:pt x="1" y="11"/>
                        <a:pt x="2" y="10"/>
                        <a:pt x="4" y="9"/>
                      </a:cubicBezTo>
                      <a:cubicBezTo>
                        <a:pt x="4" y="9"/>
                        <a:pt x="4" y="9"/>
                        <a:pt x="4" y="9"/>
                      </a:cubicBezTo>
                      <a:cubicBezTo>
                        <a:pt x="3" y="6"/>
                        <a:pt x="4" y="2"/>
                        <a:pt x="6" y="3"/>
                      </a:cubicBezTo>
                      <a:cubicBezTo>
                        <a:pt x="8" y="2"/>
                        <a:pt x="8" y="7"/>
                        <a:pt x="10" y="4"/>
                      </a:cubicBezTo>
                      <a:cubicBezTo>
                        <a:pt x="8" y="0"/>
                        <a:pt x="8" y="0"/>
                        <a:pt x="8"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4" name="Freeform 1492"/>
                <p:cNvSpPr>
                  <a:spLocks/>
                </p:cNvSpPr>
                <p:nvPr/>
              </p:nvSpPr>
              <p:spPr bwMode="auto">
                <a:xfrm>
                  <a:off x="4091" y="3109"/>
                  <a:ext cx="1" cy="1"/>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1" y="1"/>
                        <a:pt x="1" y="1"/>
                        <a:pt x="1" y="1"/>
                      </a:cubicBezTo>
                      <a:cubicBezTo>
                        <a:pt x="1" y="0"/>
                        <a:pt x="0"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5" name="Freeform 1493"/>
                <p:cNvSpPr>
                  <a:spLocks/>
                </p:cNvSpPr>
                <p:nvPr/>
              </p:nvSpPr>
              <p:spPr bwMode="auto">
                <a:xfrm>
                  <a:off x="4095" y="3109"/>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lnTo>
                        <a:pt x="1" y="2"/>
                      </a:lnTo>
                      <a:lnTo>
                        <a:pt x="1" y="0"/>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6" name="Freeform 1494"/>
                <p:cNvSpPr>
                  <a:spLocks/>
                </p:cNvSpPr>
                <p:nvPr/>
              </p:nvSpPr>
              <p:spPr bwMode="auto">
                <a:xfrm>
                  <a:off x="4078" y="3100"/>
                  <a:ext cx="8" cy="12"/>
                </a:xfrm>
                <a:custGeom>
                  <a:avLst/>
                  <a:gdLst>
                    <a:gd name="T0" fmla="*/ 3 w 9"/>
                    <a:gd name="T1" fmla="*/ 12 h 14"/>
                    <a:gd name="T2" fmla="*/ 9 w 9"/>
                    <a:gd name="T3" fmla="*/ 9 h 14"/>
                    <a:gd name="T4" fmla="*/ 5 w 9"/>
                    <a:gd name="T5" fmla="*/ 0 h 14"/>
                    <a:gd name="T6" fmla="*/ 1 w 9"/>
                    <a:gd name="T7" fmla="*/ 2 h 14"/>
                    <a:gd name="T8" fmla="*/ 3 w 9"/>
                    <a:gd name="T9" fmla="*/ 12 h 14"/>
                  </a:gdLst>
                  <a:ahLst/>
                  <a:cxnLst>
                    <a:cxn ang="0">
                      <a:pos x="T0" y="T1"/>
                    </a:cxn>
                    <a:cxn ang="0">
                      <a:pos x="T2" y="T3"/>
                    </a:cxn>
                    <a:cxn ang="0">
                      <a:pos x="T4" y="T5"/>
                    </a:cxn>
                    <a:cxn ang="0">
                      <a:pos x="T6" y="T7"/>
                    </a:cxn>
                    <a:cxn ang="0">
                      <a:pos x="T8" y="T9"/>
                    </a:cxn>
                  </a:cxnLst>
                  <a:rect l="0" t="0" r="r" b="b"/>
                  <a:pathLst>
                    <a:path w="9" h="14">
                      <a:moveTo>
                        <a:pt x="3" y="12"/>
                      </a:moveTo>
                      <a:cubicBezTo>
                        <a:pt x="4" y="6"/>
                        <a:pt x="8" y="14"/>
                        <a:pt x="9" y="9"/>
                      </a:cubicBezTo>
                      <a:cubicBezTo>
                        <a:pt x="6" y="9"/>
                        <a:pt x="4" y="4"/>
                        <a:pt x="5"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7" name="Freeform 1495"/>
                <p:cNvSpPr>
                  <a:spLocks/>
                </p:cNvSpPr>
                <p:nvPr/>
              </p:nvSpPr>
              <p:spPr bwMode="auto">
                <a:xfrm>
                  <a:off x="4075" y="3096"/>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8" name="Freeform 1496"/>
                <p:cNvSpPr>
                  <a:spLocks/>
                </p:cNvSpPr>
                <p:nvPr/>
              </p:nvSpPr>
              <p:spPr bwMode="auto">
                <a:xfrm>
                  <a:off x="4060" y="3092"/>
                  <a:ext cx="16" cy="15"/>
                </a:xfrm>
                <a:custGeom>
                  <a:avLst/>
                  <a:gdLst>
                    <a:gd name="T0" fmla="*/ 0 w 19"/>
                    <a:gd name="T1" fmla="*/ 15 h 17"/>
                    <a:gd name="T2" fmla="*/ 8 w 19"/>
                    <a:gd name="T3" fmla="*/ 9 h 17"/>
                    <a:gd name="T4" fmla="*/ 6 w 19"/>
                    <a:gd name="T5" fmla="*/ 14 h 17"/>
                    <a:gd name="T6" fmla="*/ 13 w 19"/>
                    <a:gd name="T7" fmla="*/ 11 h 17"/>
                    <a:gd name="T8" fmla="*/ 9 w 19"/>
                    <a:gd name="T9" fmla="*/ 17 h 17"/>
                    <a:gd name="T10" fmla="*/ 16 w 19"/>
                    <a:gd name="T11" fmla="*/ 11 h 17"/>
                    <a:gd name="T12" fmla="*/ 19 w 19"/>
                    <a:gd name="T13" fmla="*/ 16 h 17"/>
                    <a:gd name="T14" fmla="*/ 19 w 19"/>
                    <a:gd name="T15" fmla="*/ 9 h 17"/>
                    <a:gd name="T16" fmla="*/ 15 w 19"/>
                    <a:gd name="T17" fmla="*/ 9 h 17"/>
                    <a:gd name="T18" fmla="*/ 17 w 19"/>
                    <a:gd name="T19" fmla="*/ 6 h 17"/>
                    <a:gd name="T20" fmla="*/ 6 w 19"/>
                    <a:gd name="T21" fmla="*/ 1 h 17"/>
                    <a:gd name="T22" fmla="*/ 0 w 19"/>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0" y="15"/>
                      </a:moveTo>
                      <a:cubicBezTo>
                        <a:pt x="8" y="9"/>
                        <a:pt x="8" y="9"/>
                        <a:pt x="8" y="9"/>
                      </a:cubicBezTo>
                      <a:cubicBezTo>
                        <a:pt x="7" y="11"/>
                        <a:pt x="7" y="13"/>
                        <a:pt x="6" y="14"/>
                      </a:cubicBezTo>
                      <a:cubicBezTo>
                        <a:pt x="9" y="15"/>
                        <a:pt x="10" y="10"/>
                        <a:pt x="13" y="11"/>
                      </a:cubicBezTo>
                      <a:cubicBezTo>
                        <a:pt x="13" y="17"/>
                        <a:pt x="7" y="11"/>
                        <a:pt x="9" y="17"/>
                      </a:cubicBezTo>
                      <a:cubicBezTo>
                        <a:pt x="11" y="17"/>
                        <a:pt x="14" y="16"/>
                        <a:pt x="16" y="11"/>
                      </a:cubicBezTo>
                      <a:cubicBezTo>
                        <a:pt x="19" y="16"/>
                        <a:pt x="19" y="16"/>
                        <a:pt x="19" y="16"/>
                      </a:cubicBezTo>
                      <a:cubicBezTo>
                        <a:pt x="19" y="9"/>
                        <a:pt x="19" y="9"/>
                        <a:pt x="19" y="9"/>
                      </a:cubicBezTo>
                      <a:cubicBezTo>
                        <a:pt x="17" y="7"/>
                        <a:pt x="16" y="14"/>
                        <a:pt x="15" y="9"/>
                      </a:cubicBezTo>
                      <a:cubicBezTo>
                        <a:pt x="15" y="7"/>
                        <a:pt x="16" y="6"/>
                        <a:pt x="17" y="6"/>
                      </a:cubicBezTo>
                      <a:cubicBezTo>
                        <a:pt x="15" y="7"/>
                        <a:pt x="11" y="0"/>
                        <a:pt x="6" y="1"/>
                      </a:cubicBezTo>
                      <a:cubicBezTo>
                        <a:pt x="1" y="2"/>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59" name="Freeform 1497"/>
                <p:cNvSpPr>
                  <a:spLocks/>
                </p:cNvSpPr>
                <p:nvPr/>
              </p:nvSpPr>
              <p:spPr bwMode="auto">
                <a:xfrm>
                  <a:off x="4058" y="3097"/>
                  <a:ext cx="1" cy="3"/>
                </a:xfrm>
                <a:custGeom>
                  <a:avLst/>
                  <a:gdLst>
                    <a:gd name="T0" fmla="*/ 1 w 1"/>
                    <a:gd name="T1" fmla="*/ 2 h 3"/>
                    <a:gd name="T2" fmla="*/ 0 w 1"/>
                    <a:gd name="T3" fmla="*/ 0 h 3"/>
                    <a:gd name="T4" fmla="*/ 1 w 1"/>
                    <a:gd name="T5" fmla="*/ 3 h 3"/>
                    <a:gd name="T6" fmla="*/ 1 w 1"/>
                    <a:gd name="T7" fmla="*/ 2 h 3"/>
                  </a:gdLst>
                  <a:ahLst/>
                  <a:cxnLst>
                    <a:cxn ang="0">
                      <a:pos x="T0" y="T1"/>
                    </a:cxn>
                    <a:cxn ang="0">
                      <a:pos x="T2" y="T3"/>
                    </a:cxn>
                    <a:cxn ang="0">
                      <a:pos x="T4" y="T5"/>
                    </a:cxn>
                    <a:cxn ang="0">
                      <a:pos x="T6" y="T7"/>
                    </a:cxn>
                  </a:cxnLst>
                  <a:rect l="0" t="0" r="r" b="b"/>
                  <a:pathLst>
                    <a:path w="1" h="3">
                      <a:moveTo>
                        <a:pt x="1" y="2"/>
                      </a:moveTo>
                      <a:lnTo>
                        <a:pt x="0" y="0"/>
                      </a:lnTo>
                      <a:lnTo>
                        <a:pt x="1" y="3"/>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0" name="Freeform 1498"/>
                <p:cNvSpPr>
                  <a:spLocks/>
                </p:cNvSpPr>
                <p:nvPr/>
              </p:nvSpPr>
              <p:spPr bwMode="auto">
                <a:xfrm>
                  <a:off x="4043" y="3093"/>
                  <a:ext cx="14" cy="16"/>
                </a:xfrm>
                <a:custGeom>
                  <a:avLst/>
                  <a:gdLst>
                    <a:gd name="T0" fmla="*/ 11 w 17"/>
                    <a:gd name="T1" fmla="*/ 16 h 18"/>
                    <a:gd name="T2" fmla="*/ 15 w 17"/>
                    <a:gd name="T3" fmla="*/ 12 h 18"/>
                    <a:gd name="T4" fmla="*/ 16 w 17"/>
                    <a:gd name="T5" fmla="*/ 15 h 18"/>
                    <a:gd name="T6" fmla="*/ 16 w 17"/>
                    <a:gd name="T7" fmla="*/ 9 h 18"/>
                    <a:gd name="T8" fmla="*/ 9 w 17"/>
                    <a:gd name="T9" fmla="*/ 13 h 18"/>
                    <a:gd name="T10" fmla="*/ 6 w 17"/>
                    <a:gd name="T11" fmla="*/ 4 h 18"/>
                    <a:gd name="T12" fmla="*/ 11 w 17"/>
                    <a:gd name="T13" fmla="*/ 6 h 18"/>
                    <a:gd name="T14" fmla="*/ 0 w 17"/>
                    <a:gd name="T15" fmla="*/ 8 h 18"/>
                    <a:gd name="T16" fmla="*/ 2 w 17"/>
                    <a:gd name="T17" fmla="*/ 10 h 18"/>
                    <a:gd name="T18" fmla="*/ 0 w 17"/>
                    <a:gd name="T19" fmla="*/ 12 h 18"/>
                    <a:gd name="T20" fmla="*/ 11 w 17"/>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6"/>
                      </a:moveTo>
                      <a:cubicBezTo>
                        <a:pt x="15" y="12"/>
                        <a:pt x="15" y="12"/>
                        <a:pt x="15" y="12"/>
                      </a:cubicBezTo>
                      <a:cubicBezTo>
                        <a:pt x="15" y="12"/>
                        <a:pt x="16" y="14"/>
                        <a:pt x="16" y="15"/>
                      </a:cubicBezTo>
                      <a:cubicBezTo>
                        <a:pt x="16" y="13"/>
                        <a:pt x="17" y="11"/>
                        <a:pt x="16" y="9"/>
                      </a:cubicBezTo>
                      <a:cubicBezTo>
                        <a:pt x="14" y="4"/>
                        <a:pt x="11" y="12"/>
                        <a:pt x="9" y="13"/>
                      </a:cubicBezTo>
                      <a:cubicBezTo>
                        <a:pt x="3" y="11"/>
                        <a:pt x="9" y="10"/>
                        <a:pt x="6" y="4"/>
                      </a:cubicBezTo>
                      <a:cubicBezTo>
                        <a:pt x="8" y="4"/>
                        <a:pt x="8" y="6"/>
                        <a:pt x="11" y="6"/>
                      </a:cubicBezTo>
                      <a:cubicBezTo>
                        <a:pt x="6" y="0"/>
                        <a:pt x="2" y="6"/>
                        <a:pt x="0" y="8"/>
                      </a:cubicBezTo>
                      <a:cubicBezTo>
                        <a:pt x="1" y="9"/>
                        <a:pt x="1" y="11"/>
                        <a:pt x="2" y="10"/>
                      </a:cubicBezTo>
                      <a:cubicBezTo>
                        <a:pt x="0" y="12"/>
                        <a:pt x="0" y="12"/>
                        <a:pt x="0" y="12"/>
                      </a:cubicBezTo>
                      <a:cubicBezTo>
                        <a:pt x="3" y="17"/>
                        <a:pt x="5" y="18"/>
                        <a:pt x="11" y="1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1" name="Freeform 1499"/>
                <p:cNvSpPr>
                  <a:spLocks/>
                </p:cNvSpPr>
                <p:nvPr/>
              </p:nvSpPr>
              <p:spPr bwMode="auto">
                <a:xfrm>
                  <a:off x="4057" y="3106"/>
                  <a:ext cx="1"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0"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2" name="Freeform 1500"/>
                <p:cNvSpPr>
                  <a:spLocks/>
                </p:cNvSpPr>
                <p:nvPr/>
              </p:nvSpPr>
              <p:spPr bwMode="auto">
                <a:xfrm>
                  <a:off x="4042" y="3100"/>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1"/>
                        <a:pt x="1" y="0"/>
                      </a:cubicBezTo>
                      <a:cubicBezTo>
                        <a:pt x="1" y="0"/>
                        <a:pt x="0"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3" name="Freeform 1501"/>
                <p:cNvSpPr>
                  <a:spLocks/>
                </p:cNvSpPr>
                <p:nvPr/>
              </p:nvSpPr>
              <p:spPr bwMode="auto">
                <a:xfrm>
                  <a:off x="4042" y="3106"/>
                  <a:ext cx="2" cy="3"/>
                </a:xfrm>
                <a:custGeom>
                  <a:avLst/>
                  <a:gdLst>
                    <a:gd name="T0" fmla="*/ 3 w 3"/>
                    <a:gd name="T1" fmla="*/ 0 h 3"/>
                    <a:gd name="T2" fmla="*/ 0 w 3"/>
                    <a:gd name="T3" fmla="*/ 0 h 3"/>
                    <a:gd name="T4" fmla="*/ 1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0"/>
                        <a:pt x="0" y="0"/>
                        <a:pt x="0" y="0"/>
                      </a:cubicBezTo>
                      <a:cubicBezTo>
                        <a:pt x="1" y="3"/>
                        <a:pt x="1" y="3"/>
                        <a:pt x="1" y="3"/>
                      </a:cubicBezTo>
                      <a:cubicBezTo>
                        <a:pt x="2" y="2"/>
                        <a:pt x="3" y="2"/>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4" name="Freeform 1502"/>
                <p:cNvSpPr>
                  <a:spLocks/>
                </p:cNvSpPr>
                <p:nvPr/>
              </p:nvSpPr>
              <p:spPr bwMode="auto">
                <a:xfrm>
                  <a:off x="3950" y="3097"/>
                  <a:ext cx="91" cy="25"/>
                </a:xfrm>
                <a:custGeom>
                  <a:avLst/>
                  <a:gdLst>
                    <a:gd name="T0" fmla="*/ 1 w 106"/>
                    <a:gd name="T1" fmla="*/ 14 h 29"/>
                    <a:gd name="T2" fmla="*/ 4 w 106"/>
                    <a:gd name="T3" fmla="*/ 17 h 29"/>
                    <a:gd name="T4" fmla="*/ 0 w 106"/>
                    <a:gd name="T5" fmla="*/ 22 h 29"/>
                    <a:gd name="T6" fmla="*/ 1 w 106"/>
                    <a:gd name="T7" fmla="*/ 29 h 29"/>
                    <a:gd name="T8" fmla="*/ 9 w 106"/>
                    <a:gd name="T9" fmla="*/ 26 h 29"/>
                    <a:gd name="T10" fmla="*/ 9 w 106"/>
                    <a:gd name="T11" fmla="*/ 29 h 29"/>
                    <a:gd name="T12" fmla="*/ 25 w 106"/>
                    <a:gd name="T13" fmla="*/ 26 h 29"/>
                    <a:gd name="T14" fmla="*/ 36 w 106"/>
                    <a:gd name="T15" fmla="*/ 23 h 29"/>
                    <a:gd name="T16" fmla="*/ 80 w 106"/>
                    <a:gd name="T17" fmla="*/ 19 h 29"/>
                    <a:gd name="T18" fmla="*/ 81 w 106"/>
                    <a:gd name="T19" fmla="*/ 12 h 29"/>
                    <a:gd name="T20" fmla="*/ 85 w 106"/>
                    <a:gd name="T21" fmla="*/ 15 h 29"/>
                    <a:gd name="T22" fmla="*/ 83 w 106"/>
                    <a:gd name="T23" fmla="*/ 16 h 29"/>
                    <a:gd name="T24" fmla="*/ 95 w 106"/>
                    <a:gd name="T25" fmla="*/ 15 h 29"/>
                    <a:gd name="T26" fmla="*/ 94 w 106"/>
                    <a:gd name="T27" fmla="*/ 8 h 29"/>
                    <a:gd name="T28" fmla="*/ 101 w 106"/>
                    <a:gd name="T29" fmla="*/ 15 h 29"/>
                    <a:gd name="T30" fmla="*/ 105 w 106"/>
                    <a:gd name="T31" fmla="*/ 10 h 29"/>
                    <a:gd name="T32" fmla="*/ 100 w 106"/>
                    <a:gd name="T33" fmla="*/ 5 h 29"/>
                    <a:gd name="T34" fmla="*/ 103 w 106"/>
                    <a:gd name="T35" fmla="*/ 2 h 29"/>
                    <a:gd name="T36" fmla="*/ 75 w 106"/>
                    <a:gd name="T37" fmla="*/ 15 h 29"/>
                    <a:gd name="T38" fmla="*/ 76 w 106"/>
                    <a:gd name="T39" fmla="*/ 11 h 29"/>
                    <a:gd name="T40" fmla="*/ 58 w 106"/>
                    <a:gd name="T41" fmla="*/ 10 h 29"/>
                    <a:gd name="T42" fmla="*/ 52 w 106"/>
                    <a:gd name="T43" fmla="*/ 17 h 29"/>
                    <a:gd name="T44" fmla="*/ 48 w 106"/>
                    <a:gd name="T45" fmla="*/ 15 h 29"/>
                    <a:gd name="T46" fmla="*/ 48 w 106"/>
                    <a:gd name="T47" fmla="*/ 18 h 29"/>
                    <a:gd name="T48" fmla="*/ 42 w 106"/>
                    <a:gd name="T49" fmla="*/ 15 h 29"/>
                    <a:gd name="T50" fmla="*/ 42 w 106"/>
                    <a:gd name="T51" fmla="*/ 23 h 29"/>
                    <a:gd name="T52" fmla="*/ 30 w 106"/>
                    <a:gd name="T53" fmla="*/ 13 h 29"/>
                    <a:gd name="T54" fmla="*/ 32 w 106"/>
                    <a:gd name="T55" fmla="*/ 17 h 29"/>
                    <a:gd name="T56" fmla="*/ 30 w 106"/>
                    <a:gd name="T57" fmla="*/ 21 h 29"/>
                    <a:gd name="T58" fmla="*/ 28 w 106"/>
                    <a:gd name="T59" fmla="*/ 14 h 29"/>
                    <a:gd name="T60" fmla="*/ 21 w 106"/>
                    <a:gd name="T61" fmla="*/ 19 h 29"/>
                    <a:gd name="T62" fmla="*/ 22 w 106"/>
                    <a:gd name="T63" fmla="*/ 22 h 29"/>
                    <a:gd name="T64" fmla="*/ 11 w 106"/>
                    <a:gd name="T65" fmla="*/ 21 h 29"/>
                    <a:gd name="T66" fmla="*/ 15 w 106"/>
                    <a:gd name="T67" fmla="*/ 14 h 29"/>
                    <a:gd name="T68" fmla="*/ 12 w 106"/>
                    <a:gd name="T69" fmla="*/ 11 h 29"/>
                    <a:gd name="T70" fmla="*/ 6 w 106"/>
                    <a:gd name="T71" fmla="*/ 20 h 29"/>
                    <a:gd name="T72" fmla="*/ 1 w 106"/>
                    <a:gd name="T73"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29">
                      <a:moveTo>
                        <a:pt x="1" y="14"/>
                      </a:moveTo>
                      <a:cubicBezTo>
                        <a:pt x="1" y="17"/>
                        <a:pt x="2" y="18"/>
                        <a:pt x="4" y="17"/>
                      </a:cubicBezTo>
                      <a:cubicBezTo>
                        <a:pt x="4" y="21"/>
                        <a:pt x="2" y="20"/>
                        <a:pt x="0" y="22"/>
                      </a:cubicBezTo>
                      <a:cubicBezTo>
                        <a:pt x="3" y="24"/>
                        <a:pt x="0" y="26"/>
                        <a:pt x="1" y="29"/>
                      </a:cubicBezTo>
                      <a:cubicBezTo>
                        <a:pt x="4" y="29"/>
                        <a:pt x="5" y="25"/>
                        <a:pt x="9" y="26"/>
                      </a:cubicBezTo>
                      <a:cubicBezTo>
                        <a:pt x="9" y="29"/>
                        <a:pt x="9" y="29"/>
                        <a:pt x="9" y="29"/>
                      </a:cubicBezTo>
                      <a:cubicBezTo>
                        <a:pt x="14" y="27"/>
                        <a:pt x="20" y="23"/>
                        <a:pt x="25" y="26"/>
                      </a:cubicBezTo>
                      <a:cubicBezTo>
                        <a:pt x="29" y="27"/>
                        <a:pt x="32" y="26"/>
                        <a:pt x="36" y="23"/>
                      </a:cubicBezTo>
                      <a:cubicBezTo>
                        <a:pt x="50" y="23"/>
                        <a:pt x="64" y="18"/>
                        <a:pt x="80" y="19"/>
                      </a:cubicBezTo>
                      <a:cubicBezTo>
                        <a:pt x="81" y="12"/>
                        <a:pt x="81" y="12"/>
                        <a:pt x="81" y="12"/>
                      </a:cubicBezTo>
                      <a:cubicBezTo>
                        <a:pt x="83" y="15"/>
                        <a:pt x="85" y="11"/>
                        <a:pt x="85" y="15"/>
                      </a:cubicBezTo>
                      <a:cubicBezTo>
                        <a:pt x="84" y="15"/>
                        <a:pt x="84" y="16"/>
                        <a:pt x="83" y="16"/>
                      </a:cubicBezTo>
                      <a:cubicBezTo>
                        <a:pt x="87" y="21"/>
                        <a:pt x="91" y="14"/>
                        <a:pt x="95" y="15"/>
                      </a:cubicBezTo>
                      <a:cubicBezTo>
                        <a:pt x="95" y="14"/>
                        <a:pt x="93" y="9"/>
                        <a:pt x="94" y="8"/>
                      </a:cubicBezTo>
                      <a:cubicBezTo>
                        <a:pt x="95" y="15"/>
                        <a:pt x="99" y="7"/>
                        <a:pt x="101" y="15"/>
                      </a:cubicBezTo>
                      <a:cubicBezTo>
                        <a:pt x="106" y="17"/>
                        <a:pt x="101" y="9"/>
                        <a:pt x="105" y="10"/>
                      </a:cubicBezTo>
                      <a:cubicBezTo>
                        <a:pt x="105" y="6"/>
                        <a:pt x="101" y="8"/>
                        <a:pt x="100" y="5"/>
                      </a:cubicBezTo>
                      <a:cubicBezTo>
                        <a:pt x="101" y="2"/>
                        <a:pt x="104" y="6"/>
                        <a:pt x="103" y="2"/>
                      </a:cubicBezTo>
                      <a:cubicBezTo>
                        <a:pt x="96" y="0"/>
                        <a:pt x="85" y="11"/>
                        <a:pt x="75" y="15"/>
                      </a:cubicBezTo>
                      <a:cubicBezTo>
                        <a:pt x="76" y="11"/>
                        <a:pt x="76" y="11"/>
                        <a:pt x="76" y="11"/>
                      </a:cubicBezTo>
                      <a:cubicBezTo>
                        <a:pt x="71" y="14"/>
                        <a:pt x="62" y="16"/>
                        <a:pt x="58" y="10"/>
                      </a:cubicBezTo>
                      <a:cubicBezTo>
                        <a:pt x="59" y="13"/>
                        <a:pt x="50" y="9"/>
                        <a:pt x="52" y="17"/>
                      </a:cubicBezTo>
                      <a:cubicBezTo>
                        <a:pt x="50" y="15"/>
                        <a:pt x="50" y="16"/>
                        <a:pt x="48" y="15"/>
                      </a:cubicBezTo>
                      <a:cubicBezTo>
                        <a:pt x="48" y="18"/>
                        <a:pt x="48" y="18"/>
                        <a:pt x="48" y="18"/>
                      </a:cubicBezTo>
                      <a:cubicBezTo>
                        <a:pt x="45" y="18"/>
                        <a:pt x="45" y="14"/>
                        <a:pt x="42" y="15"/>
                      </a:cubicBezTo>
                      <a:cubicBezTo>
                        <a:pt x="45" y="18"/>
                        <a:pt x="43" y="19"/>
                        <a:pt x="42" y="23"/>
                      </a:cubicBezTo>
                      <a:cubicBezTo>
                        <a:pt x="38" y="19"/>
                        <a:pt x="34" y="16"/>
                        <a:pt x="30" y="13"/>
                      </a:cubicBezTo>
                      <a:cubicBezTo>
                        <a:pt x="31" y="14"/>
                        <a:pt x="31" y="16"/>
                        <a:pt x="32" y="17"/>
                      </a:cubicBezTo>
                      <a:cubicBezTo>
                        <a:pt x="30" y="16"/>
                        <a:pt x="31" y="19"/>
                        <a:pt x="30" y="21"/>
                      </a:cubicBezTo>
                      <a:cubicBezTo>
                        <a:pt x="28" y="21"/>
                        <a:pt x="28" y="16"/>
                        <a:pt x="28" y="14"/>
                      </a:cubicBezTo>
                      <a:cubicBezTo>
                        <a:pt x="24" y="13"/>
                        <a:pt x="24" y="22"/>
                        <a:pt x="21" y="19"/>
                      </a:cubicBezTo>
                      <a:cubicBezTo>
                        <a:pt x="22" y="22"/>
                        <a:pt x="22" y="22"/>
                        <a:pt x="22" y="22"/>
                      </a:cubicBezTo>
                      <a:cubicBezTo>
                        <a:pt x="18" y="23"/>
                        <a:pt x="15" y="20"/>
                        <a:pt x="11" y="21"/>
                      </a:cubicBezTo>
                      <a:cubicBezTo>
                        <a:pt x="9" y="16"/>
                        <a:pt x="14" y="16"/>
                        <a:pt x="15" y="14"/>
                      </a:cubicBezTo>
                      <a:cubicBezTo>
                        <a:pt x="15" y="13"/>
                        <a:pt x="13" y="13"/>
                        <a:pt x="12" y="11"/>
                      </a:cubicBezTo>
                      <a:cubicBezTo>
                        <a:pt x="11" y="14"/>
                        <a:pt x="8" y="18"/>
                        <a:pt x="6" y="20"/>
                      </a:cubicBezTo>
                      <a:cubicBezTo>
                        <a:pt x="8" y="14"/>
                        <a:pt x="2" y="15"/>
                        <a:pt x="1"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5" name="Freeform 1503"/>
                <p:cNvSpPr>
                  <a:spLocks/>
                </p:cNvSpPr>
                <p:nvPr/>
              </p:nvSpPr>
              <p:spPr bwMode="auto">
                <a:xfrm>
                  <a:off x="3960" y="3104"/>
                  <a:ext cx="1" cy="2"/>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lnTo>
                        <a:pt x="1" y="0"/>
                      </a:lnTo>
                      <a:lnTo>
                        <a:pt x="0" y="1"/>
                      </a:lnTo>
                      <a:lnTo>
                        <a:pt x="0"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6" name="Freeform 1504"/>
                <p:cNvSpPr>
                  <a:spLocks/>
                </p:cNvSpPr>
                <p:nvPr/>
              </p:nvSpPr>
              <p:spPr bwMode="auto">
                <a:xfrm>
                  <a:off x="3950" y="310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7" name="Freeform 1505"/>
                <p:cNvSpPr>
                  <a:spLocks/>
                </p:cNvSpPr>
                <p:nvPr/>
              </p:nvSpPr>
              <p:spPr bwMode="auto">
                <a:xfrm>
                  <a:off x="3970" y="311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8" name="Freeform 1506"/>
                <p:cNvSpPr>
                  <a:spLocks/>
                </p:cNvSpPr>
                <p:nvPr/>
              </p:nvSpPr>
              <p:spPr bwMode="auto">
                <a:xfrm>
                  <a:off x="3973" y="3104"/>
                  <a:ext cx="2" cy="4"/>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2"/>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69" name="Freeform 1507"/>
                <p:cNvSpPr>
                  <a:spLocks/>
                </p:cNvSpPr>
                <p:nvPr/>
              </p:nvSpPr>
              <p:spPr bwMode="auto">
                <a:xfrm>
                  <a:off x="3994" y="3103"/>
                  <a:ext cx="1" cy="2"/>
                </a:xfrm>
                <a:custGeom>
                  <a:avLst/>
                  <a:gdLst>
                    <a:gd name="T0" fmla="*/ 1 w 2"/>
                    <a:gd name="T1" fmla="*/ 3 h 3"/>
                    <a:gd name="T2" fmla="*/ 2 w 2"/>
                    <a:gd name="T3" fmla="*/ 0 h 3"/>
                    <a:gd name="T4" fmla="*/ 1 w 2"/>
                    <a:gd name="T5" fmla="*/ 3 h 3"/>
                  </a:gdLst>
                  <a:ahLst/>
                  <a:cxnLst>
                    <a:cxn ang="0">
                      <a:pos x="T0" y="T1"/>
                    </a:cxn>
                    <a:cxn ang="0">
                      <a:pos x="T2" y="T3"/>
                    </a:cxn>
                    <a:cxn ang="0">
                      <a:pos x="T4" y="T5"/>
                    </a:cxn>
                  </a:cxnLst>
                  <a:rect l="0" t="0" r="r" b="b"/>
                  <a:pathLst>
                    <a:path w="2" h="3">
                      <a:moveTo>
                        <a:pt x="1" y="3"/>
                      </a:moveTo>
                      <a:cubicBezTo>
                        <a:pt x="2" y="3"/>
                        <a:pt x="1" y="1"/>
                        <a:pt x="2" y="0"/>
                      </a:cubicBezTo>
                      <a:cubicBezTo>
                        <a:pt x="0" y="0"/>
                        <a:pt x="0" y="2"/>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0" name="Freeform 1508"/>
                <p:cNvSpPr>
                  <a:spLocks/>
                </p:cNvSpPr>
                <p:nvPr/>
              </p:nvSpPr>
              <p:spPr bwMode="auto">
                <a:xfrm>
                  <a:off x="3953" y="3106"/>
                  <a:ext cx="3" cy="2"/>
                </a:xfrm>
                <a:custGeom>
                  <a:avLst/>
                  <a:gdLst>
                    <a:gd name="T0" fmla="*/ 3 w 3"/>
                    <a:gd name="T1" fmla="*/ 0 h 2"/>
                    <a:gd name="T2" fmla="*/ 1 w 3"/>
                    <a:gd name="T3" fmla="*/ 1 h 2"/>
                    <a:gd name="T4" fmla="*/ 0 w 3"/>
                    <a:gd name="T5" fmla="*/ 2 h 2"/>
                    <a:gd name="T6" fmla="*/ 3 w 3"/>
                    <a:gd name="T7" fmla="*/ 0 h 2"/>
                  </a:gdLst>
                  <a:ahLst/>
                  <a:cxnLst>
                    <a:cxn ang="0">
                      <a:pos x="T0" y="T1"/>
                    </a:cxn>
                    <a:cxn ang="0">
                      <a:pos x="T2" y="T3"/>
                    </a:cxn>
                    <a:cxn ang="0">
                      <a:pos x="T4" y="T5"/>
                    </a:cxn>
                    <a:cxn ang="0">
                      <a:pos x="T6" y="T7"/>
                    </a:cxn>
                  </a:cxnLst>
                  <a:rect l="0" t="0" r="r" b="b"/>
                  <a:pathLst>
                    <a:path w="3" h="2">
                      <a:moveTo>
                        <a:pt x="3" y="0"/>
                      </a:moveTo>
                      <a:lnTo>
                        <a:pt x="1" y="1"/>
                      </a:lnTo>
                      <a:lnTo>
                        <a:pt x="0" y="2"/>
                      </a:lnTo>
                      <a:lnTo>
                        <a:pt x="3"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1" name="Freeform 1509"/>
                <p:cNvSpPr>
                  <a:spLocks/>
                </p:cNvSpPr>
                <p:nvPr/>
              </p:nvSpPr>
              <p:spPr bwMode="auto">
                <a:xfrm>
                  <a:off x="3897" y="3106"/>
                  <a:ext cx="51" cy="22"/>
                </a:xfrm>
                <a:custGeom>
                  <a:avLst/>
                  <a:gdLst>
                    <a:gd name="T0" fmla="*/ 4 w 59"/>
                    <a:gd name="T1" fmla="*/ 20 h 25"/>
                    <a:gd name="T2" fmla="*/ 14 w 59"/>
                    <a:gd name="T3" fmla="*/ 23 h 25"/>
                    <a:gd name="T4" fmla="*/ 21 w 59"/>
                    <a:gd name="T5" fmla="*/ 12 h 25"/>
                    <a:gd name="T6" fmla="*/ 20 w 59"/>
                    <a:gd name="T7" fmla="*/ 22 h 25"/>
                    <a:gd name="T8" fmla="*/ 40 w 59"/>
                    <a:gd name="T9" fmla="*/ 15 h 25"/>
                    <a:gd name="T10" fmla="*/ 40 w 59"/>
                    <a:gd name="T11" fmla="*/ 18 h 25"/>
                    <a:gd name="T12" fmla="*/ 48 w 59"/>
                    <a:gd name="T13" fmla="*/ 8 h 25"/>
                    <a:gd name="T14" fmla="*/ 48 w 59"/>
                    <a:gd name="T15" fmla="*/ 19 h 25"/>
                    <a:gd name="T16" fmla="*/ 47 w 59"/>
                    <a:gd name="T17" fmla="*/ 20 h 25"/>
                    <a:gd name="T18" fmla="*/ 57 w 59"/>
                    <a:gd name="T19" fmla="*/ 17 h 25"/>
                    <a:gd name="T20" fmla="*/ 59 w 59"/>
                    <a:gd name="T21" fmla="*/ 10 h 25"/>
                    <a:gd name="T22" fmla="*/ 58 w 59"/>
                    <a:gd name="T23" fmla="*/ 5 h 25"/>
                    <a:gd name="T24" fmla="*/ 51 w 59"/>
                    <a:gd name="T25" fmla="*/ 9 h 25"/>
                    <a:gd name="T26" fmla="*/ 51 w 59"/>
                    <a:gd name="T27" fmla="*/ 5 h 25"/>
                    <a:gd name="T28" fmla="*/ 48 w 59"/>
                    <a:gd name="T29" fmla="*/ 8 h 25"/>
                    <a:gd name="T30" fmla="*/ 47 w 59"/>
                    <a:gd name="T31" fmla="*/ 4 h 25"/>
                    <a:gd name="T32" fmla="*/ 42 w 59"/>
                    <a:gd name="T33" fmla="*/ 8 h 25"/>
                    <a:gd name="T34" fmla="*/ 43 w 59"/>
                    <a:gd name="T35" fmla="*/ 6 h 25"/>
                    <a:gd name="T36" fmla="*/ 39 w 59"/>
                    <a:gd name="T37" fmla="*/ 11 h 25"/>
                    <a:gd name="T38" fmla="*/ 37 w 59"/>
                    <a:gd name="T39" fmla="*/ 6 h 25"/>
                    <a:gd name="T40" fmla="*/ 38 w 59"/>
                    <a:gd name="T41" fmla="*/ 10 h 25"/>
                    <a:gd name="T42" fmla="*/ 25 w 59"/>
                    <a:gd name="T43" fmla="*/ 5 h 25"/>
                    <a:gd name="T44" fmla="*/ 24 w 59"/>
                    <a:gd name="T45" fmla="*/ 8 h 25"/>
                    <a:gd name="T46" fmla="*/ 30 w 59"/>
                    <a:gd name="T47" fmla="*/ 5 h 25"/>
                    <a:gd name="T48" fmla="*/ 29 w 59"/>
                    <a:gd name="T49" fmla="*/ 15 h 25"/>
                    <a:gd name="T50" fmla="*/ 21 w 59"/>
                    <a:gd name="T51" fmla="*/ 7 h 25"/>
                    <a:gd name="T52" fmla="*/ 12 w 59"/>
                    <a:gd name="T53" fmla="*/ 9 h 25"/>
                    <a:gd name="T54" fmla="*/ 12 w 59"/>
                    <a:gd name="T55" fmla="*/ 7 h 25"/>
                    <a:gd name="T56" fmla="*/ 6 w 59"/>
                    <a:gd name="T57" fmla="*/ 11 h 25"/>
                    <a:gd name="T58" fmla="*/ 8 w 59"/>
                    <a:gd name="T59" fmla="*/ 12 h 25"/>
                    <a:gd name="T60" fmla="*/ 6 w 59"/>
                    <a:gd name="T61" fmla="*/ 15 h 25"/>
                    <a:gd name="T62" fmla="*/ 5 w 59"/>
                    <a:gd name="T63" fmla="*/ 13 h 25"/>
                    <a:gd name="T64" fmla="*/ 0 w 59"/>
                    <a:gd name="T65" fmla="*/ 19 h 25"/>
                    <a:gd name="T66" fmla="*/ 6 w 59"/>
                    <a:gd name="T67" fmla="*/ 15 h 25"/>
                    <a:gd name="T68" fmla="*/ 4 w 59"/>
                    <a:gd name="T6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5">
                      <a:moveTo>
                        <a:pt x="4" y="20"/>
                      </a:moveTo>
                      <a:cubicBezTo>
                        <a:pt x="7" y="25"/>
                        <a:pt x="11" y="22"/>
                        <a:pt x="14" y="23"/>
                      </a:cubicBezTo>
                      <a:cubicBezTo>
                        <a:pt x="21" y="20"/>
                        <a:pt x="15" y="13"/>
                        <a:pt x="21" y="12"/>
                      </a:cubicBezTo>
                      <a:cubicBezTo>
                        <a:pt x="20" y="22"/>
                        <a:pt x="20" y="22"/>
                        <a:pt x="20" y="22"/>
                      </a:cubicBezTo>
                      <a:cubicBezTo>
                        <a:pt x="26" y="21"/>
                        <a:pt x="35" y="23"/>
                        <a:pt x="40" y="15"/>
                      </a:cubicBezTo>
                      <a:cubicBezTo>
                        <a:pt x="41" y="16"/>
                        <a:pt x="42" y="17"/>
                        <a:pt x="40" y="18"/>
                      </a:cubicBezTo>
                      <a:cubicBezTo>
                        <a:pt x="44" y="18"/>
                        <a:pt x="42" y="5"/>
                        <a:pt x="48" y="8"/>
                      </a:cubicBezTo>
                      <a:cubicBezTo>
                        <a:pt x="43" y="14"/>
                        <a:pt x="49" y="14"/>
                        <a:pt x="48" y="19"/>
                      </a:cubicBezTo>
                      <a:cubicBezTo>
                        <a:pt x="47" y="20"/>
                        <a:pt x="47" y="20"/>
                        <a:pt x="47" y="20"/>
                      </a:cubicBezTo>
                      <a:cubicBezTo>
                        <a:pt x="51" y="19"/>
                        <a:pt x="55" y="16"/>
                        <a:pt x="57" y="17"/>
                      </a:cubicBezTo>
                      <a:cubicBezTo>
                        <a:pt x="58" y="14"/>
                        <a:pt x="56" y="11"/>
                        <a:pt x="59" y="10"/>
                      </a:cubicBezTo>
                      <a:cubicBezTo>
                        <a:pt x="57" y="10"/>
                        <a:pt x="58" y="7"/>
                        <a:pt x="58" y="5"/>
                      </a:cubicBezTo>
                      <a:cubicBezTo>
                        <a:pt x="55" y="7"/>
                        <a:pt x="53" y="6"/>
                        <a:pt x="51" y="9"/>
                      </a:cubicBezTo>
                      <a:cubicBezTo>
                        <a:pt x="49" y="6"/>
                        <a:pt x="52" y="8"/>
                        <a:pt x="51" y="5"/>
                      </a:cubicBezTo>
                      <a:cubicBezTo>
                        <a:pt x="48" y="8"/>
                        <a:pt x="48" y="8"/>
                        <a:pt x="48" y="8"/>
                      </a:cubicBezTo>
                      <a:cubicBezTo>
                        <a:pt x="46" y="7"/>
                        <a:pt x="50" y="5"/>
                        <a:pt x="47" y="4"/>
                      </a:cubicBezTo>
                      <a:cubicBezTo>
                        <a:pt x="47" y="6"/>
                        <a:pt x="44" y="8"/>
                        <a:pt x="42" y="8"/>
                      </a:cubicBezTo>
                      <a:cubicBezTo>
                        <a:pt x="43" y="6"/>
                        <a:pt x="43" y="6"/>
                        <a:pt x="43" y="6"/>
                      </a:cubicBezTo>
                      <a:cubicBezTo>
                        <a:pt x="41" y="8"/>
                        <a:pt x="39" y="6"/>
                        <a:pt x="39" y="11"/>
                      </a:cubicBezTo>
                      <a:cubicBezTo>
                        <a:pt x="37" y="6"/>
                        <a:pt x="37" y="6"/>
                        <a:pt x="37" y="6"/>
                      </a:cubicBezTo>
                      <a:cubicBezTo>
                        <a:pt x="38" y="10"/>
                        <a:pt x="38" y="10"/>
                        <a:pt x="38" y="10"/>
                      </a:cubicBezTo>
                      <a:cubicBezTo>
                        <a:pt x="33" y="8"/>
                        <a:pt x="31" y="0"/>
                        <a:pt x="25" y="5"/>
                      </a:cubicBezTo>
                      <a:cubicBezTo>
                        <a:pt x="26" y="6"/>
                        <a:pt x="25" y="8"/>
                        <a:pt x="24" y="8"/>
                      </a:cubicBezTo>
                      <a:cubicBezTo>
                        <a:pt x="27" y="11"/>
                        <a:pt x="27" y="6"/>
                        <a:pt x="30" y="5"/>
                      </a:cubicBezTo>
                      <a:cubicBezTo>
                        <a:pt x="30" y="8"/>
                        <a:pt x="26" y="13"/>
                        <a:pt x="29" y="15"/>
                      </a:cubicBezTo>
                      <a:cubicBezTo>
                        <a:pt x="26" y="11"/>
                        <a:pt x="23" y="15"/>
                        <a:pt x="21" y="7"/>
                      </a:cubicBezTo>
                      <a:cubicBezTo>
                        <a:pt x="18" y="6"/>
                        <a:pt x="16" y="11"/>
                        <a:pt x="12" y="9"/>
                      </a:cubicBezTo>
                      <a:cubicBezTo>
                        <a:pt x="12" y="7"/>
                        <a:pt x="12" y="7"/>
                        <a:pt x="12" y="7"/>
                      </a:cubicBezTo>
                      <a:cubicBezTo>
                        <a:pt x="12" y="13"/>
                        <a:pt x="9" y="5"/>
                        <a:pt x="6" y="11"/>
                      </a:cubicBezTo>
                      <a:cubicBezTo>
                        <a:pt x="8" y="12"/>
                        <a:pt x="8" y="12"/>
                        <a:pt x="8" y="12"/>
                      </a:cubicBezTo>
                      <a:cubicBezTo>
                        <a:pt x="8" y="14"/>
                        <a:pt x="7" y="14"/>
                        <a:pt x="6" y="15"/>
                      </a:cubicBezTo>
                      <a:cubicBezTo>
                        <a:pt x="6" y="14"/>
                        <a:pt x="6" y="14"/>
                        <a:pt x="5" y="13"/>
                      </a:cubicBezTo>
                      <a:cubicBezTo>
                        <a:pt x="5" y="17"/>
                        <a:pt x="1" y="18"/>
                        <a:pt x="0" y="19"/>
                      </a:cubicBezTo>
                      <a:cubicBezTo>
                        <a:pt x="2" y="20"/>
                        <a:pt x="4" y="16"/>
                        <a:pt x="6" y="15"/>
                      </a:cubicBezTo>
                      <a:cubicBezTo>
                        <a:pt x="5" y="17"/>
                        <a:pt x="6" y="21"/>
                        <a:pt x="4"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2" name="Freeform 1510"/>
                <p:cNvSpPr>
                  <a:spLocks/>
                </p:cNvSpPr>
                <p:nvPr/>
              </p:nvSpPr>
              <p:spPr bwMode="auto">
                <a:xfrm>
                  <a:off x="3934" y="3109"/>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2"/>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3" name="Freeform 1511"/>
                <p:cNvSpPr>
                  <a:spLocks/>
                </p:cNvSpPr>
                <p:nvPr/>
              </p:nvSpPr>
              <p:spPr bwMode="auto">
                <a:xfrm>
                  <a:off x="3856" y="3105"/>
                  <a:ext cx="39" cy="26"/>
                </a:xfrm>
                <a:custGeom>
                  <a:avLst/>
                  <a:gdLst>
                    <a:gd name="T0" fmla="*/ 33 w 45"/>
                    <a:gd name="T1" fmla="*/ 14 h 30"/>
                    <a:gd name="T2" fmla="*/ 31 w 45"/>
                    <a:gd name="T3" fmla="*/ 9 h 30"/>
                    <a:gd name="T4" fmla="*/ 32 w 45"/>
                    <a:gd name="T5" fmla="*/ 19 h 30"/>
                    <a:gd name="T6" fmla="*/ 27 w 45"/>
                    <a:gd name="T7" fmla="*/ 21 h 30"/>
                    <a:gd name="T8" fmla="*/ 27 w 45"/>
                    <a:gd name="T9" fmla="*/ 12 h 30"/>
                    <a:gd name="T10" fmla="*/ 22 w 45"/>
                    <a:gd name="T11" fmla="*/ 11 h 30"/>
                    <a:gd name="T12" fmla="*/ 22 w 45"/>
                    <a:gd name="T13" fmla="*/ 17 h 30"/>
                    <a:gd name="T14" fmla="*/ 17 w 45"/>
                    <a:gd name="T15" fmla="*/ 20 h 30"/>
                    <a:gd name="T16" fmla="*/ 19 w 45"/>
                    <a:gd name="T17" fmla="*/ 18 h 30"/>
                    <a:gd name="T18" fmla="*/ 16 w 45"/>
                    <a:gd name="T19" fmla="*/ 12 h 30"/>
                    <a:gd name="T20" fmla="*/ 4 w 45"/>
                    <a:gd name="T21" fmla="*/ 28 h 30"/>
                    <a:gd name="T22" fmla="*/ 8 w 45"/>
                    <a:gd name="T23" fmla="*/ 27 h 30"/>
                    <a:gd name="T24" fmla="*/ 8 w 45"/>
                    <a:gd name="T25" fmla="*/ 20 h 30"/>
                    <a:gd name="T26" fmla="*/ 12 w 45"/>
                    <a:gd name="T27" fmla="*/ 22 h 30"/>
                    <a:gd name="T28" fmla="*/ 9 w 45"/>
                    <a:gd name="T29" fmla="*/ 26 h 30"/>
                    <a:gd name="T30" fmla="*/ 40 w 45"/>
                    <a:gd name="T31" fmla="*/ 24 h 30"/>
                    <a:gd name="T32" fmla="*/ 35 w 45"/>
                    <a:gd name="T33" fmla="*/ 24 h 30"/>
                    <a:gd name="T34" fmla="*/ 39 w 45"/>
                    <a:gd name="T35" fmla="*/ 20 h 30"/>
                    <a:gd name="T36" fmla="*/ 37 w 45"/>
                    <a:gd name="T37" fmla="*/ 13 h 30"/>
                    <a:gd name="T38" fmla="*/ 39 w 45"/>
                    <a:gd name="T39" fmla="*/ 15 h 30"/>
                    <a:gd name="T40" fmla="*/ 39 w 45"/>
                    <a:gd name="T41" fmla="*/ 8 h 30"/>
                    <a:gd name="T42" fmla="*/ 45 w 45"/>
                    <a:gd name="T43" fmla="*/ 5 h 30"/>
                    <a:gd name="T44" fmla="*/ 34 w 45"/>
                    <a:gd name="T45" fmla="*/ 5 h 30"/>
                    <a:gd name="T46" fmla="*/ 33 w 45"/>
                    <a:gd name="T4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30">
                      <a:moveTo>
                        <a:pt x="33" y="14"/>
                      </a:moveTo>
                      <a:cubicBezTo>
                        <a:pt x="31" y="14"/>
                        <a:pt x="34" y="11"/>
                        <a:pt x="31" y="9"/>
                      </a:cubicBezTo>
                      <a:cubicBezTo>
                        <a:pt x="29" y="12"/>
                        <a:pt x="34" y="15"/>
                        <a:pt x="32" y="19"/>
                      </a:cubicBezTo>
                      <a:cubicBezTo>
                        <a:pt x="30" y="17"/>
                        <a:pt x="28" y="21"/>
                        <a:pt x="27" y="21"/>
                      </a:cubicBezTo>
                      <a:cubicBezTo>
                        <a:pt x="28" y="19"/>
                        <a:pt x="27" y="13"/>
                        <a:pt x="27" y="12"/>
                      </a:cubicBezTo>
                      <a:cubicBezTo>
                        <a:pt x="26" y="14"/>
                        <a:pt x="24" y="11"/>
                        <a:pt x="22" y="11"/>
                      </a:cubicBezTo>
                      <a:cubicBezTo>
                        <a:pt x="26" y="14"/>
                        <a:pt x="19" y="13"/>
                        <a:pt x="22" y="17"/>
                      </a:cubicBezTo>
                      <a:cubicBezTo>
                        <a:pt x="22" y="20"/>
                        <a:pt x="19" y="23"/>
                        <a:pt x="17" y="20"/>
                      </a:cubicBezTo>
                      <a:cubicBezTo>
                        <a:pt x="17" y="18"/>
                        <a:pt x="18" y="18"/>
                        <a:pt x="19" y="18"/>
                      </a:cubicBezTo>
                      <a:cubicBezTo>
                        <a:pt x="20" y="14"/>
                        <a:pt x="17" y="16"/>
                        <a:pt x="16" y="12"/>
                      </a:cubicBezTo>
                      <a:cubicBezTo>
                        <a:pt x="12" y="18"/>
                        <a:pt x="0" y="19"/>
                        <a:pt x="4" y="28"/>
                      </a:cubicBezTo>
                      <a:cubicBezTo>
                        <a:pt x="5" y="30"/>
                        <a:pt x="6" y="28"/>
                        <a:pt x="8" y="27"/>
                      </a:cubicBezTo>
                      <a:cubicBezTo>
                        <a:pt x="4" y="25"/>
                        <a:pt x="7" y="22"/>
                        <a:pt x="8" y="20"/>
                      </a:cubicBezTo>
                      <a:cubicBezTo>
                        <a:pt x="9" y="22"/>
                        <a:pt x="12" y="18"/>
                        <a:pt x="12" y="22"/>
                      </a:cubicBezTo>
                      <a:cubicBezTo>
                        <a:pt x="9" y="26"/>
                        <a:pt x="9" y="26"/>
                        <a:pt x="9" y="26"/>
                      </a:cubicBezTo>
                      <a:cubicBezTo>
                        <a:pt x="18" y="27"/>
                        <a:pt x="30" y="26"/>
                        <a:pt x="40" y="24"/>
                      </a:cubicBezTo>
                      <a:cubicBezTo>
                        <a:pt x="35" y="24"/>
                        <a:pt x="35" y="24"/>
                        <a:pt x="35" y="24"/>
                      </a:cubicBezTo>
                      <a:cubicBezTo>
                        <a:pt x="36" y="21"/>
                        <a:pt x="38" y="21"/>
                        <a:pt x="39" y="20"/>
                      </a:cubicBezTo>
                      <a:cubicBezTo>
                        <a:pt x="37" y="13"/>
                        <a:pt x="37" y="13"/>
                        <a:pt x="37" y="13"/>
                      </a:cubicBezTo>
                      <a:cubicBezTo>
                        <a:pt x="38" y="14"/>
                        <a:pt x="39" y="13"/>
                        <a:pt x="39" y="15"/>
                      </a:cubicBezTo>
                      <a:cubicBezTo>
                        <a:pt x="41" y="12"/>
                        <a:pt x="40" y="11"/>
                        <a:pt x="39" y="8"/>
                      </a:cubicBezTo>
                      <a:cubicBezTo>
                        <a:pt x="42" y="7"/>
                        <a:pt x="43" y="10"/>
                        <a:pt x="45" y="5"/>
                      </a:cubicBezTo>
                      <a:cubicBezTo>
                        <a:pt x="40" y="0"/>
                        <a:pt x="41" y="10"/>
                        <a:pt x="34" y="5"/>
                      </a:cubicBezTo>
                      <a:lnTo>
                        <a:pt x="33"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4" name="Freeform 1512"/>
                <p:cNvSpPr>
                  <a:spLocks/>
                </p:cNvSpPr>
                <p:nvPr/>
              </p:nvSpPr>
              <p:spPr bwMode="auto">
                <a:xfrm>
                  <a:off x="3894" y="3114"/>
                  <a:ext cx="1" cy="3"/>
                </a:xfrm>
                <a:custGeom>
                  <a:avLst/>
                  <a:gdLst>
                    <a:gd name="T0" fmla="*/ 1 w 1"/>
                    <a:gd name="T1" fmla="*/ 0 h 3"/>
                    <a:gd name="T2" fmla="*/ 0 w 1"/>
                    <a:gd name="T3" fmla="*/ 3 h 3"/>
                    <a:gd name="T4" fmla="*/ 1 w 1"/>
                    <a:gd name="T5" fmla="*/ 1 h 3"/>
                    <a:gd name="T6" fmla="*/ 1 w 1"/>
                    <a:gd name="T7" fmla="*/ 0 h 3"/>
                  </a:gdLst>
                  <a:ahLst/>
                  <a:cxnLst>
                    <a:cxn ang="0">
                      <a:pos x="T0" y="T1"/>
                    </a:cxn>
                    <a:cxn ang="0">
                      <a:pos x="T2" y="T3"/>
                    </a:cxn>
                    <a:cxn ang="0">
                      <a:pos x="T4" y="T5"/>
                    </a:cxn>
                    <a:cxn ang="0">
                      <a:pos x="T6" y="T7"/>
                    </a:cxn>
                  </a:cxnLst>
                  <a:rect l="0" t="0" r="r" b="b"/>
                  <a:pathLst>
                    <a:path w="1" h="3">
                      <a:moveTo>
                        <a:pt x="1" y="0"/>
                      </a:moveTo>
                      <a:lnTo>
                        <a:pt x="0" y="3"/>
                      </a:lnTo>
                      <a:lnTo>
                        <a:pt x="1"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5" name="Freeform 1513"/>
                <p:cNvSpPr>
                  <a:spLocks/>
                </p:cNvSpPr>
                <p:nvPr/>
              </p:nvSpPr>
              <p:spPr bwMode="auto">
                <a:xfrm>
                  <a:off x="3892" y="3123"/>
                  <a:ext cx="2" cy="4"/>
                </a:xfrm>
                <a:custGeom>
                  <a:avLst/>
                  <a:gdLst>
                    <a:gd name="T0" fmla="*/ 2 w 3"/>
                    <a:gd name="T1" fmla="*/ 4 h 4"/>
                    <a:gd name="T2" fmla="*/ 3 w 3"/>
                    <a:gd name="T3" fmla="*/ 0 h 4"/>
                    <a:gd name="T4" fmla="*/ 2 w 3"/>
                    <a:gd name="T5" fmla="*/ 4 h 4"/>
                  </a:gdLst>
                  <a:ahLst/>
                  <a:cxnLst>
                    <a:cxn ang="0">
                      <a:pos x="T0" y="T1"/>
                    </a:cxn>
                    <a:cxn ang="0">
                      <a:pos x="T2" y="T3"/>
                    </a:cxn>
                    <a:cxn ang="0">
                      <a:pos x="T4" y="T5"/>
                    </a:cxn>
                  </a:cxnLst>
                  <a:rect l="0" t="0" r="r" b="b"/>
                  <a:pathLst>
                    <a:path w="3" h="4">
                      <a:moveTo>
                        <a:pt x="2" y="4"/>
                      </a:moveTo>
                      <a:cubicBezTo>
                        <a:pt x="3" y="0"/>
                        <a:pt x="3" y="0"/>
                        <a:pt x="3" y="0"/>
                      </a:cubicBezTo>
                      <a:cubicBezTo>
                        <a:pt x="0" y="0"/>
                        <a:pt x="0" y="2"/>
                        <a:pt x="2"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6" name="Freeform 1514"/>
                <p:cNvSpPr>
                  <a:spLocks/>
                </p:cNvSpPr>
                <p:nvPr/>
              </p:nvSpPr>
              <p:spPr bwMode="auto">
                <a:xfrm>
                  <a:off x="3864" y="3115"/>
                  <a:ext cx="3" cy="2"/>
                </a:xfrm>
                <a:custGeom>
                  <a:avLst/>
                  <a:gdLst>
                    <a:gd name="T0" fmla="*/ 3 w 3"/>
                    <a:gd name="T1" fmla="*/ 0 h 2"/>
                    <a:gd name="T2" fmla="*/ 0 w 3"/>
                    <a:gd name="T3" fmla="*/ 1 h 2"/>
                    <a:gd name="T4" fmla="*/ 2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1"/>
                        <a:pt x="0" y="1"/>
                        <a:pt x="0" y="1"/>
                      </a:cubicBezTo>
                      <a:cubicBezTo>
                        <a:pt x="2" y="2"/>
                        <a:pt x="2" y="2"/>
                        <a:pt x="2" y="2"/>
                      </a:cubicBezTo>
                      <a:cubicBezTo>
                        <a:pt x="2" y="1"/>
                        <a:pt x="3"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7" name="Freeform 1515"/>
                <p:cNvSpPr>
                  <a:spLocks/>
                </p:cNvSpPr>
                <p:nvPr/>
              </p:nvSpPr>
              <p:spPr bwMode="auto">
                <a:xfrm>
                  <a:off x="3849" y="3119"/>
                  <a:ext cx="11" cy="12"/>
                </a:xfrm>
                <a:custGeom>
                  <a:avLst/>
                  <a:gdLst>
                    <a:gd name="T0" fmla="*/ 0 w 13"/>
                    <a:gd name="T1" fmla="*/ 14 h 14"/>
                    <a:gd name="T2" fmla="*/ 11 w 13"/>
                    <a:gd name="T3" fmla="*/ 13 h 14"/>
                    <a:gd name="T4" fmla="*/ 10 w 13"/>
                    <a:gd name="T5" fmla="*/ 1 h 14"/>
                    <a:gd name="T6" fmla="*/ 6 w 13"/>
                    <a:gd name="T7" fmla="*/ 9 h 14"/>
                    <a:gd name="T8" fmla="*/ 0 w 13"/>
                    <a:gd name="T9" fmla="*/ 9 h 14"/>
                    <a:gd name="T10" fmla="*/ 0 w 13"/>
                    <a:gd name="T11" fmla="*/ 14 h 14"/>
                  </a:gdLst>
                  <a:ahLst/>
                  <a:cxnLst>
                    <a:cxn ang="0">
                      <a:pos x="T0" y="T1"/>
                    </a:cxn>
                    <a:cxn ang="0">
                      <a:pos x="T2" y="T3"/>
                    </a:cxn>
                    <a:cxn ang="0">
                      <a:pos x="T4" y="T5"/>
                    </a:cxn>
                    <a:cxn ang="0">
                      <a:pos x="T6" y="T7"/>
                    </a:cxn>
                    <a:cxn ang="0">
                      <a:pos x="T8" y="T9"/>
                    </a:cxn>
                    <a:cxn ang="0">
                      <a:pos x="T10" y="T11"/>
                    </a:cxn>
                  </a:cxnLst>
                  <a:rect l="0" t="0" r="r" b="b"/>
                  <a:pathLst>
                    <a:path w="13" h="14">
                      <a:moveTo>
                        <a:pt x="0" y="14"/>
                      </a:moveTo>
                      <a:cubicBezTo>
                        <a:pt x="4" y="13"/>
                        <a:pt x="6" y="10"/>
                        <a:pt x="11" y="13"/>
                      </a:cubicBezTo>
                      <a:cubicBezTo>
                        <a:pt x="13" y="9"/>
                        <a:pt x="10" y="5"/>
                        <a:pt x="10" y="1"/>
                      </a:cubicBezTo>
                      <a:cubicBezTo>
                        <a:pt x="8" y="0"/>
                        <a:pt x="9" y="8"/>
                        <a:pt x="6" y="9"/>
                      </a:cubicBezTo>
                      <a:cubicBezTo>
                        <a:pt x="5" y="5"/>
                        <a:pt x="2" y="10"/>
                        <a:pt x="0" y="9"/>
                      </a:cubicBezTo>
                      <a:cubicBezTo>
                        <a:pt x="0" y="11"/>
                        <a:pt x="0" y="13"/>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8" name="Freeform 1516"/>
                <p:cNvSpPr>
                  <a:spLocks/>
                </p:cNvSpPr>
                <p:nvPr/>
              </p:nvSpPr>
              <p:spPr bwMode="auto">
                <a:xfrm>
                  <a:off x="3756" y="3110"/>
                  <a:ext cx="96" cy="25"/>
                </a:xfrm>
                <a:custGeom>
                  <a:avLst/>
                  <a:gdLst>
                    <a:gd name="T0" fmla="*/ 91 w 111"/>
                    <a:gd name="T1" fmla="*/ 11 h 29"/>
                    <a:gd name="T2" fmla="*/ 85 w 111"/>
                    <a:gd name="T3" fmla="*/ 12 h 29"/>
                    <a:gd name="T4" fmla="*/ 88 w 111"/>
                    <a:gd name="T5" fmla="*/ 9 h 29"/>
                    <a:gd name="T6" fmla="*/ 83 w 111"/>
                    <a:gd name="T7" fmla="*/ 7 h 29"/>
                    <a:gd name="T8" fmla="*/ 83 w 111"/>
                    <a:gd name="T9" fmla="*/ 9 h 29"/>
                    <a:gd name="T10" fmla="*/ 73 w 111"/>
                    <a:gd name="T11" fmla="*/ 11 h 29"/>
                    <a:gd name="T12" fmla="*/ 72 w 111"/>
                    <a:gd name="T13" fmla="*/ 16 h 29"/>
                    <a:gd name="T14" fmla="*/ 64 w 111"/>
                    <a:gd name="T15" fmla="*/ 9 h 29"/>
                    <a:gd name="T16" fmla="*/ 67 w 111"/>
                    <a:gd name="T17" fmla="*/ 20 h 29"/>
                    <a:gd name="T18" fmla="*/ 55 w 111"/>
                    <a:gd name="T19" fmla="*/ 17 h 29"/>
                    <a:gd name="T20" fmla="*/ 57 w 111"/>
                    <a:gd name="T21" fmla="*/ 16 h 29"/>
                    <a:gd name="T22" fmla="*/ 51 w 111"/>
                    <a:gd name="T23" fmla="*/ 16 h 29"/>
                    <a:gd name="T24" fmla="*/ 51 w 111"/>
                    <a:gd name="T25" fmla="*/ 11 h 29"/>
                    <a:gd name="T26" fmla="*/ 42 w 111"/>
                    <a:gd name="T27" fmla="*/ 12 h 29"/>
                    <a:gd name="T28" fmla="*/ 43 w 111"/>
                    <a:gd name="T29" fmla="*/ 9 h 29"/>
                    <a:gd name="T30" fmla="*/ 26 w 111"/>
                    <a:gd name="T31" fmla="*/ 14 h 29"/>
                    <a:gd name="T32" fmla="*/ 23 w 111"/>
                    <a:gd name="T33" fmla="*/ 11 h 29"/>
                    <a:gd name="T34" fmla="*/ 25 w 111"/>
                    <a:gd name="T35" fmla="*/ 21 h 29"/>
                    <a:gd name="T36" fmla="*/ 18 w 111"/>
                    <a:gd name="T37" fmla="*/ 21 h 29"/>
                    <a:gd name="T38" fmla="*/ 19 w 111"/>
                    <a:gd name="T39" fmla="*/ 14 h 29"/>
                    <a:gd name="T40" fmla="*/ 15 w 111"/>
                    <a:gd name="T41" fmla="*/ 17 h 29"/>
                    <a:gd name="T42" fmla="*/ 12 w 111"/>
                    <a:gd name="T43" fmla="*/ 12 h 29"/>
                    <a:gd name="T44" fmla="*/ 5 w 111"/>
                    <a:gd name="T45" fmla="*/ 21 h 29"/>
                    <a:gd name="T46" fmla="*/ 1 w 111"/>
                    <a:gd name="T47" fmla="*/ 20 h 29"/>
                    <a:gd name="T48" fmla="*/ 5 w 111"/>
                    <a:gd name="T49" fmla="*/ 29 h 29"/>
                    <a:gd name="T50" fmla="*/ 29 w 111"/>
                    <a:gd name="T51" fmla="*/ 25 h 29"/>
                    <a:gd name="T52" fmla="*/ 35 w 111"/>
                    <a:gd name="T53" fmla="*/ 20 h 29"/>
                    <a:gd name="T54" fmla="*/ 37 w 111"/>
                    <a:gd name="T55" fmla="*/ 26 h 29"/>
                    <a:gd name="T56" fmla="*/ 36 w 111"/>
                    <a:gd name="T57" fmla="*/ 20 h 29"/>
                    <a:gd name="T58" fmla="*/ 40 w 111"/>
                    <a:gd name="T59" fmla="*/ 25 h 29"/>
                    <a:gd name="T60" fmla="*/ 42 w 111"/>
                    <a:gd name="T61" fmla="*/ 19 h 29"/>
                    <a:gd name="T62" fmla="*/ 45 w 111"/>
                    <a:gd name="T63" fmla="*/ 26 h 29"/>
                    <a:gd name="T64" fmla="*/ 84 w 111"/>
                    <a:gd name="T65" fmla="*/ 21 h 29"/>
                    <a:gd name="T66" fmla="*/ 83 w 111"/>
                    <a:gd name="T67" fmla="*/ 16 h 29"/>
                    <a:gd name="T68" fmla="*/ 98 w 111"/>
                    <a:gd name="T69" fmla="*/ 15 h 29"/>
                    <a:gd name="T70" fmla="*/ 100 w 111"/>
                    <a:gd name="T71" fmla="*/ 11 h 29"/>
                    <a:gd name="T72" fmla="*/ 100 w 111"/>
                    <a:gd name="T73" fmla="*/ 21 h 29"/>
                    <a:gd name="T74" fmla="*/ 105 w 111"/>
                    <a:gd name="T75" fmla="*/ 20 h 29"/>
                    <a:gd name="T76" fmla="*/ 102 w 111"/>
                    <a:gd name="T77" fmla="*/ 18 h 29"/>
                    <a:gd name="T78" fmla="*/ 107 w 111"/>
                    <a:gd name="T79" fmla="*/ 19 h 29"/>
                    <a:gd name="T80" fmla="*/ 103 w 111"/>
                    <a:gd name="T81" fmla="*/ 8 h 29"/>
                    <a:gd name="T82" fmla="*/ 90 w 111"/>
                    <a:gd name="T83" fmla="*/ 4 h 29"/>
                    <a:gd name="T84" fmla="*/ 91 w 111"/>
                    <a:gd name="T85" fmla="*/ 1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29">
                      <a:moveTo>
                        <a:pt x="91" y="11"/>
                      </a:moveTo>
                      <a:cubicBezTo>
                        <a:pt x="89" y="11"/>
                        <a:pt x="87" y="14"/>
                        <a:pt x="85" y="12"/>
                      </a:cubicBezTo>
                      <a:cubicBezTo>
                        <a:pt x="85" y="10"/>
                        <a:pt x="86" y="9"/>
                        <a:pt x="88" y="9"/>
                      </a:cubicBezTo>
                      <a:cubicBezTo>
                        <a:pt x="86" y="4"/>
                        <a:pt x="85" y="10"/>
                        <a:pt x="83" y="7"/>
                      </a:cubicBezTo>
                      <a:cubicBezTo>
                        <a:pt x="83" y="7"/>
                        <a:pt x="84" y="8"/>
                        <a:pt x="83" y="9"/>
                      </a:cubicBezTo>
                      <a:cubicBezTo>
                        <a:pt x="78" y="8"/>
                        <a:pt x="81" y="14"/>
                        <a:pt x="73" y="11"/>
                      </a:cubicBezTo>
                      <a:cubicBezTo>
                        <a:pt x="72" y="13"/>
                        <a:pt x="71" y="13"/>
                        <a:pt x="72" y="16"/>
                      </a:cubicBezTo>
                      <a:cubicBezTo>
                        <a:pt x="67" y="12"/>
                        <a:pt x="69" y="12"/>
                        <a:pt x="64" y="9"/>
                      </a:cubicBezTo>
                      <a:cubicBezTo>
                        <a:pt x="65" y="11"/>
                        <a:pt x="67" y="15"/>
                        <a:pt x="67" y="20"/>
                      </a:cubicBezTo>
                      <a:cubicBezTo>
                        <a:pt x="60" y="14"/>
                        <a:pt x="60" y="21"/>
                        <a:pt x="55" y="17"/>
                      </a:cubicBezTo>
                      <a:cubicBezTo>
                        <a:pt x="56" y="16"/>
                        <a:pt x="56" y="15"/>
                        <a:pt x="57" y="16"/>
                      </a:cubicBezTo>
                      <a:cubicBezTo>
                        <a:pt x="56" y="10"/>
                        <a:pt x="54" y="17"/>
                        <a:pt x="51" y="16"/>
                      </a:cubicBezTo>
                      <a:cubicBezTo>
                        <a:pt x="51" y="11"/>
                        <a:pt x="51" y="11"/>
                        <a:pt x="51" y="11"/>
                      </a:cubicBezTo>
                      <a:cubicBezTo>
                        <a:pt x="49" y="12"/>
                        <a:pt x="45" y="15"/>
                        <a:pt x="42" y="12"/>
                      </a:cubicBezTo>
                      <a:cubicBezTo>
                        <a:pt x="43" y="9"/>
                        <a:pt x="43" y="9"/>
                        <a:pt x="43" y="9"/>
                      </a:cubicBezTo>
                      <a:cubicBezTo>
                        <a:pt x="37" y="13"/>
                        <a:pt x="30" y="12"/>
                        <a:pt x="26" y="14"/>
                      </a:cubicBezTo>
                      <a:cubicBezTo>
                        <a:pt x="23" y="11"/>
                        <a:pt x="23" y="11"/>
                        <a:pt x="23" y="11"/>
                      </a:cubicBezTo>
                      <a:cubicBezTo>
                        <a:pt x="16" y="16"/>
                        <a:pt x="30" y="13"/>
                        <a:pt x="25" y="21"/>
                      </a:cubicBezTo>
                      <a:cubicBezTo>
                        <a:pt x="24" y="11"/>
                        <a:pt x="22" y="24"/>
                        <a:pt x="18" y="21"/>
                      </a:cubicBezTo>
                      <a:cubicBezTo>
                        <a:pt x="16" y="17"/>
                        <a:pt x="22" y="18"/>
                        <a:pt x="19" y="14"/>
                      </a:cubicBezTo>
                      <a:cubicBezTo>
                        <a:pt x="19" y="19"/>
                        <a:pt x="17" y="16"/>
                        <a:pt x="15" y="17"/>
                      </a:cubicBezTo>
                      <a:cubicBezTo>
                        <a:pt x="16" y="13"/>
                        <a:pt x="11" y="17"/>
                        <a:pt x="12" y="12"/>
                      </a:cubicBezTo>
                      <a:cubicBezTo>
                        <a:pt x="5" y="21"/>
                        <a:pt x="5" y="21"/>
                        <a:pt x="5" y="21"/>
                      </a:cubicBezTo>
                      <a:cubicBezTo>
                        <a:pt x="4" y="18"/>
                        <a:pt x="2" y="19"/>
                        <a:pt x="1" y="20"/>
                      </a:cubicBezTo>
                      <a:cubicBezTo>
                        <a:pt x="4" y="19"/>
                        <a:pt x="0" y="27"/>
                        <a:pt x="5" y="29"/>
                      </a:cubicBezTo>
                      <a:cubicBezTo>
                        <a:pt x="11" y="26"/>
                        <a:pt x="21" y="23"/>
                        <a:pt x="29" y="25"/>
                      </a:cubicBezTo>
                      <a:cubicBezTo>
                        <a:pt x="30" y="19"/>
                        <a:pt x="34" y="25"/>
                        <a:pt x="35" y="20"/>
                      </a:cubicBezTo>
                      <a:cubicBezTo>
                        <a:pt x="37" y="26"/>
                        <a:pt x="37" y="26"/>
                        <a:pt x="37" y="26"/>
                      </a:cubicBezTo>
                      <a:cubicBezTo>
                        <a:pt x="42" y="24"/>
                        <a:pt x="35" y="22"/>
                        <a:pt x="36" y="20"/>
                      </a:cubicBezTo>
                      <a:cubicBezTo>
                        <a:pt x="38" y="19"/>
                        <a:pt x="40" y="22"/>
                        <a:pt x="40" y="25"/>
                      </a:cubicBezTo>
                      <a:cubicBezTo>
                        <a:pt x="44" y="25"/>
                        <a:pt x="41" y="23"/>
                        <a:pt x="42" y="19"/>
                      </a:cubicBezTo>
                      <a:cubicBezTo>
                        <a:pt x="45" y="26"/>
                        <a:pt x="45" y="26"/>
                        <a:pt x="45" y="26"/>
                      </a:cubicBezTo>
                      <a:cubicBezTo>
                        <a:pt x="56" y="23"/>
                        <a:pt x="71" y="18"/>
                        <a:pt x="84" y="21"/>
                      </a:cubicBezTo>
                      <a:cubicBezTo>
                        <a:pt x="83" y="16"/>
                        <a:pt x="83" y="16"/>
                        <a:pt x="83" y="16"/>
                      </a:cubicBezTo>
                      <a:cubicBezTo>
                        <a:pt x="89" y="19"/>
                        <a:pt x="93" y="6"/>
                        <a:pt x="98" y="15"/>
                      </a:cubicBezTo>
                      <a:cubicBezTo>
                        <a:pt x="100" y="11"/>
                        <a:pt x="100" y="11"/>
                        <a:pt x="100" y="11"/>
                      </a:cubicBezTo>
                      <a:cubicBezTo>
                        <a:pt x="99" y="14"/>
                        <a:pt x="101" y="18"/>
                        <a:pt x="100" y="21"/>
                      </a:cubicBezTo>
                      <a:cubicBezTo>
                        <a:pt x="101" y="20"/>
                        <a:pt x="103" y="21"/>
                        <a:pt x="105" y="20"/>
                      </a:cubicBezTo>
                      <a:cubicBezTo>
                        <a:pt x="102" y="18"/>
                        <a:pt x="102" y="18"/>
                        <a:pt x="102" y="18"/>
                      </a:cubicBezTo>
                      <a:cubicBezTo>
                        <a:pt x="104" y="14"/>
                        <a:pt x="106" y="16"/>
                        <a:pt x="107" y="19"/>
                      </a:cubicBezTo>
                      <a:cubicBezTo>
                        <a:pt x="111" y="15"/>
                        <a:pt x="104" y="12"/>
                        <a:pt x="103" y="8"/>
                      </a:cubicBezTo>
                      <a:cubicBezTo>
                        <a:pt x="97" y="17"/>
                        <a:pt x="96" y="0"/>
                        <a:pt x="90" y="4"/>
                      </a:cubicBezTo>
                      <a:cubicBezTo>
                        <a:pt x="87" y="7"/>
                        <a:pt x="91" y="8"/>
                        <a:pt x="91" y="1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79" name="Freeform 1517"/>
                <p:cNvSpPr>
                  <a:spLocks/>
                </p:cNvSpPr>
                <p:nvPr/>
              </p:nvSpPr>
              <p:spPr bwMode="auto">
                <a:xfrm>
                  <a:off x="3842" y="3128"/>
                  <a:ext cx="1" cy="1"/>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lnTo>
                        <a:pt x="1"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0" name="Freeform 1518"/>
                <p:cNvSpPr>
                  <a:spLocks/>
                </p:cNvSpPr>
                <p:nvPr/>
              </p:nvSpPr>
              <p:spPr bwMode="auto">
                <a:xfrm>
                  <a:off x="3755" y="3128"/>
                  <a:ext cx="2" cy="0"/>
                </a:xfrm>
                <a:custGeom>
                  <a:avLst/>
                  <a:gdLst>
                    <a:gd name="T0" fmla="*/ 3 w 3"/>
                    <a:gd name="T1" fmla="*/ 0 h 1"/>
                    <a:gd name="T2" fmla="*/ 1 w 3"/>
                    <a:gd name="T3" fmla="*/ 0 h 1"/>
                    <a:gd name="T4" fmla="*/ 3 w 3"/>
                    <a:gd name="T5" fmla="*/ 0 h 1"/>
                  </a:gdLst>
                  <a:ahLst/>
                  <a:cxnLst>
                    <a:cxn ang="0">
                      <a:pos x="T0" y="T1"/>
                    </a:cxn>
                    <a:cxn ang="0">
                      <a:pos x="T2" y="T3"/>
                    </a:cxn>
                    <a:cxn ang="0">
                      <a:pos x="T4" y="T5"/>
                    </a:cxn>
                  </a:cxnLst>
                  <a:rect l="0" t="0" r="r" b="b"/>
                  <a:pathLst>
                    <a:path w="3" h="1">
                      <a:moveTo>
                        <a:pt x="3" y="0"/>
                      </a:moveTo>
                      <a:cubicBezTo>
                        <a:pt x="1" y="0"/>
                        <a:pt x="1" y="0"/>
                        <a:pt x="1" y="0"/>
                      </a:cubicBezTo>
                      <a:cubicBezTo>
                        <a:pt x="0" y="1"/>
                        <a:pt x="1" y="0"/>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1" name="Rectangle 1519"/>
                <p:cNvSpPr>
                  <a:spLocks noChangeArrowheads="1"/>
                </p:cNvSpPr>
                <p:nvPr/>
              </p:nvSpPr>
              <p:spPr bwMode="auto">
                <a:xfrm>
                  <a:off x="3849" y="3127"/>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2" name="Freeform 1520"/>
                <p:cNvSpPr>
                  <a:spLocks/>
                </p:cNvSpPr>
                <p:nvPr/>
              </p:nvSpPr>
              <p:spPr bwMode="auto">
                <a:xfrm>
                  <a:off x="3850" y="3117"/>
                  <a:ext cx="0" cy="2"/>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3" name="Freeform 1521"/>
                <p:cNvSpPr>
                  <a:spLocks/>
                </p:cNvSpPr>
                <p:nvPr/>
              </p:nvSpPr>
              <p:spPr bwMode="auto">
                <a:xfrm>
                  <a:off x="3742" y="3123"/>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4" name="Freeform 1522"/>
                <p:cNvSpPr>
                  <a:spLocks/>
                </p:cNvSpPr>
                <p:nvPr/>
              </p:nvSpPr>
              <p:spPr bwMode="auto">
                <a:xfrm>
                  <a:off x="3701" y="3126"/>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5" name="Freeform 1523"/>
                <p:cNvSpPr>
                  <a:spLocks/>
                </p:cNvSpPr>
                <p:nvPr/>
              </p:nvSpPr>
              <p:spPr bwMode="auto">
                <a:xfrm>
                  <a:off x="3591" y="3121"/>
                  <a:ext cx="163" cy="36"/>
                </a:xfrm>
                <a:custGeom>
                  <a:avLst/>
                  <a:gdLst>
                    <a:gd name="T0" fmla="*/ 7 w 189"/>
                    <a:gd name="T1" fmla="*/ 26 h 42"/>
                    <a:gd name="T2" fmla="*/ 4 w 189"/>
                    <a:gd name="T3" fmla="*/ 33 h 42"/>
                    <a:gd name="T4" fmla="*/ 11 w 189"/>
                    <a:gd name="T5" fmla="*/ 36 h 42"/>
                    <a:gd name="T6" fmla="*/ 20 w 189"/>
                    <a:gd name="T7" fmla="*/ 31 h 42"/>
                    <a:gd name="T8" fmla="*/ 42 w 189"/>
                    <a:gd name="T9" fmla="*/ 29 h 42"/>
                    <a:gd name="T10" fmla="*/ 56 w 189"/>
                    <a:gd name="T11" fmla="*/ 30 h 42"/>
                    <a:gd name="T12" fmla="*/ 73 w 189"/>
                    <a:gd name="T13" fmla="*/ 23 h 42"/>
                    <a:gd name="T14" fmla="*/ 78 w 189"/>
                    <a:gd name="T15" fmla="*/ 25 h 42"/>
                    <a:gd name="T16" fmla="*/ 88 w 189"/>
                    <a:gd name="T17" fmla="*/ 25 h 42"/>
                    <a:gd name="T18" fmla="*/ 91 w 189"/>
                    <a:gd name="T19" fmla="*/ 15 h 42"/>
                    <a:gd name="T20" fmla="*/ 101 w 189"/>
                    <a:gd name="T21" fmla="*/ 14 h 42"/>
                    <a:gd name="T22" fmla="*/ 109 w 189"/>
                    <a:gd name="T23" fmla="*/ 18 h 42"/>
                    <a:gd name="T24" fmla="*/ 121 w 189"/>
                    <a:gd name="T25" fmla="*/ 17 h 42"/>
                    <a:gd name="T26" fmla="*/ 134 w 189"/>
                    <a:gd name="T27" fmla="*/ 18 h 42"/>
                    <a:gd name="T28" fmla="*/ 145 w 189"/>
                    <a:gd name="T29" fmla="*/ 14 h 42"/>
                    <a:gd name="T30" fmla="*/ 152 w 189"/>
                    <a:gd name="T31" fmla="*/ 10 h 42"/>
                    <a:gd name="T32" fmla="*/ 155 w 189"/>
                    <a:gd name="T33" fmla="*/ 14 h 42"/>
                    <a:gd name="T34" fmla="*/ 162 w 189"/>
                    <a:gd name="T35" fmla="*/ 12 h 42"/>
                    <a:gd name="T36" fmla="*/ 189 w 189"/>
                    <a:gd name="T37" fmla="*/ 11 h 42"/>
                    <a:gd name="T38" fmla="*/ 175 w 189"/>
                    <a:gd name="T39" fmla="*/ 11 h 42"/>
                    <a:gd name="T40" fmla="*/ 173 w 189"/>
                    <a:gd name="T41" fmla="*/ 14 h 42"/>
                    <a:gd name="T42" fmla="*/ 169 w 189"/>
                    <a:gd name="T43" fmla="*/ 3 h 42"/>
                    <a:gd name="T44" fmla="*/ 166 w 189"/>
                    <a:gd name="T45" fmla="*/ 2 h 42"/>
                    <a:gd name="T46" fmla="*/ 157 w 189"/>
                    <a:gd name="T47" fmla="*/ 4 h 42"/>
                    <a:gd name="T48" fmla="*/ 149 w 189"/>
                    <a:gd name="T49" fmla="*/ 3 h 42"/>
                    <a:gd name="T50" fmla="*/ 137 w 189"/>
                    <a:gd name="T51" fmla="*/ 3 h 42"/>
                    <a:gd name="T52" fmla="*/ 127 w 189"/>
                    <a:gd name="T53" fmla="*/ 7 h 42"/>
                    <a:gd name="T54" fmla="*/ 126 w 189"/>
                    <a:gd name="T55" fmla="*/ 6 h 42"/>
                    <a:gd name="T56" fmla="*/ 123 w 189"/>
                    <a:gd name="T57" fmla="*/ 6 h 42"/>
                    <a:gd name="T58" fmla="*/ 115 w 189"/>
                    <a:gd name="T59" fmla="*/ 8 h 42"/>
                    <a:gd name="T60" fmla="*/ 107 w 189"/>
                    <a:gd name="T61" fmla="*/ 11 h 42"/>
                    <a:gd name="T62" fmla="*/ 104 w 189"/>
                    <a:gd name="T63" fmla="*/ 7 h 42"/>
                    <a:gd name="T64" fmla="*/ 93 w 189"/>
                    <a:gd name="T65" fmla="*/ 7 h 42"/>
                    <a:gd name="T66" fmla="*/ 89 w 189"/>
                    <a:gd name="T67" fmla="*/ 13 h 42"/>
                    <a:gd name="T68" fmla="*/ 77 w 189"/>
                    <a:gd name="T69" fmla="*/ 16 h 42"/>
                    <a:gd name="T70" fmla="*/ 59 w 189"/>
                    <a:gd name="T71" fmla="*/ 20 h 42"/>
                    <a:gd name="T72" fmla="*/ 55 w 189"/>
                    <a:gd name="T73" fmla="*/ 19 h 42"/>
                    <a:gd name="T74" fmla="*/ 35 w 189"/>
                    <a:gd name="T75" fmla="*/ 22 h 42"/>
                    <a:gd name="T76" fmla="*/ 43 w 189"/>
                    <a:gd name="T77" fmla="*/ 27 h 42"/>
                    <a:gd name="T78" fmla="*/ 33 w 189"/>
                    <a:gd name="T79"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9" h="42">
                      <a:moveTo>
                        <a:pt x="16" y="19"/>
                      </a:moveTo>
                      <a:cubicBezTo>
                        <a:pt x="13" y="21"/>
                        <a:pt x="9" y="22"/>
                        <a:pt x="7" y="26"/>
                      </a:cubicBezTo>
                      <a:cubicBezTo>
                        <a:pt x="7" y="24"/>
                        <a:pt x="7" y="24"/>
                        <a:pt x="7" y="24"/>
                      </a:cubicBezTo>
                      <a:cubicBezTo>
                        <a:pt x="5" y="25"/>
                        <a:pt x="0" y="29"/>
                        <a:pt x="4" y="33"/>
                      </a:cubicBezTo>
                      <a:cubicBezTo>
                        <a:pt x="4" y="31"/>
                        <a:pt x="4" y="31"/>
                        <a:pt x="4" y="31"/>
                      </a:cubicBezTo>
                      <a:cubicBezTo>
                        <a:pt x="8" y="27"/>
                        <a:pt x="7" y="35"/>
                        <a:pt x="11" y="36"/>
                      </a:cubicBezTo>
                      <a:cubicBezTo>
                        <a:pt x="14" y="35"/>
                        <a:pt x="16" y="26"/>
                        <a:pt x="19" y="28"/>
                      </a:cubicBezTo>
                      <a:cubicBezTo>
                        <a:pt x="21" y="27"/>
                        <a:pt x="20" y="30"/>
                        <a:pt x="20" y="31"/>
                      </a:cubicBezTo>
                      <a:cubicBezTo>
                        <a:pt x="23" y="32"/>
                        <a:pt x="24" y="25"/>
                        <a:pt x="26" y="24"/>
                      </a:cubicBezTo>
                      <a:cubicBezTo>
                        <a:pt x="29" y="42"/>
                        <a:pt x="36" y="19"/>
                        <a:pt x="42" y="29"/>
                      </a:cubicBezTo>
                      <a:cubicBezTo>
                        <a:pt x="45" y="28"/>
                        <a:pt x="49" y="29"/>
                        <a:pt x="52" y="25"/>
                      </a:cubicBezTo>
                      <a:cubicBezTo>
                        <a:pt x="51" y="30"/>
                        <a:pt x="56" y="25"/>
                        <a:pt x="56" y="30"/>
                      </a:cubicBezTo>
                      <a:cubicBezTo>
                        <a:pt x="56" y="20"/>
                        <a:pt x="67" y="34"/>
                        <a:pt x="67" y="21"/>
                      </a:cubicBezTo>
                      <a:cubicBezTo>
                        <a:pt x="72" y="24"/>
                        <a:pt x="67" y="20"/>
                        <a:pt x="73" y="23"/>
                      </a:cubicBezTo>
                      <a:cubicBezTo>
                        <a:pt x="73" y="24"/>
                        <a:pt x="72" y="24"/>
                        <a:pt x="72" y="25"/>
                      </a:cubicBezTo>
                      <a:cubicBezTo>
                        <a:pt x="75" y="27"/>
                        <a:pt x="75" y="19"/>
                        <a:pt x="78" y="25"/>
                      </a:cubicBezTo>
                      <a:cubicBezTo>
                        <a:pt x="83" y="25"/>
                        <a:pt x="78" y="21"/>
                        <a:pt x="81" y="17"/>
                      </a:cubicBezTo>
                      <a:cubicBezTo>
                        <a:pt x="86" y="19"/>
                        <a:pt x="85" y="20"/>
                        <a:pt x="88" y="25"/>
                      </a:cubicBezTo>
                      <a:cubicBezTo>
                        <a:pt x="88" y="19"/>
                        <a:pt x="91" y="22"/>
                        <a:pt x="94" y="19"/>
                      </a:cubicBezTo>
                      <a:cubicBezTo>
                        <a:pt x="93" y="18"/>
                        <a:pt x="89" y="17"/>
                        <a:pt x="91" y="15"/>
                      </a:cubicBezTo>
                      <a:cubicBezTo>
                        <a:pt x="97" y="15"/>
                        <a:pt x="96" y="11"/>
                        <a:pt x="101" y="8"/>
                      </a:cubicBezTo>
                      <a:cubicBezTo>
                        <a:pt x="104" y="15"/>
                        <a:pt x="96" y="9"/>
                        <a:pt x="101" y="14"/>
                      </a:cubicBezTo>
                      <a:cubicBezTo>
                        <a:pt x="98" y="17"/>
                        <a:pt x="95" y="17"/>
                        <a:pt x="94" y="22"/>
                      </a:cubicBezTo>
                      <a:cubicBezTo>
                        <a:pt x="98" y="22"/>
                        <a:pt x="104" y="21"/>
                        <a:pt x="109" y="18"/>
                      </a:cubicBezTo>
                      <a:cubicBezTo>
                        <a:pt x="112" y="18"/>
                        <a:pt x="108" y="21"/>
                        <a:pt x="110" y="21"/>
                      </a:cubicBezTo>
                      <a:cubicBezTo>
                        <a:pt x="115" y="24"/>
                        <a:pt x="117" y="14"/>
                        <a:pt x="121" y="17"/>
                      </a:cubicBezTo>
                      <a:cubicBezTo>
                        <a:pt x="121" y="20"/>
                        <a:pt x="121" y="20"/>
                        <a:pt x="121" y="20"/>
                      </a:cubicBezTo>
                      <a:cubicBezTo>
                        <a:pt x="123" y="15"/>
                        <a:pt x="130" y="20"/>
                        <a:pt x="134" y="18"/>
                      </a:cubicBezTo>
                      <a:cubicBezTo>
                        <a:pt x="134" y="16"/>
                        <a:pt x="133" y="15"/>
                        <a:pt x="134" y="13"/>
                      </a:cubicBezTo>
                      <a:cubicBezTo>
                        <a:pt x="134" y="22"/>
                        <a:pt x="140" y="8"/>
                        <a:pt x="145" y="14"/>
                      </a:cubicBezTo>
                      <a:cubicBezTo>
                        <a:pt x="144" y="9"/>
                        <a:pt x="148" y="5"/>
                        <a:pt x="151" y="4"/>
                      </a:cubicBezTo>
                      <a:cubicBezTo>
                        <a:pt x="152" y="6"/>
                        <a:pt x="152" y="8"/>
                        <a:pt x="152" y="10"/>
                      </a:cubicBezTo>
                      <a:cubicBezTo>
                        <a:pt x="147" y="7"/>
                        <a:pt x="148" y="16"/>
                        <a:pt x="145" y="19"/>
                      </a:cubicBezTo>
                      <a:cubicBezTo>
                        <a:pt x="148" y="16"/>
                        <a:pt x="153" y="18"/>
                        <a:pt x="155" y="14"/>
                      </a:cubicBezTo>
                      <a:cubicBezTo>
                        <a:pt x="155" y="19"/>
                        <a:pt x="155" y="19"/>
                        <a:pt x="155" y="19"/>
                      </a:cubicBezTo>
                      <a:cubicBezTo>
                        <a:pt x="159" y="19"/>
                        <a:pt x="158" y="8"/>
                        <a:pt x="162" y="12"/>
                      </a:cubicBezTo>
                      <a:cubicBezTo>
                        <a:pt x="162" y="15"/>
                        <a:pt x="162" y="15"/>
                        <a:pt x="162" y="15"/>
                      </a:cubicBezTo>
                      <a:cubicBezTo>
                        <a:pt x="171" y="14"/>
                        <a:pt x="182" y="19"/>
                        <a:pt x="189" y="11"/>
                      </a:cubicBezTo>
                      <a:cubicBezTo>
                        <a:pt x="189" y="9"/>
                        <a:pt x="185" y="3"/>
                        <a:pt x="185" y="1"/>
                      </a:cubicBezTo>
                      <a:cubicBezTo>
                        <a:pt x="181" y="3"/>
                        <a:pt x="178" y="8"/>
                        <a:pt x="175" y="11"/>
                      </a:cubicBezTo>
                      <a:cubicBezTo>
                        <a:pt x="175" y="6"/>
                        <a:pt x="175" y="6"/>
                        <a:pt x="175" y="6"/>
                      </a:cubicBezTo>
                      <a:cubicBezTo>
                        <a:pt x="174" y="9"/>
                        <a:pt x="171" y="12"/>
                        <a:pt x="173" y="14"/>
                      </a:cubicBezTo>
                      <a:cubicBezTo>
                        <a:pt x="171" y="17"/>
                        <a:pt x="171" y="10"/>
                        <a:pt x="168" y="13"/>
                      </a:cubicBezTo>
                      <a:cubicBezTo>
                        <a:pt x="168" y="8"/>
                        <a:pt x="170" y="7"/>
                        <a:pt x="169" y="3"/>
                      </a:cubicBezTo>
                      <a:cubicBezTo>
                        <a:pt x="167" y="5"/>
                        <a:pt x="167" y="5"/>
                        <a:pt x="167" y="5"/>
                      </a:cubicBezTo>
                      <a:cubicBezTo>
                        <a:pt x="167" y="3"/>
                        <a:pt x="165" y="4"/>
                        <a:pt x="166" y="2"/>
                      </a:cubicBezTo>
                      <a:cubicBezTo>
                        <a:pt x="161" y="8"/>
                        <a:pt x="159" y="0"/>
                        <a:pt x="154" y="3"/>
                      </a:cubicBezTo>
                      <a:cubicBezTo>
                        <a:pt x="157" y="4"/>
                        <a:pt x="157" y="4"/>
                        <a:pt x="157" y="4"/>
                      </a:cubicBezTo>
                      <a:cubicBezTo>
                        <a:pt x="157" y="7"/>
                        <a:pt x="155" y="7"/>
                        <a:pt x="154" y="7"/>
                      </a:cubicBezTo>
                      <a:cubicBezTo>
                        <a:pt x="152" y="3"/>
                        <a:pt x="152" y="4"/>
                        <a:pt x="149" y="3"/>
                      </a:cubicBezTo>
                      <a:cubicBezTo>
                        <a:pt x="147" y="5"/>
                        <a:pt x="146" y="10"/>
                        <a:pt x="143" y="11"/>
                      </a:cubicBezTo>
                      <a:cubicBezTo>
                        <a:pt x="143" y="5"/>
                        <a:pt x="138" y="8"/>
                        <a:pt x="137" y="3"/>
                      </a:cubicBezTo>
                      <a:cubicBezTo>
                        <a:pt x="136" y="9"/>
                        <a:pt x="131" y="6"/>
                        <a:pt x="131" y="9"/>
                      </a:cubicBezTo>
                      <a:cubicBezTo>
                        <a:pt x="129" y="10"/>
                        <a:pt x="127" y="10"/>
                        <a:pt x="127" y="7"/>
                      </a:cubicBezTo>
                      <a:cubicBezTo>
                        <a:pt x="128" y="6"/>
                        <a:pt x="128" y="6"/>
                        <a:pt x="128" y="6"/>
                      </a:cubicBezTo>
                      <a:cubicBezTo>
                        <a:pt x="126" y="6"/>
                        <a:pt x="126" y="6"/>
                        <a:pt x="126" y="6"/>
                      </a:cubicBezTo>
                      <a:cubicBezTo>
                        <a:pt x="126" y="4"/>
                        <a:pt x="126" y="4"/>
                        <a:pt x="126" y="4"/>
                      </a:cubicBezTo>
                      <a:cubicBezTo>
                        <a:pt x="125" y="4"/>
                        <a:pt x="125" y="8"/>
                        <a:pt x="123" y="6"/>
                      </a:cubicBezTo>
                      <a:cubicBezTo>
                        <a:pt x="123" y="4"/>
                        <a:pt x="124" y="4"/>
                        <a:pt x="125" y="4"/>
                      </a:cubicBezTo>
                      <a:cubicBezTo>
                        <a:pt x="121" y="3"/>
                        <a:pt x="119" y="13"/>
                        <a:pt x="115" y="8"/>
                      </a:cubicBezTo>
                      <a:cubicBezTo>
                        <a:pt x="115" y="11"/>
                        <a:pt x="110" y="11"/>
                        <a:pt x="112" y="17"/>
                      </a:cubicBezTo>
                      <a:cubicBezTo>
                        <a:pt x="110" y="15"/>
                        <a:pt x="110" y="10"/>
                        <a:pt x="107" y="11"/>
                      </a:cubicBezTo>
                      <a:cubicBezTo>
                        <a:pt x="106" y="16"/>
                        <a:pt x="103" y="10"/>
                        <a:pt x="101" y="13"/>
                      </a:cubicBezTo>
                      <a:cubicBezTo>
                        <a:pt x="104" y="8"/>
                        <a:pt x="101" y="12"/>
                        <a:pt x="104" y="7"/>
                      </a:cubicBezTo>
                      <a:cubicBezTo>
                        <a:pt x="101" y="5"/>
                        <a:pt x="98" y="12"/>
                        <a:pt x="94" y="11"/>
                      </a:cubicBezTo>
                      <a:cubicBezTo>
                        <a:pt x="93" y="7"/>
                        <a:pt x="93" y="7"/>
                        <a:pt x="93" y="7"/>
                      </a:cubicBezTo>
                      <a:cubicBezTo>
                        <a:pt x="92" y="9"/>
                        <a:pt x="91" y="13"/>
                        <a:pt x="89" y="9"/>
                      </a:cubicBezTo>
                      <a:cubicBezTo>
                        <a:pt x="89" y="13"/>
                        <a:pt x="89" y="13"/>
                        <a:pt x="89" y="13"/>
                      </a:cubicBezTo>
                      <a:cubicBezTo>
                        <a:pt x="87" y="11"/>
                        <a:pt x="83" y="13"/>
                        <a:pt x="80" y="9"/>
                      </a:cubicBezTo>
                      <a:cubicBezTo>
                        <a:pt x="77" y="16"/>
                        <a:pt x="77" y="16"/>
                        <a:pt x="77" y="16"/>
                      </a:cubicBezTo>
                      <a:cubicBezTo>
                        <a:pt x="72" y="9"/>
                        <a:pt x="67" y="16"/>
                        <a:pt x="64" y="22"/>
                      </a:cubicBezTo>
                      <a:cubicBezTo>
                        <a:pt x="62" y="22"/>
                        <a:pt x="60" y="21"/>
                        <a:pt x="59" y="20"/>
                      </a:cubicBezTo>
                      <a:cubicBezTo>
                        <a:pt x="61" y="17"/>
                        <a:pt x="61" y="17"/>
                        <a:pt x="61" y="17"/>
                      </a:cubicBezTo>
                      <a:cubicBezTo>
                        <a:pt x="59" y="17"/>
                        <a:pt x="55" y="13"/>
                        <a:pt x="55" y="19"/>
                      </a:cubicBezTo>
                      <a:cubicBezTo>
                        <a:pt x="52" y="21"/>
                        <a:pt x="52" y="15"/>
                        <a:pt x="51" y="15"/>
                      </a:cubicBezTo>
                      <a:cubicBezTo>
                        <a:pt x="46" y="23"/>
                        <a:pt x="36" y="10"/>
                        <a:pt x="35" y="22"/>
                      </a:cubicBezTo>
                      <a:cubicBezTo>
                        <a:pt x="37" y="22"/>
                        <a:pt x="41" y="24"/>
                        <a:pt x="45" y="23"/>
                      </a:cubicBezTo>
                      <a:cubicBezTo>
                        <a:pt x="44" y="25"/>
                        <a:pt x="45" y="27"/>
                        <a:pt x="43" y="27"/>
                      </a:cubicBezTo>
                      <a:cubicBezTo>
                        <a:pt x="40" y="28"/>
                        <a:pt x="37" y="24"/>
                        <a:pt x="34" y="26"/>
                      </a:cubicBezTo>
                      <a:cubicBezTo>
                        <a:pt x="33" y="18"/>
                        <a:pt x="33" y="18"/>
                        <a:pt x="33" y="18"/>
                      </a:cubicBezTo>
                      <a:cubicBezTo>
                        <a:pt x="26" y="11"/>
                        <a:pt x="22" y="30"/>
                        <a:pt x="16" y="1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6" name="Freeform 1524"/>
                <p:cNvSpPr>
                  <a:spLocks/>
                </p:cNvSpPr>
                <p:nvPr/>
              </p:nvSpPr>
              <p:spPr bwMode="auto">
                <a:xfrm>
                  <a:off x="3644" y="3131"/>
                  <a:ext cx="3" cy="3"/>
                </a:xfrm>
                <a:custGeom>
                  <a:avLst/>
                  <a:gdLst>
                    <a:gd name="T0" fmla="*/ 3 w 3"/>
                    <a:gd name="T1" fmla="*/ 4 h 4"/>
                    <a:gd name="T2" fmla="*/ 0 w 3"/>
                    <a:gd name="T3" fmla="*/ 0 h 4"/>
                    <a:gd name="T4" fmla="*/ 1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1" y="3"/>
                        <a:pt x="1" y="3"/>
                        <a:pt x="1"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7" name="Freeform 1525"/>
                <p:cNvSpPr>
                  <a:spLocks/>
                </p:cNvSpPr>
                <p:nvPr/>
              </p:nvSpPr>
              <p:spPr bwMode="auto">
                <a:xfrm>
                  <a:off x="3644" y="3134"/>
                  <a:ext cx="1" cy="1"/>
                </a:xfrm>
                <a:custGeom>
                  <a:avLst/>
                  <a:gdLst>
                    <a:gd name="T0" fmla="*/ 2 w 2"/>
                    <a:gd name="T1" fmla="*/ 0 h 2"/>
                    <a:gd name="T2" fmla="*/ 0 w 2"/>
                    <a:gd name="T3" fmla="*/ 2 h 2"/>
                    <a:gd name="T4" fmla="*/ 2 w 2"/>
                    <a:gd name="T5" fmla="*/ 1 h 2"/>
                    <a:gd name="T6" fmla="*/ 2 w 2"/>
                    <a:gd name="T7" fmla="*/ 0 h 2"/>
                  </a:gdLst>
                  <a:ahLst/>
                  <a:cxnLst>
                    <a:cxn ang="0">
                      <a:pos x="T0" y="T1"/>
                    </a:cxn>
                    <a:cxn ang="0">
                      <a:pos x="T2" y="T3"/>
                    </a:cxn>
                    <a:cxn ang="0">
                      <a:pos x="T4" y="T5"/>
                    </a:cxn>
                    <a:cxn ang="0">
                      <a:pos x="T6" y="T7"/>
                    </a:cxn>
                  </a:cxnLst>
                  <a:rect l="0" t="0" r="r" b="b"/>
                  <a:pathLst>
                    <a:path w="2" h="2">
                      <a:moveTo>
                        <a:pt x="2" y="0"/>
                      </a:moveTo>
                      <a:cubicBezTo>
                        <a:pt x="0" y="2"/>
                        <a:pt x="0" y="2"/>
                        <a:pt x="0" y="2"/>
                      </a:cubicBezTo>
                      <a:cubicBezTo>
                        <a:pt x="1" y="2"/>
                        <a:pt x="1" y="2"/>
                        <a:pt x="2" y="1"/>
                      </a:cubicBez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8" name="Freeform 1526"/>
                <p:cNvSpPr>
                  <a:spLocks/>
                </p:cNvSpPr>
                <p:nvPr/>
              </p:nvSpPr>
              <p:spPr bwMode="auto">
                <a:xfrm>
                  <a:off x="3592" y="3138"/>
                  <a:ext cx="2" cy="2"/>
                </a:xfrm>
                <a:custGeom>
                  <a:avLst/>
                  <a:gdLst>
                    <a:gd name="T0" fmla="*/ 3 w 3"/>
                    <a:gd name="T1" fmla="*/ 1 h 2"/>
                    <a:gd name="T2" fmla="*/ 0 w 3"/>
                    <a:gd name="T3" fmla="*/ 1 h 2"/>
                    <a:gd name="T4" fmla="*/ 3 w 3"/>
                    <a:gd name="T5" fmla="*/ 1 h 2"/>
                  </a:gdLst>
                  <a:ahLst/>
                  <a:cxnLst>
                    <a:cxn ang="0">
                      <a:pos x="T0" y="T1"/>
                    </a:cxn>
                    <a:cxn ang="0">
                      <a:pos x="T2" y="T3"/>
                    </a:cxn>
                    <a:cxn ang="0">
                      <a:pos x="T4" y="T5"/>
                    </a:cxn>
                  </a:cxnLst>
                  <a:rect l="0" t="0" r="r" b="b"/>
                  <a:pathLst>
                    <a:path w="3" h="2">
                      <a:moveTo>
                        <a:pt x="3" y="1"/>
                      </a:moveTo>
                      <a:cubicBezTo>
                        <a:pt x="3" y="1"/>
                        <a:pt x="2" y="0"/>
                        <a:pt x="0" y="1"/>
                      </a:cubicBezTo>
                      <a:cubicBezTo>
                        <a:pt x="1" y="2"/>
                        <a:pt x="3"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89" name="Freeform 1527"/>
                <p:cNvSpPr>
                  <a:spLocks/>
                </p:cNvSpPr>
                <p:nvPr/>
              </p:nvSpPr>
              <p:spPr bwMode="auto">
                <a:xfrm>
                  <a:off x="3592" y="3141"/>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0" name="Freeform 1528"/>
                <p:cNvSpPr>
                  <a:spLocks/>
                </p:cNvSpPr>
                <p:nvPr/>
              </p:nvSpPr>
              <p:spPr bwMode="auto">
                <a:xfrm>
                  <a:off x="3506" y="3138"/>
                  <a:ext cx="86" cy="23"/>
                </a:xfrm>
                <a:custGeom>
                  <a:avLst/>
                  <a:gdLst>
                    <a:gd name="T0" fmla="*/ 17 w 99"/>
                    <a:gd name="T1" fmla="*/ 15 h 27"/>
                    <a:gd name="T2" fmla="*/ 13 w 99"/>
                    <a:gd name="T3" fmla="*/ 19 h 27"/>
                    <a:gd name="T4" fmla="*/ 9 w 99"/>
                    <a:gd name="T5" fmla="*/ 16 h 27"/>
                    <a:gd name="T6" fmla="*/ 2 w 99"/>
                    <a:gd name="T7" fmla="*/ 24 h 27"/>
                    <a:gd name="T8" fmla="*/ 49 w 99"/>
                    <a:gd name="T9" fmla="*/ 17 h 27"/>
                    <a:gd name="T10" fmla="*/ 47 w 99"/>
                    <a:gd name="T11" fmla="*/ 20 h 27"/>
                    <a:gd name="T12" fmla="*/ 64 w 99"/>
                    <a:gd name="T13" fmla="*/ 14 h 27"/>
                    <a:gd name="T14" fmla="*/ 64 w 99"/>
                    <a:gd name="T15" fmla="*/ 20 h 27"/>
                    <a:gd name="T16" fmla="*/ 74 w 99"/>
                    <a:gd name="T17" fmla="*/ 17 h 27"/>
                    <a:gd name="T18" fmla="*/ 74 w 99"/>
                    <a:gd name="T19" fmla="*/ 15 h 27"/>
                    <a:gd name="T20" fmla="*/ 76 w 99"/>
                    <a:gd name="T21" fmla="*/ 16 h 27"/>
                    <a:gd name="T22" fmla="*/ 76 w 99"/>
                    <a:gd name="T23" fmla="*/ 15 h 27"/>
                    <a:gd name="T24" fmla="*/ 83 w 99"/>
                    <a:gd name="T25" fmla="*/ 14 h 27"/>
                    <a:gd name="T26" fmla="*/ 81 w 99"/>
                    <a:gd name="T27" fmla="*/ 15 h 27"/>
                    <a:gd name="T28" fmla="*/ 86 w 99"/>
                    <a:gd name="T29" fmla="*/ 13 h 27"/>
                    <a:gd name="T30" fmla="*/ 86 w 99"/>
                    <a:gd name="T31" fmla="*/ 17 h 27"/>
                    <a:gd name="T32" fmla="*/ 99 w 99"/>
                    <a:gd name="T33" fmla="*/ 10 h 27"/>
                    <a:gd name="T34" fmla="*/ 99 w 99"/>
                    <a:gd name="T35" fmla="*/ 6 h 27"/>
                    <a:gd name="T36" fmla="*/ 88 w 99"/>
                    <a:gd name="T37" fmla="*/ 10 h 27"/>
                    <a:gd name="T38" fmla="*/ 89 w 99"/>
                    <a:gd name="T39" fmla="*/ 10 h 27"/>
                    <a:gd name="T40" fmla="*/ 83 w 99"/>
                    <a:gd name="T41" fmla="*/ 12 h 27"/>
                    <a:gd name="T42" fmla="*/ 86 w 99"/>
                    <a:gd name="T43" fmla="*/ 6 h 27"/>
                    <a:gd name="T44" fmla="*/ 75 w 99"/>
                    <a:gd name="T45" fmla="*/ 3 h 27"/>
                    <a:gd name="T46" fmla="*/ 75 w 99"/>
                    <a:gd name="T47" fmla="*/ 3 h 27"/>
                    <a:gd name="T48" fmla="*/ 72 w 99"/>
                    <a:gd name="T49" fmla="*/ 5 h 27"/>
                    <a:gd name="T50" fmla="*/ 74 w 99"/>
                    <a:gd name="T51" fmla="*/ 7 h 27"/>
                    <a:gd name="T52" fmla="*/ 73 w 99"/>
                    <a:gd name="T53" fmla="*/ 14 h 27"/>
                    <a:gd name="T54" fmla="*/ 68 w 99"/>
                    <a:gd name="T55" fmla="*/ 14 h 27"/>
                    <a:gd name="T56" fmla="*/ 71 w 99"/>
                    <a:gd name="T57" fmla="*/ 9 h 27"/>
                    <a:gd name="T58" fmla="*/ 68 w 99"/>
                    <a:gd name="T59" fmla="*/ 11 h 27"/>
                    <a:gd name="T60" fmla="*/ 64 w 99"/>
                    <a:gd name="T61" fmla="*/ 5 h 27"/>
                    <a:gd name="T62" fmla="*/ 64 w 99"/>
                    <a:gd name="T63" fmla="*/ 12 h 27"/>
                    <a:gd name="T64" fmla="*/ 45 w 99"/>
                    <a:gd name="T65" fmla="*/ 13 h 27"/>
                    <a:gd name="T66" fmla="*/ 48 w 99"/>
                    <a:gd name="T67" fmla="*/ 9 h 27"/>
                    <a:gd name="T68" fmla="*/ 44 w 99"/>
                    <a:gd name="T69" fmla="*/ 13 h 27"/>
                    <a:gd name="T70" fmla="*/ 32 w 99"/>
                    <a:gd name="T71" fmla="*/ 12 h 27"/>
                    <a:gd name="T72" fmla="*/ 34 w 99"/>
                    <a:gd name="T73" fmla="*/ 15 h 27"/>
                    <a:gd name="T74" fmla="*/ 21 w 99"/>
                    <a:gd name="T75" fmla="*/ 15 h 27"/>
                    <a:gd name="T76" fmla="*/ 21 w 99"/>
                    <a:gd name="T77" fmla="*/ 15 h 27"/>
                    <a:gd name="T78" fmla="*/ 15 w 99"/>
                    <a:gd name="T79" fmla="*/ 21 h 27"/>
                    <a:gd name="T80" fmla="*/ 17 w 99"/>
                    <a:gd name="T81"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27">
                      <a:moveTo>
                        <a:pt x="17" y="15"/>
                      </a:moveTo>
                      <a:cubicBezTo>
                        <a:pt x="13" y="19"/>
                        <a:pt x="13" y="19"/>
                        <a:pt x="13" y="19"/>
                      </a:cubicBezTo>
                      <a:cubicBezTo>
                        <a:pt x="12" y="17"/>
                        <a:pt x="7" y="20"/>
                        <a:pt x="9" y="16"/>
                      </a:cubicBezTo>
                      <a:cubicBezTo>
                        <a:pt x="6" y="21"/>
                        <a:pt x="0" y="16"/>
                        <a:pt x="2" y="24"/>
                      </a:cubicBezTo>
                      <a:cubicBezTo>
                        <a:pt x="16" y="21"/>
                        <a:pt x="34" y="25"/>
                        <a:pt x="49" y="17"/>
                      </a:cubicBezTo>
                      <a:cubicBezTo>
                        <a:pt x="47" y="20"/>
                        <a:pt x="47" y="20"/>
                        <a:pt x="47" y="20"/>
                      </a:cubicBezTo>
                      <a:cubicBezTo>
                        <a:pt x="55" y="14"/>
                        <a:pt x="58" y="27"/>
                        <a:pt x="64" y="14"/>
                      </a:cubicBezTo>
                      <a:cubicBezTo>
                        <a:pt x="64" y="20"/>
                        <a:pt x="64" y="20"/>
                        <a:pt x="64" y="20"/>
                      </a:cubicBezTo>
                      <a:cubicBezTo>
                        <a:pt x="67" y="22"/>
                        <a:pt x="70" y="11"/>
                        <a:pt x="74" y="17"/>
                      </a:cubicBezTo>
                      <a:cubicBezTo>
                        <a:pt x="74" y="15"/>
                        <a:pt x="74" y="15"/>
                        <a:pt x="74" y="15"/>
                      </a:cubicBezTo>
                      <a:cubicBezTo>
                        <a:pt x="75" y="15"/>
                        <a:pt x="75" y="16"/>
                        <a:pt x="76" y="16"/>
                      </a:cubicBezTo>
                      <a:cubicBezTo>
                        <a:pt x="76" y="15"/>
                        <a:pt x="76" y="15"/>
                        <a:pt x="76" y="15"/>
                      </a:cubicBezTo>
                      <a:cubicBezTo>
                        <a:pt x="78" y="12"/>
                        <a:pt x="80" y="12"/>
                        <a:pt x="83" y="14"/>
                      </a:cubicBezTo>
                      <a:cubicBezTo>
                        <a:pt x="83" y="16"/>
                        <a:pt x="82" y="15"/>
                        <a:pt x="81" y="15"/>
                      </a:cubicBezTo>
                      <a:cubicBezTo>
                        <a:pt x="82" y="17"/>
                        <a:pt x="84" y="13"/>
                        <a:pt x="86" y="13"/>
                      </a:cubicBezTo>
                      <a:cubicBezTo>
                        <a:pt x="88" y="15"/>
                        <a:pt x="86" y="16"/>
                        <a:pt x="86" y="17"/>
                      </a:cubicBezTo>
                      <a:cubicBezTo>
                        <a:pt x="92" y="14"/>
                        <a:pt x="95" y="20"/>
                        <a:pt x="99" y="10"/>
                      </a:cubicBezTo>
                      <a:cubicBezTo>
                        <a:pt x="99" y="8"/>
                        <a:pt x="97" y="7"/>
                        <a:pt x="99" y="6"/>
                      </a:cubicBezTo>
                      <a:cubicBezTo>
                        <a:pt x="95" y="3"/>
                        <a:pt x="92" y="7"/>
                        <a:pt x="88" y="10"/>
                      </a:cubicBezTo>
                      <a:cubicBezTo>
                        <a:pt x="89" y="10"/>
                        <a:pt x="89" y="10"/>
                        <a:pt x="89" y="10"/>
                      </a:cubicBezTo>
                      <a:cubicBezTo>
                        <a:pt x="87" y="20"/>
                        <a:pt x="87" y="8"/>
                        <a:pt x="83" y="12"/>
                      </a:cubicBezTo>
                      <a:cubicBezTo>
                        <a:pt x="84" y="9"/>
                        <a:pt x="86" y="8"/>
                        <a:pt x="86" y="6"/>
                      </a:cubicBezTo>
                      <a:cubicBezTo>
                        <a:pt x="81" y="0"/>
                        <a:pt x="79" y="12"/>
                        <a:pt x="75" y="3"/>
                      </a:cubicBezTo>
                      <a:cubicBezTo>
                        <a:pt x="75" y="3"/>
                        <a:pt x="75" y="3"/>
                        <a:pt x="75" y="3"/>
                      </a:cubicBezTo>
                      <a:cubicBezTo>
                        <a:pt x="74" y="2"/>
                        <a:pt x="73" y="4"/>
                        <a:pt x="72" y="5"/>
                      </a:cubicBezTo>
                      <a:cubicBezTo>
                        <a:pt x="72" y="6"/>
                        <a:pt x="74" y="7"/>
                        <a:pt x="74" y="7"/>
                      </a:cubicBezTo>
                      <a:cubicBezTo>
                        <a:pt x="73" y="8"/>
                        <a:pt x="73" y="12"/>
                        <a:pt x="73" y="14"/>
                      </a:cubicBezTo>
                      <a:cubicBezTo>
                        <a:pt x="71" y="10"/>
                        <a:pt x="71" y="16"/>
                        <a:pt x="68" y="14"/>
                      </a:cubicBezTo>
                      <a:cubicBezTo>
                        <a:pt x="67" y="11"/>
                        <a:pt x="70" y="11"/>
                        <a:pt x="71" y="9"/>
                      </a:cubicBezTo>
                      <a:cubicBezTo>
                        <a:pt x="68" y="11"/>
                        <a:pt x="68" y="11"/>
                        <a:pt x="68" y="11"/>
                      </a:cubicBezTo>
                      <a:cubicBezTo>
                        <a:pt x="66" y="12"/>
                        <a:pt x="66" y="7"/>
                        <a:pt x="64" y="5"/>
                      </a:cubicBezTo>
                      <a:cubicBezTo>
                        <a:pt x="62" y="8"/>
                        <a:pt x="66" y="7"/>
                        <a:pt x="64" y="12"/>
                      </a:cubicBezTo>
                      <a:cubicBezTo>
                        <a:pt x="61" y="7"/>
                        <a:pt x="50" y="9"/>
                        <a:pt x="45" y="13"/>
                      </a:cubicBezTo>
                      <a:cubicBezTo>
                        <a:pt x="47" y="12"/>
                        <a:pt x="46" y="9"/>
                        <a:pt x="48" y="9"/>
                      </a:cubicBezTo>
                      <a:cubicBezTo>
                        <a:pt x="47" y="8"/>
                        <a:pt x="44" y="11"/>
                        <a:pt x="44" y="13"/>
                      </a:cubicBezTo>
                      <a:cubicBezTo>
                        <a:pt x="41" y="16"/>
                        <a:pt x="36" y="15"/>
                        <a:pt x="32" y="12"/>
                      </a:cubicBezTo>
                      <a:cubicBezTo>
                        <a:pt x="34" y="15"/>
                        <a:pt x="34" y="15"/>
                        <a:pt x="34" y="15"/>
                      </a:cubicBezTo>
                      <a:cubicBezTo>
                        <a:pt x="31" y="20"/>
                        <a:pt x="26" y="12"/>
                        <a:pt x="21" y="15"/>
                      </a:cubicBezTo>
                      <a:cubicBezTo>
                        <a:pt x="21" y="15"/>
                        <a:pt x="21" y="15"/>
                        <a:pt x="21" y="15"/>
                      </a:cubicBezTo>
                      <a:cubicBezTo>
                        <a:pt x="20" y="16"/>
                        <a:pt x="18" y="23"/>
                        <a:pt x="15" y="21"/>
                      </a:cubicBezTo>
                      <a:cubicBezTo>
                        <a:pt x="16" y="18"/>
                        <a:pt x="18" y="18"/>
                        <a:pt x="17"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1" name="Freeform 1529"/>
                <p:cNvSpPr>
                  <a:spLocks/>
                </p:cNvSpPr>
                <p:nvPr/>
              </p:nvSpPr>
              <p:spPr bwMode="auto">
                <a:xfrm>
                  <a:off x="3504" y="3153"/>
                  <a:ext cx="3" cy="7"/>
                </a:xfrm>
                <a:custGeom>
                  <a:avLst/>
                  <a:gdLst>
                    <a:gd name="T0" fmla="*/ 3 w 4"/>
                    <a:gd name="T1" fmla="*/ 5 h 9"/>
                    <a:gd name="T2" fmla="*/ 4 w 4"/>
                    <a:gd name="T3" fmla="*/ 1 h 9"/>
                    <a:gd name="T4" fmla="*/ 1 w 4"/>
                    <a:gd name="T5" fmla="*/ 8 h 9"/>
                    <a:gd name="T6" fmla="*/ 4 w 4"/>
                    <a:gd name="T7" fmla="*/ 6 h 9"/>
                    <a:gd name="T8" fmla="*/ 3 w 4"/>
                    <a:gd name="T9" fmla="*/ 5 h 9"/>
                  </a:gdLst>
                  <a:ahLst/>
                  <a:cxnLst>
                    <a:cxn ang="0">
                      <a:pos x="T0" y="T1"/>
                    </a:cxn>
                    <a:cxn ang="0">
                      <a:pos x="T2" y="T3"/>
                    </a:cxn>
                    <a:cxn ang="0">
                      <a:pos x="T4" y="T5"/>
                    </a:cxn>
                    <a:cxn ang="0">
                      <a:pos x="T6" y="T7"/>
                    </a:cxn>
                    <a:cxn ang="0">
                      <a:pos x="T8" y="T9"/>
                    </a:cxn>
                  </a:cxnLst>
                  <a:rect l="0" t="0" r="r" b="b"/>
                  <a:pathLst>
                    <a:path w="4" h="9">
                      <a:moveTo>
                        <a:pt x="3" y="5"/>
                      </a:moveTo>
                      <a:cubicBezTo>
                        <a:pt x="4" y="1"/>
                        <a:pt x="4" y="1"/>
                        <a:pt x="4" y="1"/>
                      </a:cubicBezTo>
                      <a:cubicBezTo>
                        <a:pt x="2" y="0"/>
                        <a:pt x="0" y="5"/>
                        <a:pt x="1" y="8"/>
                      </a:cubicBezTo>
                      <a:cubicBezTo>
                        <a:pt x="2" y="7"/>
                        <a:pt x="3" y="9"/>
                        <a:pt x="4" y="6"/>
                      </a:cubicBezTo>
                      <a:cubicBezTo>
                        <a:pt x="3" y="6"/>
                        <a:pt x="3" y="4"/>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2" name="Freeform 1530"/>
                <p:cNvSpPr>
                  <a:spLocks/>
                </p:cNvSpPr>
                <p:nvPr/>
              </p:nvSpPr>
              <p:spPr bwMode="auto">
                <a:xfrm>
                  <a:off x="3461" y="3150"/>
                  <a:ext cx="44" cy="16"/>
                </a:xfrm>
                <a:custGeom>
                  <a:avLst/>
                  <a:gdLst>
                    <a:gd name="T0" fmla="*/ 18 w 51"/>
                    <a:gd name="T1" fmla="*/ 9 h 19"/>
                    <a:gd name="T2" fmla="*/ 17 w 51"/>
                    <a:gd name="T3" fmla="*/ 13 h 19"/>
                    <a:gd name="T4" fmla="*/ 37 w 51"/>
                    <a:gd name="T5" fmla="*/ 13 h 19"/>
                    <a:gd name="T6" fmla="*/ 42 w 51"/>
                    <a:gd name="T7" fmla="*/ 7 h 19"/>
                    <a:gd name="T8" fmla="*/ 44 w 51"/>
                    <a:gd name="T9" fmla="*/ 11 h 19"/>
                    <a:gd name="T10" fmla="*/ 49 w 51"/>
                    <a:gd name="T11" fmla="*/ 6 h 19"/>
                    <a:gd name="T12" fmla="*/ 46 w 51"/>
                    <a:gd name="T13" fmla="*/ 8 h 19"/>
                    <a:gd name="T14" fmla="*/ 46 w 51"/>
                    <a:gd name="T15" fmla="*/ 6 h 19"/>
                    <a:gd name="T16" fmla="*/ 43 w 51"/>
                    <a:gd name="T17" fmla="*/ 7 h 19"/>
                    <a:gd name="T18" fmla="*/ 44 w 51"/>
                    <a:gd name="T19" fmla="*/ 4 h 19"/>
                    <a:gd name="T20" fmla="*/ 35 w 51"/>
                    <a:gd name="T21" fmla="*/ 10 h 19"/>
                    <a:gd name="T22" fmla="*/ 35 w 51"/>
                    <a:gd name="T23" fmla="*/ 4 h 19"/>
                    <a:gd name="T24" fmla="*/ 26 w 51"/>
                    <a:gd name="T25" fmla="*/ 2 h 19"/>
                    <a:gd name="T26" fmla="*/ 27 w 51"/>
                    <a:gd name="T27" fmla="*/ 4 h 19"/>
                    <a:gd name="T28" fmla="*/ 28 w 51"/>
                    <a:gd name="T29" fmla="*/ 8 h 19"/>
                    <a:gd name="T30" fmla="*/ 25 w 51"/>
                    <a:gd name="T31" fmla="*/ 3 h 19"/>
                    <a:gd name="T32" fmla="*/ 9 w 51"/>
                    <a:gd name="T33" fmla="*/ 6 h 19"/>
                    <a:gd name="T34" fmla="*/ 5 w 51"/>
                    <a:gd name="T35" fmla="*/ 13 h 19"/>
                    <a:gd name="T36" fmla="*/ 6 w 51"/>
                    <a:gd name="T37" fmla="*/ 7 h 19"/>
                    <a:gd name="T38" fmla="*/ 3 w 51"/>
                    <a:gd name="T39" fmla="*/ 6 h 19"/>
                    <a:gd name="T40" fmla="*/ 0 w 51"/>
                    <a:gd name="T41" fmla="*/ 16 h 19"/>
                    <a:gd name="T42" fmla="*/ 18 w 51"/>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19">
                      <a:moveTo>
                        <a:pt x="18" y="9"/>
                      </a:moveTo>
                      <a:cubicBezTo>
                        <a:pt x="17" y="10"/>
                        <a:pt x="18" y="12"/>
                        <a:pt x="17" y="13"/>
                      </a:cubicBezTo>
                      <a:cubicBezTo>
                        <a:pt x="25" y="12"/>
                        <a:pt x="34" y="10"/>
                        <a:pt x="37" y="13"/>
                      </a:cubicBezTo>
                      <a:cubicBezTo>
                        <a:pt x="39" y="15"/>
                        <a:pt x="39" y="8"/>
                        <a:pt x="42" y="7"/>
                      </a:cubicBezTo>
                      <a:cubicBezTo>
                        <a:pt x="44" y="11"/>
                        <a:pt x="44" y="11"/>
                        <a:pt x="44" y="11"/>
                      </a:cubicBezTo>
                      <a:cubicBezTo>
                        <a:pt x="46" y="8"/>
                        <a:pt x="51" y="13"/>
                        <a:pt x="49" y="6"/>
                      </a:cubicBezTo>
                      <a:cubicBezTo>
                        <a:pt x="49" y="5"/>
                        <a:pt x="47" y="9"/>
                        <a:pt x="46" y="8"/>
                      </a:cubicBezTo>
                      <a:cubicBezTo>
                        <a:pt x="46" y="6"/>
                        <a:pt x="46" y="6"/>
                        <a:pt x="46" y="6"/>
                      </a:cubicBezTo>
                      <a:cubicBezTo>
                        <a:pt x="43" y="7"/>
                        <a:pt x="43" y="7"/>
                        <a:pt x="43" y="7"/>
                      </a:cubicBezTo>
                      <a:cubicBezTo>
                        <a:pt x="44" y="4"/>
                        <a:pt x="44" y="4"/>
                        <a:pt x="44" y="4"/>
                      </a:cubicBezTo>
                      <a:cubicBezTo>
                        <a:pt x="39" y="0"/>
                        <a:pt x="41" y="13"/>
                        <a:pt x="35" y="10"/>
                      </a:cubicBezTo>
                      <a:cubicBezTo>
                        <a:pt x="35" y="4"/>
                        <a:pt x="35" y="4"/>
                        <a:pt x="35" y="4"/>
                      </a:cubicBezTo>
                      <a:cubicBezTo>
                        <a:pt x="32" y="4"/>
                        <a:pt x="30" y="6"/>
                        <a:pt x="26" y="2"/>
                      </a:cubicBezTo>
                      <a:cubicBezTo>
                        <a:pt x="26" y="2"/>
                        <a:pt x="26" y="5"/>
                        <a:pt x="27" y="4"/>
                      </a:cubicBezTo>
                      <a:cubicBezTo>
                        <a:pt x="28" y="4"/>
                        <a:pt x="29" y="7"/>
                        <a:pt x="28" y="8"/>
                      </a:cubicBezTo>
                      <a:cubicBezTo>
                        <a:pt x="23" y="13"/>
                        <a:pt x="29" y="5"/>
                        <a:pt x="25" y="3"/>
                      </a:cubicBezTo>
                      <a:cubicBezTo>
                        <a:pt x="20" y="7"/>
                        <a:pt x="11" y="10"/>
                        <a:pt x="9" y="6"/>
                      </a:cubicBezTo>
                      <a:cubicBezTo>
                        <a:pt x="11" y="9"/>
                        <a:pt x="8" y="13"/>
                        <a:pt x="5" y="13"/>
                      </a:cubicBezTo>
                      <a:cubicBezTo>
                        <a:pt x="4" y="11"/>
                        <a:pt x="6" y="9"/>
                        <a:pt x="6" y="7"/>
                      </a:cubicBezTo>
                      <a:cubicBezTo>
                        <a:pt x="5" y="7"/>
                        <a:pt x="4" y="5"/>
                        <a:pt x="3" y="6"/>
                      </a:cubicBezTo>
                      <a:cubicBezTo>
                        <a:pt x="4" y="10"/>
                        <a:pt x="3" y="14"/>
                        <a:pt x="0" y="16"/>
                      </a:cubicBezTo>
                      <a:cubicBezTo>
                        <a:pt x="7" y="19"/>
                        <a:pt x="12" y="9"/>
                        <a:pt x="18"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3" name="Freeform 1531"/>
                <p:cNvSpPr>
                  <a:spLocks/>
                </p:cNvSpPr>
                <p:nvPr/>
              </p:nvSpPr>
              <p:spPr bwMode="auto">
                <a:xfrm>
                  <a:off x="3474" y="3161"/>
                  <a:ext cx="1" cy="1"/>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lnTo>
                        <a:pt x="1"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4" name="Freeform 1532"/>
                <p:cNvSpPr>
                  <a:spLocks/>
                </p:cNvSpPr>
                <p:nvPr/>
              </p:nvSpPr>
              <p:spPr bwMode="auto">
                <a:xfrm>
                  <a:off x="4142" y="3181"/>
                  <a:ext cx="2" cy="3"/>
                </a:xfrm>
                <a:custGeom>
                  <a:avLst/>
                  <a:gdLst>
                    <a:gd name="T0" fmla="*/ 2 w 2"/>
                    <a:gd name="T1" fmla="*/ 2 h 3"/>
                    <a:gd name="T2" fmla="*/ 1 w 2"/>
                    <a:gd name="T3" fmla="*/ 0 h 3"/>
                    <a:gd name="T4" fmla="*/ 0 w 2"/>
                    <a:gd name="T5" fmla="*/ 3 h 3"/>
                    <a:gd name="T6" fmla="*/ 2 w 2"/>
                    <a:gd name="T7" fmla="*/ 2 h 3"/>
                  </a:gdLst>
                  <a:ahLst/>
                  <a:cxnLst>
                    <a:cxn ang="0">
                      <a:pos x="T0" y="T1"/>
                    </a:cxn>
                    <a:cxn ang="0">
                      <a:pos x="T2" y="T3"/>
                    </a:cxn>
                    <a:cxn ang="0">
                      <a:pos x="T4" y="T5"/>
                    </a:cxn>
                    <a:cxn ang="0">
                      <a:pos x="T6" y="T7"/>
                    </a:cxn>
                  </a:cxnLst>
                  <a:rect l="0" t="0" r="r" b="b"/>
                  <a:pathLst>
                    <a:path w="2" h="3">
                      <a:moveTo>
                        <a:pt x="2" y="2"/>
                      </a:moveTo>
                      <a:lnTo>
                        <a:pt x="1" y="0"/>
                      </a:lnTo>
                      <a:lnTo>
                        <a:pt x="0" y="3"/>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5" name="Freeform 1533"/>
                <p:cNvSpPr>
                  <a:spLocks/>
                </p:cNvSpPr>
                <p:nvPr/>
              </p:nvSpPr>
              <p:spPr bwMode="auto">
                <a:xfrm>
                  <a:off x="4132" y="3172"/>
                  <a:ext cx="10" cy="13"/>
                </a:xfrm>
                <a:custGeom>
                  <a:avLst/>
                  <a:gdLst>
                    <a:gd name="T0" fmla="*/ 4 w 12"/>
                    <a:gd name="T1" fmla="*/ 0 h 16"/>
                    <a:gd name="T2" fmla="*/ 0 w 12"/>
                    <a:gd name="T3" fmla="*/ 2 h 16"/>
                    <a:gd name="T4" fmla="*/ 6 w 12"/>
                    <a:gd name="T5" fmla="*/ 16 h 16"/>
                    <a:gd name="T6" fmla="*/ 11 w 12"/>
                    <a:gd name="T7" fmla="*/ 7 h 16"/>
                    <a:gd name="T8" fmla="*/ 6 w 12"/>
                    <a:gd name="T9" fmla="*/ 10 h 16"/>
                    <a:gd name="T10" fmla="*/ 10 w 12"/>
                    <a:gd name="T11" fmla="*/ 3 h 16"/>
                    <a:gd name="T12" fmla="*/ 4 w 12"/>
                    <a:gd name="T13" fmla="*/ 5 h 16"/>
                    <a:gd name="T14" fmla="*/ 4 w 1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4" y="0"/>
                      </a:moveTo>
                      <a:cubicBezTo>
                        <a:pt x="0" y="2"/>
                        <a:pt x="0" y="2"/>
                        <a:pt x="0" y="2"/>
                      </a:cubicBezTo>
                      <a:cubicBezTo>
                        <a:pt x="3" y="12"/>
                        <a:pt x="0" y="9"/>
                        <a:pt x="6" y="16"/>
                      </a:cubicBezTo>
                      <a:cubicBezTo>
                        <a:pt x="8" y="15"/>
                        <a:pt x="12" y="11"/>
                        <a:pt x="11" y="7"/>
                      </a:cubicBezTo>
                      <a:cubicBezTo>
                        <a:pt x="10" y="7"/>
                        <a:pt x="8" y="11"/>
                        <a:pt x="6" y="10"/>
                      </a:cubicBezTo>
                      <a:cubicBezTo>
                        <a:pt x="6" y="7"/>
                        <a:pt x="9" y="7"/>
                        <a:pt x="10" y="3"/>
                      </a:cubicBezTo>
                      <a:cubicBezTo>
                        <a:pt x="6" y="0"/>
                        <a:pt x="8" y="6"/>
                        <a:pt x="4" y="5"/>
                      </a:cubicBez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6" name="Freeform 1534"/>
                <p:cNvSpPr>
                  <a:spLocks/>
                </p:cNvSpPr>
                <p:nvPr/>
              </p:nvSpPr>
              <p:spPr bwMode="auto">
                <a:xfrm>
                  <a:off x="4130" y="3176"/>
                  <a:ext cx="2" cy="4"/>
                </a:xfrm>
                <a:custGeom>
                  <a:avLst/>
                  <a:gdLst>
                    <a:gd name="T0" fmla="*/ 2 w 2"/>
                    <a:gd name="T1" fmla="*/ 5 h 5"/>
                    <a:gd name="T2" fmla="*/ 2 w 2"/>
                    <a:gd name="T3" fmla="*/ 0 h 5"/>
                    <a:gd name="T4" fmla="*/ 2 w 2"/>
                    <a:gd name="T5" fmla="*/ 5 h 5"/>
                  </a:gdLst>
                  <a:ahLst/>
                  <a:cxnLst>
                    <a:cxn ang="0">
                      <a:pos x="T0" y="T1"/>
                    </a:cxn>
                    <a:cxn ang="0">
                      <a:pos x="T2" y="T3"/>
                    </a:cxn>
                    <a:cxn ang="0">
                      <a:pos x="T4" y="T5"/>
                    </a:cxn>
                  </a:cxnLst>
                  <a:rect l="0" t="0" r="r" b="b"/>
                  <a:pathLst>
                    <a:path w="2" h="5">
                      <a:moveTo>
                        <a:pt x="2" y="5"/>
                      </a:moveTo>
                      <a:cubicBezTo>
                        <a:pt x="2" y="0"/>
                        <a:pt x="2" y="0"/>
                        <a:pt x="2" y="0"/>
                      </a:cubicBezTo>
                      <a:cubicBezTo>
                        <a:pt x="2" y="2"/>
                        <a:pt x="0" y="4"/>
                        <a:pt x="2"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7" name="Freeform 1535"/>
                <p:cNvSpPr>
                  <a:spLocks/>
                </p:cNvSpPr>
                <p:nvPr/>
              </p:nvSpPr>
              <p:spPr bwMode="auto">
                <a:xfrm>
                  <a:off x="4127" y="3178"/>
                  <a:ext cx="2" cy="6"/>
                </a:xfrm>
                <a:custGeom>
                  <a:avLst/>
                  <a:gdLst>
                    <a:gd name="T0" fmla="*/ 2 w 2"/>
                    <a:gd name="T1" fmla="*/ 5 h 7"/>
                    <a:gd name="T2" fmla="*/ 2 w 2"/>
                    <a:gd name="T3" fmla="*/ 0 h 7"/>
                    <a:gd name="T4" fmla="*/ 0 w 2"/>
                    <a:gd name="T5" fmla="*/ 7 h 7"/>
                    <a:gd name="T6" fmla="*/ 2 w 2"/>
                    <a:gd name="T7" fmla="*/ 5 h 7"/>
                  </a:gdLst>
                  <a:ahLst/>
                  <a:cxnLst>
                    <a:cxn ang="0">
                      <a:pos x="T0" y="T1"/>
                    </a:cxn>
                    <a:cxn ang="0">
                      <a:pos x="T2" y="T3"/>
                    </a:cxn>
                    <a:cxn ang="0">
                      <a:pos x="T4" y="T5"/>
                    </a:cxn>
                    <a:cxn ang="0">
                      <a:pos x="T6" y="T7"/>
                    </a:cxn>
                  </a:cxnLst>
                  <a:rect l="0" t="0" r="r" b="b"/>
                  <a:pathLst>
                    <a:path w="2" h="7">
                      <a:moveTo>
                        <a:pt x="2" y="5"/>
                      </a:moveTo>
                      <a:cubicBezTo>
                        <a:pt x="0" y="4"/>
                        <a:pt x="2" y="1"/>
                        <a:pt x="2" y="0"/>
                      </a:cubicBezTo>
                      <a:cubicBezTo>
                        <a:pt x="0" y="7"/>
                        <a:pt x="0" y="7"/>
                        <a:pt x="0" y="7"/>
                      </a:cubicBezTo>
                      <a:lnTo>
                        <a:pt x="2" y="5"/>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8" name="Freeform 1536"/>
                <p:cNvSpPr>
                  <a:spLocks/>
                </p:cNvSpPr>
                <p:nvPr/>
              </p:nvSpPr>
              <p:spPr bwMode="auto">
                <a:xfrm>
                  <a:off x="4119" y="3181"/>
                  <a:ext cx="1" cy="2"/>
                </a:xfrm>
                <a:custGeom>
                  <a:avLst/>
                  <a:gdLst>
                    <a:gd name="T0" fmla="*/ 1 w 1"/>
                    <a:gd name="T1" fmla="*/ 0 h 2"/>
                    <a:gd name="T2" fmla="*/ 0 w 1"/>
                    <a:gd name="T3" fmla="*/ 1 h 2"/>
                    <a:gd name="T4" fmla="*/ 1 w 1"/>
                    <a:gd name="T5" fmla="*/ 0 h 2"/>
                  </a:gdLst>
                  <a:ahLst/>
                  <a:cxnLst>
                    <a:cxn ang="0">
                      <a:pos x="T0" y="T1"/>
                    </a:cxn>
                    <a:cxn ang="0">
                      <a:pos x="T2" y="T3"/>
                    </a:cxn>
                    <a:cxn ang="0">
                      <a:pos x="T4" y="T5"/>
                    </a:cxn>
                  </a:cxnLst>
                  <a:rect l="0" t="0" r="r" b="b"/>
                  <a:pathLst>
                    <a:path w="1" h="2">
                      <a:moveTo>
                        <a:pt x="1" y="0"/>
                      </a:moveTo>
                      <a:cubicBezTo>
                        <a:pt x="0" y="1"/>
                        <a:pt x="0" y="1"/>
                        <a:pt x="0" y="1"/>
                      </a:cubicBezTo>
                      <a:cubicBezTo>
                        <a:pt x="1"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199" name="Freeform 1537"/>
                <p:cNvSpPr>
                  <a:spLocks/>
                </p:cNvSpPr>
                <p:nvPr/>
              </p:nvSpPr>
              <p:spPr bwMode="auto">
                <a:xfrm>
                  <a:off x="4116" y="3174"/>
                  <a:ext cx="9" cy="10"/>
                </a:xfrm>
                <a:custGeom>
                  <a:avLst/>
                  <a:gdLst>
                    <a:gd name="T0" fmla="*/ 0 w 10"/>
                    <a:gd name="T1" fmla="*/ 9 h 12"/>
                    <a:gd name="T2" fmla="*/ 4 w 10"/>
                    <a:gd name="T3" fmla="*/ 9 h 12"/>
                    <a:gd name="T4" fmla="*/ 4 w 10"/>
                    <a:gd name="T5" fmla="*/ 9 h 12"/>
                    <a:gd name="T6" fmla="*/ 6 w 10"/>
                    <a:gd name="T7" fmla="*/ 3 h 12"/>
                    <a:gd name="T8" fmla="*/ 10 w 10"/>
                    <a:gd name="T9" fmla="*/ 4 h 12"/>
                    <a:gd name="T10" fmla="*/ 7 w 10"/>
                    <a:gd name="T11" fmla="*/ 0 h 12"/>
                    <a:gd name="T12" fmla="*/ 0 w 10"/>
                    <a:gd name="T13" fmla="*/ 9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0" y="9"/>
                      </a:moveTo>
                      <a:cubicBezTo>
                        <a:pt x="2" y="12"/>
                        <a:pt x="3" y="10"/>
                        <a:pt x="4" y="9"/>
                      </a:cubicBezTo>
                      <a:cubicBezTo>
                        <a:pt x="4" y="9"/>
                        <a:pt x="4" y="9"/>
                        <a:pt x="4" y="9"/>
                      </a:cubicBezTo>
                      <a:cubicBezTo>
                        <a:pt x="3" y="7"/>
                        <a:pt x="4" y="2"/>
                        <a:pt x="6" y="3"/>
                      </a:cubicBezTo>
                      <a:cubicBezTo>
                        <a:pt x="8" y="2"/>
                        <a:pt x="8" y="7"/>
                        <a:pt x="10" y="4"/>
                      </a:cubicBezTo>
                      <a:cubicBezTo>
                        <a:pt x="7" y="0"/>
                        <a:pt x="7" y="0"/>
                        <a:pt x="7" y="0"/>
                      </a:cubicBezTo>
                      <a:cubicBezTo>
                        <a:pt x="4" y="0"/>
                        <a:pt x="2" y="7"/>
                        <a:pt x="0" y="9"/>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0" name="Freeform 1538"/>
                <p:cNvSpPr>
                  <a:spLocks/>
                </p:cNvSpPr>
                <p:nvPr/>
              </p:nvSpPr>
              <p:spPr bwMode="auto">
                <a:xfrm>
                  <a:off x="4120" y="3180"/>
                  <a:ext cx="2" cy="1"/>
                </a:xfrm>
                <a:custGeom>
                  <a:avLst/>
                  <a:gdLst>
                    <a:gd name="T0" fmla="*/ 0 w 2"/>
                    <a:gd name="T1" fmla="*/ 1 h 1"/>
                    <a:gd name="T2" fmla="*/ 2 w 2"/>
                    <a:gd name="T3" fmla="*/ 1 h 1"/>
                    <a:gd name="T4" fmla="*/ 0 w 2"/>
                    <a:gd name="T5" fmla="*/ 1 h 1"/>
                  </a:gdLst>
                  <a:ahLst/>
                  <a:cxnLst>
                    <a:cxn ang="0">
                      <a:pos x="T0" y="T1"/>
                    </a:cxn>
                    <a:cxn ang="0">
                      <a:pos x="T2" y="T3"/>
                    </a:cxn>
                    <a:cxn ang="0">
                      <a:pos x="T4" y="T5"/>
                    </a:cxn>
                  </a:cxnLst>
                  <a:rect l="0" t="0" r="r" b="b"/>
                  <a:pathLst>
                    <a:path w="2" h="1">
                      <a:moveTo>
                        <a:pt x="0" y="1"/>
                      </a:moveTo>
                      <a:cubicBezTo>
                        <a:pt x="2" y="1"/>
                        <a:pt x="2" y="1"/>
                        <a:pt x="2" y="1"/>
                      </a:cubicBezTo>
                      <a:cubicBezTo>
                        <a:pt x="1" y="0"/>
                        <a:pt x="1" y="1"/>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1" name="Freeform 1539"/>
                <p:cNvSpPr>
                  <a:spLocks/>
                </p:cNvSpPr>
                <p:nvPr/>
              </p:nvSpPr>
              <p:spPr bwMode="auto">
                <a:xfrm>
                  <a:off x="4125" y="3179"/>
                  <a:ext cx="1" cy="3"/>
                </a:xfrm>
                <a:custGeom>
                  <a:avLst/>
                  <a:gdLst>
                    <a:gd name="T0" fmla="*/ 0 w 1"/>
                    <a:gd name="T1" fmla="*/ 3 h 3"/>
                    <a:gd name="T2" fmla="*/ 1 w 1"/>
                    <a:gd name="T3" fmla="*/ 2 h 3"/>
                    <a:gd name="T4" fmla="*/ 0 w 1"/>
                    <a:gd name="T5" fmla="*/ 0 h 3"/>
                    <a:gd name="T6" fmla="*/ 0 w 1"/>
                    <a:gd name="T7" fmla="*/ 3 h 3"/>
                  </a:gdLst>
                  <a:ahLst/>
                  <a:cxnLst>
                    <a:cxn ang="0">
                      <a:pos x="T0" y="T1"/>
                    </a:cxn>
                    <a:cxn ang="0">
                      <a:pos x="T2" y="T3"/>
                    </a:cxn>
                    <a:cxn ang="0">
                      <a:pos x="T4" y="T5"/>
                    </a:cxn>
                    <a:cxn ang="0">
                      <a:pos x="T6" y="T7"/>
                    </a:cxn>
                  </a:cxnLst>
                  <a:rect l="0" t="0" r="r" b="b"/>
                  <a:pathLst>
                    <a:path w="1" h="3">
                      <a:moveTo>
                        <a:pt x="0" y="3"/>
                      </a:moveTo>
                      <a:lnTo>
                        <a:pt x="1" y="2"/>
                      </a:lnTo>
                      <a:lnTo>
                        <a:pt x="0" y="0"/>
                      </a:lnTo>
                      <a:lnTo>
                        <a:pt x="0" y="3"/>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2" name="Freeform 1540"/>
                <p:cNvSpPr>
                  <a:spLocks/>
                </p:cNvSpPr>
                <p:nvPr/>
              </p:nvSpPr>
              <p:spPr bwMode="auto">
                <a:xfrm>
                  <a:off x="4107" y="3172"/>
                  <a:ext cx="8" cy="12"/>
                </a:xfrm>
                <a:custGeom>
                  <a:avLst/>
                  <a:gdLst>
                    <a:gd name="T0" fmla="*/ 3 w 10"/>
                    <a:gd name="T1" fmla="*/ 12 h 13"/>
                    <a:gd name="T2" fmla="*/ 10 w 10"/>
                    <a:gd name="T3" fmla="*/ 7 h 13"/>
                    <a:gd name="T4" fmla="*/ 4 w 10"/>
                    <a:gd name="T5" fmla="*/ 0 h 13"/>
                    <a:gd name="T6" fmla="*/ 1 w 10"/>
                    <a:gd name="T7" fmla="*/ 2 h 13"/>
                    <a:gd name="T8" fmla="*/ 3 w 10"/>
                    <a:gd name="T9" fmla="*/ 12 h 13"/>
                  </a:gdLst>
                  <a:ahLst/>
                  <a:cxnLst>
                    <a:cxn ang="0">
                      <a:pos x="T0" y="T1"/>
                    </a:cxn>
                    <a:cxn ang="0">
                      <a:pos x="T2" y="T3"/>
                    </a:cxn>
                    <a:cxn ang="0">
                      <a:pos x="T4" y="T5"/>
                    </a:cxn>
                    <a:cxn ang="0">
                      <a:pos x="T6" y="T7"/>
                    </a:cxn>
                    <a:cxn ang="0">
                      <a:pos x="T8" y="T9"/>
                    </a:cxn>
                  </a:cxnLst>
                  <a:rect l="0" t="0" r="r" b="b"/>
                  <a:pathLst>
                    <a:path w="10" h="13">
                      <a:moveTo>
                        <a:pt x="3" y="12"/>
                      </a:moveTo>
                      <a:cubicBezTo>
                        <a:pt x="4" y="6"/>
                        <a:pt x="9" y="13"/>
                        <a:pt x="10" y="7"/>
                      </a:cubicBezTo>
                      <a:cubicBezTo>
                        <a:pt x="6" y="8"/>
                        <a:pt x="4" y="3"/>
                        <a:pt x="4" y="0"/>
                      </a:cubicBezTo>
                      <a:cubicBezTo>
                        <a:pt x="1" y="2"/>
                        <a:pt x="1" y="2"/>
                        <a:pt x="1" y="2"/>
                      </a:cubicBezTo>
                      <a:cubicBezTo>
                        <a:pt x="0" y="4"/>
                        <a:pt x="1" y="9"/>
                        <a:pt x="3" y="1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3" name="Freeform 1541"/>
                <p:cNvSpPr>
                  <a:spLocks/>
                </p:cNvSpPr>
                <p:nvPr/>
              </p:nvSpPr>
              <p:spPr bwMode="auto">
                <a:xfrm>
                  <a:off x="4102" y="3169"/>
                  <a:ext cx="1" cy="1"/>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4" name="Freeform 1542"/>
                <p:cNvSpPr>
                  <a:spLocks/>
                </p:cNvSpPr>
                <p:nvPr/>
              </p:nvSpPr>
              <p:spPr bwMode="auto">
                <a:xfrm>
                  <a:off x="4088" y="3165"/>
                  <a:ext cx="17" cy="15"/>
                </a:xfrm>
                <a:custGeom>
                  <a:avLst/>
                  <a:gdLst>
                    <a:gd name="T0" fmla="*/ 0 w 20"/>
                    <a:gd name="T1" fmla="*/ 15 h 17"/>
                    <a:gd name="T2" fmla="*/ 9 w 20"/>
                    <a:gd name="T3" fmla="*/ 8 h 17"/>
                    <a:gd name="T4" fmla="*/ 6 w 20"/>
                    <a:gd name="T5" fmla="*/ 13 h 17"/>
                    <a:gd name="T6" fmla="*/ 13 w 20"/>
                    <a:gd name="T7" fmla="*/ 11 h 17"/>
                    <a:gd name="T8" fmla="*/ 10 w 20"/>
                    <a:gd name="T9" fmla="*/ 16 h 17"/>
                    <a:gd name="T10" fmla="*/ 17 w 20"/>
                    <a:gd name="T11" fmla="*/ 11 h 17"/>
                    <a:gd name="T12" fmla="*/ 20 w 20"/>
                    <a:gd name="T13" fmla="*/ 15 h 17"/>
                    <a:gd name="T14" fmla="*/ 19 w 20"/>
                    <a:gd name="T15" fmla="*/ 8 h 17"/>
                    <a:gd name="T16" fmla="*/ 15 w 20"/>
                    <a:gd name="T17" fmla="*/ 9 h 17"/>
                    <a:gd name="T18" fmla="*/ 17 w 20"/>
                    <a:gd name="T19" fmla="*/ 5 h 17"/>
                    <a:gd name="T20" fmla="*/ 7 w 20"/>
                    <a:gd name="T21" fmla="*/ 0 h 17"/>
                    <a:gd name="T22" fmla="*/ 0 w 20"/>
                    <a:gd name="T2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7">
                      <a:moveTo>
                        <a:pt x="0" y="15"/>
                      </a:moveTo>
                      <a:cubicBezTo>
                        <a:pt x="9" y="8"/>
                        <a:pt x="9" y="8"/>
                        <a:pt x="9" y="8"/>
                      </a:cubicBezTo>
                      <a:cubicBezTo>
                        <a:pt x="8" y="10"/>
                        <a:pt x="8" y="12"/>
                        <a:pt x="6" y="13"/>
                      </a:cubicBezTo>
                      <a:cubicBezTo>
                        <a:pt x="10" y="14"/>
                        <a:pt x="10" y="10"/>
                        <a:pt x="13" y="11"/>
                      </a:cubicBezTo>
                      <a:cubicBezTo>
                        <a:pt x="14" y="17"/>
                        <a:pt x="8" y="11"/>
                        <a:pt x="10" y="16"/>
                      </a:cubicBezTo>
                      <a:cubicBezTo>
                        <a:pt x="12" y="16"/>
                        <a:pt x="15" y="16"/>
                        <a:pt x="17" y="11"/>
                      </a:cubicBezTo>
                      <a:cubicBezTo>
                        <a:pt x="20" y="15"/>
                        <a:pt x="20" y="15"/>
                        <a:pt x="20" y="15"/>
                      </a:cubicBezTo>
                      <a:cubicBezTo>
                        <a:pt x="19" y="8"/>
                        <a:pt x="19" y="8"/>
                        <a:pt x="19" y="8"/>
                      </a:cubicBezTo>
                      <a:cubicBezTo>
                        <a:pt x="18" y="6"/>
                        <a:pt x="16" y="14"/>
                        <a:pt x="15" y="9"/>
                      </a:cubicBezTo>
                      <a:cubicBezTo>
                        <a:pt x="15" y="6"/>
                        <a:pt x="16" y="6"/>
                        <a:pt x="17" y="5"/>
                      </a:cubicBezTo>
                      <a:cubicBezTo>
                        <a:pt x="15" y="6"/>
                        <a:pt x="11" y="0"/>
                        <a:pt x="7" y="0"/>
                      </a:cubicBezTo>
                      <a:cubicBezTo>
                        <a:pt x="2" y="1"/>
                        <a:pt x="3" y="12"/>
                        <a:pt x="0"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5" name="Freeform 1543"/>
                <p:cNvSpPr>
                  <a:spLocks/>
                </p:cNvSpPr>
                <p:nvPr/>
              </p:nvSpPr>
              <p:spPr bwMode="auto">
                <a:xfrm>
                  <a:off x="4087" y="3170"/>
                  <a:ext cx="1" cy="2"/>
                </a:xfrm>
                <a:custGeom>
                  <a:avLst/>
                  <a:gdLst>
                    <a:gd name="T0" fmla="*/ 1 w 1"/>
                    <a:gd name="T1" fmla="*/ 2 h 2"/>
                    <a:gd name="T2" fmla="*/ 0 w 1"/>
                    <a:gd name="T3" fmla="*/ 0 h 2"/>
                    <a:gd name="T4" fmla="*/ 1 w 1"/>
                    <a:gd name="T5" fmla="*/ 2 h 2"/>
                    <a:gd name="T6" fmla="*/ 1 w 1"/>
                    <a:gd name="T7" fmla="*/ 2 h 2"/>
                  </a:gdLst>
                  <a:ahLst/>
                  <a:cxnLst>
                    <a:cxn ang="0">
                      <a:pos x="T0" y="T1"/>
                    </a:cxn>
                    <a:cxn ang="0">
                      <a:pos x="T2" y="T3"/>
                    </a:cxn>
                    <a:cxn ang="0">
                      <a:pos x="T4" y="T5"/>
                    </a:cxn>
                    <a:cxn ang="0">
                      <a:pos x="T6" y="T7"/>
                    </a:cxn>
                  </a:cxnLst>
                  <a:rect l="0" t="0" r="r" b="b"/>
                  <a:pathLst>
                    <a:path w="1" h="2">
                      <a:moveTo>
                        <a:pt x="1" y="2"/>
                      </a:moveTo>
                      <a:lnTo>
                        <a:pt x="0" y="0"/>
                      </a:lnTo>
                      <a:lnTo>
                        <a:pt x="1" y="2"/>
                      </a:lnTo>
                      <a:lnTo>
                        <a:pt x="1"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6" name="Freeform 1544"/>
                <p:cNvSpPr>
                  <a:spLocks/>
                </p:cNvSpPr>
                <p:nvPr/>
              </p:nvSpPr>
              <p:spPr bwMode="auto">
                <a:xfrm>
                  <a:off x="4070" y="3165"/>
                  <a:ext cx="15" cy="15"/>
                </a:xfrm>
                <a:custGeom>
                  <a:avLst/>
                  <a:gdLst>
                    <a:gd name="T0" fmla="*/ 11 w 17"/>
                    <a:gd name="T1" fmla="*/ 17 h 18"/>
                    <a:gd name="T2" fmla="*/ 15 w 17"/>
                    <a:gd name="T3" fmla="*/ 13 h 18"/>
                    <a:gd name="T4" fmla="*/ 16 w 17"/>
                    <a:gd name="T5" fmla="*/ 16 h 18"/>
                    <a:gd name="T6" fmla="*/ 17 w 17"/>
                    <a:gd name="T7" fmla="*/ 11 h 18"/>
                    <a:gd name="T8" fmla="*/ 9 w 17"/>
                    <a:gd name="T9" fmla="*/ 13 h 18"/>
                    <a:gd name="T10" fmla="*/ 7 w 17"/>
                    <a:gd name="T11" fmla="*/ 4 h 18"/>
                    <a:gd name="T12" fmla="*/ 11 w 17"/>
                    <a:gd name="T13" fmla="*/ 7 h 18"/>
                    <a:gd name="T14" fmla="*/ 1 w 17"/>
                    <a:gd name="T15" fmla="*/ 7 h 18"/>
                    <a:gd name="T16" fmla="*/ 3 w 17"/>
                    <a:gd name="T17" fmla="*/ 9 h 18"/>
                    <a:gd name="T18" fmla="*/ 0 w 17"/>
                    <a:gd name="T19" fmla="*/ 11 h 18"/>
                    <a:gd name="T20" fmla="*/ 11 w 17"/>
                    <a:gd name="T21"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11" y="17"/>
                      </a:moveTo>
                      <a:cubicBezTo>
                        <a:pt x="15" y="13"/>
                        <a:pt x="15" y="13"/>
                        <a:pt x="15" y="13"/>
                      </a:cubicBezTo>
                      <a:cubicBezTo>
                        <a:pt x="16" y="13"/>
                        <a:pt x="16" y="15"/>
                        <a:pt x="16" y="16"/>
                      </a:cubicBezTo>
                      <a:cubicBezTo>
                        <a:pt x="16" y="14"/>
                        <a:pt x="17" y="12"/>
                        <a:pt x="17" y="11"/>
                      </a:cubicBezTo>
                      <a:cubicBezTo>
                        <a:pt x="15" y="5"/>
                        <a:pt x="12" y="12"/>
                        <a:pt x="9" y="13"/>
                      </a:cubicBezTo>
                      <a:cubicBezTo>
                        <a:pt x="3" y="11"/>
                        <a:pt x="10" y="10"/>
                        <a:pt x="7" y="4"/>
                      </a:cubicBezTo>
                      <a:cubicBezTo>
                        <a:pt x="9" y="5"/>
                        <a:pt x="9" y="6"/>
                        <a:pt x="11" y="7"/>
                      </a:cubicBezTo>
                      <a:cubicBezTo>
                        <a:pt x="8" y="0"/>
                        <a:pt x="3" y="6"/>
                        <a:pt x="1" y="7"/>
                      </a:cubicBezTo>
                      <a:cubicBezTo>
                        <a:pt x="1" y="8"/>
                        <a:pt x="1" y="10"/>
                        <a:pt x="3" y="9"/>
                      </a:cubicBezTo>
                      <a:cubicBezTo>
                        <a:pt x="0" y="11"/>
                        <a:pt x="0" y="11"/>
                        <a:pt x="0" y="11"/>
                      </a:cubicBezTo>
                      <a:cubicBezTo>
                        <a:pt x="3" y="16"/>
                        <a:pt x="5" y="18"/>
                        <a:pt x="11" y="1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7" name="Freeform 1545"/>
                <p:cNvSpPr>
                  <a:spLocks/>
                </p:cNvSpPr>
                <p:nvPr/>
              </p:nvSpPr>
              <p:spPr bwMode="auto">
                <a:xfrm>
                  <a:off x="4084" y="3178"/>
                  <a:ext cx="2" cy="3"/>
                </a:xfrm>
                <a:custGeom>
                  <a:avLst/>
                  <a:gdLst>
                    <a:gd name="T0" fmla="*/ 2 w 2"/>
                    <a:gd name="T1" fmla="*/ 1 h 3"/>
                    <a:gd name="T2" fmla="*/ 0 w 2"/>
                    <a:gd name="T3" fmla="*/ 0 h 3"/>
                    <a:gd name="T4" fmla="*/ 2 w 2"/>
                    <a:gd name="T5" fmla="*/ 1 h 3"/>
                  </a:gdLst>
                  <a:ahLst/>
                  <a:cxnLst>
                    <a:cxn ang="0">
                      <a:pos x="T0" y="T1"/>
                    </a:cxn>
                    <a:cxn ang="0">
                      <a:pos x="T2" y="T3"/>
                    </a:cxn>
                    <a:cxn ang="0">
                      <a:pos x="T4" y="T5"/>
                    </a:cxn>
                  </a:cxnLst>
                  <a:rect l="0" t="0" r="r" b="b"/>
                  <a:pathLst>
                    <a:path w="2" h="3">
                      <a:moveTo>
                        <a:pt x="2" y="1"/>
                      </a:moveTo>
                      <a:cubicBezTo>
                        <a:pt x="1" y="1"/>
                        <a:pt x="0" y="1"/>
                        <a:pt x="0" y="0"/>
                      </a:cubicBezTo>
                      <a:cubicBezTo>
                        <a:pt x="1" y="2"/>
                        <a:pt x="1" y="3"/>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8" name="Freeform 1546"/>
                <p:cNvSpPr>
                  <a:spLocks/>
                </p:cNvSpPr>
                <p:nvPr/>
              </p:nvSpPr>
              <p:spPr bwMode="auto">
                <a:xfrm>
                  <a:off x="4069" y="3171"/>
                  <a:ext cx="2" cy="1"/>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0" y="1"/>
                        <a:pt x="1" y="1"/>
                        <a:pt x="2"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9" name="Freeform 1547"/>
                <p:cNvSpPr>
                  <a:spLocks/>
                </p:cNvSpPr>
                <p:nvPr/>
              </p:nvSpPr>
              <p:spPr bwMode="auto">
                <a:xfrm>
                  <a:off x="4069" y="3177"/>
                  <a:ext cx="3" cy="2"/>
                </a:xfrm>
                <a:custGeom>
                  <a:avLst/>
                  <a:gdLst>
                    <a:gd name="T0" fmla="*/ 4 w 4"/>
                    <a:gd name="T1" fmla="*/ 1 h 3"/>
                    <a:gd name="T2" fmla="*/ 0 w 4"/>
                    <a:gd name="T3" fmla="*/ 0 h 3"/>
                    <a:gd name="T4" fmla="*/ 2 w 4"/>
                    <a:gd name="T5" fmla="*/ 3 h 3"/>
                    <a:gd name="T6" fmla="*/ 4 w 4"/>
                    <a:gd name="T7" fmla="*/ 1 h 3"/>
                  </a:gdLst>
                  <a:ahLst/>
                  <a:cxnLst>
                    <a:cxn ang="0">
                      <a:pos x="T0" y="T1"/>
                    </a:cxn>
                    <a:cxn ang="0">
                      <a:pos x="T2" y="T3"/>
                    </a:cxn>
                    <a:cxn ang="0">
                      <a:pos x="T4" y="T5"/>
                    </a:cxn>
                    <a:cxn ang="0">
                      <a:pos x="T6" y="T7"/>
                    </a:cxn>
                  </a:cxnLst>
                  <a:rect l="0" t="0" r="r" b="b"/>
                  <a:pathLst>
                    <a:path w="4" h="3">
                      <a:moveTo>
                        <a:pt x="4" y="1"/>
                      </a:moveTo>
                      <a:cubicBezTo>
                        <a:pt x="0" y="0"/>
                        <a:pt x="0" y="0"/>
                        <a:pt x="0" y="0"/>
                      </a:cubicBezTo>
                      <a:cubicBezTo>
                        <a:pt x="2" y="3"/>
                        <a:pt x="2" y="3"/>
                        <a:pt x="2" y="3"/>
                      </a:cubicBezTo>
                      <a:cubicBezTo>
                        <a:pt x="2" y="3"/>
                        <a:pt x="4" y="2"/>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0" name="Freeform 1548"/>
                <p:cNvSpPr>
                  <a:spLocks/>
                </p:cNvSpPr>
                <p:nvPr/>
              </p:nvSpPr>
              <p:spPr bwMode="auto">
                <a:xfrm>
                  <a:off x="3969" y="3166"/>
                  <a:ext cx="99" cy="17"/>
                </a:xfrm>
                <a:custGeom>
                  <a:avLst/>
                  <a:gdLst>
                    <a:gd name="T0" fmla="*/ 1 w 114"/>
                    <a:gd name="T1" fmla="*/ 3 h 19"/>
                    <a:gd name="T2" fmla="*/ 5 w 114"/>
                    <a:gd name="T3" fmla="*/ 6 h 19"/>
                    <a:gd name="T4" fmla="*/ 0 w 114"/>
                    <a:gd name="T5" fmla="*/ 10 h 19"/>
                    <a:gd name="T6" fmla="*/ 1 w 114"/>
                    <a:gd name="T7" fmla="*/ 17 h 19"/>
                    <a:gd name="T8" fmla="*/ 10 w 114"/>
                    <a:gd name="T9" fmla="*/ 14 h 19"/>
                    <a:gd name="T10" fmla="*/ 10 w 114"/>
                    <a:gd name="T11" fmla="*/ 18 h 19"/>
                    <a:gd name="T12" fmla="*/ 27 w 114"/>
                    <a:gd name="T13" fmla="*/ 15 h 19"/>
                    <a:gd name="T14" fmla="*/ 39 w 114"/>
                    <a:gd name="T15" fmla="*/ 13 h 19"/>
                    <a:gd name="T16" fmla="*/ 86 w 114"/>
                    <a:gd name="T17" fmla="*/ 15 h 19"/>
                    <a:gd name="T18" fmla="*/ 89 w 114"/>
                    <a:gd name="T19" fmla="*/ 9 h 19"/>
                    <a:gd name="T20" fmla="*/ 92 w 114"/>
                    <a:gd name="T21" fmla="*/ 13 h 19"/>
                    <a:gd name="T22" fmla="*/ 89 w 114"/>
                    <a:gd name="T23" fmla="*/ 13 h 19"/>
                    <a:gd name="T24" fmla="*/ 103 w 114"/>
                    <a:gd name="T25" fmla="*/ 15 h 19"/>
                    <a:gd name="T26" fmla="*/ 103 w 114"/>
                    <a:gd name="T27" fmla="*/ 7 h 19"/>
                    <a:gd name="T28" fmla="*/ 109 w 114"/>
                    <a:gd name="T29" fmla="*/ 15 h 19"/>
                    <a:gd name="T30" fmla="*/ 114 w 114"/>
                    <a:gd name="T31" fmla="*/ 10 h 19"/>
                    <a:gd name="T32" fmla="*/ 109 w 114"/>
                    <a:gd name="T33" fmla="*/ 5 h 19"/>
                    <a:gd name="T34" fmla="*/ 113 w 114"/>
                    <a:gd name="T35" fmla="*/ 2 h 19"/>
                    <a:gd name="T36" fmla="*/ 82 w 114"/>
                    <a:gd name="T37" fmla="*/ 11 h 19"/>
                    <a:gd name="T38" fmla="*/ 83 w 114"/>
                    <a:gd name="T39" fmla="*/ 7 h 19"/>
                    <a:gd name="T40" fmla="*/ 64 w 114"/>
                    <a:gd name="T41" fmla="*/ 3 h 19"/>
                    <a:gd name="T42" fmla="*/ 57 w 114"/>
                    <a:gd name="T43" fmla="*/ 9 h 19"/>
                    <a:gd name="T44" fmla="*/ 53 w 114"/>
                    <a:gd name="T45" fmla="*/ 7 h 19"/>
                    <a:gd name="T46" fmla="*/ 52 w 114"/>
                    <a:gd name="T47" fmla="*/ 9 h 19"/>
                    <a:gd name="T48" fmla="*/ 47 w 114"/>
                    <a:gd name="T49" fmla="*/ 5 h 19"/>
                    <a:gd name="T50" fmla="*/ 46 w 114"/>
                    <a:gd name="T51" fmla="*/ 13 h 19"/>
                    <a:gd name="T52" fmla="*/ 34 w 114"/>
                    <a:gd name="T53" fmla="*/ 2 h 19"/>
                    <a:gd name="T54" fmla="*/ 36 w 114"/>
                    <a:gd name="T55" fmla="*/ 6 h 19"/>
                    <a:gd name="T56" fmla="*/ 33 w 114"/>
                    <a:gd name="T57" fmla="*/ 10 h 19"/>
                    <a:gd name="T58" fmla="*/ 32 w 114"/>
                    <a:gd name="T59" fmla="*/ 3 h 19"/>
                    <a:gd name="T60" fmla="*/ 23 w 114"/>
                    <a:gd name="T61" fmla="*/ 8 h 19"/>
                    <a:gd name="T62" fmla="*/ 24 w 114"/>
                    <a:gd name="T63" fmla="*/ 11 h 19"/>
                    <a:gd name="T64" fmla="*/ 12 w 114"/>
                    <a:gd name="T65" fmla="*/ 9 h 19"/>
                    <a:gd name="T66" fmla="*/ 17 w 114"/>
                    <a:gd name="T67" fmla="*/ 3 h 19"/>
                    <a:gd name="T68" fmla="*/ 14 w 114"/>
                    <a:gd name="T69" fmla="*/ 0 h 19"/>
                    <a:gd name="T70" fmla="*/ 6 w 114"/>
                    <a:gd name="T71" fmla="*/ 9 h 19"/>
                    <a:gd name="T72" fmla="*/ 1 w 114"/>
                    <a:gd name="T7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19">
                      <a:moveTo>
                        <a:pt x="1" y="3"/>
                      </a:moveTo>
                      <a:cubicBezTo>
                        <a:pt x="1" y="5"/>
                        <a:pt x="3" y="6"/>
                        <a:pt x="5" y="6"/>
                      </a:cubicBezTo>
                      <a:cubicBezTo>
                        <a:pt x="5" y="9"/>
                        <a:pt x="2" y="8"/>
                        <a:pt x="0" y="10"/>
                      </a:cubicBezTo>
                      <a:cubicBezTo>
                        <a:pt x="3" y="12"/>
                        <a:pt x="0" y="14"/>
                        <a:pt x="1" y="17"/>
                      </a:cubicBezTo>
                      <a:cubicBezTo>
                        <a:pt x="5" y="17"/>
                        <a:pt x="6" y="13"/>
                        <a:pt x="10" y="14"/>
                      </a:cubicBezTo>
                      <a:cubicBezTo>
                        <a:pt x="10" y="18"/>
                        <a:pt x="10" y="18"/>
                        <a:pt x="10" y="18"/>
                      </a:cubicBezTo>
                      <a:cubicBezTo>
                        <a:pt x="15" y="15"/>
                        <a:pt x="22" y="12"/>
                        <a:pt x="27" y="15"/>
                      </a:cubicBezTo>
                      <a:cubicBezTo>
                        <a:pt x="31" y="16"/>
                        <a:pt x="34" y="15"/>
                        <a:pt x="39" y="13"/>
                      </a:cubicBezTo>
                      <a:cubicBezTo>
                        <a:pt x="54" y="15"/>
                        <a:pt x="70" y="12"/>
                        <a:pt x="86" y="15"/>
                      </a:cubicBezTo>
                      <a:cubicBezTo>
                        <a:pt x="89" y="9"/>
                        <a:pt x="89" y="9"/>
                        <a:pt x="89" y="9"/>
                      </a:cubicBezTo>
                      <a:cubicBezTo>
                        <a:pt x="90" y="12"/>
                        <a:pt x="93" y="9"/>
                        <a:pt x="92" y="13"/>
                      </a:cubicBezTo>
                      <a:cubicBezTo>
                        <a:pt x="91" y="12"/>
                        <a:pt x="90" y="13"/>
                        <a:pt x="89" y="13"/>
                      </a:cubicBezTo>
                      <a:cubicBezTo>
                        <a:pt x="93" y="19"/>
                        <a:pt x="99" y="13"/>
                        <a:pt x="103" y="15"/>
                      </a:cubicBezTo>
                      <a:cubicBezTo>
                        <a:pt x="102" y="14"/>
                        <a:pt x="102" y="8"/>
                        <a:pt x="103" y="7"/>
                      </a:cubicBezTo>
                      <a:cubicBezTo>
                        <a:pt x="103" y="14"/>
                        <a:pt x="108" y="7"/>
                        <a:pt x="109" y="15"/>
                      </a:cubicBezTo>
                      <a:cubicBezTo>
                        <a:pt x="113" y="18"/>
                        <a:pt x="109" y="9"/>
                        <a:pt x="114" y="10"/>
                      </a:cubicBezTo>
                      <a:cubicBezTo>
                        <a:pt x="114" y="6"/>
                        <a:pt x="110" y="8"/>
                        <a:pt x="109" y="5"/>
                      </a:cubicBezTo>
                      <a:cubicBezTo>
                        <a:pt x="110" y="2"/>
                        <a:pt x="113" y="7"/>
                        <a:pt x="113" y="2"/>
                      </a:cubicBezTo>
                      <a:cubicBezTo>
                        <a:pt x="106" y="0"/>
                        <a:pt x="93" y="9"/>
                        <a:pt x="82" y="11"/>
                      </a:cubicBezTo>
                      <a:cubicBezTo>
                        <a:pt x="83" y="7"/>
                        <a:pt x="83" y="7"/>
                        <a:pt x="83" y="7"/>
                      </a:cubicBezTo>
                      <a:cubicBezTo>
                        <a:pt x="77" y="9"/>
                        <a:pt x="68" y="9"/>
                        <a:pt x="64" y="3"/>
                      </a:cubicBezTo>
                      <a:cubicBezTo>
                        <a:pt x="65" y="7"/>
                        <a:pt x="56" y="1"/>
                        <a:pt x="57" y="9"/>
                      </a:cubicBezTo>
                      <a:cubicBezTo>
                        <a:pt x="55" y="7"/>
                        <a:pt x="55" y="7"/>
                        <a:pt x="53" y="7"/>
                      </a:cubicBezTo>
                      <a:cubicBezTo>
                        <a:pt x="52" y="9"/>
                        <a:pt x="52" y="9"/>
                        <a:pt x="52" y="9"/>
                      </a:cubicBezTo>
                      <a:cubicBezTo>
                        <a:pt x="50" y="9"/>
                        <a:pt x="50" y="5"/>
                        <a:pt x="47" y="5"/>
                      </a:cubicBezTo>
                      <a:cubicBezTo>
                        <a:pt x="49" y="9"/>
                        <a:pt x="47" y="10"/>
                        <a:pt x="46" y="13"/>
                      </a:cubicBezTo>
                      <a:cubicBezTo>
                        <a:pt x="42" y="9"/>
                        <a:pt x="38" y="6"/>
                        <a:pt x="34" y="2"/>
                      </a:cubicBezTo>
                      <a:cubicBezTo>
                        <a:pt x="34" y="3"/>
                        <a:pt x="35" y="5"/>
                        <a:pt x="36" y="6"/>
                      </a:cubicBezTo>
                      <a:cubicBezTo>
                        <a:pt x="34" y="5"/>
                        <a:pt x="34" y="9"/>
                        <a:pt x="33" y="10"/>
                      </a:cubicBezTo>
                      <a:cubicBezTo>
                        <a:pt x="31" y="10"/>
                        <a:pt x="31" y="5"/>
                        <a:pt x="32" y="3"/>
                      </a:cubicBezTo>
                      <a:cubicBezTo>
                        <a:pt x="28" y="2"/>
                        <a:pt x="26" y="10"/>
                        <a:pt x="23" y="8"/>
                      </a:cubicBezTo>
                      <a:cubicBezTo>
                        <a:pt x="24" y="11"/>
                        <a:pt x="24" y="11"/>
                        <a:pt x="24" y="11"/>
                      </a:cubicBezTo>
                      <a:cubicBezTo>
                        <a:pt x="20" y="12"/>
                        <a:pt x="16" y="8"/>
                        <a:pt x="12" y="9"/>
                      </a:cubicBezTo>
                      <a:cubicBezTo>
                        <a:pt x="9" y="4"/>
                        <a:pt x="15" y="5"/>
                        <a:pt x="17" y="3"/>
                      </a:cubicBezTo>
                      <a:cubicBezTo>
                        <a:pt x="16" y="2"/>
                        <a:pt x="14" y="1"/>
                        <a:pt x="14" y="0"/>
                      </a:cubicBezTo>
                      <a:cubicBezTo>
                        <a:pt x="12" y="2"/>
                        <a:pt x="9" y="6"/>
                        <a:pt x="6" y="9"/>
                      </a:cubicBezTo>
                      <a:cubicBezTo>
                        <a:pt x="8" y="3"/>
                        <a:pt x="3" y="3"/>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1" name="Freeform 1549"/>
                <p:cNvSpPr>
                  <a:spLocks/>
                </p:cNvSpPr>
                <p:nvPr/>
              </p:nvSpPr>
              <p:spPr bwMode="auto">
                <a:xfrm>
                  <a:off x="3981" y="3165"/>
                  <a:ext cx="1" cy="1"/>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2" name="Freeform 1550"/>
                <p:cNvSpPr>
                  <a:spLocks/>
                </p:cNvSpPr>
                <p:nvPr/>
              </p:nvSpPr>
              <p:spPr bwMode="auto">
                <a:xfrm>
                  <a:off x="3969" y="3168"/>
                  <a:ext cx="1" cy="1"/>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0"/>
                        <a:pt x="1"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3" name="Freeform 1551"/>
                <p:cNvSpPr>
                  <a:spLocks/>
                </p:cNvSpPr>
                <p:nvPr/>
              </p:nvSpPr>
              <p:spPr bwMode="auto">
                <a:xfrm>
                  <a:off x="3992" y="3179"/>
                  <a:ext cx="1"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4" name="Freeform 1552"/>
                <p:cNvSpPr>
                  <a:spLocks/>
                </p:cNvSpPr>
                <p:nvPr/>
              </p:nvSpPr>
              <p:spPr bwMode="auto">
                <a:xfrm>
                  <a:off x="3996" y="3165"/>
                  <a:ext cx="3" cy="3"/>
                </a:xfrm>
                <a:custGeom>
                  <a:avLst/>
                  <a:gdLst>
                    <a:gd name="T0" fmla="*/ 0 w 3"/>
                    <a:gd name="T1" fmla="*/ 0 h 4"/>
                    <a:gd name="T2" fmla="*/ 3 w 3"/>
                    <a:gd name="T3" fmla="*/ 4 h 4"/>
                    <a:gd name="T4" fmla="*/ 0 w 3"/>
                    <a:gd name="T5" fmla="*/ 0 h 4"/>
                  </a:gdLst>
                  <a:ahLst/>
                  <a:cxnLst>
                    <a:cxn ang="0">
                      <a:pos x="T0" y="T1"/>
                    </a:cxn>
                    <a:cxn ang="0">
                      <a:pos x="T2" y="T3"/>
                    </a:cxn>
                    <a:cxn ang="0">
                      <a:pos x="T4" y="T5"/>
                    </a:cxn>
                  </a:cxnLst>
                  <a:rect l="0" t="0" r="r" b="b"/>
                  <a:pathLst>
                    <a:path w="3" h="4">
                      <a:moveTo>
                        <a:pt x="0" y="0"/>
                      </a:moveTo>
                      <a:cubicBezTo>
                        <a:pt x="3" y="4"/>
                        <a:pt x="3" y="4"/>
                        <a:pt x="3" y="4"/>
                      </a:cubicBezTo>
                      <a:cubicBezTo>
                        <a:pt x="3" y="3"/>
                        <a:pt x="2"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5" name="Freeform 1553"/>
                <p:cNvSpPr>
                  <a:spLocks/>
                </p:cNvSpPr>
                <p:nvPr/>
              </p:nvSpPr>
              <p:spPr bwMode="auto">
                <a:xfrm>
                  <a:off x="4019" y="3165"/>
                  <a:ext cx="2" cy="4"/>
                </a:xfrm>
                <a:custGeom>
                  <a:avLst/>
                  <a:gdLst>
                    <a:gd name="T0" fmla="*/ 1 w 3"/>
                    <a:gd name="T1" fmla="*/ 4 h 4"/>
                    <a:gd name="T2" fmla="*/ 3 w 3"/>
                    <a:gd name="T3" fmla="*/ 1 h 4"/>
                    <a:gd name="T4" fmla="*/ 1 w 3"/>
                    <a:gd name="T5" fmla="*/ 4 h 4"/>
                  </a:gdLst>
                  <a:ahLst/>
                  <a:cxnLst>
                    <a:cxn ang="0">
                      <a:pos x="T0" y="T1"/>
                    </a:cxn>
                    <a:cxn ang="0">
                      <a:pos x="T2" y="T3"/>
                    </a:cxn>
                    <a:cxn ang="0">
                      <a:pos x="T4" y="T5"/>
                    </a:cxn>
                  </a:cxnLst>
                  <a:rect l="0" t="0" r="r" b="b"/>
                  <a:pathLst>
                    <a:path w="3" h="4">
                      <a:moveTo>
                        <a:pt x="1" y="4"/>
                      </a:moveTo>
                      <a:cubicBezTo>
                        <a:pt x="2" y="3"/>
                        <a:pt x="2" y="2"/>
                        <a:pt x="3" y="1"/>
                      </a:cubicBezTo>
                      <a:cubicBezTo>
                        <a:pt x="1" y="0"/>
                        <a:pt x="0" y="2"/>
                        <a:pt x="1"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6" name="Freeform 1554"/>
                <p:cNvSpPr>
                  <a:spLocks/>
                </p:cNvSpPr>
                <p:nvPr/>
              </p:nvSpPr>
              <p:spPr bwMode="auto">
                <a:xfrm>
                  <a:off x="3973" y="3165"/>
                  <a:ext cx="4" cy="2"/>
                </a:xfrm>
                <a:custGeom>
                  <a:avLst/>
                  <a:gdLst>
                    <a:gd name="T0" fmla="*/ 4 w 4"/>
                    <a:gd name="T1" fmla="*/ 0 h 2"/>
                    <a:gd name="T2" fmla="*/ 1 w 4"/>
                    <a:gd name="T3" fmla="*/ 1 h 2"/>
                    <a:gd name="T4" fmla="*/ 0 w 4"/>
                    <a:gd name="T5" fmla="*/ 2 h 2"/>
                    <a:gd name="T6" fmla="*/ 4 w 4"/>
                    <a:gd name="T7" fmla="*/ 0 h 2"/>
                  </a:gdLst>
                  <a:ahLst/>
                  <a:cxnLst>
                    <a:cxn ang="0">
                      <a:pos x="T0" y="T1"/>
                    </a:cxn>
                    <a:cxn ang="0">
                      <a:pos x="T2" y="T3"/>
                    </a:cxn>
                    <a:cxn ang="0">
                      <a:pos x="T4" y="T5"/>
                    </a:cxn>
                    <a:cxn ang="0">
                      <a:pos x="T6" y="T7"/>
                    </a:cxn>
                  </a:cxnLst>
                  <a:rect l="0" t="0" r="r" b="b"/>
                  <a:pathLst>
                    <a:path w="4" h="2">
                      <a:moveTo>
                        <a:pt x="4" y="0"/>
                      </a:moveTo>
                      <a:lnTo>
                        <a:pt x="1" y="1"/>
                      </a:lnTo>
                      <a:lnTo>
                        <a:pt x="0" y="2"/>
                      </a:lnTo>
                      <a:lnTo>
                        <a:pt x="4"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7" name="Freeform 1555"/>
                <p:cNvSpPr>
                  <a:spLocks/>
                </p:cNvSpPr>
                <p:nvPr/>
              </p:nvSpPr>
              <p:spPr bwMode="auto">
                <a:xfrm>
                  <a:off x="3914" y="3166"/>
                  <a:ext cx="54" cy="23"/>
                </a:xfrm>
                <a:custGeom>
                  <a:avLst/>
                  <a:gdLst>
                    <a:gd name="T0" fmla="*/ 4 w 62"/>
                    <a:gd name="T1" fmla="*/ 22 h 26"/>
                    <a:gd name="T2" fmla="*/ 15 w 62"/>
                    <a:gd name="T3" fmla="*/ 24 h 26"/>
                    <a:gd name="T4" fmla="*/ 22 w 62"/>
                    <a:gd name="T5" fmla="*/ 13 h 26"/>
                    <a:gd name="T6" fmla="*/ 21 w 62"/>
                    <a:gd name="T7" fmla="*/ 22 h 26"/>
                    <a:gd name="T8" fmla="*/ 42 w 62"/>
                    <a:gd name="T9" fmla="*/ 14 h 26"/>
                    <a:gd name="T10" fmla="*/ 42 w 62"/>
                    <a:gd name="T11" fmla="*/ 18 h 26"/>
                    <a:gd name="T12" fmla="*/ 50 w 62"/>
                    <a:gd name="T13" fmla="*/ 8 h 26"/>
                    <a:gd name="T14" fmla="*/ 51 w 62"/>
                    <a:gd name="T15" fmla="*/ 19 h 26"/>
                    <a:gd name="T16" fmla="*/ 50 w 62"/>
                    <a:gd name="T17" fmla="*/ 19 h 26"/>
                    <a:gd name="T18" fmla="*/ 61 w 62"/>
                    <a:gd name="T19" fmla="*/ 16 h 26"/>
                    <a:gd name="T20" fmla="*/ 62 w 62"/>
                    <a:gd name="T21" fmla="*/ 9 h 26"/>
                    <a:gd name="T22" fmla="*/ 61 w 62"/>
                    <a:gd name="T23" fmla="*/ 4 h 26"/>
                    <a:gd name="T24" fmla="*/ 54 w 62"/>
                    <a:gd name="T25" fmla="*/ 8 h 26"/>
                    <a:gd name="T26" fmla="*/ 53 w 62"/>
                    <a:gd name="T27" fmla="*/ 4 h 26"/>
                    <a:gd name="T28" fmla="*/ 50 w 62"/>
                    <a:gd name="T29" fmla="*/ 7 h 26"/>
                    <a:gd name="T30" fmla="*/ 49 w 62"/>
                    <a:gd name="T31" fmla="*/ 4 h 26"/>
                    <a:gd name="T32" fmla="*/ 44 w 62"/>
                    <a:gd name="T33" fmla="*/ 7 h 26"/>
                    <a:gd name="T34" fmla="*/ 45 w 62"/>
                    <a:gd name="T35" fmla="*/ 6 h 26"/>
                    <a:gd name="T36" fmla="*/ 41 w 62"/>
                    <a:gd name="T37" fmla="*/ 11 h 26"/>
                    <a:gd name="T38" fmla="*/ 39 w 62"/>
                    <a:gd name="T39" fmla="*/ 6 h 26"/>
                    <a:gd name="T40" fmla="*/ 39 w 62"/>
                    <a:gd name="T41" fmla="*/ 10 h 26"/>
                    <a:gd name="T42" fmla="*/ 26 w 62"/>
                    <a:gd name="T43" fmla="*/ 5 h 26"/>
                    <a:gd name="T44" fmla="*/ 25 w 62"/>
                    <a:gd name="T45" fmla="*/ 9 h 26"/>
                    <a:gd name="T46" fmla="*/ 31 w 62"/>
                    <a:gd name="T47" fmla="*/ 5 h 26"/>
                    <a:gd name="T48" fmla="*/ 31 w 62"/>
                    <a:gd name="T49" fmla="*/ 15 h 26"/>
                    <a:gd name="T50" fmla="*/ 22 w 62"/>
                    <a:gd name="T51" fmla="*/ 7 h 26"/>
                    <a:gd name="T52" fmla="*/ 12 w 62"/>
                    <a:gd name="T53" fmla="*/ 10 h 26"/>
                    <a:gd name="T54" fmla="*/ 12 w 62"/>
                    <a:gd name="T55" fmla="*/ 8 h 26"/>
                    <a:gd name="T56" fmla="*/ 6 w 62"/>
                    <a:gd name="T57" fmla="*/ 12 h 26"/>
                    <a:gd name="T58" fmla="*/ 8 w 62"/>
                    <a:gd name="T59" fmla="*/ 13 h 26"/>
                    <a:gd name="T60" fmla="*/ 6 w 62"/>
                    <a:gd name="T61" fmla="*/ 16 h 26"/>
                    <a:gd name="T62" fmla="*/ 5 w 62"/>
                    <a:gd name="T63" fmla="*/ 14 h 26"/>
                    <a:gd name="T64" fmla="*/ 0 w 62"/>
                    <a:gd name="T65" fmla="*/ 20 h 26"/>
                    <a:gd name="T66" fmla="*/ 6 w 62"/>
                    <a:gd name="T67" fmla="*/ 16 h 26"/>
                    <a:gd name="T68" fmla="*/ 4 w 62"/>
                    <a:gd name="T69"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2" h="26">
                      <a:moveTo>
                        <a:pt x="4" y="22"/>
                      </a:moveTo>
                      <a:cubicBezTo>
                        <a:pt x="7" y="26"/>
                        <a:pt x="11" y="23"/>
                        <a:pt x="15" y="24"/>
                      </a:cubicBezTo>
                      <a:cubicBezTo>
                        <a:pt x="22" y="21"/>
                        <a:pt x="16" y="14"/>
                        <a:pt x="22" y="13"/>
                      </a:cubicBezTo>
                      <a:cubicBezTo>
                        <a:pt x="21" y="22"/>
                        <a:pt x="21" y="22"/>
                        <a:pt x="21" y="22"/>
                      </a:cubicBezTo>
                      <a:cubicBezTo>
                        <a:pt x="28" y="21"/>
                        <a:pt x="37" y="23"/>
                        <a:pt x="42" y="14"/>
                      </a:cubicBezTo>
                      <a:cubicBezTo>
                        <a:pt x="43" y="15"/>
                        <a:pt x="44" y="17"/>
                        <a:pt x="42" y="18"/>
                      </a:cubicBezTo>
                      <a:cubicBezTo>
                        <a:pt x="47" y="17"/>
                        <a:pt x="44" y="5"/>
                        <a:pt x="50" y="8"/>
                      </a:cubicBezTo>
                      <a:cubicBezTo>
                        <a:pt x="45" y="14"/>
                        <a:pt x="52" y="13"/>
                        <a:pt x="51" y="19"/>
                      </a:cubicBezTo>
                      <a:cubicBezTo>
                        <a:pt x="50" y="19"/>
                        <a:pt x="50" y="19"/>
                        <a:pt x="50" y="19"/>
                      </a:cubicBezTo>
                      <a:cubicBezTo>
                        <a:pt x="53" y="19"/>
                        <a:pt x="58" y="15"/>
                        <a:pt x="61" y="16"/>
                      </a:cubicBezTo>
                      <a:cubicBezTo>
                        <a:pt x="61" y="13"/>
                        <a:pt x="58" y="10"/>
                        <a:pt x="62" y="9"/>
                      </a:cubicBezTo>
                      <a:cubicBezTo>
                        <a:pt x="60" y="9"/>
                        <a:pt x="61" y="6"/>
                        <a:pt x="61" y="4"/>
                      </a:cubicBezTo>
                      <a:cubicBezTo>
                        <a:pt x="57" y="6"/>
                        <a:pt x="55" y="5"/>
                        <a:pt x="54" y="8"/>
                      </a:cubicBezTo>
                      <a:cubicBezTo>
                        <a:pt x="52" y="5"/>
                        <a:pt x="55" y="7"/>
                        <a:pt x="53" y="4"/>
                      </a:cubicBezTo>
                      <a:cubicBezTo>
                        <a:pt x="50" y="7"/>
                        <a:pt x="50" y="7"/>
                        <a:pt x="50" y="7"/>
                      </a:cubicBezTo>
                      <a:cubicBezTo>
                        <a:pt x="48" y="7"/>
                        <a:pt x="52" y="4"/>
                        <a:pt x="49" y="4"/>
                      </a:cubicBezTo>
                      <a:cubicBezTo>
                        <a:pt x="49" y="5"/>
                        <a:pt x="46" y="7"/>
                        <a:pt x="44" y="7"/>
                      </a:cubicBezTo>
                      <a:cubicBezTo>
                        <a:pt x="45" y="6"/>
                        <a:pt x="45" y="6"/>
                        <a:pt x="45" y="6"/>
                      </a:cubicBezTo>
                      <a:cubicBezTo>
                        <a:pt x="43" y="7"/>
                        <a:pt x="40" y="6"/>
                        <a:pt x="41" y="11"/>
                      </a:cubicBezTo>
                      <a:cubicBezTo>
                        <a:pt x="39" y="6"/>
                        <a:pt x="39" y="6"/>
                        <a:pt x="39" y="6"/>
                      </a:cubicBezTo>
                      <a:cubicBezTo>
                        <a:pt x="39" y="10"/>
                        <a:pt x="39" y="10"/>
                        <a:pt x="39" y="10"/>
                      </a:cubicBezTo>
                      <a:cubicBezTo>
                        <a:pt x="34" y="9"/>
                        <a:pt x="32" y="0"/>
                        <a:pt x="26" y="5"/>
                      </a:cubicBezTo>
                      <a:cubicBezTo>
                        <a:pt x="27" y="6"/>
                        <a:pt x="26" y="8"/>
                        <a:pt x="25" y="9"/>
                      </a:cubicBezTo>
                      <a:cubicBezTo>
                        <a:pt x="28" y="11"/>
                        <a:pt x="28" y="6"/>
                        <a:pt x="31" y="5"/>
                      </a:cubicBezTo>
                      <a:cubicBezTo>
                        <a:pt x="31" y="9"/>
                        <a:pt x="27" y="13"/>
                        <a:pt x="31" y="15"/>
                      </a:cubicBezTo>
                      <a:cubicBezTo>
                        <a:pt x="27" y="11"/>
                        <a:pt x="24" y="16"/>
                        <a:pt x="22" y="7"/>
                      </a:cubicBezTo>
                      <a:cubicBezTo>
                        <a:pt x="18" y="7"/>
                        <a:pt x="17" y="11"/>
                        <a:pt x="12" y="10"/>
                      </a:cubicBezTo>
                      <a:cubicBezTo>
                        <a:pt x="12" y="8"/>
                        <a:pt x="12" y="8"/>
                        <a:pt x="12" y="8"/>
                      </a:cubicBezTo>
                      <a:cubicBezTo>
                        <a:pt x="12" y="14"/>
                        <a:pt x="9" y="6"/>
                        <a:pt x="6" y="12"/>
                      </a:cubicBezTo>
                      <a:cubicBezTo>
                        <a:pt x="8" y="13"/>
                        <a:pt x="8" y="13"/>
                        <a:pt x="8" y="13"/>
                      </a:cubicBezTo>
                      <a:cubicBezTo>
                        <a:pt x="8" y="15"/>
                        <a:pt x="7" y="16"/>
                        <a:pt x="6" y="16"/>
                      </a:cubicBezTo>
                      <a:cubicBezTo>
                        <a:pt x="6" y="15"/>
                        <a:pt x="6" y="15"/>
                        <a:pt x="5" y="14"/>
                      </a:cubicBezTo>
                      <a:cubicBezTo>
                        <a:pt x="5" y="18"/>
                        <a:pt x="0" y="19"/>
                        <a:pt x="0" y="20"/>
                      </a:cubicBezTo>
                      <a:cubicBezTo>
                        <a:pt x="2" y="21"/>
                        <a:pt x="4" y="17"/>
                        <a:pt x="6" y="16"/>
                      </a:cubicBezTo>
                      <a:cubicBezTo>
                        <a:pt x="5" y="19"/>
                        <a:pt x="6" y="22"/>
                        <a:pt x="4" y="2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8" name="Freeform 1556"/>
                <p:cNvSpPr>
                  <a:spLocks/>
                </p:cNvSpPr>
                <p:nvPr/>
              </p:nvSpPr>
              <p:spPr bwMode="auto">
                <a:xfrm>
                  <a:off x="3953" y="3170"/>
                  <a:ext cx="1" cy="2"/>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0" y="2"/>
                        <a:pt x="0" y="2"/>
                        <a:pt x="0" y="2"/>
                      </a:cubicBezTo>
                      <a:cubicBezTo>
                        <a:pt x="0" y="2"/>
                        <a:pt x="1" y="1"/>
                        <a:pt x="1"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9" name="Freeform 1557"/>
                <p:cNvSpPr>
                  <a:spLocks/>
                </p:cNvSpPr>
                <p:nvPr/>
              </p:nvSpPr>
              <p:spPr bwMode="auto">
                <a:xfrm>
                  <a:off x="3871" y="3167"/>
                  <a:ext cx="41" cy="27"/>
                </a:xfrm>
                <a:custGeom>
                  <a:avLst/>
                  <a:gdLst>
                    <a:gd name="T0" fmla="*/ 35 w 47"/>
                    <a:gd name="T1" fmla="*/ 14 h 31"/>
                    <a:gd name="T2" fmla="*/ 33 w 47"/>
                    <a:gd name="T3" fmla="*/ 9 h 31"/>
                    <a:gd name="T4" fmla="*/ 34 w 47"/>
                    <a:gd name="T5" fmla="*/ 19 h 31"/>
                    <a:gd name="T6" fmla="*/ 29 w 47"/>
                    <a:gd name="T7" fmla="*/ 22 h 31"/>
                    <a:gd name="T8" fmla="*/ 28 w 47"/>
                    <a:gd name="T9" fmla="*/ 12 h 31"/>
                    <a:gd name="T10" fmla="*/ 23 w 47"/>
                    <a:gd name="T11" fmla="*/ 11 h 31"/>
                    <a:gd name="T12" fmla="*/ 24 w 47"/>
                    <a:gd name="T13" fmla="*/ 17 h 31"/>
                    <a:gd name="T14" fmla="*/ 18 w 47"/>
                    <a:gd name="T15" fmla="*/ 21 h 31"/>
                    <a:gd name="T16" fmla="*/ 20 w 47"/>
                    <a:gd name="T17" fmla="*/ 19 h 31"/>
                    <a:gd name="T18" fmla="*/ 17 w 47"/>
                    <a:gd name="T19" fmla="*/ 12 h 31"/>
                    <a:gd name="T20" fmla="*/ 4 w 47"/>
                    <a:gd name="T21" fmla="*/ 29 h 31"/>
                    <a:gd name="T22" fmla="*/ 8 w 47"/>
                    <a:gd name="T23" fmla="*/ 28 h 31"/>
                    <a:gd name="T24" fmla="*/ 8 w 47"/>
                    <a:gd name="T25" fmla="*/ 21 h 31"/>
                    <a:gd name="T26" fmla="*/ 12 w 47"/>
                    <a:gd name="T27" fmla="*/ 22 h 31"/>
                    <a:gd name="T28" fmla="*/ 10 w 47"/>
                    <a:gd name="T29" fmla="*/ 26 h 31"/>
                    <a:gd name="T30" fmla="*/ 42 w 47"/>
                    <a:gd name="T31" fmla="*/ 24 h 31"/>
                    <a:gd name="T32" fmla="*/ 37 w 47"/>
                    <a:gd name="T33" fmla="*/ 24 h 31"/>
                    <a:gd name="T34" fmla="*/ 41 w 47"/>
                    <a:gd name="T35" fmla="*/ 20 h 31"/>
                    <a:gd name="T36" fmla="*/ 39 w 47"/>
                    <a:gd name="T37" fmla="*/ 13 h 31"/>
                    <a:gd name="T38" fmla="*/ 41 w 47"/>
                    <a:gd name="T39" fmla="*/ 15 h 31"/>
                    <a:gd name="T40" fmla="*/ 41 w 47"/>
                    <a:gd name="T41" fmla="*/ 8 h 31"/>
                    <a:gd name="T42" fmla="*/ 47 w 47"/>
                    <a:gd name="T43" fmla="*/ 5 h 31"/>
                    <a:gd name="T44" fmla="*/ 36 w 47"/>
                    <a:gd name="T45" fmla="*/ 5 h 31"/>
                    <a:gd name="T46" fmla="*/ 35 w 47"/>
                    <a:gd name="T47"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31">
                      <a:moveTo>
                        <a:pt x="35" y="14"/>
                      </a:moveTo>
                      <a:cubicBezTo>
                        <a:pt x="32" y="14"/>
                        <a:pt x="35" y="11"/>
                        <a:pt x="33" y="9"/>
                      </a:cubicBezTo>
                      <a:cubicBezTo>
                        <a:pt x="30" y="12"/>
                        <a:pt x="36" y="15"/>
                        <a:pt x="34" y="19"/>
                      </a:cubicBezTo>
                      <a:cubicBezTo>
                        <a:pt x="32" y="17"/>
                        <a:pt x="30" y="21"/>
                        <a:pt x="29" y="22"/>
                      </a:cubicBezTo>
                      <a:cubicBezTo>
                        <a:pt x="30" y="19"/>
                        <a:pt x="29" y="14"/>
                        <a:pt x="28" y="12"/>
                      </a:cubicBezTo>
                      <a:cubicBezTo>
                        <a:pt x="27" y="14"/>
                        <a:pt x="25" y="11"/>
                        <a:pt x="23" y="11"/>
                      </a:cubicBezTo>
                      <a:cubicBezTo>
                        <a:pt x="27" y="15"/>
                        <a:pt x="20" y="14"/>
                        <a:pt x="24" y="17"/>
                      </a:cubicBezTo>
                      <a:cubicBezTo>
                        <a:pt x="23" y="20"/>
                        <a:pt x="20" y="23"/>
                        <a:pt x="18" y="21"/>
                      </a:cubicBezTo>
                      <a:cubicBezTo>
                        <a:pt x="18" y="18"/>
                        <a:pt x="19" y="19"/>
                        <a:pt x="20" y="19"/>
                      </a:cubicBezTo>
                      <a:cubicBezTo>
                        <a:pt x="21" y="14"/>
                        <a:pt x="17" y="16"/>
                        <a:pt x="17" y="12"/>
                      </a:cubicBezTo>
                      <a:cubicBezTo>
                        <a:pt x="13" y="19"/>
                        <a:pt x="0" y="19"/>
                        <a:pt x="4" y="29"/>
                      </a:cubicBezTo>
                      <a:cubicBezTo>
                        <a:pt x="6" y="31"/>
                        <a:pt x="7" y="28"/>
                        <a:pt x="8" y="28"/>
                      </a:cubicBezTo>
                      <a:cubicBezTo>
                        <a:pt x="4" y="26"/>
                        <a:pt x="8" y="22"/>
                        <a:pt x="8" y="21"/>
                      </a:cubicBezTo>
                      <a:cubicBezTo>
                        <a:pt x="10" y="22"/>
                        <a:pt x="13" y="19"/>
                        <a:pt x="12" y="22"/>
                      </a:cubicBezTo>
                      <a:cubicBezTo>
                        <a:pt x="10" y="26"/>
                        <a:pt x="10" y="26"/>
                        <a:pt x="10" y="26"/>
                      </a:cubicBezTo>
                      <a:cubicBezTo>
                        <a:pt x="19" y="28"/>
                        <a:pt x="31" y="26"/>
                        <a:pt x="42" y="24"/>
                      </a:cubicBezTo>
                      <a:cubicBezTo>
                        <a:pt x="37" y="24"/>
                        <a:pt x="37" y="24"/>
                        <a:pt x="37" y="24"/>
                      </a:cubicBezTo>
                      <a:cubicBezTo>
                        <a:pt x="38" y="21"/>
                        <a:pt x="40" y="21"/>
                        <a:pt x="41" y="20"/>
                      </a:cubicBezTo>
                      <a:cubicBezTo>
                        <a:pt x="39" y="13"/>
                        <a:pt x="39" y="13"/>
                        <a:pt x="39" y="13"/>
                      </a:cubicBezTo>
                      <a:cubicBezTo>
                        <a:pt x="40" y="14"/>
                        <a:pt x="41" y="13"/>
                        <a:pt x="41" y="15"/>
                      </a:cubicBezTo>
                      <a:cubicBezTo>
                        <a:pt x="43" y="12"/>
                        <a:pt x="42" y="10"/>
                        <a:pt x="41" y="8"/>
                      </a:cubicBezTo>
                      <a:cubicBezTo>
                        <a:pt x="44" y="7"/>
                        <a:pt x="45" y="9"/>
                        <a:pt x="47" y="5"/>
                      </a:cubicBezTo>
                      <a:cubicBezTo>
                        <a:pt x="41" y="0"/>
                        <a:pt x="43" y="10"/>
                        <a:pt x="36" y="5"/>
                      </a:cubicBezTo>
                      <a:lnTo>
                        <a:pt x="35" y="14"/>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0" name="Freeform 1558"/>
                <p:cNvSpPr>
                  <a:spLocks/>
                </p:cNvSpPr>
                <p:nvPr/>
              </p:nvSpPr>
              <p:spPr bwMode="auto">
                <a:xfrm>
                  <a:off x="3911" y="3176"/>
                  <a:ext cx="2" cy="3"/>
                </a:xfrm>
                <a:custGeom>
                  <a:avLst/>
                  <a:gdLst>
                    <a:gd name="T0" fmla="*/ 1 w 2"/>
                    <a:gd name="T1" fmla="*/ 0 h 3"/>
                    <a:gd name="T2" fmla="*/ 0 w 2"/>
                    <a:gd name="T3" fmla="*/ 3 h 3"/>
                    <a:gd name="T4" fmla="*/ 2 w 2"/>
                    <a:gd name="T5" fmla="*/ 2 h 3"/>
                    <a:gd name="T6" fmla="*/ 1 w 2"/>
                    <a:gd name="T7" fmla="*/ 0 h 3"/>
                  </a:gdLst>
                  <a:ahLst/>
                  <a:cxnLst>
                    <a:cxn ang="0">
                      <a:pos x="T0" y="T1"/>
                    </a:cxn>
                    <a:cxn ang="0">
                      <a:pos x="T2" y="T3"/>
                    </a:cxn>
                    <a:cxn ang="0">
                      <a:pos x="T4" y="T5"/>
                    </a:cxn>
                    <a:cxn ang="0">
                      <a:pos x="T6" y="T7"/>
                    </a:cxn>
                  </a:cxnLst>
                  <a:rect l="0" t="0" r="r" b="b"/>
                  <a:pathLst>
                    <a:path w="2" h="3">
                      <a:moveTo>
                        <a:pt x="1" y="0"/>
                      </a:moveTo>
                      <a:lnTo>
                        <a:pt x="0" y="3"/>
                      </a:lnTo>
                      <a:lnTo>
                        <a:pt x="2" y="2"/>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1" name="Freeform 1559"/>
                <p:cNvSpPr>
                  <a:spLocks/>
                </p:cNvSpPr>
                <p:nvPr/>
              </p:nvSpPr>
              <p:spPr bwMode="auto">
                <a:xfrm>
                  <a:off x="3908" y="3184"/>
                  <a:ext cx="3" cy="5"/>
                </a:xfrm>
                <a:custGeom>
                  <a:avLst/>
                  <a:gdLst>
                    <a:gd name="T0" fmla="*/ 3 w 3"/>
                    <a:gd name="T1" fmla="*/ 5 h 5"/>
                    <a:gd name="T2" fmla="*/ 3 w 3"/>
                    <a:gd name="T3" fmla="*/ 1 h 5"/>
                    <a:gd name="T4" fmla="*/ 3 w 3"/>
                    <a:gd name="T5" fmla="*/ 5 h 5"/>
                  </a:gdLst>
                  <a:ahLst/>
                  <a:cxnLst>
                    <a:cxn ang="0">
                      <a:pos x="T0" y="T1"/>
                    </a:cxn>
                    <a:cxn ang="0">
                      <a:pos x="T2" y="T3"/>
                    </a:cxn>
                    <a:cxn ang="0">
                      <a:pos x="T4" y="T5"/>
                    </a:cxn>
                  </a:cxnLst>
                  <a:rect l="0" t="0" r="r" b="b"/>
                  <a:pathLst>
                    <a:path w="3" h="5">
                      <a:moveTo>
                        <a:pt x="3" y="5"/>
                      </a:moveTo>
                      <a:cubicBezTo>
                        <a:pt x="3" y="1"/>
                        <a:pt x="3" y="1"/>
                        <a:pt x="3" y="1"/>
                      </a:cubicBezTo>
                      <a:cubicBezTo>
                        <a:pt x="0" y="0"/>
                        <a:pt x="1" y="2"/>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2" name="Freeform 1560"/>
                <p:cNvSpPr>
                  <a:spLocks/>
                </p:cNvSpPr>
                <p:nvPr/>
              </p:nvSpPr>
              <p:spPr bwMode="auto">
                <a:xfrm>
                  <a:off x="3880" y="3178"/>
                  <a:ext cx="2" cy="2"/>
                </a:xfrm>
                <a:custGeom>
                  <a:avLst/>
                  <a:gdLst>
                    <a:gd name="T0" fmla="*/ 3 w 3"/>
                    <a:gd name="T1" fmla="*/ 0 h 3"/>
                    <a:gd name="T2" fmla="*/ 0 w 3"/>
                    <a:gd name="T3" fmla="*/ 2 h 3"/>
                    <a:gd name="T4" fmla="*/ 2 w 3"/>
                    <a:gd name="T5" fmla="*/ 3 h 3"/>
                    <a:gd name="T6" fmla="*/ 3 w 3"/>
                    <a:gd name="T7" fmla="*/ 0 h 3"/>
                  </a:gdLst>
                  <a:ahLst/>
                  <a:cxnLst>
                    <a:cxn ang="0">
                      <a:pos x="T0" y="T1"/>
                    </a:cxn>
                    <a:cxn ang="0">
                      <a:pos x="T2" y="T3"/>
                    </a:cxn>
                    <a:cxn ang="0">
                      <a:pos x="T4" y="T5"/>
                    </a:cxn>
                    <a:cxn ang="0">
                      <a:pos x="T6" y="T7"/>
                    </a:cxn>
                  </a:cxnLst>
                  <a:rect l="0" t="0" r="r" b="b"/>
                  <a:pathLst>
                    <a:path w="3" h="3">
                      <a:moveTo>
                        <a:pt x="3" y="0"/>
                      </a:moveTo>
                      <a:cubicBezTo>
                        <a:pt x="0" y="2"/>
                        <a:pt x="0" y="2"/>
                        <a:pt x="0" y="2"/>
                      </a:cubicBezTo>
                      <a:cubicBezTo>
                        <a:pt x="2" y="3"/>
                        <a:pt x="2" y="3"/>
                        <a:pt x="2" y="3"/>
                      </a:cubicBezTo>
                      <a:cubicBezTo>
                        <a:pt x="2" y="1"/>
                        <a:pt x="3" y="1"/>
                        <a:pt x="3"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3" name="Freeform 1561"/>
                <p:cNvSpPr>
                  <a:spLocks/>
                </p:cNvSpPr>
                <p:nvPr/>
              </p:nvSpPr>
              <p:spPr bwMode="auto">
                <a:xfrm>
                  <a:off x="3863" y="3182"/>
                  <a:ext cx="12" cy="12"/>
                </a:xfrm>
                <a:custGeom>
                  <a:avLst/>
                  <a:gdLst>
                    <a:gd name="T0" fmla="*/ 0 w 15"/>
                    <a:gd name="T1" fmla="*/ 14 h 14"/>
                    <a:gd name="T2" fmla="*/ 12 w 15"/>
                    <a:gd name="T3" fmla="*/ 13 h 14"/>
                    <a:gd name="T4" fmla="*/ 11 w 15"/>
                    <a:gd name="T5" fmla="*/ 1 h 14"/>
                    <a:gd name="T6" fmla="*/ 7 w 15"/>
                    <a:gd name="T7" fmla="*/ 9 h 14"/>
                    <a:gd name="T8" fmla="*/ 0 w 15"/>
                    <a:gd name="T9" fmla="*/ 9 h 14"/>
                    <a:gd name="T10" fmla="*/ 0 w 15"/>
                    <a:gd name="T11" fmla="*/ 14 h 14"/>
                  </a:gdLst>
                  <a:ahLst/>
                  <a:cxnLst>
                    <a:cxn ang="0">
                      <a:pos x="T0" y="T1"/>
                    </a:cxn>
                    <a:cxn ang="0">
                      <a:pos x="T2" y="T3"/>
                    </a:cxn>
                    <a:cxn ang="0">
                      <a:pos x="T4" y="T5"/>
                    </a:cxn>
                    <a:cxn ang="0">
                      <a:pos x="T6" y="T7"/>
                    </a:cxn>
                    <a:cxn ang="0">
                      <a:pos x="T8" y="T9"/>
                    </a:cxn>
                    <a:cxn ang="0">
                      <a:pos x="T10" y="T11"/>
                    </a:cxn>
                  </a:cxnLst>
                  <a:rect l="0" t="0" r="r" b="b"/>
                  <a:pathLst>
                    <a:path w="15" h="14">
                      <a:moveTo>
                        <a:pt x="0" y="14"/>
                      </a:moveTo>
                      <a:cubicBezTo>
                        <a:pt x="5" y="13"/>
                        <a:pt x="7" y="10"/>
                        <a:pt x="12" y="13"/>
                      </a:cubicBezTo>
                      <a:cubicBezTo>
                        <a:pt x="15" y="8"/>
                        <a:pt x="11" y="5"/>
                        <a:pt x="11" y="1"/>
                      </a:cubicBezTo>
                      <a:cubicBezTo>
                        <a:pt x="9" y="0"/>
                        <a:pt x="9" y="7"/>
                        <a:pt x="7" y="9"/>
                      </a:cubicBezTo>
                      <a:cubicBezTo>
                        <a:pt x="6" y="5"/>
                        <a:pt x="3" y="10"/>
                        <a:pt x="0" y="9"/>
                      </a:cubicBezTo>
                      <a:cubicBezTo>
                        <a:pt x="1" y="11"/>
                        <a:pt x="1" y="12"/>
                        <a:pt x="0" y="1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4" name="Freeform 1562"/>
                <p:cNvSpPr>
                  <a:spLocks/>
                </p:cNvSpPr>
                <p:nvPr/>
              </p:nvSpPr>
              <p:spPr bwMode="auto">
                <a:xfrm>
                  <a:off x="3765" y="3173"/>
                  <a:ext cx="102" cy="24"/>
                </a:xfrm>
                <a:custGeom>
                  <a:avLst/>
                  <a:gdLst>
                    <a:gd name="T0" fmla="*/ 96 w 118"/>
                    <a:gd name="T1" fmla="*/ 10 h 28"/>
                    <a:gd name="T2" fmla="*/ 90 w 118"/>
                    <a:gd name="T3" fmla="*/ 12 h 28"/>
                    <a:gd name="T4" fmla="*/ 93 w 118"/>
                    <a:gd name="T5" fmla="*/ 9 h 28"/>
                    <a:gd name="T6" fmla="*/ 88 w 118"/>
                    <a:gd name="T7" fmla="*/ 7 h 28"/>
                    <a:gd name="T8" fmla="*/ 88 w 118"/>
                    <a:gd name="T9" fmla="*/ 9 h 28"/>
                    <a:gd name="T10" fmla="*/ 78 w 118"/>
                    <a:gd name="T11" fmla="*/ 11 h 28"/>
                    <a:gd name="T12" fmla="*/ 76 w 118"/>
                    <a:gd name="T13" fmla="*/ 16 h 28"/>
                    <a:gd name="T14" fmla="*/ 68 w 118"/>
                    <a:gd name="T15" fmla="*/ 8 h 28"/>
                    <a:gd name="T16" fmla="*/ 71 w 118"/>
                    <a:gd name="T17" fmla="*/ 19 h 28"/>
                    <a:gd name="T18" fmla="*/ 58 w 118"/>
                    <a:gd name="T19" fmla="*/ 16 h 28"/>
                    <a:gd name="T20" fmla="*/ 61 w 118"/>
                    <a:gd name="T21" fmla="*/ 15 h 28"/>
                    <a:gd name="T22" fmla="*/ 54 w 118"/>
                    <a:gd name="T23" fmla="*/ 16 h 28"/>
                    <a:gd name="T24" fmla="*/ 54 w 118"/>
                    <a:gd name="T25" fmla="*/ 10 h 28"/>
                    <a:gd name="T26" fmla="*/ 45 w 118"/>
                    <a:gd name="T27" fmla="*/ 11 h 28"/>
                    <a:gd name="T28" fmla="*/ 45 w 118"/>
                    <a:gd name="T29" fmla="*/ 9 h 28"/>
                    <a:gd name="T30" fmla="*/ 27 w 118"/>
                    <a:gd name="T31" fmla="*/ 14 h 28"/>
                    <a:gd name="T32" fmla="*/ 24 w 118"/>
                    <a:gd name="T33" fmla="*/ 11 h 28"/>
                    <a:gd name="T34" fmla="*/ 27 w 118"/>
                    <a:gd name="T35" fmla="*/ 20 h 28"/>
                    <a:gd name="T36" fmla="*/ 19 w 118"/>
                    <a:gd name="T37" fmla="*/ 20 h 28"/>
                    <a:gd name="T38" fmla="*/ 20 w 118"/>
                    <a:gd name="T39" fmla="*/ 13 h 28"/>
                    <a:gd name="T40" fmla="*/ 16 w 118"/>
                    <a:gd name="T41" fmla="*/ 17 h 28"/>
                    <a:gd name="T42" fmla="*/ 13 w 118"/>
                    <a:gd name="T43" fmla="*/ 11 h 28"/>
                    <a:gd name="T44" fmla="*/ 6 w 118"/>
                    <a:gd name="T45" fmla="*/ 20 h 28"/>
                    <a:gd name="T46" fmla="*/ 0 w 118"/>
                    <a:gd name="T47" fmla="*/ 19 h 28"/>
                    <a:gd name="T48" fmla="*/ 4 w 118"/>
                    <a:gd name="T49" fmla="*/ 28 h 28"/>
                    <a:gd name="T50" fmla="*/ 31 w 118"/>
                    <a:gd name="T51" fmla="*/ 25 h 28"/>
                    <a:gd name="T52" fmla="*/ 37 w 118"/>
                    <a:gd name="T53" fmla="*/ 19 h 28"/>
                    <a:gd name="T54" fmla="*/ 39 w 118"/>
                    <a:gd name="T55" fmla="*/ 25 h 28"/>
                    <a:gd name="T56" fmla="*/ 38 w 118"/>
                    <a:gd name="T57" fmla="*/ 19 h 28"/>
                    <a:gd name="T58" fmla="*/ 43 w 118"/>
                    <a:gd name="T59" fmla="*/ 24 h 28"/>
                    <a:gd name="T60" fmla="*/ 45 w 118"/>
                    <a:gd name="T61" fmla="*/ 19 h 28"/>
                    <a:gd name="T62" fmla="*/ 48 w 118"/>
                    <a:gd name="T63" fmla="*/ 26 h 28"/>
                    <a:gd name="T64" fmla="*/ 89 w 118"/>
                    <a:gd name="T65" fmla="*/ 21 h 28"/>
                    <a:gd name="T66" fmla="*/ 88 w 118"/>
                    <a:gd name="T67" fmla="*/ 16 h 28"/>
                    <a:gd name="T68" fmla="*/ 104 w 118"/>
                    <a:gd name="T69" fmla="*/ 15 h 28"/>
                    <a:gd name="T70" fmla="*/ 106 w 118"/>
                    <a:gd name="T71" fmla="*/ 11 h 28"/>
                    <a:gd name="T72" fmla="*/ 106 w 118"/>
                    <a:gd name="T73" fmla="*/ 21 h 28"/>
                    <a:gd name="T74" fmla="*/ 111 w 118"/>
                    <a:gd name="T75" fmla="*/ 19 h 28"/>
                    <a:gd name="T76" fmla="*/ 108 w 118"/>
                    <a:gd name="T77" fmla="*/ 17 h 28"/>
                    <a:gd name="T78" fmla="*/ 113 w 118"/>
                    <a:gd name="T79" fmla="*/ 19 h 28"/>
                    <a:gd name="T80" fmla="*/ 109 w 118"/>
                    <a:gd name="T81" fmla="*/ 8 h 28"/>
                    <a:gd name="T82" fmla="*/ 96 w 118"/>
                    <a:gd name="T83" fmla="*/ 4 h 28"/>
                    <a:gd name="T84" fmla="*/ 96 w 118"/>
                    <a:gd name="T85"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28">
                      <a:moveTo>
                        <a:pt x="96" y="10"/>
                      </a:moveTo>
                      <a:cubicBezTo>
                        <a:pt x="94" y="10"/>
                        <a:pt x="92" y="13"/>
                        <a:pt x="90" y="12"/>
                      </a:cubicBezTo>
                      <a:cubicBezTo>
                        <a:pt x="90" y="9"/>
                        <a:pt x="91" y="9"/>
                        <a:pt x="93" y="9"/>
                      </a:cubicBezTo>
                      <a:cubicBezTo>
                        <a:pt x="92" y="4"/>
                        <a:pt x="90" y="10"/>
                        <a:pt x="88" y="7"/>
                      </a:cubicBezTo>
                      <a:cubicBezTo>
                        <a:pt x="88" y="7"/>
                        <a:pt x="89" y="8"/>
                        <a:pt x="88" y="9"/>
                      </a:cubicBezTo>
                      <a:cubicBezTo>
                        <a:pt x="83" y="8"/>
                        <a:pt x="85" y="14"/>
                        <a:pt x="78" y="11"/>
                      </a:cubicBezTo>
                      <a:cubicBezTo>
                        <a:pt x="77" y="13"/>
                        <a:pt x="76" y="13"/>
                        <a:pt x="76" y="16"/>
                      </a:cubicBezTo>
                      <a:cubicBezTo>
                        <a:pt x="71" y="12"/>
                        <a:pt x="74" y="12"/>
                        <a:pt x="68" y="8"/>
                      </a:cubicBezTo>
                      <a:cubicBezTo>
                        <a:pt x="69" y="10"/>
                        <a:pt x="71" y="15"/>
                        <a:pt x="71" y="19"/>
                      </a:cubicBezTo>
                      <a:cubicBezTo>
                        <a:pt x="63" y="14"/>
                        <a:pt x="63" y="21"/>
                        <a:pt x="58" y="16"/>
                      </a:cubicBezTo>
                      <a:cubicBezTo>
                        <a:pt x="59" y="16"/>
                        <a:pt x="60" y="15"/>
                        <a:pt x="61" y="15"/>
                      </a:cubicBezTo>
                      <a:cubicBezTo>
                        <a:pt x="60" y="9"/>
                        <a:pt x="57" y="17"/>
                        <a:pt x="54" y="16"/>
                      </a:cubicBezTo>
                      <a:cubicBezTo>
                        <a:pt x="54" y="10"/>
                        <a:pt x="54" y="10"/>
                        <a:pt x="54" y="10"/>
                      </a:cubicBezTo>
                      <a:cubicBezTo>
                        <a:pt x="52" y="11"/>
                        <a:pt x="48" y="15"/>
                        <a:pt x="45" y="11"/>
                      </a:cubicBezTo>
                      <a:cubicBezTo>
                        <a:pt x="45" y="9"/>
                        <a:pt x="45" y="9"/>
                        <a:pt x="45" y="9"/>
                      </a:cubicBezTo>
                      <a:cubicBezTo>
                        <a:pt x="39" y="13"/>
                        <a:pt x="32" y="12"/>
                        <a:pt x="27" y="14"/>
                      </a:cubicBezTo>
                      <a:cubicBezTo>
                        <a:pt x="24" y="11"/>
                        <a:pt x="24" y="11"/>
                        <a:pt x="24" y="11"/>
                      </a:cubicBezTo>
                      <a:cubicBezTo>
                        <a:pt x="17" y="15"/>
                        <a:pt x="31" y="12"/>
                        <a:pt x="27" y="20"/>
                      </a:cubicBezTo>
                      <a:cubicBezTo>
                        <a:pt x="25" y="11"/>
                        <a:pt x="23" y="24"/>
                        <a:pt x="19" y="20"/>
                      </a:cubicBezTo>
                      <a:cubicBezTo>
                        <a:pt x="17" y="16"/>
                        <a:pt x="23" y="18"/>
                        <a:pt x="20" y="13"/>
                      </a:cubicBezTo>
                      <a:cubicBezTo>
                        <a:pt x="20" y="19"/>
                        <a:pt x="18" y="15"/>
                        <a:pt x="16" y="17"/>
                      </a:cubicBezTo>
                      <a:cubicBezTo>
                        <a:pt x="16" y="12"/>
                        <a:pt x="12" y="16"/>
                        <a:pt x="13" y="11"/>
                      </a:cubicBezTo>
                      <a:cubicBezTo>
                        <a:pt x="6" y="20"/>
                        <a:pt x="6" y="20"/>
                        <a:pt x="6" y="20"/>
                      </a:cubicBezTo>
                      <a:cubicBezTo>
                        <a:pt x="4" y="17"/>
                        <a:pt x="2" y="18"/>
                        <a:pt x="0" y="19"/>
                      </a:cubicBezTo>
                      <a:cubicBezTo>
                        <a:pt x="5" y="19"/>
                        <a:pt x="0" y="26"/>
                        <a:pt x="4" y="28"/>
                      </a:cubicBezTo>
                      <a:cubicBezTo>
                        <a:pt x="11" y="25"/>
                        <a:pt x="22" y="23"/>
                        <a:pt x="31" y="25"/>
                      </a:cubicBezTo>
                      <a:cubicBezTo>
                        <a:pt x="31" y="18"/>
                        <a:pt x="36" y="25"/>
                        <a:pt x="37" y="19"/>
                      </a:cubicBezTo>
                      <a:cubicBezTo>
                        <a:pt x="39" y="25"/>
                        <a:pt x="39" y="25"/>
                        <a:pt x="39" y="25"/>
                      </a:cubicBezTo>
                      <a:cubicBezTo>
                        <a:pt x="44" y="23"/>
                        <a:pt x="37" y="22"/>
                        <a:pt x="38" y="19"/>
                      </a:cubicBezTo>
                      <a:cubicBezTo>
                        <a:pt x="41" y="18"/>
                        <a:pt x="43" y="22"/>
                        <a:pt x="43" y="24"/>
                      </a:cubicBezTo>
                      <a:cubicBezTo>
                        <a:pt x="47" y="24"/>
                        <a:pt x="43" y="23"/>
                        <a:pt x="45" y="19"/>
                      </a:cubicBezTo>
                      <a:cubicBezTo>
                        <a:pt x="48" y="26"/>
                        <a:pt x="48" y="26"/>
                        <a:pt x="48" y="26"/>
                      </a:cubicBezTo>
                      <a:cubicBezTo>
                        <a:pt x="60" y="23"/>
                        <a:pt x="75" y="17"/>
                        <a:pt x="89" y="21"/>
                      </a:cubicBezTo>
                      <a:cubicBezTo>
                        <a:pt x="88" y="16"/>
                        <a:pt x="88" y="16"/>
                        <a:pt x="88" y="16"/>
                      </a:cubicBezTo>
                      <a:cubicBezTo>
                        <a:pt x="95" y="18"/>
                        <a:pt x="98" y="6"/>
                        <a:pt x="104" y="15"/>
                      </a:cubicBezTo>
                      <a:cubicBezTo>
                        <a:pt x="106" y="11"/>
                        <a:pt x="106" y="11"/>
                        <a:pt x="106" y="11"/>
                      </a:cubicBezTo>
                      <a:cubicBezTo>
                        <a:pt x="105" y="13"/>
                        <a:pt x="107" y="18"/>
                        <a:pt x="106" y="21"/>
                      </a:cubicBezTo>
                      <a:cubicBezTo>
                        <a:pt x="107" y="19"/>
                        <a:pt x="109" y="21"/>
                        <a:pt x="111" y="19"/>
                      </a:cubicBezTo>
                      <a:cubicBezTo>
                        <a:pt x="108" y="17"/>
                        <a:pt x="108" y="17"/>
                        <a:pt x="108" y="17"/>
                      </a:cubicBezTo>
                      <a:cubicBezTo>
                        <a:pt x="110" y="13"/>
                        <a:pt x="112" y="16"/>
                        <a:pt x="113" y="19"/>
                      </a:cubicBezTo>
                      <a:cubicBezTo>
                        <a:pt x="118" y="14"/>
                        <a:pt x="110" y="11"/>
                        <a:pt x="109" y="8"/>
                      </a:cubicBezTo>
                      <a:cubicBezTo>
                        <a:pt x="103" y="16"/>
                        <a:pt x="102" y="0"/>
                        <a:pt x="96" y="4"/>
                      </a:cubicBezTo>
                      <a:cubicBezTo>
                        <a:pt x="92" y="7"/>
                        <a:pt x="96" y="8"/>
                        <a:pt x="96" y="1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5" name="Freeform 1563"/>
                <p:cNvSpPr>
                  <a:spLocks/>
                </p:cNvSpPr>
                <p:nvPr/>
              </p:nvSpPr>
              <p:spPr bwMode="auto">
                <a:xfrm>
                  <a:off x="3856" y="3191"/>
                  <a:ext cx="0" cy="1"/>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6" name="Freeform 1564"/>
                <p:cNvSpPr>
                  <a:spLocks/>
                </p:cNvSpPr>
                <p:nvPr/>
              </p:nvSpPr>
              <p:spPr bwMode="auto">
                <a:xfrm>
                  <a:off x="3763" y="3190"/>
                  <a:ext cx="2" cy="0"/>
                </a:xfrm>
                <a:custGeom>
                  <a:avLst/>
                  <a:gdLst>
                    <a:gd name="T0" fmla="*/ 2 w 2"/>
                    <a:gd name="T1" fmla="*/ 0 h 1"/>
                    <a:gd name="T2" fmla="*/ 1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1" y="0"/>
                      </a:cubicBezTo>
                      <a:cubicBezTo>
                        <a:pt x="0" y="1"/>
                        <a:pt x="1" y="0"/>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7" name="Rectangle 1565"/>
                <p:cNvSpPr>
                  <a:spLocks noChangeArrowheads="1"/>
                </p:cNvSpPr>
                <p:nvPr/>
              </p:nvSpPr>
              <p:spPr bwMode="auto">
                <a:xfrm>
                  <a:off x="3863" y="3190"/>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8" name="Freeform 1566"/>
                <p:cNvSpPr>
                  <a:spLocks/>
                </p:cNvSpPr>
                <p:nvPr/>
              </p:nvSpPr>
              <p:spPr bwMode="auto">
                <a:xfrm>
                  <a:off x="3863" y="3180"/>
                  <a:ext cx="2" cy="2"/>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9" name="Freeform 1567"/>
                <p:cNvSpPr>
                  <a:spLocks/>
                </p:cNvSpPr>
                <p:nvPr/>
              </p:nvSpPr>
              <p:spPr bwMode="auto">
                <a:xfrm>
                  <a:off x="3750" y="3185"/>
                  <a:ext cx="0" cy="3"/>
                </a:xfrm>
                <a:custGeom>
                  <a:avLst/>
                  <a:gdLst>
                    <a:gd name="T0" fmla="*/ 0 h 3"/>
                    <a:gd name="T1" fmla="*/ 3 h 3"/>
                    <a:gd name="T2" fmla="*/ 0 h 3"/>
                  </a:gdLst>
                  <a:ahLst/>
                  <a:cxnLst>
                    <a:cxn ang="0">
                      <a:pos x="0" y="T0"/>
                    </a:cxn>
                    <a:cxn ang="0">
                      <a:pos x="0" y="T1"/>
                    </a:cxn>
                    <a:cxn ang="0">
                      <a:pos x="0" y="T2"/>
                    </a:cxn>
                  </a:cxnLst>
                  <a:rect l="0" t="0" r="r" b="b"/>
                  <a:pathLst>
                    <a:path h="3">
                      <a:moveTo>
                        <a:pt x="0" y="0"/>
                      </a:moveTo>
                      <a:lnTo>
                        <a:pt x="0" y="3"/>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0" name="Freeform 1568"/>
                <p:cNvSpPr>
                  <a:spLocks/>
                </p:cNvSpPr>
                <p:nvPr/>
              </p:nvSpPr>
              <p:spPr bwMode="auto">
                <a:xfrm>
                  <a:off x="3706" y="318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1" name="Freeform 1569"/>
                <p:cNvSpPr>
                  <a:spLocks/>
                </p:cNvSpPr>
                <p:nvPr/>
              </p:nvSpPr>
              <p:spPr bwMode="auto">
                <a:xfrm>
                  <a:off x="3589" y="3182"/>
                  <a:ext cx="174" cy="36"/>
                </a:xfrm>
                <a:custGeom>
                  <a:avLst/>
                  <a:gdLst>
                    <a:gd name="T0" fmla="*/ 7 w 201"/>
                    <a:gd name="T1" fmla="*/ 28 h 42"/>
                    <a:gd name="T2" fmla="*/ 4 w 201"/>
                    <a:gd name="T3" fmla="*/ 34 h 42"/>
                    <a:gd name="T4" fmla="*/ 11 w 201"/>
                    <a:gd name="T5" fmla="*/ 37 h 42"/>
                    <a:gd name="T6" fmla="*/ 21 w 201"/>
                    <a:gd name="T7" fmla="*/ 32 h 42"/>
                    <a:gd name="T8" fmla="*/ 44 w 201"/>
                    <a:gd name="T9" fmla="*/ 30 h 42"/>
                    <a:gd name="T10" fmla="*/ 59 w 201"/>
                    <a:gd name="T11" fmla="*/ 30 h 42"/>
                    <a:gd name="T12" fmla="*/ 78 w 201"/>
                    <a:gd name="T13" fmla="*/ 23 h 42"/>
                    <a:gd name="T14" fmla="*/ 82 w 201"/>
                    <a:gd name="T15" fmla="*/ 24 h 42"/>
                    <a:gd name="T16" fmla="*/ 93 w 201"/>
                    <a:gd name="T17" fmla="*/ 25 h 42"/>
                    <a:gd name="T18" fmla="*/ 97 w 201"/>
                    <a:gd name="T19" fmla="*/ 15 h 42"/>
                    <a:gd name="T20" fmla="*/ 107 w 201"/>
                    <a:gd name="T21" fmla="*/ 14 h 42"/>
                    <a:gd name="T22" fmla="*/ 115 w 201"/>
                    <a:gd name="T23" fmla="*/ 17 h 42"/>
                    <a:gd name="T24" fmla="*/ 129 w 201"/>
                    <a:gd name="T25" fmla="*/ 16 h 42"/>
                    <a:gd name="T26" fmla="*/ 142 w 201"/>
                    <a:gd name="T27" fmla="*/ 17 h 42"/>
                    <a:gd name="T28" fmla="*/ 154 w 201"/>
                    <a:gd name="T29" fmla="*/ 14 h 42"/>
                    <a:gd name="T30" fmla="*/ 162 w 201"/>
                    <a:gd name="T31" fmla="*/ 10 h 42"/>
                    <a:gd name="T32" fmla="*/ 165 w 201"/>
                    <a:gd name="T33" fmla="*/ 14 h 42"/>
                    <a:gd name="T34" fmla="*/ 172 w 201"/>
                    <a:gd name="T35" fmla="*/ 13 h 42"/>
                    <a:gd name="T36" fmla="*/ 200 w 201"/>
                    <a:gd name="T37" fmla="*/ 12 h 42"/>
                    <a:gd name="T38" fmla="*/ 186 w 201"/>
                    <a:gd name="T39" fmla="*/ 12 h 42"/>
                    <a:gd name="T40" fmla="*/ 184 w 201"/>
                    <a:gd name="T41" fmla="*/ 15 h 42"/>
                    <a:gd name="T42" fmla="*/ 180 w 201"/>
                    <a:gd name="T43" fmla="*/ 3 h 42"/>
                    <a:gd name="T44" fmla="*/ 176 w 201"/>
                    <a:gd name="T45" fmla="*/ 2 h 42"/>
                    <a:gd name="T46" fmla="*/ 167 w 201"/>
                    <a:gd name="T47" fmla="*/ 4 h 42"/>
                    <a:gd name="T48" fmla="*/ 158 w 201"/>
                    <a:gd name="T49" fmla="*/ 3 h 42"/>
                    <a:gd name="T50" fmla="*/ 145 w 201"/>
                    <a:gd name="T51" fmla="*/ 3 h 42"/>
                    <a:gd name="T52" fmla="*/ 135 w 201"/>
                    <a:gd name="T53" fmla="*/ 7 h 42"/>
                    <a:gd name="T54" fmla="*/ 134 w 201"/>
                    <a:gd name="T55" fmla="*/ 6 h 42"/>
                    <a:gd name="T56" fmla="*/ 131 w 201"/>
                    <a:gd name="T57" fmla="*/ 6 h 42"/>
                    <a:gd name="T58" fmla="*/ 122 w 201"/>
                    <a:gd name="T59" fmla="*/ 8 h 42"/>
                    <a:gd name="T60" fmla="*/ 114 w 201"/>
                    <a:gd name="T61" fmla="*/ 11 h 42"/>
                    <a:gd name="T62" fmla="*/ 110 w 201"/>
                    <a:gd name="T63" fmla="*/ 6 h 42"/>
                    <a:gd name="T64" fmla="*/ 99 w 201"/>
                    <a:gd name="T65" fmla="*/ 7 h 42"/>
                    <a:gd name="T66" fmla="*/ 95 w 201"/>
                    <a:gd name="T67" fmla="*/ 12 h 42"/>
                    <a:gd name="T68" fmla="*/ 82 w 201"/>
                    <a:gd name="T69" fmla="*/ 16 h 42"/>
                    <a:gd name="T70" fmla="*/ 63 w 201"/>
                    <a:gd name="T71" fmla="*/ 20 h 42"/>
                    <a:gd name="T72" fmla="*/ 58 w 201"/>
                    <a:gd name="T73" fmla="*/ 19 h 42"/>
                    <a:gd name="T74" fmla="*/ 37 w 201"/>
                    <a:gd name="T75" fmla="*/ 22 h 42"/>
                    <a:gd name="T76" fmla="*/ 46 w 201"/>
                    <a:gd name="T77" fmla="*/ 28 h 42"/>
                    <a:gd name="T78" fmla="*/ 35 w 201"/>
                    <a:gd name="T79"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1" h="42">
                      <a:moveTo>
                        <a:pt x="16" y="20"/>
                      </a:moveTo>
                      <a:cubicBezTo>
                        <a:pt x="13" y="22"/>
                        <a:pt x="9" y="24"/>
                        <a:pt x="7" y="28"/>
                      </a:cubicBezTo>
                      <a:cubicBezTo>
                        <a:pt x="7" y="25"/>
                        <a:pt x="7" y="25"/>
                        <a:pt x="7" y="25"/>
                      </a:cubicBezTo>
                      <a:cubicBezTo>
                        <a:pt x="5" y="26"/>
                        <a:pt x="0" y="31"/>
                        <a:pt x="4" y="34"/>
                      </a:cubicBezTo>
                      <a:cubicBezTo>
                        <a:pt x="5" y="32"/>
                        <a:pt x="5" y="32"/>
                        <a:pt x="5" y="32"/>
                      </a:cubicBezTo>
                      <a:cubicBezTo>
                        <a:pt x="9" y="29"/>
                        <a:pt x="8" y="36"/>
                        <a:pt x="11" y="37"/>
                      </a:cubicBezTo>
                      <a:cubicBezTo>
                        <a:pt x="15" y="36"/>
                        <a:pt x="17" y="27"/>
                        <a:pt x="20" y="29"/>
                      </a:cubicBezTo>
                      <a:cubicBezTo>
                        <a:pt x="22" y="28"/>
                        <a:pt x="22" y="31"/>
                        <a:pt x="21" y="32"/>
                      </a:cubicBezTo>
                      <a:cubicBezTo>
                        <a:pt x="25" y="33"/>
                        <a:pt x="26" y="26"/>
                        <a:pt x="28" y="25"/>
                      </a:cubicBezTo>
                      <a:cubicBezTo>
                        <a:pt x="31" y="42"/>
                        <a:pt x="38" y="19"/>
                        <a:pt x="44" y="30"/>
                      </a:cubicBezTo>
                      <a:cubicBezTo>
                        <a:pt x="47" y="28"/>
                        <a:pt x="52" y="29"/>
                        <a:pt x="56" y="25"/>
                      </a:cubicBezTo>
                      <a:cubicBezTo>
                        <a:pt x="54" y="30"/>
                        <a:pt x="60" y="25"/>
                        <a:pt x="59" y="30"/>
                      </a:cubicBezTo>
                      <a:cubicBezTo>
                        <a:pt x="59" y="20"/>
                        <a:pt x="71" y="34"/>
                        <a:pt x="71" y="21"/>
                      </a:cubicBezTo>
                      <a:cubicBezTo>
                        <a:pt x="77" y="24"/>
                        <a:pt x="71" y="20"/>
                        <a:pt x="78" y="23"/>
                      </a:cubicBezTo>
                      <a:cubicBezTo>
                        <a:pt x="78" y="24"/>
                        <a:pt x="77" y="24"/>
                        <a:pt x="76" y="25"/>
                      </a:cubicBezTo>
                      <a:cubicBezTo>
                        <a:pt x="79" y="27"/>
                        <a:pt x="80" y="19"/>
                        <a:pt x="82" y="24"/>
                      </a:cubicBezTo>
                      <a:cubicBezTo>
                        <a:pt x="88" y="25"/>
                        <a:pt x="83" y="21"/>
                        <a:pt x="86" y="17"/>
                      </a:cubicBezTo>
                      <a:cubicBezTo>
                        <a:pt x="91" y="18"/>
                        <a:pt x="90" y="20"/>
                        <a:pt x="93" y="25"/>
                      </a:cubicBezTo>
                      <a:cubicBezTo>
                        <a:pt x="93" y="19"/>
                        <a:pt x="97" y="22"/>
                        <a:pt x="99" y="18"/>
                      </a:cubicBezTo>
                      <a:cubicBezTo>
                        <a:pt x="98" y="18"/>
                        <a:pt x="95" y="17"/>
                        <a:pt x="97" y="15"/>
                      </a:cubicBezTo>
                      <a:cubicBezTo>
                        <a:pt x="103" y="15"/>
                        <a:pt x="102" y="10"/>
                        <a:pt x="107" y="8"/>
                      </a:cubicBezTo>
                      <a:cubicBezTo>
                        <a:pt x="111" y="15"/>
                        <a:pt x="102" y="9"/>
                        <a:pt x="107" y="14"/>
                      </a:cubicBezTo>
                      <a:cubicBezTo>
                        <a:pt x="104" y="17"/>
                        <a:pt x="101" y="17"/>
                        <a:pt x="99" y="22"/>
                      </a:cubicBezTo>
                      <a:cubicBezTo>
                        <a:pt x="104" y="22"/>
                        <a:pt x="110" y="20"/>
                        <a:pt x="115" y="17"/>
                      </a:cubicBezTo>
                      <a:cubicBezTo>
                        <a:pt x="118" y="18"/>
                        <a:pt x="114" y="21"/>
                        <a:pt x="116" y="21"/>
                      </a:cubicBezTo>
                      <a:cubicBezTo>
                        <a:pt x="122" y="24"/>
                        <a:pt x="124" y="14"/>
                        <a:pt x="129" y="16"/>
                      </a:cubicBezTo>
                      <a:cubicBezTo>
                        <a:pt x="128" y="20"/>
                        <a:pt x="128" y="20"/>
                        <a:pt x="128" y="20"/>
                      </a:cubicBezTo>
                      <a:cubicBezTo>
                        <a:pt x="130" y="15"/>
                        <a:pt x="138" y="20"/>
                        <a:pt x="142" y="17"/>
                      </a:cubicBezTo>
                      <a:cubicBezTo>
                        <a:pt x="142" y="16"/>
                        <a:pt x="141" y="15"/>
                        <a:pt x="142" y="13"/>
                      </a:cubicBezTo>
                      <a:cubicBezTo>
                        <a:pt x="142" y="22"/>
                        <a:pt x="149" y="8"/>
                        <a:pt x="154" y="14"/>
                      </a:cubicBezTo>
                      <a:cubicBezTo>
                        <a:pt x="153" y="9"/>
                        <a:pt x="158" y="5"/>
                        <a:pt x="161" y="5"/>
                      </a:cubicBezTo>
                      <a:cubicBezTo>
                        <a:pt x="162" y="6"/>
                        <a:pt x="162" y="8"/>
                        <a:pt x="162" y="10"/>
                      </a:cubicBezTo>
                      <a:cubicBezTo>
                        <a:pt x="157" y="7"/>
                        <a:pt x="157" y="16"/>
                        <a:pt x="153" y="19"/>
                      </a:cubicBezTo>
                      <a:cubicBezTo>
                        <a:pt x="157" y="16"/>
                        <a:pt x="162" y="19"/>
                        <a:pt x="165" y="14"/>
                      </a:cubicBezTo>
                      <a:cubicBezTo>
                        <a:pt x="164" y="19"/>
                        <a:pt x="164" y="19"/>
                        <a:pt x="164" y="19"/>
                      </a:cubicBezTo>
                      <a:cubicBezTo>
                        <a:pt x="168" y="19"/>
                        <a:pt x="167" y="9"/>
                        <a:pt x="172" y="13"/>
                      </a:cubicBezTo>
                      <a:cubicBezTo>
                        <a:pt x="172" y="16"/>
                        <a:pt x="172" y="16"/>
                        <a:pt x="172" y="16"/>
                      </a:cubicBezTo>
                      <a:cubicBezTo>
                        <a:pt x="181" y="15"/>
                        <a:pt x="193" y="20"/>
                        <a:pt x="200" y="12"/>
                      </a:cubicBezTo>
                      <a:cubicBezTo>
                        <a:pt x="201" y="10"/>
                        <a:pt x="197" y="4"/>
                        <a:pt x="196" y="2"/>
                      </a:cubicBezTo>
                      <a:cubicBezTo>
                        <a:pt x="192" y="4"/>
                        <a:pt x="189" y="9"/>
                        <a:pt x="186" y="12"/>
                      </a:cubicBezTo>
                      <a:cubicBezTo>
                        <a:pt x="186" y="7"/>
                        <a:pt x="186" y="7"/>
                        <a:pt x="186" y="7"/>
                      </a:cubicBezTo>
                      <a:cubicBezTo>
                        <a:pt x="185" y="10"/>
                        <a:pt x="181" y="12"/>
                        <a:pt x="184" y="15"/>
                      </a:cubicBezTo>
                      <a:cubicBezTo>
                        <a:pt x="181" y="18"/>
                        <a:pt x="181" y="11"/>
                        <a:pt x="178" y="14"/>
                      </a:cubicBezTo>
                      <a:cubicBezTo>
                        <a:pt x="178" y="8"/>
                        <a:pt x="180" y="8"/>
                        <a:pt x="180" y="3"/>
                      </a:cubicBezTo>
                      <a:cubicBezTo>
                        <a:pt x="177" y="6"/>
                        <a:pt x="177" y="6"/>
                        <a:pt x="177" y="6"/>
                      </a:cubicBezTo>
                      <a:cubicBezTo>
                        <a:pt x="178" y="4"/>
                        <a:pt x="175" y="4"/>
                        <a:pt x="176" y="2"/>
                      </a:cubicBezTo>
                      <a:cubicBezTo>
                        <a:pt x="171" y="9"/>
                        <a:pt x="169" y="0"/>
                        <a:pt x="163" y="3"/>
                      </a:cubicBezTo>
                      <a:cubicBezTo>
                        <a:pt x="167" y="4"/>
                        <a:pt x="167" y="4"/>
                        <a:pt x="167" y="4"/>
                      </a:cubicBezTo>
                      <a:cubicBezTo>
                        <a:pt x="167" y="7"/>
                        <a:pt x="165" y="7"/>
                        <a:pt x="164" y="8"/>
                      </a:cubicBezTo>
                      <a:cubicBezTo>
                        <a:pt x="162" y="4"/>
                        <a:pt x="161" y="4"/>
                        <a:pt x="158" y="3"/>
                      </a:cubicBezTo>
                      <a:cubicBezTo>
                        <a:pt x="156" y="5"/>
                        <a:pt x="155" y="10"/>
                        <a:pt x="152" y="11"/>
                      </a:cubicBezTo>
                      <a:cubicBezTo>
                        <a:pt x="152" y="5"/>
                        <a:pt x="146" y="8"/>
                        <a:pt x="145" y="3"/>
                      </a:cubicBezTo>
                      <a:cubicBezTo>
                        <a:pt x="145" y="9"/>
                        <a:pt x="139" y="6"/>
                        <a:pt x="139" y="9"/>
                      </a:cubicBezTo>
                      <a:cubicBezTo>
                        <a:pt x="137" y="10"/>
                        <a:pt x="135" y="10"/>
                        <a:pt x="135" y="7"/>
                      </a:cubicBezTo>
                      <a:cubicBezTo>
                        <a:pt x="136" y="6"/>
                        <a:pt x="136" y="6"/>
                        <a:pt x="136" y="6"/>
                      </a:cubicBezTo>
                      <a:cubicBezTo>
                        <a:pt x="134" y="6"/>
                        <a:pt x="134" y="6"/>
                        <a:pt x="134" y="6"/>
                      </a:cubicBezTo>
                      <a:cubicBezTo>
                        <a:pt x="134" y="4"/>
                        <a:pt x="134" y="4"/>
                        <a:pt x="134" y="4"/>
                      </a:cubicBezTo>
                      <a:cubicBezTo>
                        <a:pt x="133" y="4"/>
                        <a:pt x="133" y="8"/>
                        <a:pt x="131" y="6"/>
                      </a:cubicBezTo>
                      <a:cubicBezTo>
                        <a:pt x="131" y="4"/>
                        <a:pt x="132" y="4"/>
                        <a:pt x="133" y="4"/>
                      </a:cubicBezTo>
                      <a:cubicBezTo>
                        <a:pt x="128" y="3"/>
                        <a:pt x="126" y="12"/>
                        <a:pt x="122" y="8"/>
                      </a:cubicBezTo>
                      <a:cubicBezTo>
                        <a:pt x="122" y="10"/>
                        <a:pt x="117" y="11"/>
                        <a:pt x="118" y="17"/>
                      </a:cubicBezTo>
                      <a:cubicBezTo>
                        <a:pt x="117" y="15"/>
                        <a:pt x="117" y="10"/>
                        <a:pt x="114" y="11"/>
                      </a:cubicBezTo>
                      <a:cubicBezTo>
                        <a:pt x="112" y="16"/>
                        <a:pt x="110" y="9"/>
                        <a:pt x="107" y="13"/>
                      </a:cubicBezTo>
                      <a:cubicBezTo>
                        <a:pt x="110" y="7"/>
                        <a:pt x="107" y="11"/>
                        <a:pt x="110" y="6"/>
                      </a:cubicBezTo>
                      <a:cubicBezTo>
                        <a:pt x="107" y="4"/>
                        <a:pt x="104" y="11"/>
                        <a:pt x="100" y="11"/>
                      </a:cubicBezTo>
                      <a:cubicBezTo>
                        <a:pt x="99" y="7"/>
                        <a:pt x="99" y="7"/>
                        <a:pt x="99" y="7"/>
                      </a:cubicBezTo>
                      <a:cubicBezTo>
                        <a:pt x="98" y="9"/>
                        <a:pt x="96" y="13"/>
                        <a:pt x="94" y="9"/>
                      </a:cubicBezTo>
                      <a:cubicBezTo>
                        <a:pt x="95" y="12"/>
                        <a:pt x="95" y="12"/>
                        <a:pt x="95" y="12"/>
                      </a:cubicBezTo>
                      <a:cubicBezTo>
                        <a:pt x="92" y="11"/>
                        <a:pt x="88" y="12"/>
                        <a:pt x="85" y="9"/>
                      </a:cubicBezTo>
                      <a:cubicBezTo>
                        <a:pt x="82" y="16"/>
                        <a:pt x="82" y="16"/>
                        <a:pt x="82" y="16"/>
                      </a:cubicBezTo>
                      <a:cubicBezTo>
                        <a:pt x="76" y="9"/>
                        <a:pt x="71" y="16"/>
                        <a:pt x="68" y="22"/>
                      </a:cubicBezTo>
                      <a:cubicBezTo>
                        <a:pt x="66" y="22"/>
                        <a:pt x="63" y="21"/>
                        <a:pt x="63" y="20"/>
                      </a:cubicBezTo>
                      <a:cubicBezTo>
                        <a:pt x="65" y="17"/>
                        <a:pt x="65" y="17"/>
                        <a:pt x="65" y="17"/>
                      </a:cubicBezTo>
                      <a:cubicBezTo>
                        <a:pt x="62" y="17"/>
                        <a:pt x="59" y="13"/>
                        <a:pt x="58" y="19"/>
                      </a:cubicBezTo>
                      <a:cubicBezTo>
                        <a:pt x="55" y="21"/>
                        <a:pt x="56" y="16"/>
                        <a:pt x="54" y="15"/>
                      </a:cubicBezTo>
                      <a:cubicBezTo>
                        <a:pt x="49" y="23"/>
                        <a:pt x="38" y="10"/>
                        <a:pt x="37" y="22"/>
                      </a:cubicBezTo>
                      <a:cubicBezTo>
                        <a:pt x="39" y="22"/>
                        <a:pt x="43" y="24"/>
                        <a:pt x="47" y="23"/>
                      </a:cubicBezTo>
                      <a:cubicBezTo>
                        <a:pt x="47" y="25"/>
                        <a:pt x="48" y="27"/>
                        <a:pt x="46" y="28"/>
                      </a:cubicBezTo>
                      <a:cubicBezTo>
                        <a:pt x="42" y="29"/>
                        <a:pt x="40" y="24"/>
                        <a:pt x="36" y="27"/>
                      </a:cubicBezTo>
                      <a:cubicBezTo>
                        <a:pt x="35" y="19"/>
                        <a:pt x="35" y="19"/>
                        <a:pt x="35" y="19"/>
                      </a:cubicBezTo>
                      <a:cubicBezTo>
                        <a:pt x="28" y="12"/>
                        <a:pt x="23" y="31"/>
                        <a:pt x="16" y="2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2" name="Freeform 1570"/>
                <p:cNvSpPr>
                  <a:spLocks/>
                </p:cNvSpPr>
                <p:nvPr/>
              </p:nvSpPr>
              <p:spPr bwMode="auto">
                <a:xfrm>
                  <a:off x="3646" y="3192"/>
                  <a:ext cx="3" cy="4"/>
                </a:xfrm>
                <a:custGeom>
                  <a:avLst/>
                  <a:gdLst>
                    <a:gd name="T0" fmla="*/ 3 w 3"/>
                    <a:gd name="T1" fmla="*/ 4 h 4"/>
                    <a:gd name="T2" fmla="*/ 0 w 3"/>
                    <a:gd name="T3" fmla="*/ 0 h 4"/>
                    <a:gd name="T4" fmla="*/ 0 w 3"/>
                    <a:gd name="T5" fmla="*/ 3 h 4"/>
                    <a:gd name="T6" fmla="*/ 3 w 3"/>
                    <a:gd name="T7" fmla="*/ 4 h 4"/>
                  </a:gdLst>
                  <a:ahLst/>
                  <a:cxnLst>
                    <a:cxn ang="0">
                      <a:pos x="T0" y="T1"/>
                    </a:cxn>
                    <a:cxn ang="0">
                      <a:pos x="T2" y="T3"/>
                    </a:cxn>
                    <a:cxn ang="0">
                      <a:pos x="T4" y="T5"/>
                    </a:cxn>
                    <a:cxn ang="0">
                      <a:pos x="T6" y="T7"/>
                    </a:cxn>
                  </a:cxnLst>
                  <a:rect l="0" t="0" r="r" b="b"/>
                  <a:pathLst>
                    <a:path w="3" h="4">
                      <a:moveTo>
                        <a:pt x="3" y="4"/>
                      </a:moveTo>
                      <a:cubicBezTo>
                        <a:pt x="0" y="0"/>
                        <a:pt x="0" y="0"/>
                        <a:pt x="0" y="0"/>
                      </a:cubicBezTo>
                      <a:cubicBezTo>
                        <a:pt x="0" y="3"/>
                        <a:pt x="0" y="3"/>
                        <a:pt x="0" y="3"/>
                      </a:cubicBezTo>
                      <a:cubicBezTo>
                        <a:pt x="1" y="3"/>
                        <a:pt x="2" y="3"/>
                        <a:pt x="3" y="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3" name="Freeform 1571"/>
                <p:cNvSpPr>
                  <a:spLocks/>
                </p:cNvSpPr>
                <p:nvPr/>
              </p:nvSpPr>
              <p:spPr bwMode="auto">
                <a:xfrm>
                  <a:off x="3645" y="3195"/>
                  <a:ext cx="1" cy="2"/>
                </a:xfrm>
                <a:custGeom>
                  <a:avLst/>
                  <a:gdLst>
                    <a:gd name="T0" fmla="*/ 1 w 1"/>
                    <a:gd name="T1" fmla="*/ 0 h 2"/>
                    <a:gd name="T2" fmla="*/ 0 w 1"/>
                    <a:gd name="T3" fmla="*/ 2 h 2"/>
                    <a:gd name="T4" fmla="*/ 1 w 1"/>
                    <a:gd name="T5" fmla="*/ 1 h 2"/>
                    <a:gd name="T6" fmla="*/ 1 w 1"/>
                    <a:gd name="T7" fmla="*/ 0 h 2"/>
                  </a:gdLst>
                  <a:ahLst/>
                  <a:cxnLst>
                    <a:cxn ang="0">
                      <a:pos x="T0" y="T1"/>
                    </a:cxn>
                    <a:cxn ang="0">
                      <a:pos x="T2" y="T3"/>
                    </a:cxn>
                    <a:cxn ang="0">
                      <a:pos x="T4" y="T5"/>
                    </a:cxn>
                    <a:cxn ang="0">
                      <a:pos x="T6" y="T7"/>
                    </a:cxn>
                  </a:cxnLst>
                  <a:rect l="0" t="0" r="r" b="b"/>
                  <a:pathLst>
                    <a:path w="1" h="2">
                      <a:moveTo>
                        <a:pt x="1" y="0"/>
                      </a:moveTo>
                      <a:cubicBezTo>
                        <a:pt x="0" y="2"/>
                        <a:pt x="0" y="2"/>
                        <a:pt x="0" y="2"/>
                      </a:cubicBezTo>
                      <a:cubicBezTo>
                        <a:pt x="0" y="2"/>
                        <a:pt x="1" y="2"/>
                        <a:pt x="1" y="1"/>
                      </a:cubicBez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4" name="Freeform 1572"/>
                <p:cNvSpPr>
                  <a:spLocks/>
                </p:cNvSpPr>
                <p:nvPr/>
              </p:nvSpPr>
              <p:spPr bwMode="auto">
                <a:xfrm>
                  <a:off x="3590" y="3201"/>
                  <a:ext cx="4" cy="2"/>
                </a:xfrm>
                <a:custGeom>
                  <a:avLst/>
                  <a:gdLst>
                    <a:gd name="T0" fmla="*/ 4 w 4"/>
                    <a:gd name="T1" fmla="*/ 0 h 2"/>
                    <a:gd name="T2" fmla="*/ 0 w 4"/>
                    <a:gd name="T3" fmla="*/ 1 h 2"/>
                    <a:gd name="T4" fmla="*/ 4 w 4"/>
                    <a:gd name="T5" fmla="*/ 0 h 2"/>
                  </a:gdLst>
                  <a:ahLst/>
                  <a:cxnLst>
                    <a:cxn ang="0">
                      <a:pos x="T0" y="T1"/>
                    </a:cxn>
                    <a:cxn ang="0">
                      <a:pos x="T2" y="T3"/>
                    </a:cxn>
                    <a:cxn ang="0">
                      <a:pos x="T4" y="T5"/>
                    </a:cxn>
                  </a:cxnLst>
                  <a:rect l="0" t="0" r="r" b="b"/>
                  <a:pathLst>
                    <a:path w="4" h="2">
                      <a:moveTo>
                        <a:pt x="4" y="0"/>
                      </a:moveTo>
                      <a:cubicBezTo>
                        <a:pt x="3" y="0"/>
                        <a:pt x="2" y="0"/>
                        <a:pt x="0" y="1"/>
                      </a:cubicBezTo>
                      <a:cubicBezTo>
                        <a:pt x="1" y="1"/>
                        <a:pt x="3" y="2"/>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5" name="Freeform 1573"/>
                <p:cNvSpPr>
                  <a:spLocks/>
                </p:cNvSpPr>
                <p:nvPr/>
              </p:nvSpPr>
              <p:spPr bwMode="auto">
                <a:xfrm>
                  <a:off x="3590" y="3203"/>
                  <a:ext cx="2" cy="1"/>
                </a:xfrm>
                <a:custGeom>
                  <a:avLst/>
                  <a:gdLst>
                    <a:gd name="T0" fmla="*/ 0 w 2"/>
                    <a:gd name="T1" fmla="*/ 0 h 1"/>
                    <a:gd name="T2" fmla="*/ 2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2"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6" name="Freeform 1574"/>
                <p:cNvSpPr>
                  <a:spLocks/>
                </p:cNvSpPr>
                <p:nvPr/>
              </p:nvSpPr>
              <p:spPr bwMode="auto">
                <a:xfrm>
                  <a:off x="3500" y="3200"/>
                  <a:ext cx="90" cy="24"/>
                </a:xfrm>
                <a:custGeom>
                  <a:avLst/>
                  <a:gdLst>
                    <a:gd name="T0" fmla="*/ 18 w 105"/>
                    <a:gd name="T1" fmla="*/ 15 h 28"/>
                    <a:gd name="T2" fmla="*/ 13 w 105"/>
                    <a:gd name="T3" fmla="*/ 19 h 28"/>
                    <a:gd name="T4" fmla="*/ 9 w 105"/>
                    <a:gd name="T5" fmla="*/ 16 h 28"/>
                    <a:gd name="T6" fmla="*/ 2 w 105"/>
                    <a:gd name="T7" fmla="*/ 24 h 28"/>
                    <a:gd name="T8" fmla="*/ 52 w 105"/>
                    <a:gd name="T9" fmla="*/ 18 h 28"/>
                    <a:gd name="T10" fmla="*/ 50 w 105"/>
                    <a:gd name="T11" fmla="*/ 21 h 28"/>
                    <a:gd name="T12" fmla="*/ 68 w 105"/>
                    <a:gd name="T13" fmla="*/ 15 h 28"/>
                    <a:gd name="T14" fmla="*/ 67 w 105"/>
                    <a:gd name="T15" fmla="*/ 21 h 28"/>
                    <a:gd name="T16" fmla="*/ 79 w 105"/>
                    <a:gd name="T17" fmla="*/ 18 h 28"/>
                    <a:gd name="T18" fmla="*/ 78 w 105"/>
                    <a:gd name="T19" fmla="*/ 15 h 28"/>
                    <a:gd name="T20" fmla="*/ 81 w 105"/>
                    <a:gd name="T21" fmla="*/ 16 h 28"/>
                    <a:gd name="T22" fmla="*/ 81 w 105"/>
                    <a:gd name="T23" fmla="*/ 15 h 28"/>
                    <a:gd name="T24" fmla="*/ 88 w 105"/>
                    <a:gd name="T25" fmla="*/ 14 h 28"/>
                    <a:gd name="T26" fmla="*/ 86 w 105"/>
                    <a:gd name="T27" fmla="*/ 16 h 28"/>
                    <a:gd name="T28" fmla="*/ 91 w 105"/>
                    <a:gd name="T29" fmla="*/ 13 h 28"/>
                    <a:gd name="T30" fmla="*/ 91 w 105"/>
                    <a:gd name="T31" fmla="*/ 17 h 28"/>
                    <a:gd name="T32" fmla="*/ 105 w 105"/>
                    <a:gd name="T33" fmla="*/ 10 h 28"/>
                    <a:gd name="T34" fmla="*/ 105 w 105"/>
                    <a:gd name="T35" fmla="*/ 6 h 28"/>
                    <a:gd name="T36" fmla="*/ 94 w 105"/>
                    <a:gd name="T37" fmla="*/ 11 h 28"/>
                    <a:gd name="T38" fmla="*/ 95 w 105"/>
                    <a:gd name="T39" fmla="*/ 11 h 28"/>
                    <a:gd name="T40" fmla="*/ 88 w 105"/>
                    <a:gd name="T41" fmla="*/ 13 h 28"/>
                    <a:gd name="T42" fmla="*/ 92 w 105"/>
                    <a:gd name="T43" fmla="*/ 7 h 28"/>
                    <a:gd name="T44" fmla="*/ 79 w 105"/>
                    <a:gd name="T45" fmla="*/ 4 h 28"/>
                    <a:gd name="T46" fmla="*/ 80 w 105"/>
                    <a:gd name="T47" fmla="*/ 4 h 28"/>
                    <a:gd name="T48" fmla="*/ 76 w 105"/>
                    <a:gd name="T49" fmla="*/ 6 h 28"/>
                    <a:gd name="T50" fmla="*/ 79 w 105"/>
                    <a:gd name="T51" fmla="*/ 8 h 28"/>
                    <a:gd name="T52" fmla="*/ 77 w 105"/>
                    <a:gd name="T53" fmla="*/ 15 h 28"/>
                    <a:gd name="T54" fmla="*/ 73 w 105"/>
                    <a:gd name="T55" fmla="*/ 15 h 28"/>
                    <a:gd name="T56" fmla="*/ 75 w 105"/>
                    <a:gd name="T57" fmla="*/ 9 h 28"/>
                    <a:gd name="T58" fmla="*/ 73 w 105"/>
                    <a:gd name="T59" fmla="*/ 12 h 28"/>
                    <a:gd name="T60" fmla="*/ 68 w 105"/>
                    <a:gd name="T61" fmla="*/ 6 h 28"/>
                    <a:gd name="T62" fmla="*/ 68 w 105"/>
                    <a:gd name="T63" fmla="*/ 12 h 28"/>
                    <a:gd name="T64" fmla="*/ 48 w 105"/>
                    <a:gd name="T65" fmla="*/ 14 h 28"/>
                    <a:gd name="T66" fmla="*/ 51 w 105"/>
                    <a:gd name="T67" fmla="*/ 10 h 28"/>
                    <a:gd name="T68" fmla="*/ 47 w 105"/>
                    <a:gd name="T69" fmla="*/ 14 h 28"/>
                    <a:gd name="T70" fmla="*/ 34 w 105"/>
                    <a:gd name="T71" fmla="*/ 13 h 28"/>
                    <a:gd name="T72" fmla="*/ 35 w 105"/>
                    <a:gd name="T73" fmla="*/ 15 h 28"/>
                    <a:gd name="T74" fmla="*/ 22 w 105"/>
                    <a:gd name="T75" fmla="*/ 15 h 28"/>
                    <a:gd name="T76" fmla="*/ 22 w 105"/>
                    <a:gd name="T77" fmla="*/ 15 h 28"/>
                    <a:gd name="T78" fmla="*/ 16 w 105"/>
                    <a:gd name="T79" fmla="*/ 21 h 28"/>
                    <a:gd name="T80" fmla="*/ 18 w 105"/>
                    <a:gd name="T81"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5" h="28">
                      <a:moveTo>
                        <a:pt x="18" y="15"/>
                      </a:moveTo>
                      <a:cubicBezTo>
                        <a:pt x="13" y="19"/>
                        <a:pt x="13" y="19"/>
                        <a:pt x="13" y="19"/>
                      </a:cubicBezTo>
                      <a:cubicBezTo>
                        <a:pt x="13" y="17"/>
                        <a:pt x="7" y="20"/>
                        <a:pt x="9" y="16"/>
                      </a:cubicBezTo>
                      <a:cubicBezTo>
                        <a:pt x="6" y="21"/>
                        <a:pt x="0" y="16"/>
                        <a:pt x="2" y="24"/>
                      </a:cubicBezTo>
                      <a:cubicBezTo>
                        <a:pt x="16" y="21"/>
                        <a:pt x="36" y="25"/>
                        <a:pt x="52" y="18"/>
                      </a:cubicBezTo>
                      <a:cubicBezTo>
                        <a:pt x="50" y="21"/>
                        <a:pt x="50" y="21"/>
                        <a:pt x="50" y="21"/>
                      </a:cubicBezTo>
                      <a:cubicBezTo>
                        <a:pt x="58" y="15"/>
                        <a:pt x="62" y="28"/>
                        <a:pt x="68" y="15"/>
                      </a:cubicBezTo>
                      <a:cubicBezTo>
                        <a:pt x="67" y="21"/>
                        <a:pt x="67" y="21"/>
                        <a:pt x="67" y="21"/>
                      </a:cubicBezTo>
                      <a:cubicBezTo>
                        <a:pt x="72" y="23"/>
                        <a:pt x="74" y="12"/>
                        <a:pt x="79" y="18"/>
                      </a:cubicBezTo>
                      <a:cubicBezTo>
                        <a:pt x="78" y="15"/>
                        <a:pt x="78" y="15"/>
                        <a:pt x="78" y="15"/>
                      </a:cubicBezTo>
                      <a:cubicBezTo>
                        <a:pt x="79" y="15"/>
                        <a:pt x="80" y="16"/>
                        <a:pt x="81" y="16"/>
                      </a:cubicBezTo>
                      <a:cubicBezTo>
                        <a:pt x="81" y="15"/>
                        <a:pt x="81" y="15"/>
                        <a:pt x="81" y="15"/>
                      </a:cubicBezTo>
                      <a:cubicBezTo>
                        <a:pt x="83" y="13"/>
                        <a:pt x="85" y="13"/>
                        <a:pt x="88" y="14"/>
                      </a:cubicBezTo>
                      <a:cubicBezTo>
                        <a:pt x="88" y="16"/>
                        <a:pt x="87" y="15"/>
                        <a:pt x="86" y="16"/>
                      </a:cubicBezTo>
                      <a:cubicBezTo>
                        <a:pt x="87" y="18"/>
                        <a:pt x="89" y="13"/>
                        <a:pt x="91" y="13"/>
                      </a:cubicBezTo>
                      <a:cubicBezTo>
                        <a:pt x="93" y="15"/>
                        <a:pt x="91" y="16"/>
                        <a:pt x="91" y="17"/>
                      </a:cubicBezTo>
                      <a:cubicBezTo>
                        <a:pt x="98" y="14"/>
                        <a:pt x="101" y="20"/>
                        <a:pt x="105" y="10"/>
                      </a:cubicBezTo>
                      <a:cubicBezTo>
                        <a:pt x="105" y="9"/>
                        <a:pt x="103" y="7"/>
                        <a:pt x="105" y="6"/>
                      </a:cubicBezTo>
                      <a:cubicBezTo>
                        <a:pt x="101" y="4"/>
                        <a:pt x="98" y="8"/>
                        <a:pt x="94" y="11"/>
                      </a:cubicBezTo>
                      <a:cubicBezTo>
                        <a:pt x="95" y="11"/>
                        <a:pt x="95" y="11"/>
                        <a:pt x="95" y="11"/>
                      </a:cubicBezTo>
                      <a:cubicBezTo>
                        <a:pt x="93" y="20"/>
                        <a:pt x="92" y="9"/>
                        <a:pt x="88" y="13"/>
                      </a:cubicBezTo>
                      <a:cubicBezTo>
                        <a:pt x="89" y="9"/>
                        <a:pt x="91" y="9"/>
                        <a:pt x="92" y="7"/>
                      </a:cubicBezTo>
                      <a:cubicBezTo>
                        <a:pt x="85" y="0"/>
                        <a:pt x="84" y="13"/>
                        <a:pt x="79" y="4"/>
                      </a:cubicBezTo>
                      <a:cubicBezTo>
                        <a:pt x="80" y="4"/>
                        <a:pt x="80" y="4"/>
                        <a:pt x="80" y="4"/>
                      </a:cubicBezTo>
                      <a:cubicBezTo>
                        <a:pt x="79" y="3"/>
                        <a:pt x="78" y="5"/>
                        <a:pt x="76" y="6"/>
                      </a:cubicBezTo>
                      <a:cubicBezTo>
                        <a:pt x="77" y="7"/>
                        <a:pt x="78" y="7"/>
                        <a:pt x="79" y="8"/>
                      </a:cubicBezTo>
                      <a:cubicBezTo>
                        <a:pt x="78" y="9"/>
                        <a:pt x="77" y="13"/>
                        <a:pt x="77" y="15"/>
                      </a:cubicBezTo>
                      <a:cubicBezTo>
                        <a:pt x="75" y="11"/>
                        <a:pt x="75" y="17"/>
                        <a:pt x="73" y="15"/>
                      </a:cubicBezTo>
                      <a:cubicBezTo>
                        <a:pt x="72" y="11"/>
                        <a:pt x="74" y="12"/>
                        <a:pt x="75" y="9"/>
                      </a:cubicBezTo>
                      <a:cubicBezTo>
                        <a:pt x="73" y="12"/>
                        <a:pt x="73" y="12"/>
                        <a:pt x="73" y="12"/>
                      </a:cubicBezTo>
                      <a:cubicBezTo>
                        <a:pt x="70" y="13"/>
                        <a:pt x="70" y="8"/>
                        <a:pt x="68" y="6"/>
                      </a:cubicBezTo>
                      <a:cubicBezTo>
                        <a:pt x="66" y="9"/>
                        <a:pt x="70" y="8"/>
                        <a:pt x="68" y="12"/>
                      </a:cubicBezTo>
                      <a:cubicBezTo>
                        <a:pt x="65" y="8"/>
                        <a:pt x="53" y="10"/>
                        <a:pt x="48" y="14"/>
                      </a:cubicBezTo>
                      <a:cubicBezTo>
                        <a:pt x="50" y="13"/>
                        <a:pt x="48" y="9"/>
                        <a:pt x="51" y="10"/>
                      </a:cubicBezTo>
                      <a:cubicBezTo>
                        <a:pt x="50" y="9"/>
                        <a:pt x="47" y="11"/>
                        <a:pt x="47" y="14"/>
                      </a:cubicBezTo>
                      <a:cubicBezTo>
                        <a:pt x="43" y="17"/>
                        <a:pt x="38" y="15"/>
                        <a:pt x="34" y="13"/>
                      </a:cubicBezTo>
                      <a:cubicBezTo>
                        <a:pt x="35" y="15"/>
                        <a:pt x="35" y="15"/>
                        <a:pt x="35" y="15"/>
                      </a:cubicBezTo>
                      <a:cubicBezTo>
                        <a:pt x="32" y="21"/>
                        <a:pt x="28" y="12"/>
                        <a:pt x="22" y="15"/>
                      </a:cubicBezTo>
                      <a:cubicBezTo>
                        <a:pt x="22" y="15"/>
                        <a:pt x="22" y="15"/>
                        <a:pt x="22" y="15"/>
                      </a:cubicBezTo>
                      <a:cubicBezTo>
                        <a:pt x="21" y="16"/>
                        <a:pt x="19" y="23"/>
                        <a:pt x="16" y="21"/>
                      </a:cubicBezTo>
                      <a:cubicBezTo>
                        <a:pt x="17" y="18"/>
                        <a:pt x="18" y="18"/>
                        <a:pt x="18" y="1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7" name="Freeform 1575"/>
                <p:cNvSpPr>
                  <a:spLocks/>
                </p:cNvSpPr>
                <p:nvPr/>
              </p:nvSpPr>
              <p:spPr bwMode="auto">
                <a:xfrm>
                  <a:off x="3496" y="3214"/>
                  <a:ext cx="4" cy="8"/>
                </a:xfrm>
                <a:custGeom>
                  <a:avLst/>
                  <a:gdLst>
                    <a:gd name="T0" fmla="*/ 3 w 5"/>
                    <a:gd name="T1" fmla="*/ 5 h 9"/>
                    <a:gd name="T2" fmla="*/ 5 w 5"/>
                    <a:gd name="T3" fmla="*/ 1 h 9"/>
                    <a:gd name="T4" fmla="*/ 1 w 5"/>
                    <a:gd name="T5" fmla="*/ 8 h 9"/>
                    <a:gd name="T6" fmla="*/ 4 w 5"/>
                    <a:gd name="T7" fmla="*/ 7 h 9"/>
                    <a:gd name="T8" fmla="*/ 3 w 5"/>
                    <a:gd name="T9" fmla="*/ 5 h 9"/>
                  </a:gdLst>
                  <a:ahLst/>
                  <a:cxnLst>
                    <a:cxn ang="0">
                      <a:pos x="T0" y="T1"/>
                    </a:cxn>
                    <a:cxn ang="0">
                      <a:pos x="T2" y="T3"/>
                    </a:cxn>
                    <a:cxn ang="0">
                      <a:pos x="T4" y="T5"/>
                    </a:cxn>
                    <a:cxn ang="0">
                      <a:pos x="T6" y="T7"/>
                    </a:cxn>
                    <a:cxn ang="0">
                      <a:pos x="T8" y="T9"/>
                    </a:cxn>
                  </a:cxnLst>
                  <a:rect l="0" t="0" r="r" b="b"/>
                  <a:pathLst>
                    <a:path w="5" h="9">
                      <a:moveTo>
                        <a:pt x="3" y="5"/>
                      </a:moveTo>
                      <a:cubicBezTo>
                        <a:pt x="5" y="1"/>
                        <a:pt x="5" y="1"/>
                        <a:pt x="5" y="1"/>
                      </a:cubicBezTo>
                      <a:cubicBezTo>
                        <a:pt x="3" y="0"/>
                        <a:pt x="0" y="5"/>
                        <a:pt x="1" y="8"/>
                      </a:cubicBezTo>
                      <a:cubicBezTo>
                        <a:pt x="2" y="7"/>
                        <a:pt x="4" y="9"/>
                        <a:pt x="4" y="7"/>
                      </a:cubicBezTo>
                      <a:cubicBezTo>
                        <a:pt x="4" y="6"/>
                        <a:pt x="4" y="5"/>
                        <a:pt x="3" y="5"/>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8" name="Freeform 1576"/>
                <p:cNvSpPr>
                  <a:spLocks/>
                </p:cNvSpPr>
                <p:nvPr/>
              </p:nvSpPr>
              <p:spPr bwMode="auto">
                <a:xfrm>
                  <a:off x="3450" y="3210"/>
                  <a:ext cx="47" cy="15"/>
                </a:xfrm>
                <a:custGeom>
                  <a:avLst/>
                  <a:gdLst>
                    <a:gd name="T0" fmla="*/ 20 w 55"/>
                    <a:gd name="T1" fmla="*/ 8 h 17"/>
                    <a:gd name="T2" fmla="*/ 19 w 55"/>
                    <a:gd name="T3" fmla="*/ 11 h 17"/>
                    <a:gd name="T4" fmla="*/ 39 w 55"/>
                    <a:gd name="T5" fmla="*/ 14 h 17"/>
                    <a:gd name="T6" fmla="*/ 46 w 55"/>
                    <a:gd name="T7" fmla="*/ 8 h 17"/>
                    <a:gd name="T8" fmla="*/ 47 w 55"/>
                    <a:gd name="T9" fmla="*/ 12 h 17"/>
                    <a:gd name="T10" fmla="*/ 53 w 55"/>
                    <a:gd name="T11" fmla="*/ 7 h 17"/>
                    <a:gd name="T12" fmla="*/ 50 w 55"/>
                    <a:gd name="T13" fmla="*/ 9 h 17"/>
                    <a:gd name="T14" fmla="*/ 50 w 55"/>
                    <a:gd name="T15" fmla="*/ 7 h 17"/>
                    <a:gd name="T16" fmla="*/ 47 w 55"/>
                    <a:gd name="T17" fmla="*/ 8 h 17"/>
                    <a:gd name="T18" fmla="*/ 48 w 55"/>
                    <a:gd name="T19" fmla="*/ 5 h 17"/>
                    <a:gd name="T20" fmla="*/ 38 w 55"/>
                    <a:gd name="T21" fmla="*/ 10 h 17"/>
                    <a:gd name="T22" fmla="*/ 39 w 55"/>
                    <a:gd name="T23" fmla="*/ 5 h 17"/>
                    <a:gd name="T24" fmla="*/ 29 w 55"/>
                    <a:gd name="T25" fmla="*/ 2 h 17"/>
                    <a:gd name="T26" fmla="*/ 30 w 55"/>
                    <a:gd name="T27" fmla="*/ 4 h 17"/>
                    <a:gd name="T28" fmla="*/ 31 w 55"/>
                    <a:gd name="T29" fmla="*/ 8 h 17"/>
                    <a:gd name="T30" fmla="*/ 28 w 55"/>
                    <a:gd name="T31" fmla="*/ 2 h 17"/>
                    <a:gd name="T32" fmla="*/ 10 w 55"/>
                    <a:gd name="T33" fmla="*/ 3 h 17"/>
                    <a:gd name="T34" fmla="*/ 5 w 55"/>
                    <a:gd name="T35" fmla="*/ 10 h 17"/>
                    <a:gd name="T36" fmla="*/ 7 w 55"/>
                    <a:gd name="T37" fmla="*/ 5 h 17"/>
                    <a:gd name="T38" fmla="*/ 4 w 55"/>
                    <a:gd name="T39" fmla="*/ 3 h 17"/>
                    <a:gd name="T40" fmla="*/ 0 w 55"/>
                    <a:gd name="T41" fmla="*/ 12 h 17"/>
                    <a:gd name="T42" fmla="*/ 20 w 55"/>
                    <a:gd name="T4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17">
                      <a:moveTo>
                        <a:pt x="20" y="8"/>
                      </a:moveTo>
                      <a:cubicBezTo>
                        <a:pt x="19" y="8"/>
                        <a:pt x="19" y="10"/>
                        <a:pt x="19" y="11"/>
                      </a:cubicBezTo>
                      <a:cubicBezTo>
                        <a:pt x="27" y="11"/>
                        <a:pt x="36" y="11"/>
                        <a:pt x="39" y="14"/>
                      </a:cubicBezTo>
                      <a:cubicBezTo>
                        <a:pt x="42" y="15"/>
                        <a:pt x="43" y="9"/>
                        <a:pt x="46" y="8"/>
                      </a:cubicBezTo>
                      <a:cubicBezTo>
                        <a:pt x="47" y="12"/>
                        <a:pt x="47" y="12"/>
                        <a:pt x="47" y="12"/>
                      </a:cubicBezTo>
                      <a:cubicBezTo>
                        <a:pt x="49" y="9"/>
                        <a:pt x="55" y="14"/>
                        <a:pt x="53" y="7"/>
                      </a:cubicBezTo>
                      <a:cubicBezTo>
                        <a:pt x="53" y="7"/>
                        <a:pt x="51" y="10"/>
                        <a:pt x="50" y="9"/>
                      </a:cubicBezTo>
                      <a:cubicBezTo>
                        <a:pt x="50" y="7"/>
                        <a:pt x="50" y="7"/>
                        <a:pt x="50" y="7"/>
                      </a:cubicBezTo>
                      <a:cubicBezTo>
                        <a:pt x="47" y="8"/>
                        <a:pt x="47" y="8"/>
                        <a:pt x="47" y="8"/>
                      </a:cubicBezTo>
                      <a:cubicBezTo>
                        <a:pt x="48" y="5"/>
                        <a:pt x="48" y="5"/>
                        <a:pt x="48" y="5"/>
                      </a:cubicBezTo>
                      <a:cubicBezTo>
                        <a:pt x="43" y="0"/>
                        <a:pt x="44" y="13"/>
                        <a:pt x="38" y="10"/>
                      </a:cubicBezTo>
                      <a:cubicBezTo>
                        <a:pt x="39" y="5"/>
                        <a:pt x="39" y="5"/>
                        <a:pt x="39" y="5"/>
                      </a:cubicBezTo>
                      <a:cubicBezTo>
                        <a:pt x="35" y="4"/>
                        <a:pt x="33" y="6"/>
                        <a:pt x="29" y="2"/>
                      </a:cubicBezTo>
                      <a:cubicBezTo>
                        <a:pt x="29" y="2"/>
                        <a:pt x="29" y="5"/>
                        <a:pt x="30" y="4"/>
                      </a:cubicBezTo>
                      <a:cubicBezTo>
                        <a:pt x="30" y="4"/>
                        <a:pt x="31" y="6"/>
                        <a:pt x="31" y="8"/>
                      </a:cubicBezTo>
                      <a:cubicBezTo>
                        <a:pt x="24" y="12"/>
                        <a:pt x="32" y="5"/>
                        <a:pt x="28" y="2"/>
                      </a:cubicBezTo>
                      <a:cubicBezTo>
                        <a:pt x="22" y="6"/>
                        <a:pt x="12" y="8"/>
                        <a:pt x="10" y="3"/>
                      </a:cubicBezTo>
                      <a:cubicBezTo>
                        <a:pt x="12" y="7"/>
                        <a:pt x="8" y="10"/>
                        <a:pt x="5" y="10"/>
                      </a:cubicBezTo>
                      <a:cubicBezTo>
                        <a:pt x="4" y="7"/>
                        <a:pt x="7" y="6"/>
                        <a:pt x="7" y="5"/>
                      </a:cubicBezTo>
                      <a:cubicBezTo>
                        <a:pt x="6" y="4"/>
                        <a:pt x="5" y="2"/>
                        <a:pt x="4" y="3"/>
                      </a:cubicBezTo>
                      <a:cubicBezTo>
                        <a:pt x="5" y="6"/>
                        <a:pt x="3" y="11"/>
                        <a:pt x="0" y="12"/>
                      </a:cubicBezTo>
                      <a:cubicBezTo>
                        <a:pt x="6" y="17"/>
                        <a:pt x="13" y="6"/>
                        <a:pt x="20" y="8"/>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9" name="Freeform 1577"/>
                <p:cNvSpPr>
                  <a:spLocks/>
                </p:cNvSpPr>
                <p:nvPr/>
              </p:nvSpPr>
              <p:spPr bwMode="auto">
                <a:xfrm>
                  <a:off x="3463" y="3220"/>
                  <a:ext cx="3" cy="1"/>
                </a:xfrm>
                <a:custGeom>
                  <a:avLst/>
                  <a:gdLst>
                    <a:gd name="T0" fmla="*/ 1 w 3"/>
                    <a:gd name="T1" fmla="*/ 1 h 1"/>
                    <a:gd name="T2" fmla="*/ 3 w 3"/>
                    <a:gd name="T3" fmla="*/ 0 h 1"/>
                    <a:gd name="T4" fmla="*/ 0 w 3"/>
                    <a:gd name="T5" fmla="*/ 0 h 1"/>
                    <a:gd name="T6" fmla="*/ 1 w 3"/>
                    <a:gd name="T7" fmla="*/ 1 h 1"/>
                  </a:gdLst>
                  <a:ahLst/>
                  <a:cxnLst>
                    <a:cxn ang="0">
                      <a:pos x="T0" y="T1"/>
                    </a:cxn>
                    <a:cxn ang="0">
                      <a:pos x="T2" y="T3"/>
                    </a:cxn>
                    <a:cxn ang="0">
                      <a:pos x="T4" y="T5"/>
                    </a:cxn>
                    <a:cxn ang="0">
                      <a:pos x="T6" y="T7"/>
                    </a:cxn>
                  </a:cxnLst>
                  <a:rect l="0" t="0" r="r" b="b"/>
                  <a:pathLst>
                    <a:path w="3" h="1">
                      <a:moveTo>
                        <a:pt x="1" y="1"/>
                      </a:moveTo>
                      <a:lnTo>
                        <a:pt x="3" y="0"/>
                      </a:ln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0" name="Freeform 1578"/>
                <p:cNvSpPr>
                  <a:spLocks/>
                </p:cNvSpPr>
                <p:nvPr/>
              </p:nvSpPr>
              <p:spPr bwMode="auto">
                <a:xfrm>
                  <a:off x="3495" y="2662"/>
                  <a:ext cx="574" cy="427"/>
                </a:xfrm>
                <a:custGeom>
                  <a:avLst/>
                  <a:gdLst>
                    <a:gd name="T0" fmla="*/ 14 w 666"/>
                    <a:gd name="T1" fmla="*/ 36 h 495"/>
                    <a:gd name="T2" fmla="*/ 17 w 666"/>
                    <a:gd name="T3" fmla="*/ 5 h 495"/>
                    <a:gd name="T4" fmla="*/ 51 w 666"/>
                    <a:gd name="T5" fmla="*/ 7 h 495"/>
                    <a:gd name="T6" fmla="*/ 232 w 666"/>
                    <a:gd name="T7" fmla="*/ 13 h 495"/>
                    <a:gd name="T8" fmla="*/ 396 w 666"/>
                    <a:gd name="T9" fmla="*/ 25 h 495"/>
                    <a:gd name="T10" fmla="*/ 550 w 666"/>
                    <a:gd name="T11" fmla="*/ 27 h 495"/>
                    <a:gd name="T12" fmla="*/ 603 w 666"/>
                    <a:gd name="T13" fmla="*/ 17 h 495"/>
                    <a:gd name="T14" fmla="*/ 644 w 666"/>
                    <a:gd name="T15" fmla="*/ 12 h 495"/>
                    <a:gd name="T16" fmla="*/ 650 w 666"/>
                    <a:gd name="T17" fmla="*/ 82 h 495"/>
                    <a:gd name="T18" fmla="*/ 653 w 666"/>
                    <a:gd name="T19" fmla="*/ 153 h 495"/>
                    <a:gd name="T20" fmla="*/ 659 w 666"/>
                    <a:gd name="T21" fmla="*/ 339 h 495"/>
                    <a:gd name="T22" fmla="*/ 657 w 666"/>
                    <a:gd name="T23" fmla="*/ 427 h 495"/>
                    <a:gd name="T24" fmla="*/ 645 w 666"/>
                    <a:gd name="T25" fmla="*/ 485 h 495"/>
                    <a:gd name="T26" fmla="*/ 583 w 666"/>
                    <a:gd name="T27" fmla="*/ 493 h 495"/>
                    <a:gd name="T28" fmla="*/ 497 w 666"/>
                    <a:gd name="T29" fmla="*/ 491 h 495"/>
                    <a:gd name="T30" fmla="*/ 421 w 666"/>
                    <a:gd name="T31" fmla="*/ 487 h 495"/>
                    <a:gd name="T32" fmla="*/ 331 w 666"/>
                    <a:gd name="T33" fmla="*/ 487 h 495"/>
                    <a:gd name="T34" fmla="*/ 6 w 666"/>
                    <a:gd name="T35" fmla="*/ 470 h 495"/>
                    <a:gd name="T36" fmla="*/ 11 w 666"/>
                    <a:gd name="T37" fmla="*/ 318 h 495"/>
                    <a:gd name="T38" fmla="*/ 36 w 666"/>
                    <a:gd name="T39" fmla="*/ 249 h 495"/>
                    <a:gd name="T40" fmla="*/ 31 w 666"/>
                    <a:gd name="T41" fmla="*/ 223 h 495"/>
                    <a:gd name="T42" fmla="*/ 17 w 666"/>
                    <a:gd name="T43" fmla="*/ 200 h 495"/>
                    <a:gd name="T44" fmla="*/ 1 w 666"/>
                    <a:gd name="T45" fmla="*/ 178 h 495"/>
                    <a:gd name="T46" fmla="*/ 15 w 666"/>
                    <a:gd name="T47" fmla="*/ 144 h 495"/>
                    <a:gd name="T48" fmla="*/ 14 w 666"/>
                    <a:gd name="T49" fmla="*/ 36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6" h="495">
                      <a:moveTo>
                        <a:pt x="14" y="36"/>
                      </a:moveTo>
                      <a:cubicBezTo>
                        <a:pt x="14" y="29"/>
                        <a:pt x="11" y="10"/>
                        <a:pt x="17" y="5"/>
                      </a:cubicBezTo>
                      <a:cubicBezTo>
                        <a:pt x="24" y="0"/>
                        <a:pt x="43" y="7"/>
                        <a:pt x="51" y="7"/>
                      </a:cubicBezTo>
                      <a:cubicBezTo>
                        <a:pt x="111" y="6"/>
                        <a:pt x="172" y="8"/>
                        <a:pt x="232" y="13"/>
                      </a:cubicBezTo>
                      <a:cubicBezTo>
                        <a:pt x="286" y="18"/>
                        <a:pt x="341" y="19"/>
                        <a:pt x="396" y="25"/>
                      </a:cubicBezTo>
                      <a:cubicBezTo>
                        <a:pt x="449" y="30"/>
                        <a:pt x="497" y="35"/>
                        <a:pt x="550" y="27"/>
                      </a:cubicBezTo>
                      <a:cubicBezTo>
                        <a:pt x="567" y="25"/>
                        <a:pt x="585" y="23"/>
                        <a:pt x="603" y="17"/>
                      </a:cubicBezTo>
                      <a:cubicBezTo>
                        <a:pt x="616" y="13"/>
                        <a:pt x="631" y="16"/>
                        <a:pt x="644" y="12"/>
                      </a:cubicBezTo>
                      <a:cubicBezTo>
                        <a:pt x="645" y="35"/>
                        <a:pt x="648" y="58"/>
                        <a:pt x="650" y="82"/>
                      </a:cubicBezTo>
                      <a:cubicBezTo>
                        <a:pt x="652" y="105"/>
                        <a:pt x="652" y="129"/>
                        <a:pt x="653" y="153"/>
                      </a:cubicBezTo>
                      <a:cubicBezTo>
                        <a:pt x="656" y="215"/>
                        <a:pt x="659" y="277"/>
                        <a:pt x="659" y="339"/>
                      </a:cubicBezTo>
                      <a:cubicBezTo>
                        <a:pt x="659" y="369"/>
                        <a:pt x="659" y="398"/>
                        <a:pt x="657" y="427"/>
                      </a:cubicBezTo>
                      <a:cubicBezTo>
                        <a:pt x="655" y="445"/>
                        <a:pt x="666" y="475"/>
                        <a:pt x="645" y="485"/>
                      </a:cubicBezTo>
                      <a:cubicBezTo>
                        <a:pt x="627" y="493"/>
                        <a:pt x="604" y="492"/>
                        <a:pt x="583" y="493"/>
                      </a:cubicBezTo>
                      <a:cubicBezTo>
                        <a:pt x="555" y="495"/>
                        <a:pt x="526" y="489"/>
                        <a:pt x="497" y="491"/>
                      </a:cubicBezTo>
                      <a:cubicBezTo>
                        <a:pt x="470" y="492"/>
                        <a:pt x="447" y="491"/>
                        <a:pt x="421" y="487"/>
                      </a:cubicBezTo>
                      <a:cubicBezTo>
                        <a:pt x="391" y="483"/>
                        <a:pt x="361" y="489"/>
                        <a:pt x="331" y="487"/>
                      </a:cubicBezTo>
                      <a:cubicBezTo>
                        <a:pt x="223" y="478"/>
                        <a:pt x="115" y="475"/>
                        <a:pt x="6" y="470"/>
                      </a:cubicBezTo>
                      <a:cubicBezTo>
                        <a:pt x="10" y="420"/>
                        <a:pt x="13" y="369"/>
                        <a:pt x="11" y="318"/>
                      </a:cubicBezTo>
                      <a:cubicBezTo>
                        <a:pt x="11" y="292"/>
                        <a:pt x="27" y="274"/>
                        <a:pt x="36" y="249"/>
                      </a:cubicBezTo>
                      <a:cubicBezTo>
                        <a:pt x="40" y="237"/>
                        <a:pt x="37" y="234"/>
                        <a:pt x="31" y="223"/>
                      </a:cubicBezTo>
                      <a:cubicBezTo>
                        <a:pt x="26" y="215"/>
                        <a:pt x="22" y="207"/>
                        <a:pt x="17" y="200"/>
                      </a:cubicBezTo>
                      <a:cubicBezTo>
                        <a:pt x="14" y="194"/>
                        <a:pt x="2" y="185"/>
                        <a:pt x="1" y="178"/>
                      </a:cubicBezTo>
                      <a:cubicBezTo>
                        <a:pt x="0" y="169"/>
                        <a:pt x="13" y="155"/>
                        <a:pt x="15" y="144"/>
                      </a:cubicBezTo>
                      <a:cubicBezTo>
                        <a:pt x="20" y="108"/>
                        <a:pt x="14" y="72"/>
                        <a:pt x="14" y="36"/>
                      </a:cubicBezTo>
                      <a:close/>
                    </a:path>
                  </a:pathLst>
                </a:custGeom>
                <a:solidFill>
                  <a:srgbClr val="DEF7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1" name="Freeform 1579"/>
                <p:cNvSpPr>
                  <a:spLocks/>
                </p:cNvSpPr>
                <p:nvPr/>
              </p:nvSpPr>
              <p:spPr bwMode="auto">
                <a:xfrm>
                  <a:off x="3707" y="2565"/>
                  <a:ext cx="150" cy="86"/>
                </a:xfrm>
                <a:custGeom>
                  <a:avLst/>
                  <a:gdLst>
                    <a:gd name="T0" fmla="*/ 0 w 174"/>
                    <a:gd name="T1" fmla="*/ 6 h 100"/>
                    <a:gd name="T2" fmla="*/ 43 w 174"/>
                    <a:gd name="T3" fmla="*/ 62 h 100"/>
                    <a:gd name="T4" fmla="*/ 92 w 174"/>
                    <a:gd name="T5" fmla="*/ 100 h 100"/>
                    <a:gd name="T6" fmla="*/ 131 w 174"/>
                    <a:gd name="T7" fmla="*/ 55 h 100"/>
                    <a:gd name="T8" fmla="*/ 174 w 174"/>
                    <a:gd name="T9" fmla="*/ 10 h 100"/>
                    <a:gd name="T10" fmla="*/ 87 w 174"/>
                    <a:gd name="T11" fmla="*/ 12 h 100"/>
                    <a:gd name="T12" fmla="*/ 46 w 174"/>
                    <a:gd name="T13" fmla="*/ 6 h 100"/>
                    <a:gd name="T14" fmla="*/ 5 w 174"/>
                    <a:gd name="T15" fmla="*/ 4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00">
                      <a:moveTo>
                        <a:pt x="0" y="6"/>
                      </a:moveTo>
                      <a:cubicBezTo>
                        <a:pt x="14" y="20"/>
                        <a:pt x="26" y="45"/>
                        <a:pt x="43" y="62"/>
                      </a:cubicBezTo>
                      <a:cubicBezTo>
                        <a:pt x="57" y="74"/>
                        <a:pt x="75" y="92"/>
                        <a:pt x="92" y="100"/>
                      </a:cubicBezTo>
                      <a:cubicBezTo>
                        <a:pt x="105" y="84"/>
                        <a:pt x="116" y="69"/>
                        <a:pt x="131" y="55"/>
                      </a:cubicBezTo>
                      <a:cubicBezTo>
                        <a:pt x="145" y="42"/>
                        <a:pt x="165" y="26"/>
                        <a:pt x="174" y="10"/>
                      </a:cubicBezTo>
                      <a:cubicBezTo>
                        <a:pt x="146" y="5"/>
                        <a:pt x="116" y="16"/>
                        <a:pt x="87" y="12"/>
                      </a:cubicBezTo>
                      <a:cubicBezTo>
                        <a:pt x="74" y="10"/>
                        <a:pt x="60" y="8"/>
                        <a:pt x="46" y="6"/>
                      </a:cubicBezTo>
                      <a:cubicBezTo>
                        <a:pt x="36" y="5"/>
                        <a:pt x="13" y="0"/>
                        <a:pt x="5" y="4"/>
                      </a:cubicBezTo>
                    </a:path>
                  </a:pathLst>
                </a:custGeom>
                <a:solidFill>
                  <a:srgbClr val="ADD5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2" name="Freeform 1580"/>
                <p:cNvSpPr>
                  <a:spLocks/>
                </p:cNvSpPr>
                <p:nvPr/>
              </p:nvSpPr>
              <p:spPr bwMode="auto">
                <a:xfrm>
                  <a:off x="3338" y="1936"/>
                  <a:ext cx="912" cy="651"/>
                </a:xfrm>
                <a:custGeom>
                  <a:avLst/>
                  <a:gdLst>
                    <a:gd name="T0" fmla="*/ 1030 w 1058"/>
                    <a:gd name="T1" fmla="*/ 81 h 755"/>
                    <a:gd name="T2" fmla="*/ 966 w 1058"/>
                    <a:gd name="T3" fmla="*/ 38 h 755"/>
                    <a:gd name="T4" fmla="*/ 891 w 1058"/>
                    <a:gd name="T5" fmla="*/ 21 h 755"/>
                    <a:gd name="T6" fmla="*/ 766 w 1058"/>
                    <a:gd name="T7" fmla="*/ 115 h 755"/>
                    <a:gd name="T8" fmla="*/ 645 w 1058"/>
                    <a:gd name="T9" fmla="*/ 58 h 755"/>
                    <a:gd name="T10" fmla="*/ 471 w 1058"/>
                    <a:gd name="T11" fmla="*/ 51 h 755"/>
                    <a:gd name="T12" fmla="*/ 377 w 1058"/>
                    <a:gd name="T13" fmla="*/ 71 h 755"/>
                    <a:gd name="T14" fmla="*/ 330 w 1058"/>
                    <a:gd name="T15" fmla="*/ 92 h 755"/>
                    <a:gd name="T16" fmla="*/ 289 w 1058"/>
                    <a:gd name="T17" fmla="*/ 110 h 755"/>
                    <a:gd name="T18" fmla="*/ 166 w 1058"/>
                    <a:gd name="T19" fmla="*/ 3 h 755"/>
                    <a:gd name="T20" fmla="*/ 32 w 1058"/>
                    <a:gd name="T21" fmla="*/ 72 h 755"/>
                    <a:gd name="T22" fmla="*/ 33 w 1058"/>
                    <a:gd name="T23" fmla="*/ 223 h 755"/>
                    <a:gd name="T24" fmla="*/ 86 w 1058"/>
                    <a:gd name="T25" fmla="*/ 279 h 755"/>
                    <a:gd name="T26" fmla="*/ 159 w 1058"/>
                    <a:gd name="T27" fmla="*/ 310 h 755"/>
                    <a:gd name="T28" fmla="*/ 166 w 1058"/>
                    <a:gd name="T29" fmla="*/ 306 h 755"/>
                    <a:gd name="T30" fmla="*/ 144 w 1058"/>
                    <a:gd name="T31" fmla="*/ 395 h 755"/>
                    <a:gd name="T32" fmla="*/ 142 w 1058"/>
                    <a:gd name="T33" fmla="*/ 405 h 755"/>
                    <a:gd name="T34" fmla="*/ 140 w 1058"/>
                    <a:gd name="T35" fmla="*/ 409 h 755"/>
                    <a:gd name="T36" fmla="*/ 121 w 1058"/>
                    <a:gd name="T37" fmla="*/ 565 h 755"/>
                    <a:gd name="T38" fmla="*/ 112 w 1058"/>
                    <a:gd name="T39" fmla="*/ 605 h 755"/>
                    <a:gd name="T40" fmla="*/ 99 w 1058"/>
                    <a:gd name="T41" fmla="*/ 693 h 755"/>
                    <a:gd name="T42" fmla="*/ 428 w 1058"/>
                    <a:gd name="T43" fmla="*/ 739 h 755"/>
                    <a:gd name="T44" fmla="*/ 749 w 1058"/>
                    <a:gd name="T45" fmla="*/ 741 h 755"/>
                    <a:gd name="T46" fmla="*/ 945 w 1058"/>
                    <a:gd name="T47" fmla="*/ 709 h 755"/>
                    <a:gd name="T48" fmla="*/ 976 w 1058"/>
                    <a:gd name="T49" fmla="*/ 692 h 755"/>
                    <a:gd name="T50" fmla="*/ 960 w 1058"/>
                    <a:gd name="T51" fmla="*/ 635 h 755"/>
                    <a:gd name="T52" fmla="*/ 934 w 1058"/>
                    <a:gd name="T53" fmla="*/ 511 h 755"/>
                    <a:gd name="T54" fmla="*/ 910 w 1058"/>
                    <a:gd name="T55" fmla="*/ 424 h 755"/>
                    <a:gd name="T56" fmla="*/ 909 w 1058"/>
                    <a:gd name="T57" fmla="*/ 411 h 755"/>
                    <a:gd name="T58" fmla="*/ 892 w 1058"/>
                    <a:gd name="T59" fmla="*/ 337 h 755"/>
                    <a:gd name="T60" fmla="*/ 887 w 1058"/>
                    <a:gd name="T61" fmla="*/ 313 h 755"/>
                    <a:gd name="T62" fmla="*/ 889 w 1058"/>
                    <a:gd name="T63" fmla="*/ 307 h 755"/>
                    <a:gd name="T64" fmla="*/ 939 w 1058"/>
                    <a:gd name="T65" fmla="*/ 313 h 755"/>
                    <a:gd name="T66" fmla="*/ 1029 w 1058"/>
                    <a:gd name="T67" fmla="*/ 233 h 755"/>
                    <a:gd name="T68" fmla="*/ 1030 w 1058"/>
                    <a:gd name="T69" fmla="*/ 8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8" h="755">
                      <a:moveTo>
                        <a:pt x="1030" y="81"/>
                      </a:moveTo>
                      <a:cubicBezTo>
                        <a:pt x="1020" y="62"/>
                        <a:pt x="986" y="46"/>
                        <a:pt x="966" y="38"/>
                      </a:cubicBezTo>
                      <a:cubicBezTo>
                        <a:pt x="944" y="31"/>
                        <a:pt x="915" y="20"/>
                        <a:pt x="891" y="21"/>
                      </a:cubicBezTo>
                      <a:cubicBezTo>
                        <a:pt x="839" y="24"/>
                        <a:pt x="764" y="49"/>
                        <a:pt x="766" y="115"/>
                      </a:cubicBezTo>
                      <a:cubicBezTo>
                        <a:pt x="728" y="95"/>
                        <a:pt x="687" y="69"/>
                        <a:pt x="645" y="58"/>
                      </a:cubicBezTo>
                      <a:cubicBezTo>
                        <a:pt x="588" y="43"/>
                        <a:pt x="529" y="39"/>
                        <a:pt x="471" y="51"/>
                      </a:cubicBezTo>
                      <a:cubicBezTo>
                        <a:pt x="439" y="57"/>
                        <a:pt x="408" y="59"/>
                        <a:pt x="377" y="71"/>
                      </a:cubicBezTo>
                      <a:cubicBezTo>
                        <a:pt x="361" y="78"/>
                        <a:pt x="345" y="84"/>
                        <a:pt x="330" y="92"/>
                      </a:cubicBezTo>
                      <a:cubicBezTo>
                        <a:pt x="318" y="97"/>
                        <a:pt x="301" y="112"/>
                        <a:pt x="289" y="110"/>
                      </a:cubicBezTo>
                      <a:cubicBezTo>
                        <a:pt x="287" y="46"/>
                        <a:pt x="225" y="6"/>
                        <a:pt x="166" y="3"/>
                      </a:cubicBezTo>
                      <a:cubicBezTo>
                        <a:pt x="113" y="0"/>
                        <a:pt x="63" y="30"/>
                        <a:pt x="32" y="72"/>
                      </a:cubicBezTo>
                      <a:cubicBezTo>
                        <a:pt x="0" y="116"/>
                        <a:pt x="1" y="181"/>
                        <a:pt x="33" y="223"/>
                      </a:cubicBezTo>
                      <a:cubicBezTo>
                        <a:pt x="48" y="243"/>
                        <a:pt x="66" y="264"/>
                        <a:pt x="86" y="279"/>
                      </a:cubicBezTo>
                      <a:cubicBezTo>
                        <a:pt x="108" y="295"/>
                        <a:pt x="135" y="299"/>
                        <a:pt x="159" y="310"/>
                      </a:cubicBezTo>
                      <a:cubicBezTo>
                        <a:pt x="166" y="306"/>
                        <a:pt x="166" y="306"/>
                        <a:pt x="166" y="306"/>
                      </a:cubicBezTo>
                      <a:cubicBezTo>
                        <a:pt x="151" y="332"/>
                        <a:pt x="149" y="367"/>
                        <a:pt x="144" y="395"/>
                      </a:cubicBezTo>
                      <a:cubicBezTo>
                        <a:pt x="143" y="398"/>
                        <a:pt x="142" y="402"/>
                        <a:pt x="142" y="405"/>
                      </a:cubicBezTo>
                      <a:cubicBezTo>
                        <a:pt x="140" y="409"/>
                        <a:pt x="140" y="409"/>
                        <a:pt x="140" y="409"/>
                      </a:cubicBezTo>
                      <a:cubicBezTo>
                        <a:pt x="124" y="442"/>
                        <a:pt x="111" y="515"/>
                        <a:pt x="121" y="565"/>
                      </a:cubicBezTo>
                      <a:cubicBezTo>
                        <a:pt x="118" y="578"/>
                        <a:pt x="114" y="592"/>
                        <a:pt x="112" y="605"/>
                      </a:cubicBezTo>
                      <a:cubicBezTo>
                        <a:pt x="109" y="632"/>
                        <a:pt x="113" y="671"/>
                        <a:pt x="99" y="693"/>
                      </a:cubicBezTo>
                      <a:cubicBezTo>
                        <a:pt x="207" y="719"/>
                        <a:pt x="317" y="731"/>
                        <a:pt x="428" y="739"/>
                      </a:cubicBezTo>
                      <a:cubicBezTo>
                        <a:pt x="535" y="747"/>
                        <a:pt x="641" y="755"/>
                        <a:pt x="749" y="741"/>
                      </a:cubicBezTo>
                      <a:cubicBezTo>
                        <a:pt x="815" y="733"/>
                        <a:pt x="881" y="728"/>
                        <a:pt x="945" y="709"/>
                      </a:cubicBezTo>
                      <a:cubicBezTo>
                        <a:pt x="955" y="706"/>
                        <a:pt x="973" y="704"/>
                        <a:pt x="976" y="692"/>
                      </a:cubicBezTo>
                      <a:cubicBezTo>
                        <a:pt x="979" y="682"/>
                        <a:pt x="962" y="647"/>
                        <a:pt x="960" y="635"/>
                      </a:cubicBezTo>
                      <a:cubicBezTo>
                        <a:pt x="950" y="594"/>
                        <a:pt x="944" y="552"/>
                        <a:pt x="934" y="511"/>
                      </a:cubicBezTo>
                      <a:cubicBezTo>
                        <a:pt x="927" y="482"/>
                        <a:pt x="919" y="453"/>
                        <a:pt x="910" y="424"/>
                      </a:cubicBezTo>
                      <a:cubicBezTo>
                        <a:pt x="910" y="419"/>
                        <a:pt x="910" y="414"/>
                        <a:pt x="909" y="411"/>
                      </a:cubicBezTo>
                      <a:cubicBezTo>
                        <a:pt x="905" y="386"/>
                        <a:pt x="899" y="361"/>
                        <a:pt x="892" y="337"/>
                      </a:cubicBezTo>
                      <a:cubicBezTo>
                        <a:pt x="890" y="330"/>
                        <a:pt x="889" y="322"/>
                        <a:pt x="887" y="313"/>
                      </a:cubicBezTo>
                      <a:cubicBezTo>
                        <a:pt x="888" y="311"/>
                        <a:pt x="889" y="309"/>
                        <a:pt x="889" y="307"/>
                      </a:cubicBezTo>
                      <a:cubicBezTo>
                        <a:pt x="906" y="307"/>
                        <a:pt x="920" y="316"/>
                        <a:pt x="939" y="313"/>
                      </a:cubicBezTo>
                      <a:cubicBezTo>
                        <a:pt x="983" y="306"/>
                        <a:pt x="1010" y="270"/>
                        <a:pt x="1029" y="233"/>
                      </a:cubicBezTo>
                      <a:cubicBezTo>
                        <a:pt x="1054" y="185"/>
                        <a:pt x="1058" y="129"/>
                        <a:pt x="1030" y="81"/>
                      </a:cubicBezTo>
                      <a:close/>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3" name="Freeform 1581"/>
                <p:cNvSpPr>
                  <a:spLocks/>
                </p:cNvSpPr>
                <p:nvPr/>
              </p:nvSpPr>
              <p:spPr bwMode="auto">
                <a:xfrm>
                  <a:off x="4028" y="2009"/>
                  <a:ext cx="170" cy="157"/>
                </a:xfrm>
                <a:custGeom>
                  <a:avLst/>
                  <a:gdLst>
                    <a:gd name="T0" fmla="*/ 6 w 197"/>
                    <a:gd name="T1" fmla="*/ 64 h 183"/>
                    <a:gd name="T2" fmla="*/ 74 w 197"/>
                    <a:gd name="T3" fmla="*/ 4 h 183"/>
                    <a:gd name="T4" fmla="*/ 168 w 197"/>
                    <a:gd name="T5" fmla="*/ 38 h 183"/>
                    <a:gd name="T6" fmla="*/ 64 w 197"/>
                    <a:gd name="T7" fmla="*/ 163 h 183"/>
                  </a:gdLst>
                  <a:ahLst/>
                  <a:cxnLst>
                    <a:cxn ang="0">
                      <a:pos x="T0" y="T1"/>
                    </a:cxn>
                    <a:cxn ang="0">
                      <a:pos x="T2" y="T3"/>
                    </a:cxn>
                    <a:cxn ang="0">
                      <a:pos x="T4" y="T5"/>
                    </a:cxn>
                    <a:cxn ang="0">
                      <a:pos x="T6" y="T7"/>
                    </a:cxn>
                  </a:cxnLst>
                  <a:rect l="0" t="0" r="r" b="b"/>
                  <a:pathLst>
                    <a:path w="197" h="183">
                      <a:moveTo>
                        <a:pt x="6" y="64"/>
                      </a:moveTo>
                      <a:cubicBezTo>
                        <a:pt x="0" y="30"/>
                        <a:pt x="48" y="7"/>
                        <a:pt x="74" y="4"/>
                      </a:cubicBezTo>
                      <a:cubicBezTo>
                        <a:pt x="106" y="0"/>
                        <a:pt x="152" y="4"/>
                        <a:pt x="168" y="38"/>
                      </a:cubicBezTo>
                      <a:cubicBezTo>
                        <a:pt x="197" y="103"/>
                        <a:pt x="128" y="183"/>
                        <a:pt x="64" y="163"/>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4" name="Freeform 1582"/>
                <p:cNvSpPr>
                  <a:spLocks/>
                </p:cNvSpPr>
                <p:nvPr/>
              </p:nvSpPr>
              <p:spPr bwMode="auto">
                <a:xfrm>
                  <a:off x="3404" y="1982"/>
                  <a:ext cx="158" cy="169"/>
                </a:xfrm>
                <a:custGeom>
                  <a:avLst/>
                  <a:gdLst>
                    <a:gd name="T0" fmla="*/ 178 w 183"/>
                    <a:gd name="T1" fmla="*/ 85 h 196"/>
                    <a:gd name="T2" fmla="*/ 42 w 183"/>
                    <a:gd name="T3" fmla="*/ 35 h 196"/>
                    <a:gd name="T4" fmla="*/ 21 w 183"/>
                    <a:gd name="T5" fmla="*/ 153 h 196"/>
                    <a:gd name="T6" fmla="*/ 66 w 183"/>
                    <a:gd name="T7" fmla="*/ 189 h 196"/>
                    <a:gd name="T8" fmla="*/ 102 w 183"/>
                    <a:gd name="T9" fmla="*/ 187 h 196"/>
                  </a:gdLst>
                  <a:ahLst/>
                  <a:cxnLst>
                    <a:cxn ang="0">
                      <a:pos x="T0" y="T1"/>
                    </a:cxn>
                    <a:cxn ang="0">
                      <a:pos x="T2" y="T3"/>
                    </a:cxn>
                    <a:cxn ang="0">
                      <a:pos x="T4" y="T5"/>
                    </a:cxn>
                    <a:cxn ang="0">
                      <a:pos x="T6" y="T7"/>
                    </a:cxn>
                    <a:cxn ang="0">
                      <a:pos x="T8" y="T9"/>
                    </a:cxn>
                  </a:cxnLst>
                  <a:rect l="0" t="0" r="r" b="b"/>
                  <a:pathLst>
                    <a:path w="183" h="196">
                      <a:moveTo>
                        <a:pt x="178" y="85"/>
                      </a:moveTo>
                      <a:cubicBezTo>
                        <a:pt x="183" y="20"/>
                        <a:pt x="82" y="0"/>
                        <a:pt x="42" y="35"/>
                      </a:cubicBezTo>
                      <a:cubicBezTo>
                        <a:pt x="11" y="63"/>
                        <a:pt x="0" y="117"/>
                        <a:pt x="21" y="153"/>
                      </a:cubicBezTo>
                      <a:cubicBezTo>
                        <a:pt x="32" y="171"/>
                        <a:pt x="46" y="184"/>
                        <a:pt x="66" y="189"/>
                      </a:cubicBezTo>
                      <a:cubicBezTo>
                        <a:pt x="75" y="191"/>
                        <a:pt x="98" y="196"/>
                        <a:pt x="102" y="187"/>
                      </a:cubicBezTo>
                    </a:path>
                  </a:pathLst>
                </a:custGeom>
                <a:solidFill>
                  <a:srgbClr val="AA7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5" name="Freeform 1583"/>
                <p:cNvSpPr>
                  <a:spLocks/>
                </p:cNvSpPr>
                <p:nvPr/>
              </p:nvSpPr>
              <p:spPr bwMode="auto">
                <a:xfrm>
                  <a:off x="3563" y="2256"/>
                  <a:ext cx="425" cy="249"/>
                </a:xfrm>
                <a:custGeom>
                  <a:avLst/>
                  <a:gdLst>
                    <a:gd name="T0" fmla="*/ 241 w 492"/>
                    <a:gd name="T1" fmla="*/ 10 h 289"/>
                    <a:gd name="T2" fmla="*/ 83 w 492"/>
                    <a:gd name="T3" fmla="*/ 75 h 289"/>
                    <a:gd name="T4" fmla="*/ 41 w 492"/>
                    <a:gd name="T5" fmla="*/ 247 h 289"/>
                    <a:gd name="T6" fmla="*/ 186 w 492"/>
                    <a:gd name="T7" fmla="*/ 261 h 289"/>
                    <a:gd name="T8" fmla="*/ 316 w 492"/>
                    <a:gd name="T9" fmla="*/ 275 h 289"/>
                    <a:gd name="T10" fmla="*/ 460 w 492"/>
                    <a:gd name="T11" fmla="*/ 242 h 289"/>
                    <a:gd name="T12" fmla="*/ 441 w 492"/>
                    <a:gd name="T13" fmla="*/ 95 h 289"/>
                    <a:gd name="T14" fmla="*/ 322 w 492"/>
                    <a:gd name="T15" fmla="*/ 28 h 289"/>
                    <a:gd name="T16" fmla="*/ 231 w 492"/>
                    <a:gd name="T17" fmla="*/ 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2" h="289">
                      <a:moveTo>
                        <a:pt x="241" y="10"/>
                      </a:moveTo>
                      <a:cubicBezTo>
                        <a:pt x="188" y="0"/>
                        <a:pt x="122" y="41"/>
                        <a:pt x="83" y="75"/>
                      </a:cubicBezTo>
                      <a:cubicBezTo>
                        <a:pt x="42" y="110"/>
                        <a:pt x="0" y="199"/>
                        <a:pt x="41" y="247"/>
                      </a:cubicBezTo>
                      <a:cubicBezTo>
                        <a:pt x="78" y="289"/>
                        <a:pt x="140" y="267"/>
                        <a:pt x="186" y="261"/>
                      </a:cubicBezTo>
                      <a:cubicBezTo>
                        <a:pt x="232" y="255"/>
                        <a:pt x="271" y="269"/>
                        <a:pt x="316" y="275"/>
                      </a:cubicBezTo>
                      <a:cubicBezTo>
                        <a:pt x="361" y="280"/>
                        <a:pt x="428" y="282"/>
                        <a:pt x="460" y="242"/>
                      </a:cubicBezTo>
                      <a:cubicBezTo>
                        <a:pt x="492" y="203"/>
                        <a:pt x="474" y="129"/>
                        <a:pt x="441" y="95"/>
                      </a:cubicBezTo>
                      <a:cubicBezTo>
                        <a:pt x="410" y="63"/>
                        <a:pt x="363" y="42"/>
                        <a:pt x="322" y="28"/>
                      </a:cubicBezTo>
                      <a:cubicBezTo>
                        <a:pt x="292" y="17"/>
                        <a:pt x="262" y="5"/>
                        <a:pt x="231" y="8"/>
                      </a:cubicBezTo>
                    </a:path>
                  </a:pathLst>
                </a:custGeom>
                <a:solidFill>
                  <a:srgbClr val="F2B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6" name="Freeform 1584"/>
                <p:cNvSpPr>
                  <a:spLocks/>
                </p:cNvSpPr>
                <p:nvPr/>
              </p:nvSpPr>
              <p:spPr bwMode="auto">
                <a:xfrm>
                  <a:off x="3498" y="2666"/>
                  <a:ext cx="572" cy="426"/>
                </a:xfrm>
                <a:custGeom>
                  <a:avLst/>
                  <a:gdLst>
                    <a:gd name="T0" fmla="*/ 6 w 664"/>
                    <a:gd name="T1" fmla="*/ 5 h 495"/>
                    <a:gd name="T2" fmla="*/ 11 w 664"/>
                    <a:gd name="T3" fmla="*/ 10 h 495"/>
                    <a:gd name="T4" fmla="*/ 318 w 664"/>
                    <a:gd name="T5" fmla="*/ 20 h 495"/>
                    <a:gd name="T6" fmla="*/ 339 w 664"/>
                    <a:gd name="T7" fmla="*/ 21 h 495"/>
                    <a:gd name="T8" fmla="*/ 641 w 664"/>
                    <a:gd name="T9" fmla="*/ 11 h 495"/>
                    <a:gd name="T10" fmla="*/ 651 w 664"/>
                    <a:gd name="T11" fmla="*/ 323 h 495"/>
                    <a:gd name="T12" fmla="*/ 647 w 664"/>
                    <a:gd name="T13" fmla="*/ 471 h 495"/>
                    <a:gd name="T14" fmla="*/ 446 w 664"/>
                    <a:gd name="T15" fmla="*/ 479 h 495"/>
                    <a:gd name="T16" fmla="*/ 366 w 664"/>
                    <a:gd name="T17" fmla="*/ 477 h 495"/>
                    <a:gd name="T18" fmla="*/ 82 w 664"/>
                    <a:gd name="T19" fmla="*/ 467 h 495"/>
                    <a:gd name="T20" fmla="*/ 11 w 664"/>
                    <a:gd name="T21" fmla="*/ 463 h 495"/>
                    <a:gd name="T22" fmla="*/ 18 w 664"/>
                    <a:gd name="T23" fmla="*/ 288 h 495"/>
                    <a:gd name="T24" fmla="*/ 18 w 664"/>
                    <a:gd name="T25" fmla="*/ 288 h 495"/>
                    <a:gd name="T26" fmla="*/ 13 w 664"/>
                    <a:gd name="T27" fmla="*/ 283 h 495"/>
                    <a:gd name="T28" fmla="*/ 8 w 664"/>
                    <a:gd name="T29" fmla="*/ 288 h 495"/>
                    <a:gd name="T30" fmla="*/ 0 w 664"/>
                    <a:gd name="T31" fmla="*/ 468 h 495"/>
                    <a:gd name="T32" fmla="*/ 1 w 664"/>
                    <a:gd name="T33" fmla="*/ 472 h 495"/>
                    <a:gd name="T34" fmla="*/ 5 w 664"/>
                    <a:gd name="T35" fmla="*/ 473 h 495"/>
                    <a:gd name="T36" fmla="*/ 81 w 664"/>
                    <a:gd name="T37" fmla="*/ 477 h 495"/>
                    <a:gd name="T38" fmla="*/ 366 w 664"/>
                    <a:gd name="T39" fmla="*/ 488 h 495"/>
                    <a:gd name="T40" fmla="*/ 445 w 664"/>
                    <a:gd name="T41" fmla="*/ 490 h 495"/>
                    <a:gd name="T42" fmla="*/ 654 w 664"/>
                    <a:gd name="T43" fmla="*/ 480 h 495"/>
                    <a:gd name="T44" fmla="*/ 658 w 664"/>
                    <a:gd name="T45" fmla="*/ 475 h 495"/>
                    <a:gd name="T46" fmla="*/ 651 w 664"/>
                    <a:gd name="T47" fmla="*/ 5 h 495"/>
                    <a:gd name="T48" fmla="*/ 649 w 664"/>
                    <a:gd name="T49" fmla="*/ 1 h 495"/>
                    <a:gd name="T50" fmla="*/ 644 w 664"/>
                    <a:gd name="T51" fmla="*/ 0 h 495"/>
                    <a:gd name="T52" fmla="*/ 340 w 664"/>
                    <a:gd name="T53" fmla="*/ 11 h 495"/>
                    <a:gd name="T54" fmla="*/ 319 w 664"/>
                    <a:gd name="T55" fmla="*/ 10 h 495"/>
                    <a:gd name="T56" fmla="*/ 11 w 664"/>
                    <a:gd name="T57" fmla="*/ 0 h 495"/>
                    <a:gd name="T58" fmla="*/ 6 w 664"/>
                    <a:gd name="T59" fmla="*/ 5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4" h="495">
                      <a:moveTo>
                        <a:pt x="6" y="5"/>
                      </a:moveTo>
                      <a:cubicBezTo>
                        <a:pt x="6" y="8"/>
                        <a:pt x="9" y="10"/>
                        <a:pt x="11" y="10"/>
                      </a:cubicBezTo>
                      <a:cubicBezTo>
                        <a:pt x="109" y="10"/>
                        <a:pt x="210" y="13"/>
                        <a:pt x="318" y="20"/>
                      </a:cubicBezTo>
                      <a:cubicBezTo>
                        <a:pt x="339" y="21"/>
                        <a:pt x="339" y="21"/>
                        <a:pt x="339" y="21"/>
                      </a:cubicBezTo>
                      <a:cubicBezTo>
                        <a:pt x="434" y="28"/>
                        <a:pt x="551" y="35"/>
                        <a:pt x="641" y="11"/>
                      </a:cubicBezTo>
                      <a:cubicBezTo>
                        <a:pt x="648" y="130"/>
                        <a:pt x="651" y="232"/>
                        <a:pt x="651" y="323"/>
                      </a:cubicBezTo>
                      <a:cubicBezTo>
                        <a:pt x="651" y="376"/>
                        <a:pt x="650" y="425"/>
                        <a:pt x="647" y="471"/>
                      </a:cubicBezTo>
                      <a:cubicBezTo>
                        <a:pt x="587" y="485"/>
                        <a:pt x="515" y="482"/>
                        <a:pt x="446" y="479"/>
                      </a:cubicBezTo>
                      <a:cubicBezTo>
                        <a:pt x="366" y="477"/>
                        <a:pt x="366" y="477"/>
                        <a:pt x="366" y="477"/>
                      </a:cubicBezTo>
                      <a:cubicBezTo>
                        <a:pt x="273" y="477"/>
                        <a:pt x="176" y="472"/>
                        <a:pt x="82" y="467"/>
                      </a:cubicBezTo>
                      <a:cubicBezTo>
                        <a:pt x="82" y="467"/>
                        <a:pt x="20" y="464"/>
                        <a:pt x="11" y="463"/>
                      </a:cubicBezTo>
                      <a:cubicBezTo>
                        <a:pt x="15" y="411"/>
                        <a:pt x="18" y="355"/>
                        <a:pt x="18" y="288"/>
                      </a:cubicBezTo>
                      <a:cubicBezTo>
                        <a:pt x="18" y="288"/>
                        <a:pt x="18" y="288"/>
                        <a:pt x="18" y="288"/>
                      </a:cubicBezTo>
                      <a:cubicBezTo>
                        <a:pt x="18" y="285"/>
                        <a:pt x="16" y="283"/>
                        <a:pt x="13" y="283"/>
                      </a:cubicBezTo>
                      <a:cubicBezTo>
                        <a:pt x="10" y="283"/>
                        <a:pt x="8" y="285"/>
                        <a:pt x="8" y="288"/>
                      </a:cubicBezTo>
                      <a:cubicBezTo>
                        <a:pt x="7" y="357"/>
                        <a:pt x="5" y="414"/>
                        <a:pt x="0" y="468"/>
                      </a:cubicBezTo>
                      <a:cubicBezTo>
                        <a:pt x="0" y="469"/>
                        <a:pt x="0" y="471"/>
                        <a:pt x="1" y="472"/>
                      </a:cubicBezTo>
                      <a:cubicBezTo>
                        <a:pt x="2" y="473"/>
                        <a:pt x="4" y="473"/>
                        <a:pt x="5" y="473"/>
                      </a:cubicBezTo>
                      <a:cubicBezTo>
                        <a:pt x="81" y="477"/>
                        <a:pt x="81" y="477"/>
                        <a:pt x="81" y="477"/>
                      </a:cubicBezTo>
                      <a:cubicBezTo>
                        <a:pt x="175" y="482"/>
                        <a:pt x="272" y="488"/>
                        <a:pt x="366" y="488"/>
                      </a:cubicBezTo>
                      <a:cubicBezTo>
                        <a:pt x="445" y="490"/>
                        <a:pt x="445" y="490"/>
                        <a:pt x="445" y="490"/>
                      </a:cubicBezTo>
                      <a:cubicBezTo>
                        <a:pt x="517" y="493"/>
                        <a:pt x="591" y="495"/>
                        <a:pt x="654" y="480"/>
                      </a:cubicBezTo>
                      <a:cubicBezTo>
                        <a:pt x="656" y="479"/>
                        <a:pt x="657" y="478"/>
                        <a:pt x="658" y="475"/>
                      </a:cubicBezTo>
                      <a:cubicBezTo>
                        <a:pt x="664" y="348"/>
                        <a:pt x="662" y="198"/>
                        <a:pt x="651" y="5"/>
                      </a:cubicBezTo>
                      <a:cubicBezTo>
                        <a:pt x="651" y="3"/>
                        <a:pt x="650" y="2"/>
                        <a:pt x="649" y="1"/>
                      </a:cubicBezTo>
                      <a:cubicBezTo>
                        <a:pt x="647" y="0"/>
                        <a:pt x="646" y="0"/>
                        <a:pt x="644" y="0"/>
                      </a:cubicBezTo>
                      <a:cubicBezTo>
                        <a:pt x="555" y="25"/>
                        <a:pt x="436" y="17"/>
                        <a:pt x="340" y="11"/>
                      </a:cubicBezTo>
                      <a:cubicBezTo>
                        <a:pt x="319" y="10"/>
                        <a:pt x="319" y="10"/>
                        <a:pt x="319" y="10"/>
                      </a:cubicBezTo>
                      <a:cubicBezTo>
                        <a:pt x="210" y="3"/>
                        <a:pt x="109" y="0"/>
                        <a:pt x="11" y="0"/>
                      </a:cubicBezTo>
                      <a:cubicBezTo>
                        <a:pt x="9" y="0"/>
                        <a:pt x="6" y="2"/>
                        <a:pt x="6"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7" name="Freeform 1585"/>
                <p:cNvSpPr>
                  <a:spLocks/>
                </p:cNvSpPr>
                <p:nvPr/>
              </p:nvSpPr>
              <p:spPr bwMode="auto">
                <a:xfrm>
                  <a:off x="3424" y="1966"/>
                  <a:ext cx="771" cy="602"/>
                </a:xfrm>
                <a:custGeom>
                  <a:avLst/>
                  <a:gdLst>
                    <a:gd name="T0" fmla="*/ 204 w 895"/>
                    <a:gd name="T1" fmla="*/ 65 h 699"/>
                    <a:gd name="T2" fmla="*/ 56 w 895"/>
                    <a:gd name="T3" fmla="*/ 273 h 699"/>
                    <a:gd name="T4" fmla="*/ 17 w 895"/>
                    <a:gd name="T5" fmla="*/ 485 h 699"/>
                    <a:gd name="T6" fmla="*/ 10 w 895"/>
                    <a:gd name="T7" fmla="*/ 541 h 699"/>
                    <a:gd name="T8" fmla="*/ 0 w 895"/>
                    <a:gd name="T9" fmla="*/ 653 h 699"/>
                    <a:gd name="T10" fmla="*/ 5 w 895"/>
                    <a:gd name="T11" fmla="*/ 658 h 699"/>
                    <a:gd name="T12" fmla="*/ 10 w 895"/>
                    <a:gd name="T13" fmla="*/ 653 h 699"/>
                    <a:gd name="T14" fmla="*/ 21 w 895"/>
                    <a:gd name="T15" fmla="*/ 542 h 699"/>
                    <a:gd name="T16" fmla="*/ 27 w 895"/>
                    <a:gd name="T17" fmla="*/ 486 h 699"/>
                    <a:gd name="T18" fmla="*/ 66 w 895"/>
                    <a:gd name="T19" fmla="*/ 277 h 699"/>
                    <a:gd name="T20" fmla="*/ 209 w 895"/>
                    <a:gd name="T21" fmla="*/ 74 h 699"/>
                    <a:gd name="T22" fmla="*/ 450 w 895"/>
                    <a:gd name="T23" fmla="*/ 13 h 699"/>
                    <a:gd name="T24" fmla="*/ 786 w 895"/>
                    <a:gd name="T25" fmla="*/ 283 h 699"/>
                    <a:gd name="T26" fmla="*/ 798 w 895"/>
                    <a:gd name="T27" fmla="*/ 336 h 699"/>
                    <a:gd name="T28" fmla="*/ 870 w 895"/>
                    <a:gd name="T29" fmla="*/ 651 h 699"/>
                    <a:gd name="T30" fmla="*/ 876 w 895"/>
                    <a:gd name="T31" fmla="*/ 668 h 699"/>
                    <a:gd name="T32" fmla="*/ 882 w 895"/>
                    <a:gd name="T33" fmla="*/ 691 h 699"/>
                    <a:gd name="T34" fmla="*/ 882 w 895"/>
                    <a:gd name="T35" fmla="*/ 691 h 699"/>
                    <a:gd name="T36" fmla="*/ 883 w 895"/>
                    <a:gd name="T37" fmla="*/ 698 h 699"/>
                    <a:gd name="T38" fmla="*/ 890 w 895"/>
                    <a:gd name="T39" fmla="*/ 697 h 699"/>
                    <a:gd name="T40" fmla="*/ 886 w 895"/>
                    <a:gd name="T41" fmla="*/ 665 h 699"/>
                    <a:gd name="T42" fmla="*/ 880 w 895"/>
                    <a:gd name="T43" fmla="*/ 648 h 699"/>
                    <a:gd name="T44" fmla="*/ 808 w 895"/>
                    <a:gd name="T45" fmla="*/ 333 h 699"/>
                    <a:gd name="T46" fmla="*/ 796 w 895"/>
                    <a:gd name="T47" fmla="*/ 280 h 699"/>
                    <a:gd name="T48" fmla="*/ 450 w 895"/>
                    <a:gd name="T49" fmla="*/ 3 h 699"/>
                    <a:gd name="T50" fmla="*/ 204 w 895"/>
                    <a:gd name="T51" fmla="*/ 65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95" h="699">
                      <a:moveTo>
                        <a:pt x="204" y="65"/>
                      </a:moveTo>
                      <a:cubicBezTo>
                        <a:pt x="114" y="117"/>
                        <a:pt x="77" y="209"/>
                        <a:pt x="56" y="273"/>
                      </a:cubicBezTo>
                      <a:cubicBezTo>
                        <a:pt x="33" y="346"/>
                        <a:pt x="24" y="421"/>
                        <a:pt x="17" y="485"/>
                      </a:cubicBezTo>
                      <a:cubicBezTo>
                        <a:pt x="10" y="541"/>
                        <a:pt x="10" y="541"/>
                        <a:pt x="10" y="541"/>
                      </a:cubicBezTo>
                      <a:cubicBezTo>
                        <a:pt x="5" y="578"/>
                        <a:pt x="0" y="616"/>
                        <a:pt x="0" y="653"/>
                      </a:cubicBezTo>
                      <a:cubicBezTo>
                        <a:pt x="0" y="656"/>
                        <a:pt x="3" y="658"/>
                        <a:pt x="5" y="658"/>
                      </a:cubicBezTo>
                      <a:cubicBezTo>
                        <a:pt x="8" y="658"/>
                        <a:pt x="10" y="656"/>
                        <a:pt x="10" y="653"/>
                      </a:cubicBezTo>
                      <a:cubicBezTo>
                        <a:pt x="10" y="617"/>
                        <a:pt x="15" y="579"/>
                        <a:pt x="21" y="542"/>
                      </a:cubicBezTo>
                      <a:cubicBezTo>
                        <a:pt x="27" y="486"/>
                        <a:pt x="27" y="486"/>
                        <a:pt x="27" y="486"/>
                      </a:cubicBezTo>
                      <a:cubicBezTo>
                        <a:pt x="34" y="422"/>
                        <a:pt x="43" y="348"/>
                        <a:pt x="66" y="277"/>
                      </a:cubicBezTo>
                      <a:cubicBezTo>
                        <a:pt x="98" y="175"/>
                        <a:pt x="142" y="113"/>
                        <a:pt x="209" y="74"/>
                      </a:cubicBezTo>
                      <a:cubicBezTo>
                        <a:pt x="281" y="32"/>
                        <a:pt x="367" y="10"/>
                        <a:pt x="450" y="13"/>
                      </a:cubicBezTo>
                      <a:cubicBezTo>
                        <a:pt x="625" y="19"/>
                        <a:pt x="747" y="117"/>
                        <a:pt x="786" y="283"/>
                      </a:cubicBezTo>
                      <a:cubicBezTo>
                        <a:pt x="798" y="336"/>
                        <a:pt x="798" y="336"/>
                        <a:pt x="798" y="336"/>
                      </a:cubicBezTo>
                      <a:cubicBezTo>
                        <a:pt x="823" y="439"/>
                        <a:pt x="848" y="547"/>
                        <a:pt x="870" y="651"/>
                      </a:cubicBezTo>
                      <a:cubicBezTo>
                        <a:pt x="870" y="651"/>
                        <a:pt x="876" y="668"/>
                        <a:pt x="876" y="668"/>
                      </a:cubicBezTo>
                      <a:cubicBezTo>
                        <a:pt x="878" y="675"/>
                        <a:pt x="883" y="688"/>
                        <a:pt x="882" y="691"/>
                      </a:cubicBezTo>
                      <a:cubicBezTo>
                        <a:pt x="882" y="691"/>
                        <a:pt x="882" y="691"/>
                        <a:pt x="882" y="691"/>
                      </a:cubicBezTo>
                      <a:cubicBezTo>
                        <a:pt x="880" y="693"/>
                        <a:pt x="881" y="696"/>
                        <a:pt x="883" y="698"/>
                      </a:cubicBezTo>
                      <a:cubicBezTo>
                        <a:pt x="885" y="699"/>
                        <a:pt x="888" y="699"/>
                        <a:pt x="890" y="697"/>
                      </a:cubicBezTo>
                      <a:cubicBezTo>
                        <a:pt x="895" y="691"/>
                        <a:pt x="891" y="679"/>
                        <a:pt x="886" y="665"/>
                      </a:cubicBezTo>
                      <a:cubicBezTo>
                        <a:pt x="880" y="648"/>
                        <a:pt x="880" y="648"/>
                        <a:pt x="880" y="648"/>
                      </a:cubicBezTo>
                      <a:cubicBezTo>
                        <a:pt x="858" y="544"/>
                        <a:pt x="833" y="437"/>
                        <a:pt x="808" y="333"/>
                      </a:cubicBezTo>
                      <a:cubicBezTo>
                        <a:pt x="796" y="280"/>
                        <a:pt x="796" y="280"/>
                        <a:pt x="796" y="280"/>
                      </a:cubicBezTo>
                      <a:cubicBezTo>
                        <a:pt x="756" y="110"/>
                        <a:pt x="630" y="9"/>
                        <a:pt x="450" y="3"/>
                      </a:cubicBezTo>
                      <a:cubicBezTo>
                        <a:pt x="365" y="0"/>
                        <a:pt x="278" y="22"/>
                        <a:pt x="20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8" name="Freeform 1586"/>
                <p:cNvSpPr>
                  <a:spLocks/>
                </p:cNvSpPr>
                <p:nvPr/>
              </p:nvSpPr>
              <p:spPr bwMode="auto">
                <a:xfrm>
                  <a:off x="3333" y="1923"/>
                  <a:ext cx="273" cy="284"/>
                </a:xfrm>
                <a:custGeom>
                  <a:avLst/>
                  <a:gdLst>
                    <a:gd name="T0" fmla="*/ 69 w 317"/>
                    <a:gd name="T1" fmla="*/ 46 h 329"/>
                    <a:gd name="T2" fmla="*/ 17 w 317"/>
                    <a:gd name="T3" fmla="*/ 208 h 329"/>
                    <a:gd name="T4" fmla="*/ 161 w 317"/>
                    <a:gd name="T5" fmla="*/ 328 h 329"/>
                    <a:gd name="T6" fmla="*/ 163 w 317"/>
                    <a:gd name="T7" fmla="*/ 328 h 329"/>
                    <a:gd name="T8" fmla="*/ 164 w 317"/>
                    <a:gd name="T9" fmla="*/ 328 h 329"/>
                    <a:gd name="T10" fmla="*/ 161 w 317"/>
                    <a:gd name="T11" fmla="*/ 325 h 329"/>
                    <a:gd name="T12" fmla="*/ 165 w 317"/>
                    <a:gd name="T13" fmla="*/ 319 h 329"/>
                    <a:gd name="T14" fmla="*/ 170 w 317"/>
                    <a:gd name="T15" fmla="*/ 321 h 329"/>
                    <a:gd name="T16" fmla="*/ 162 w 317"/>
                    <a:gd name="T17" fmla="*/ 318 h 329"/>
                    <a:gd name="T18" fmla="*/ 26 w 317"/>
                    <a:gd name="T19" fmla="*/ 205 h 329"/>
                    <a:gd name="T20" fmla="*/ 21 w 317"/>
                    <a:gd name="T21" fmla="*/ 167 h 329"/>
                    <a:gd name="T22" fmla="*/ 76 w 317"/>
                    <a:gd name="T23" fmla="*/ 54 h 329"/>
                    <a:gd name="T24" fmla="*/ 227 w 317"/>
                    <a:gd name="T25" fmla="*/ 34 h 329"/>
                    <a:gd name="T26" fmla="*/ 290 w 317"/>
                    <a:gd name="T27" fmla="*/ 127 h 329"/>
                    <a:gd name="T28" fmla="*/ 293 w 317"/>
                    <a:gd name="T29" fmla="*/ 134 h 329"/>
                    <a:gd name="T30" fmla="*/ 299 w 317"/>
                    <a:gd name="T31" fmla="*/ 131 h 329"/>
                    <a:gd name="T32" fmla="*/ 231 w 317"/>
                    <a:gd name="T33" fmla="*/ 25 h 329"/>
                    <a:gd name="T34" fmla="*/ 69 w 317"/>
                    <a:gd name="T35" fmla="*/ 4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7" h="329">
                      <a:moveTo>
                        <a:pt x="69" y="46"/>
                      </a:moveTo>
                      <a:cubicBezTo>
                        <a:pt x="19" y="92"/>
                        <a:pt x="0" y="151"/>
                        <a:pt x="17" y="208"/>
                      </a:cubicBezTo>
                      <a:cubicBezTo>
                        <a:pt x="35" y="269"/>
                        <a:pt x="91" y="316"/>
                        <a:pt x="161" y="328"/>
                      </a:cubicBezTo>
                      <a:cubicBezTo>
                        <a:pt x="162" y="329"/>
                        <a:pt x="163" y="328"/>
                        <a:pt x="163" y="328"/>
                      </a:cubicBezTo>
                      <a:cubicBezTo>
                        <a:pt x="164" y="328"/>
                        <a:pt x="164" y="328"/>
                        <a:pt x="164" y="328"/>
                      </a:cubicBezTo>
                      <a:cubicBezTo>
                        <a:pt x="163" y="328"/>
                        <a:pt x="162" y="327"/>
                        <a:pt x="161" y="325"/>
                      </a:cubicBezTo>
                      <a:cubicBezTo>
                        <a:pt x="161" y="323"/>
                        <a:pt x="162" y="320"/>
                        <a:pt x="165" y="319"/>
                      </a:cubicBezTo>
                      <a:cubicBezTo>
                        <a:pt x="167" y="319"/>
                        <a:pt x="169" y="319"/>
                        <a:pt x="170" y="321"/>
                      </a:cubicBezTo>
                      <a:cubicBezTo>
                        <a:pt x="169" y="319"/>
                        <a:pt x="167" y="317"/>
                        <a:pt x="162" y="318"/>
                      </a:cubicBezTo>
                      <a:cubicBezTo>
                        <a:pt x="96" y="307"/>
                        <a:pt x="43" y="262"/>
                        <a:pt x="26" y="205"/>
                      </a:cubicBezTo>
                      <a:cubicBezTo>
                        <a:pt x="23" y="193"/>
                        <a:pt x="21" y="180"/>
                        <a:pt x="21" y="167"/>
                      </a:cubicBezTo>
                      <a:cubicBezTo>
                        <a:pt x="21" y="127"/>
                        <a:pt x="40" y="87"/>
                        <a:pt x="76" y="54"/>
                      </a:cubicBezTo>
                      <a:cubicBezTo>
                        <a:pt x="121" y="12"/>
                        <a:pt x="184" y="16"/>
                        <a:pt x="227" y="34"/>
                      </a:cubicBezTo>
                      <a:cubicBezTo>
                        <a:pt x="257" y="47"/>
                        <a:pt x="305" y="90"/>
                        <a:pt x="290" y="127"/>
                      </a:cubicBezTo>
                      <a:cubicBezTo>
                        <a:pt x="289" y="130"/>
                        <a:pt x="290" y="133"/>
                        <a:pt x="293" y="134"/>
                      </a:cubicBezTo>
                      <a:cubicBezTo>
                        <a:pt x="295" y="135"/>
                        <a:pt x="298" y="134"/>
                        <a:pt x="299" y="131"/>
                      </a:cubicBezTo>
                      <a:cubicBezTo>
                        <a:pt x="317" y="87"/>
                        <a:pt x="265" y="39"/>
                        <a:pt x="231" y="25"/>
                      </a:cubicBezTo>
                      <a:cubicBezTo>
                        <a:pt x="172" y="0"/>
                        <a:pt x="110" y="9"/>
                        <a:pt x="69" y="4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9" name="Freeform 1587"/>
                <p:cNvSpPr>
                  <a:spLocks/>
                </p:cNvSpPr>
                <p:nvPr/>
              </p:nvSpPr>
              <p:spPr bwMode="auto">
                <a:xfrm>
                  <a:off x="3990" y="1950"/>
                  <a:ext cx="264" cy="265"/>
                </a:xfrm>
                <a:custGeom>
                  <a:avLst/>
                  <a:gdLst>
                    <a:gd name="T0" fmla="*/ 14 w 306"/>
                    <a:gd name="T1" fmla="*/ 55 h 307"/>
                    <a:gd name="T2" fmla="*/ 5 w 306"/>
                    <a:gd name="T3" fmla="*/ 99 h 307"/>
                    <a:gd name="T4" fmla="*/ 12 w 306"/>
                    <a:gd name="T5" fmla="*/ 102 h 307"/>
                    <a:gd name="T6" fmla="*/ 15 w 306"/>
                    <a:gd name="T7" fmla="*/ 96 h 307"/>
                    <a:gd name="T8" fmla="*/ 22 w 306"/>
                    <a:gd name="T9" fmla="*/ 61 h 307"/>
                    <a:gd name="T10" fmla="*/ 130 w 306"/>
                    <a:gd name="T11" fmla="*/ 11 h 307"/>
                    <a:gd name="T12" fmla="*/ 279 w 306"/>
                    <a:gd name="T13" fmla="*/ 92 h 307"/>
                    <a:gd name="T14" fmla="*/ 252 w 306"/>
                    <a:gd name="T15" fmla="*/ 248 h 307"/>
                    <a:gd name="T16" fmla="*/ 162 w 306"/>
                    <a:gd name="T17" fmla="*/ 296 h 307"/>
                    <a:gd name="T18" fmla="*/ 140 w 306"/>
                    <a:gd name="T19" fmla="*/ 289 h 307"/>
                    <a:gd name="T20" fmla="*/ 133 w 306"/>
                    <a:gd name="T21" fmla="*/ 288 h 307"/>
                    <a:gd name="T22" fmla="*/ 133 w 306"/>
                    <a:gd name="T23" fmla="*/ 295 h 307"/>
                    <a:gd name="T24" fmla="*/ 163 w 306"/>
                    <a:gd name="T25" fmla="*/ 307 h 307"/>
                    <a:gd name="T26" fmla="*/ 260 w 306"/>
                    <a:gd name="T27" fmla="*/ 254 h 307"/>
                    <a:gd name="T28" fmla="*/ 289 w 306"/>
                    <a:gd name="T29" fmla="*/ 89 h 307"/>
                    <a:gd name="T30" fmla="*/ 130 w 306"/>
                    <a:gd name="T31" fmla="*/ 0 h 307"/>
                    <a:gd name="T32" fmla="*/ 14 w 306"/>
                    <a:gd name="T33" fmla="*/ 5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307">
                      <a:moveTo>
                        <a:pt x="14" y="55"/>
                      </a:moveTo>
                      <a:cubicBezTo>
                        <a:pt x="3" y="69"/>
                        <a:pt x="0" y="85"/>
                        <a:pt x="5" y="99"/>
                      </a:cubicBezTo>
                      <a:cubicBezTo>
                        <a:pt x="6" y="102"/>
                        <a:pt x="9" y="103"/>
                        <a:pt x="12" y="102"/>
                      </a:cubicBezTo>
                      <a:cubicBezTo>
                        <a:pt x="15" y="102"/>
                        <a:pt x="16" y="99"/>
                        <a:pt x="15" y="96"/>
                      </a:cubicBezTo>
                      <a:cubicBezTo>
                        <a:pt x="11" y="84"/>
                        <a:pt x="14" y="73"/>
                        <a:pt x="22" y="61"/>
                      </a:cubicBezTo>
                      <a:cubicBezTo>
                        <a:pt x="45" y="30"/>
                        <a:pt x="102" y="10"/>
                        <a:pt x="130" y="11"/>
                      </a:cubicBezTo>
                      <a:cubicBezTo>
                        <a:pt x="190" y="11"/>
                        <a:pt x="263" y="37"/>
                        <a:pt x="279" y="92"/>
                      </a:cubicBezTo>
                      <a:cubicBezTo>
                        <a:pt x="295" y="145"/>
                        <a:pt x="284" y="204"/>
                        <a:pt x="252" y="248"/>
                      </a:cubicBezTo>
                      <a:cubicBezTo>
                        <a:pt x="238" y="266"/>
                        <a:pt x="193" y="295"/>
                        <a:pt x="162" y="296"/>
                      </a:cubicBezTo>
                      <a:cubicBezTo>
                        <a:pt x="152" y="297"/>
                        <a:pt x="145" y="294"/>
                        <a:pt x="140" y="289"/>
                      </a:cubicBezTo>
                      <a:cubicBezTo>
                        <a:pt x="139" y="287"/>
                        <a:pt x="135" y="286"/>
                        <a:pt x="133" y="288"/>
                      </a:cubicBezTo>
                      <a:cubicBezTo>
                        <a:pt x="131" y="290"/>
                        <a:pt x="131" y="293"/>
                        <a:pt x="133" y="295"/>
                      </a:cubicBezTo>
                      <a:cubicBezTo>
                        <a:pt x="139" y="303"/>
                        <a:pt x="150" y="307"/>
                        <a:pt x="163" y="307"/>
                      </a:cubicBezTo>
                      <a:cubicBezTo>
                        <a:pt x="198" y="305"/>
                        <a:pt x="245" y="274"/>
                        <a:pt x="260" y="254"/>
                      </a:cubicBezTo>
                      <a:cubicBezTo>
                        <a:pt x="294" y="208"/>
                        <a:pt x="306" y="145"/>
                        <a:pt x="289" y="89"/>
                      </a:cubicBezTo>
                      <a:cubicBezTo>
                        <a:pt x="271" y="29"/>
                        <a:pt x="194" y="1"/>
                        <a:pt x="130" y="0"/>
                      </a:cubicBezTo>
                      <a:cubicBezTo>
                        <a:pt x="99" y="0"/>
                        <a:pt x="39" y="21"/>
                        <a:pt x="14" y="5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0" name="Freeform 1588"/>
                <p:cNvSpPr>
                  <a:spLocks/>
                </p:cNvSpPr>
                <p:nvPr/>
              </p:nvSpPr>
              <p:spPr bwMode="auto">
                <a:xfrm>
                  <a:off x="3741" y="2298"/>
                  <a:ext cx="88" cy="60"/>
                </a:xfrm>
                <a:custGeom>
                  <a:avLst/>
                  <a:gdLst>
                    <a:gd name="T0" fmla="*/ 47 w 102"/>
                    <a:gd name="T1" fmla="*/ 62 h 69"/>
                    <a:gd name="T2" fmla="*/ 3 w 102"/>
                    <a:gd name="T3" fmla="*/ 18 h 69"/>
                    <a:gd name="T4" fmla="*/ 91 w 102"/>
                    <a:gd name="T5" fmla="*/ 21 h 69"/>
                    <a:gd name="T6" fmla="*/ 43 w 102"/>
                    <a:gd name="T7" fmla="*/ 69 h 69"/>
                  </a:gdLst>
                  <a:ahLst/>
                  <a:cxnLst>
                    <a:cxn ang="0">
                      <a:pos x="T0" y="T1"/>
                    </a:cxn>
                    <a:cxn ang="0">
                      <a:pos x="T2" y="T3"/>
                    </a:cxn>
                    <a:cxn ang="0">
                      <a:pos x="T4" y="T5"/>
                    </a:cxn>
                    <a:cxn ang="0">
                      <a:pos x="T6" y="T7"/>
                    </a:cxn>
                  </a:cxnLst>
                  <a:rect l="0" t="0" r="r" b="b"/>
                  <a:pathLst>
                    <a:path w="102" h="69">
                      <a:moveTo>
                        <a:pt x="47" y="62"/>
                      </a:moveTo>
                      <a:cubicBezTo>
                        <a:pt x="25" y="61"/>
                        <a:pt x="0" y="41"/>
                        <a:pt x="3" y="18"/>
                      </a:cubicBezTo>
                      <a:cubicBezTo>
                        <a:pt x="18" y="12"/>
                        <a:pt x="83" y="0"/>
                        <a:pt x="91" y="21"/>
                      </a:cubicBezTo>
                      <a:cubicBezTo>
                        <a:pt x="102" y="47"/>
                        <a:pt x="44" y="69"/>
                        <a:pt x="43" y="69"/>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1" name="Freeform 1589"/>
                <p:cNvSpPr>
                  <a:spLocks noEditPoints="1"/>
                </p:cNvSpPr>
                <p:nvPr/>
              </p:nvSpPr>
              <p:spPr bwMode="auto">
                <a:xfrm>
                  <a:off x="3739" y="2297"/>
                  <a:ext cx="91" cy="65"/>
                </a:xfrm>
                <a:custGeom>
                  <a:avLst/>
                  <a:gdLst>
                    <a:gd name="T0" fmla="*/ 3 w 105"/>
                    <a:gd name="T1" fmla="*/ 15 h 75"/>
                    <a:gd name="T2" fmla="*/ 0 w 105"/>
                    <a:gd name="T3" fmla="*/ 19 h 75"/>
                    <a:gd name="T4" fmla="*/ 0 w 105"/>
                    <a:gd name="T5" fmla="*/ 23 h 75"/>
                    <a:gd name="T6" fmla="*/ 9 w 105"/>
                    <a:gd name="T7" fmla="*/ 48 h 75"/>
                    <a:gd name="T8" fmla="*/ 43 w 105"/>
                    <a:gd name="T9" fmla="*/ 67 h 75"/>
                    <a:gd name="T10" fmla="*/ 41 w 105"/>
                    <a:gd name="T11" fmla="*/ 70 h 75"/>
                    <a:gd name="T12" fmla="*/ 42 w 105"/>
                    <a:gd name="T13" fmla="*/ 72 h 75"/>
                    <a:gd name="T14" fmla="*/ 48 w 105"/>
                    <a:gd name="T15" fmla="*/ 74 h 75"/>
                    <a:gd name="T16" fmla="*/ 98 w 105"/>
                    <a:gd name="T17" fmla="*/ 20 h 75"/>
                    <a:gd name="T18" fmla="*/ 86 w 105"/>
                    <a:gd name="T19" fmla="*/ 9 h 75"/>
                    <a:gd name="T20" fmla="*/ 3 w 105"/>
                    <a:gd name="T21" fmla="*/ 15 h 75"/>
                    <a:gd name="T22" fmla="*/ 82 w 105"/>
                    <a:gd name="T23" fmla="*/ 19 h 75"/>
                    <a:gd name="T24" fmla="*/ 89 w 105"/>
                    <a:gd name="T25" fmla="*/ 24 h 75"/>
                    <a:gd name="T26" fmla="*/ 89 w 105"/>
                    <a:gd name="T27" fmla="*/ 28 h 75"/>
                    <a:gd name="T28" fmla="*/ 53 w 105"/>
                    <a:gd name="T29" fmla="*/ 61 h 75"/>
                    <a:gd name="T30" fmla="*/ 49 w 105"/>
                    <a:gd name="T31" fmla="*/ 58 h 75"/>
                    <a:gd name="T32" fmla="*/ 17 w 105"/>
                    <a:gd name="T33" fmla="*/ 42 h 75"/>
                    <a:gd name="T34" fmla="*/ 10 w 105"/>
                    <a:gd name="T35" fmla="*/ 23 h 75"/>
                    <a:gd name="T36" fmla="*/ 10 w 105"/>
                    <a:gd name="T37" fmla="*/ 23 h 75"/>
                    <a:gd name="T38" fmla="*/ 82 w 105"/>
                    <a:gd name="T3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75">
                      <a:moveTo>
                        <a:pt x="3" y="15"/>
                      </a:moveTo>
                      <a:cubicBezTo>
                        <a:pt x="1" y="15"/>
                        <a:pt x="0" y="17"/>
                        <a:pt x="0" y="19"/>
                      </a:cubicBezTo>
                      <a:cubicBezTo>
                        <a:pt x="0" y="20"/>
                        <a:pt x="0" y="22"/>
                        <a:pt x="0" y="23"/>
                      </a:cubicBezTo>
                      <a:cubicBezTo>
                        <a:pt x="0" y="32"/>
                        <a:pt x="3" y="41"/>
                        <a:pt x="9" y="48"/>
                      </a:cubicBezTo>
                      <a:cubicBezTo>
                        <a:pt x="18" y="58"/>
                        <a:pt x="30" y="65"/>
                        <a:pt x="43" y="67"/>
                      </a:cubicBezTo>
                      <a:cubicBezTo>
                        <a:pt x="42" y="68"/>
                        <a:pt x="41" y="69"/>
                        <a:pt x="41" y="70"/>
                      </a:cubicBezTo>
                      <a:cubicBezTo>
                        <a:pt x="41" y="70"/>
                        <a:pt x="41" y="71"/>
                        <a:pt x="42" y="72"/>
                      </a:cubicBezTo>
                      <a:cubicBezTo>
                        <a:pt x="43" y="74"/>
                        <a:pt x="46" y="75"/>
                        <a:pt x="48" y="74"/>
                      </a:cubicBezTo>
                      <a:cubicBezTo>
                        <a:pt x="87" y="58"/>
                        <a:pt x="105" y="39"/>
                        <a:pt x="98" y="20"/>
                      </a:cubicBezTo>
                      <a:cubicBezTo>
                        <a:pt x="96" y="15"/>
                        <a:pt x="92" y="12"/>
                        <a:pt x="86" y="9"/>
                      </a:cubicBezTo>
                      <a:cubicBezTo>
                        <a:pt x="64" y="0"/>
                        <a:pt x="16" y="10"/>
                        <a:pt x="3" y="15"/>
                      </a:cubicBezTo>
                      <a:close/>
                      <a:moveTo>
                        <a:pt x="82" y="19"/>
                      </a:moveTo>
                      <a:cubicBezTo>
                        <a:pt x="86" y="20"/>
                        <a:pt x="88" y="22"/>
                        <a:pt x="89" y="24"/>
                      </a:cubicBezTo>
                      <a:cubicBezTo>
                        <a:pt x="89" y="25"/>
                        <a:pt x="89" y="27"/>
                        <a:pt x="89" y="28"/>
                      </a:cubicBezTo>
                      <a:cubicBezTo>
                        <a:pt x="89" y="40"/>
                        <a:pt x="72" y="52"/>
                        <a:pt x="53" y="61"/>
                      </a:cubicBezTo>
                      <a:cubicBezTo>
                        <a:pt x="52" y="59"/>
                        <a:pt x="51" y="58"/>
                        <a:pt x="49" y="58"/>
                      </a:cubicBezTo>
                      <a:cubicBezTo>
                        <a:pt x="38" y="58"/>
                        <a:pt x="25" y="51"/>
                        <a:pt x="17" y="42"/>
                      </a:cubicBezTo>
                      <a:cubicBezTo>
                        <a:pt x="14" y="37"/>
                        <a:pt x="10" y="31"/>
                        <a:pt x="10" y="23"/>
                      </a:cubicBezTo>
                      <a:cubicBezTo>
                        <a:pt x="10" y="23"/>
                        <a:pt x="10" y="23"/>
                        <a:pt x="10" y="23"/>
                      </a:cubicBezTo>
                      <a:cubicBezTo>
                        <a:pt x="24" y="18"/>
                        <a:pt x="65" y="11"/>
                        <a:pt x="82"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2" name="Freeform 1590"/>
                <p:cNvSpPr>
                  <a:spLocks/>
                </p:cNvSpPr>
                <p:nvPr/>
              </p:nvSpPr>
              <p:spPr bwMode="auto">
                <a:xfrm>
                  <a:off x="4021" y="2558"/>
                  <a:ext cx="121" cy="108"/>
                </a:xfrm>
                <a:custGeom>
                  <a:avLst/>
                  <a:gdLst>
                    <a:gd name="T0" fmla="*/ 134 w 140"/>
                    <a:gd name="T1" fmla="*/ 0 h 125"/>
                    <a:gd name="T2" fmla="*/ 129 w 140"/>
                    <a:gd name="T3" fmla="*/ 6 h 125"/>
                    <a:gd name="T4" fmla="*/ 129 w 140"/>
                    <a:gd name="T5" fmla="*/ 18 h 125"/>
                    <a:gd name="T6" fmla="*/ 91 w 140"/>
                    <a:gd name="T7" fmla="*/ 106 h 125"/>
                    <a:gd name="T8" fmla="*/ 20 w 140"/>
                    <a:gd name="T9" fmla="*/ 95 h 125"/>
                    <a:gd name="T10" fmla="*/ 16 w 140"/>
                    <a:gd name="T11" fmla="*/ 69 h 125"/>
                    <a:gd name="T12" fmla="*/ 14 w 140"/>
                    <a:gd name="T13" fmla="*/ 62 h 125"/>
                    <a:gd name="T14" fmla="*/ 7 w 140"/>
                    <a:gd name="T15" fmla="*/ 65 h 125"/>
                    <a:gd name="T16" fmla="*/ 13 w 140"/>
                    <a:gd name="T17" fmla="*/ 103 h 125"/>
                    <a:gd name="T18" fmla="*/ 96 w 140"/>
                    <a:gd name="T19" fmla="*/ 115 h 125"/>
                    <a:gd name="T20" fmla="*/ 140 w 140"/>
                    <a:gd name="T21" fmla="*/ 18 h 125"/>
                    <a:gd name="T22" fmla="*/ 140 w 140"/>
                    <a:gd name="T23" fmla="*/ 6 h 125"/>
                    <a:gd name="T24" fmla="*/ 134 w 140"/>
                    <a:gd name="T2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25">
                      <a:moveTo>
                        <a:pt x="134" y="0"/>
                      </a:moveTo>
                      <a:cubicBezTo>
                        <a:pt x="132" y="0"/>
                        <a:pt x="129" y="3"/>
                        <a:pt x="129" y="6"/>
                      </a:cubicBezTo>
                      <a:cubicBezTo>
                        <a:pt x="129" y="18"/>
                        <a:pt x="129" y="18"/>
                        <a:pt x="129" y="18"/>
                      </a:cubicBezTo>
                      <a:cubicBezTo>
                        <a:pt x="130" y="57"/>
                        <a:pt x="130" y="87"/>
                        <a:pt x="91" y="106"/>
                      </a:cubicBezTo>
                      <a:cubicBezTo>
                        <a:pt x="74" y="114"/>
                        <a:pt x="36" y="111"/>
                        <a:pt x="20" y="95"/>
                      </a:cubicBezTo>
                      <a:cubicBezTo>
                        <a:pt x="13" y="88"/>
                        <a:pt x="11" y="80"/>
                        <a:pt x="16" y="69"/>
                      </a:cubicBezTo>
                      <a:cubicBezTo>
                        <a:pt x="17" y="67"/>
                        <a:pt x="16" y="63"/>
                        <a:pt x="14" y="62"/>
                      </a:cubicBezTo>
                      <a:cubicBezTo>
                        <a:pt x="11" y="61"/>
                        <a:pt x="8" y="62"/>
                        <a:pt x="7" y="65"/>
                      </a:cubicBezTo>
                      <a:cubicBezTo>
                        <a:pt x="0" y="79"/>
                        <a:pt x="3" y="92"/>
                        <a:pt x="13" y="103"/>
                      </a:cubicBezTo>
                      <a:cubicBezTo>
                        <a:pt x="32" y="121"/>
                        <a:pt x="75" y="125"/>
                        <a:pt x="96" y="115"/>
                      </a:cubicBezTo>
                      <a:cubicBezTo>
                        <a:pt x="140" y="94"/>
                        <a:pt x="140" y="57"/>
                        <a:pt x="140" y="18"/>
                      </a:cubicBezTo>
                      <a:cubicBezTo>
                        <a:pt x="140" y="6"/>
                        <a:pt x="140" y="6"/>
                        <a:pt x="140" y="6"/>
                      </a:cubicBezTo>
                      <a:cubicBezTo>
                        <a:pt x="139" y="3"/>
                        <a:pt x="137" y="0"/>
                        <a:pt x="13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3" name="Freeform 1591"/>
                <p:cNvSpPr>
                  <a:spLocks/>
                </p:cNvSpPr>
                <p:nvPr/>
              </p:nvSpPr>
              <p:spPr bwMode="auto">
                <a:xfrm>
                  <a:off x="3771" y="2391"/>
                  <a:ext cx="127" cy="68"/>
                </a:xfrm>
                <a:custGeom>
                  <a:avLst/>
                  <a:gdLst>
                    <a:gd name="T0" fmla="*/ 136 w 147"/>
                    <a:gd name="T1" fmla="*/ 0 h 78"/>
                    <a:gd name="T2" fmla="*/ 133 w 147"/>
                    <a:gd name="T3" fmla="*/ 7 h 78"/>
                    <a:gd name="T4" fmla="*/ 129 w 147"/>
                    <a:gd name="T5" fmla="*/ 33 h 78"/>
                    <a:gd name="T6" fmla="*/ 80 w 147"/>
                    <a:gd name="T7" fmla="*/ 62 h 78"/>
                    <a:gd name="T8" fmla="*/ 11 w 147"/>
                    <a:gd name="T9" fmla="*/ 12 h 78"/>
                    <a:gd name="T10" fmla="*/ 4 w 147"/>
                    <a:gd name="T11" fmla="*/ 9 h 78"/>
                    <a:gd name="T12" fmla="*/ 1 w 147"/>
                    <a:gd name="T13" fmla="*/ 16 h 78"/>
                    <a:gd name="T14" fmla="*/ 81 w 147"/>
                    <a:gd name="T15" fmla="*/ 72 h 78"/>
                    <a:gd name="T16" fmla="*/ 138 w 147"/>
                    <a:gd name="T17" fmla="*/ 38 h 78"/>
                    <a:gd name="T18" fmla="*/ 143 w 147"/>
                    <a:gd name="T19" fmla="*/ 4 h 78"/>
                    <a:gd name="T20" fmla="*/ 136 w 147"/>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78">
                      <a:moveTo>
                        <a:pt x="136" y="0"/>
                      </a:moveTo>
                      <a:cubicBezTo>
                        <a:pt x="134" y="1"/>
                        <a:pt x="132" y="4"/>
                        <a:pt x="133" y="7"/>
                      </a:cubicBezTo>
                      <a:cubicBezTo>
                        <a:pt x="136" y="16"/>
                        <a:pt x="135" y="24"/>
                        <a:pt x="129" y="33"/>
                      </a:cubicBezTo>
                      <a:cubicBezTo>
                        <a:pt x="119" y="49"/>
                        <a:pt x="96" y="60"/>
                        <a:pt x="80" y="62"/>
                      </a:cubicBezTo>
                      <a:cubicBezTo>
                        <a:pt x="38" y="67"/>
                        <a:pt x="27" y="45"/>
                        <a:pt x="11" y="12"/>
                      </a:cubicBezTo>
                      <a:cubicBezTo>
                        <a:pt x="9" y="9"/>
                        <a:pt x="6" y="8"/>
                        <a:pt x="4" y="9"/>
                      </a:cubicBezTo>
                      <a:cubicBezTo>
                        <a:pt x="1" y="11"/>
                        <a:pt x="0" y="14"/>
                        <a:pt x="1" y="16"/>
                      </a:cubicBezTo>
                      <a:cubicBezTo>
                        <a:pt x="18" y="49"/>
                        <a:pt x="32" y="78"/>
                        <a:pt x="81" y="72"/>
                      </a:cubicBezTo>
                      <a:cubicBezTo>
                        <a:pt x="104" y="69"/>
                        <a:pt x="127" y="55"/>
                        <a:pt x="138" y="38"/>
                      </a:cubicBezTo>
                      <a:cubicBezTo>
                        <a:pt x="145" y="27"/>
                        <a:pt x="147" y="15"/>
                        <a:pt x="143" y="4"/>
                      </a:cubicBezTo>
                      <a:cubicBezTo>
                        <a:pt x="142" y="1"/>
                        <a:pt x="139" y="0"/>
                        <a:pt x="13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4" name="Freeform 1592"/>
                <p:cNvSpPr>
                  <a:spLocks/>
                </p:cNvSpPr>
                <p:nvPr/>
              </p:nvSpPr>
              <p:spPr bwMode="auto">
                <a:xfrm>
                  <a:off x="3538" y="2217"/>
                  <a:ext cx="79" cy="69"/>
                </a:xfrm>
                <a:custGeom>
                  <a:avLst/>
                  <a:gdLst>
                    <a:gd name="T0" fmla="*/ 0 w 91"/>
                    <a:gd name="T1" fmla="*/ 5 h 80"/>
                    <a:gd name="T2" fmla="*/ 0 w 91"/>
                    <a:gd name="T3" fmla="*/ 6 h 80"/>
                    <a:gd name="T4" fmla="*/ 5 w 91"/>
                    <a:gd name="T5" fmla="*/ 11 h 80"/>
                    <a:gd name="T6" fmla="*/ 61 w 91"/>
                    <a:gd name="T7" fmla="*/ 29 h 80"/>
                    <a:gd name="T8" fmla="*/ 69 w 91"/>
                    <a:gd name="T9" fmla="*/ 32 h 80"/>
                    <a:gd name="T10" fmla="*/ 68 w 91"/>
                    <a:gd name="T11" fmla="*/ 33 h 80"/>
                    <a:gd name="T12" fmla="*/ 68 w 91"/>
                    <a:gd name="T13" fmla="*/ 33 h 80"/>
                    <a:gd name="T14" fmla="*/ 46 w 91"/>
                    <a:gd name="T15" fmla="*/ 45 h 80"/>
                    <a:gd name="T16" fmla="*/ 21 w 91"/>
                    <a:gd name="T17" fmla="*/ 59 h 80"/>
                    <a:gd name="T18" fmla="*/ 18 w 91"/>
                    <a:gd name="T19" fmla="*/ 59 h 80"/>
                    <a:gd name="T20" fmla="*/ 19 w 91"/>
                    <a:gd name="T21" fmla="*/ 59 h 80"/>
                    <a:gd name="T22" fmla="*/ 18 w 91"/>
                    <a:gd name="T23" fmla="*/ 59 h 80"/>
                    <a:gd name="T24" fmla="*/ 18 w 91"/>
                    <a:gd name="T25" fmla="*/ 59 h 80"/>
                    <a:gd name="T26" fmla="*/ 9 w 91"/>
                    <a:gd name="T27" fmla="*/ 66 h 80"/>
                    <a:gd name="T28" fmla="*/ 4 w 91"/>
                    <a:gd name="T29" fmla="*/ 70 h 80"/>
                    <a:gd name="T30" fmla="*/ 2 w 91"/>
                    <a:gd name="T31" fmla="*/ 74 h 80"/>
                    <a:gd name="T32" fmla="*/ 2 w 91"/>
                    <a:gd name="T33" fmla="*/ 77 h 80"/>
                    <a:gd name="T34" fmla="*/ 3 w 91"/>
                    <a:gd name="T35" fmla="*/ 77 h 80"/>
                    <a:gd name="T36" fmla="*/ 3 w 91"/>
                    <a:gd name="T37" fmla="*/ 77 h 80"/>
                    <a:gd name="T38" fmla="*/ 10 w 91"/>
                    <a:gd name="T39" fmla="*/ 78 h 80"/>
                    <a:gd name="T40" fmla="*/ 10 w 91"/>
                    <a:gd name="T41" fmla="*/ 79 h 80"/>
                    <a:gd name="T42" fmla="*/ 19 w 91"/>
                    <a:gd name="T43" fmla="*/ 73 h 80"/>
                    <a:gd name="T44" fmla="*/ 20 w 91"/>
                    <a:gd name="T45" fmla="*/ 72 h 80"/>
                    <a:gd name="T46" fmla="*/ 51 w 91"/>
                    <a:gd name="T47" fmla="*/ 54 h 80"/>
                    <a:gd name="T48" fmla="*/ 75 w 91"/>
                    <a:gd name="T49" fmla="*/ 41 h 80"/>
                    <a:gd name="T50" fmla="*/ 84 w 91"/>
                    <a:gd name="T51" fmla="*/ 39 h 80"/>
                    <a:gd name="T52" fmla="*/ 86 w 91"/>
                    <a:gd name="T53" fmla="*/ 36 h 80"/>
                    <a:gd name="T54" fmla="*/ 90 w 91"/>
                    <a:gd name="T55" fmla="*/ 32 h 80"/>
                    <a:gd name="T56" fmla="*/ 90 w 91"/>
                    <a:gd name="T57" fmla="*/ 32 h 80"/>
                    <a:gd name="T58" fmla="*/ 90 w 91"/>
                    <a:gd name="T59" fmla="*/ 32 h 80"/>
                    <a:gd name="T60" fmla="*/ 91 w 91"/>
                    <a:gd name="T61" fmla="*/ 30 h 80"/>
                    <a:gd name="T62" fmla="*/ 90 w 91"/>
                    <a:gd name="T63" fmla="*/ 27 h 80"/>
                    <a:gd name="T64" fmla="*/ 84 w 91"/>
                    <a:gd name="T65" fmla="*/ 25 h 80"/>
                    <a:gd name="T66" fmla="*/ 84 w 91"/>
                    <a:gd name="T67" fmla="*/ 25 h 80"/>
                    <a:gd name="T68" fmla="*/ 82 w 91"/>
                    <a:gd name="T69" fmla="*/ 26 h 80"/>
                    <a:gd name="T70" fmla="*/ 64 w 91"/>
                    <a:gd name="T71" fmla="*/ 19 h 80"/>
                    <a:gd name="T72" fmla="*/ 6 w 91"/>
                    <a:gd name="T73" fmla="*/ 1 h 80"/>
                    <a:gd name="T74" fmla="*/ 0 w 91"/>
                    <a:gd name="T75"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1" h="80">
                      <a:moveTo>
                        <a:pt x="0" y="5"/>
                      </a:moveTo>
                      <a:cubicBezTo>
                        <a:pt x="0" y="5"/>
                        <a:pt x="0" y="6"/>
                        <a:pt x="0" y="6"/>
                      </a:cubicBezTo>
                      <a:cubicBezTo>
                        <a:pt x="0" y="8"/>
                        <a:pt x="2" y="11"/>
                        <a:pt x="5" y="11"/>
                      </a:cubicBezTo>
                      <a:cubicBezTo>
                        <a:pt x="22" y="14"/>
                        <a:pt x="43" y="22"/>
                        <a:pt x="61" y="29"/>
                      </a:cubicBezTo>
                      <a:cubicBezTo>
                        <a:pt x="61" y="29"/>
                        <a:pt x="65" y="30"/>
                        <a:pt x="69" y="32"/>
                      </a:cubicBezTo>
                      <a:cubicBezTo>
                        <a:pt x="68" y="32"/>
                        <a:pt x="68" y="33"/>
                        <a:pt x="68" y="33"/>
                      </a:cubicBezTo>
                      <a:cubicBezTo>
                        <a:pt x="68" y="33"/>
                        <a:pt x="68" y="33"/>
                        <a:pt x="68" y="33"/>
                      </a:cubicBezTo>
                      <a:cubicBezTo>
                        <a:pt x="59" y="38"/>
                        <a:pt x="46" y="45"/>
                        <a:pt x="46" y="45"/>
                      </a:cubicBezTo>
                      <a:cubicBezTo>
                        <a:pt x="38" y="50"/>
                        <a:pt x="30" y="54"/>
                        <a:pt x="21" y="59"/>
                      </a:cubicBezTo>
                      <a:cubicBezTo>
                        <a:pt x="20" y="59"/>
                        <a:pt x="19" y="59"/>
                        <a:pt x="18" y="59"/>
                      </a:cubicBezTo>
                      <a:cubicBezTo>
                        <a:pt x="19" y="59"/>
                        <a:pt x="18" y="59"/>
                        <a:pt x="19" y="59"/>
                      </a:cubicBezTo>
                      <a:cubicBezTo>
                        <a:pt x="19" y="59"/>
                        <a:pt x="18" y="59"/>
                        <a:pt x="18" y="59"/>
                      </a:cubicBezTo>
                      <a:cubicBezTo>
                        <a:pt x="18" y="59"/>
                        <a:pt x="18" y="59"/>
                        <a:pt x="18" y="59"/>
                      </a:cubicBezTo>
                      <a:cubicBezTo>
                        <a:pt x="9" y="66"/>
                        <a:pt x="9" y="66"/>
                        <a:pt x="9" y="66"/>
                      </a:cubicBezTo>
                      <a:cubicBezTo>
                        <a:pt x="4" y="70"/>
                        <a:pt x="4" y="70"/>
                        <a:pt x="4" y="70"/>
                      </a:cubicBezTo>
                      <a:cubicBezTo>
                        <a:pt x="2" y="71"/>
                        <a:pt x="2" y="72"/>
                        <a:pt x="2" y="74"/>
                      </a:cubicBezTo>
                      <a:cubicBezTo>
                        <a:pt x="2" y="75"/>
                        <a:pt x="2" y="76"/>
                        <a:pt x="2" y="77"/>
                      </a:cubicBezTo>
                      <a:cubicBezTo>
                        <a:pt x="2" y="77"/>
                        <a:pt x="3" y="77"/>
                        <a:pt x="3" y="77"/>
                      </a:cubicBezTo>
                      <a:cubicBezTo>
                        <a:pt x="3" y="77"/>
                        <a:pt x="3" y="77"/>
                        <a:pt x="3" y="77"/>
                      </a:cubicBezTo>
                      <a:cubicBezTo>
                        <a:pt x="4" y="80"/>
                        <a:pt x="8" y="80"/>
                        <a:pt x="10" y="78"/>
                      </a:cubicBezTo>
                      <a:cubicBezTo>
                        <a:pt x="10" y="78"/>
                        <a:pt x="10" y="79"/>
                        <a:pt x="10" y="79"/>
                      </a:cubicBezTo>
                      <a:cubicBezTo>
                        <a:pt x="13" y="76"/>
                        <a:pt x="16" y="75"/>
                        <a:pt x="19" y="73"/>
                      </a:cubicBezTo>
                      <a:cubicBezTo>
                        <a:pt x="19" y="73"/>
                        <a:pt x="20" y="72"/>
                        <a:pt x="20" y="72"/>
                      </a:cubicBezTo>
                      <a:cubicBezTo>
                        <a:pt x="30" y="66"/>
                        <a:pt x="40" y="60"/>
                        <a:pt x="51" y="54"/>
                      </a:cubicBezTo>
                      <a:cubicBezTo>
                        <a:pt x="51" y="54"/>
                        <a:pt x="67" y="46"/>
                        <a:pt x="75" y="41"/>
                      </a:cubicBezTo>
                      <a:cubicBezTo>
                        <a:pt x="78" y="40"/>
                        <a:pt x="84" y="39"/>
                        <a:pt x="84" y="39"/>
                      </a:cubicBezTo>
                      <a:cubicBezTo>
                        <a:pt x="85" y="39"/>
                        <a:pt x="86" y="37"/>
                        <a:pt x="86" y="36"/>
                      </a:cubicBezTo>
                      <a:cubicBezTo>
                        <a:pt x="89" y="36"/>
                        <a:pt x="89" y="35"/>
                        <a:pt x="90" y="32"/>
                      </a:cubicBezTo>
                      <a:cubicBezTo>
                        <a:pt x="90" y="32"/>
                        <a:pt x="90" y="32"/>
                        <a:pt x="90" y="32"/>
                      </a:cubicBezTo>
                      <a:cubicBezTo>
                        <a:pt x="90" y="32"/>
                        <a:pt x="90" y="32"/>
                        <a:pt x="90" y="32"/>
                      </a:cubicBezTo>
                      <a:cubicBezTo>
                        <a:pt x="90" y="31"/>
                        <a:pt x="91" y="31"/>
                        <a:pt x="91" y="30"/>
                      </a:cubicBezTo>
                      <a:cubicBezTo>
                        <a:pt x="91" y="29"/>
                        <a:pt x="91" y="28"/>
                        <a:pt x="90" y="27"/>
                      </a:cubicBezTo>
                      <a:cubicBezTo>
                        <a:pt x="89" y="25"/>
                        <a:pt x="86" y="24"/>
                        <a:pt x="84" y="25"/>
                      </a:cubicBezTo>
                      <a:cubicBezTo>
                        <a:pt x="84" y="25"/>
                        <a:pt x="84" y="25"/>
                        <a:pt x="84" y="25"/>
                      </a:cubicBezTo>
                      <a:cubicBezTo>
                        <a:pt x="84" y="25"/>
                        <a:pt x="83" y="26"/>
                        <a:pt x="82" y="26"/>
                      </a:cubicBezTo>
                      <a:cubicBezTo>
                        <a:pt x="78" y="24"/>
                        <a:pt x="64" y="19"/>
                        <a:pt x="64" y="19"/>
                      </a:cubicBezTo>
                      <a:cubicBezTo>
                        <a:pt x="46" y="12"/>
                        <a:pt x="25" y="4"/>
                        <a:pt x="6" y="1"/>
                      </a:cubicBezTo>
                      <a:cubicBezTo>
                        <a:pt x="4" y="0"/>
                        <a:pt x="1" y="2"/>
                        <a:pt x="0"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5" name="Freeform 1593"/>
                <p:cNvSpPr>
                  <a:spLocks noEditPoints="1"/>
                </p:cNvSpPr>
                <p:nvPr/>
              </p:nvSpPr>
              <p:spPr bwMode="auto">
                <a:xfrm>
                  <a:off x="3959" y="2200"/>
                  <a:ext cx="74" cy="66"/>
                </a:xfrm>
                <a:custGeom>
                  <a:avLst/>
                  <a:gdLst>
                    <a:gd name="T0" fmla="*/ 66 w 86"/>
                    <a:gd name="T1" fmla="*/ 2 h 77"/>
                    <a:gd name="T2" fmla="*/ 33 w 86"/>
                    <a:gd name="T3" fmla="*/ 21 h 77"/>
                    <a:gd name="T4" fmla="*/ 13 w 86"/>
                    <a:gd name="T5" fmla="*/ 30 h 77"/>
                    <a:gd name="T6" fmla="*/ 7 w 86"/>
                    <a:gd name="T7" fmla="*/ 33 h 77"/>
                    <a:gd name="T8" fmla="*/ 6 w 86"/>
                    <a:gd name="T9" fmla="*/ 33 h 77"/>
                    <a:gd name="T10" fmla="*/ 6 w 86"/>
                    <a:gd name="T11" fmla="*/ 34 h 77"/>
                    <a:gd name="T12" fmla="*/ 3 w 86"/>
                    <a:gd name="T13" fmla="*/ 38 h 77"/>
                    <a:gd name="T14" fmla="*/ 2 w 86"/>
                    <a:gd name="T15" fmla="*/ 39 h 77"/>
                    <a:gd name="T16" fmla="*/ 2 w 86"/>
                    <a:gd name="T17" fmla="*/ 39 h 77"/>
                    <a:gd name="T18" fmla="*/ 2 w 86"/>
                    <a:gd name="T19" fmla="*/ 39 h 77"/>
                    <a:gd name="T20" fmla="*/ 0 w 86"/>
                    <a:gd name="T21" fmla="*/ 42 h 77"/>
                    <a:gd name="T22" fmla="*/ 0 w 86"/>
                    <a:gd name="T23" fmla="*/ 45 h 77"/>
                    <a:gd name="T24" fmla="*/ 2 w 86"/>
                    <a:gd name="T25" fmla="*/ 47 h 77"/>
                    <a:gd name="T26" fmla="*/ 15 w 86"/>
                    <a:gd name="T27" fmla="*/ 45 h 77"/>
                    <a:gd name="T28" fmla="*/ 37 w 86"/>
                    <a:gd name="T29" fmla="*/ 57 h 77"/>
                    <a:gd name="T30" fmla="*/ 70 w 86"/>
                    <a:gd name="T31" fmla="*/ 75 h 77"/>
                    <a:gd name="T32" fmla="*/ 69 w 86"/>
                    <a:gd name="T33" fmla="*/ 74 h 77"/>
                    <a:gd name="T34" fmla="*/ 75 w 86"/>
                    <a:gd name="T35" fmla="*/ 75 h 77"/>
                    <a:gd name="T36" fmla="*/ 82 w 86"/>
                    <a:gd name="T37" fmla="*/ 77 h 77"/>
                    <a:gd name="T38" fmla="*/ 82 w 86"/>
                    <a:gd name="T39" fmla="*/ 77 h 77"/>
                    <a:gd name="T40" fmla="*/ 82 w 86"/>
                    <a:gd name="T41" fmla="*/ 77 h 77"/>
                    <a:gd name="T42" fmla="*/ 84 w 86"/>
                    <a:gd name="T43" fmla="*/ 76 h 77"/>
                    <a:gd name="T44" fmla="*/ 86 w 86"/>
                    <a:gd name="T45" fmla="*/ 72 h 77"/>
                    <a:gd name="T46" fmla="*/ 86 w 86"/>
                    <a:gd name="T47" fmla="*/ 71 h 77"/>
                    <a:gd name="T48" fmla="*/ 82 w 86"/>
                    <a:gd name="T49" fmla="*/ 66 h 77"/>
                    <a:gd name="T50" fmla="*/ 77 w 86"/>
                    <a:gd name="T51" fmla="*/ 64 h 77"/>
                    <a:gd name="T52" fmla="*/ 71 w 86"/>
                    <a:gd name="T53" fmla="*/ 62 h 77"/>
                    <a:gd name="T54" fmla="*/ 69 w 86"/>
                    <a:gd name="T55" fmla="*/ 62 h 77"/>
                    <a:gd name="T56" fmla="*/ 68 w 86"/>
                    <a:gd name="T57" fmla="*/ 62 h 77"/>
                    <a:gd name="T58" fmla="*/ 66 w 86"/>
                    <a:gd name="T59" fmla="*/ 62 h 77"/>
                    <a:gd name="T60" fmla="*/ 42 w 86"/>
                    <a:gd name="T61" fmla="*/ 49 h 77"/>
                    <a:gd name="T62" fmla="*/ 22 w 86"/>
                    <a:gd name="T63" fmla="*/ 37 h 77"/>
                    <a:gd name="T64" fmla="*/ 37 w 86"/>
                    <a:gd name="T65" fmla="*/ 31 h 77"/>
                    <a:gd name="T66" fmla="*/ 74 w 86"/>
                    <a:gd name="T67" fmla="*/ 9 h 77"/>
                    <a:gd name="T68" fmla="*/ 75 w 86"/>
                    <a:gd name="T69" fmla="*/ 6 h 77"/>
                    <a:gd name="T70" fmla="*/ 74 w 86"/>
                    <a:gd name="T71" fmla="*/ 2 h 77"/>
                    <a:gd name="T72" fmla="*/ 66 w 86"/>
                    <a:gd name="T73" fmla="*/ 2 h 77"/>
                    <a:gd name="T74" fmla="*/ 13 w 86"/>
                    <a:gd name="T75" fmla="*/ 30 h 77"/>
                    <a:gd name="T76" fmla="*/ 11 w 86"/>
                    <a:gd name="T77" fmla="*/ 31 h 77"/>
                    <a:gd name="T78" fmla="*/ 13 w 86"/>
                    <a:gd name="T79"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6" h="77">
                      <a:moveTo>
                        <a:pt x="66" y="2"/>
                      </a:moveTo>
                      <a:cubicBezTo>
                        <a:pt x="59" y="11"/>
                        <a:pt x="46" y="16"/>
                        <a:pt x="33" y="21"/>
                      </a:cubicBezTo>
                      <a:cubicBezTo>
                        <a:pt x="33" y="21"/>
                        <a:pt x="18" y="28"/>
                        <a:pt x="13" y="30"/>
                      </a:cubicBezTo>
                      <a:cubicBezTo>
                        <a:pt x="11" y="30"/>
                        <a:pt x="9" y="31"/>
                        <a:pt x="7" y="33"/>
                      </a:cubicBezTo>
                      <a:cubicBezTo>
                        <a:pt x="7" y="33"/>
                        <a:pt x="7" y="33"/>
                        <a:pt x="6" y="33"/>
                      </a:cubicBezTo>
                      <a:cubicBezTo>
                        <a:pt x="6" y="33"/>
                        <a:pt x="6" y="34"/>
                        <a:pt x="6" y="34"/>
                      </a:cubicBezTo>
                      <a:cubicBezTo>
                        <a:pt x="5" y="35"/>
                        <a:pt x="4" y="36"/>
                        <a:pt x="3" y="38"/>
                      </a:cubicBezTo>
                      <a:cubicBezTo>
                        <a:pt x="2" y="38"/>
                        <a:pt x="2" y="39"/>
                        <a:pt x="2" y="39"/>
                      </a:cubicBezTo>
                      <a:cubicBezTo>
                        <a:pt x="2" y="39"/>
                        <a:pt x="2" y="39"/>
                        <a:pt x="2" y="39"/>
                      </a:cubicBezTo>
                      <a:cubicBezTo>
                        <a:pt x="2" y="39"/>
                        <a:pt x="2" y="39"/>
                        <a:pt x="2" y="39"/>
                      </a:cubicBezTo>
                      <a:cubicBezTo>
                        <a:pt x="1" y="40"/>
                        <a:pt x="0" y="41"/>
                        <a:pt x="0" y="42"/>
                      </a:cubicBezTo>
                      <a:cubicBezTo>
                        <a:pt x="0" y="43"/>
                        <a:pt x="0" y="44"/>
                        <a:pt x="0" y="45"/>
                      </a:cubicBezTo>
                      <a:cubicBezTo>
                        <a:pt x="1" y="46"/>
                        <a:pt x="2" y="47"/>
                        <a:pt x="2" y="47"/>
                      </a:cubicBezTo>
                      <a:cubicBezTo>
                        <a:pt x="4" y="49"/>
                        <a:pt x="7" y="50"/>
                        <a:pt x="15" y="45"/>
                      </a:cubicBezTo>
                      <a:cubicBezTo>
                        <a:pt x="22" y="49"/>
                        <a:pt x="29" y="53"/>
                        <a:pt x="37" y="57"/>
                      </a:cubicBezTo>
                      <a:cubicBezTo>
                        <a:pt x="47" y="64"/>
                        <a:pt x="58" y="71"/>
                        <a:pt x="70" y="75"/>
                      </a:cubicBezTo>
                      <a:cubicBezTo>
                        <a:pt x="69" y="74"/>
                        <a:pt x="69" y="74"/>
                        <a:pt x="69" y="74"/>
                      </a:cubicBezTo>
                      <a:cubicBezTo>
                        <a:pt x="72" y="76"/>
                        <a:pt x="74" y="76"/>
                        <a:pt x="75" y="75"/>
                      </a:cubicBezTo>
                      <a:cubicBezTo>
                        <a:pt x="77" y="76"/>
                        <a:pt x="80" y="77"/>
                        <a:pt x="82" y="77"/>
                      </a:cubicBezTo>
                      <a:cubicBezTo>
                        <a:pt x="82" y="77"/>
                        <a:pt x="82" y="77"/>
                        <a:pt x="82" y="77"/>
                      </a:cubicBezTo>
                      <a:cubicBezTo>
                        <a:pt x="82" y="77"/>
                        <a:pt x="82" y="77"/>
                        <a:pt x="82" y="77"/>
                      </a:cubicBezTo>
                      <a:cubicBezTo>
                        <a:pt x="83" y="77"/>
                        <a:pt x="84" y="76"/>
                        <a:pt x="84" y="76"/>
                      </a:cubicBezTo>
                      <a:cubicBezTo>
                        <a:pt x="86" y="75"/>
                        <a:pt x="86" y="74"/>
                        <a:pt x="86" y="72"/>
                      </a:cubicBezTo>
                      <a:cubicBezTo>
                        <a:pt x="86" y="72"/>
                        <a:pt x="86" y="71"/>
                        <a:pt x="86" y="71"/>
                      </a:cubicBezTo>
                      <a:cubicBezTo>
                        <a:pt x="86" y="69"/>
                        <a:pt x="84" y="67"/>
                        <a:pt x="82" y="66"/>
                      </a:cubicBezTo>
                      <a:cubicBezTo>
                        <a:pt x="77" y="64"/>
                        <a:pt x="77" y="64"/>
                        <a:pt x="77" y="64"/>
                      </a:cubicBezTo>
                      <a:cubicBezTo>
                        <a:pt x="71" y="62"/>
                        <a:pt x="71" y="62"/>
                        <a:pt x="71" y="62"/>
                      </a:cubicBezTo>
                      <a:cubicBezTo>
                        <a:pt x="70" y="62"/>
                        <a:pt x="70" y="62"/>
                        <a:pt x="69" y="62"/>
                      </a:cubicBezTo>
                      <a:cubicBezTo>
                        <a:pt x="69" y="62"/>
                        <a:pt x="68" y="62"/>
                        <a:pt x="68" y="62"/>
                      </a:cubicBezTo>
                      <a:cubicBezTo>
                        <a:pt x="67" y="61"/>
                        <a:pt x="67" y="62"/>
                        <a:pt x="66" y="62"/>
                      </a:cubicBezTo>
                      <a:cubicBezTo>
                        <a:pt x="58" y="58"/>
                        <a:pt x="50" y="54"/>
                        <a:pt x="42" y="49"/>
                      </a:cubicBezTo>
                      <a:cubicBezTo>
                        <a:pt x="36" y="45"/>
                        <a:pt x="29" y="41"/>
                        <a:pt x="22" y="37"/>
                      </a:cubicBezTo>
                      <a:cubicBezTo>
                        <a:pt x="29" y="34"/>
                        <a:pt x="37" y="31"/>
                        <a:pt x="37" y="31"/>
                      </a:cubicBezTo>
                      <a:cubicBezTo>
                        <a:pt x="51" y="25"/>
                        <a:pt x="65" y="20"/>
                        <a:pt x="74" y="9"/>
                      </a:cubicBezTo>
                      <a:cubicBezTo>
                        <a:pt x="75" y="8"/>
                        <a:pt x="75" y="7"/>
                        <a:pt x="75" y="6"/>
                      </a:cubicBezTo>
                      <a:cubicBezTo>
                        <a:pt x="75" y="4"/>
                        <a:pt x="75" y="3"/>
                        <a:pt x="74" y="2"/>
                      </a:cubicBezTo>
                      <a:cubicBezTo>
                        <a:pt x="71" y="0"/>
                        <a:pt x="68" y="0"/>
                        <a:pt x="66" y="2"/>
                      </a:cubicBezTo>
                      <a:close/>
                      <a:moveTo>
                        <a:pt x="13" y="30"/>
                      </a:moveTo>
                      <a:cubicBezTo>
                        <a:pt x="12" y="31"/>
                        <a:pt x="11" y="31"/>
                        <a:pt x="11" y="31"/>
                      </a:cubicBezTo>
                      <a:cubicBezTo>
                        <a:pt x="12" y="31"/>
                        <a:pt x="12" y="30"/>
                        <a:pt x="13" y="3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6" name="Freeform 1594"/>
                <p:cNvSpPr>
                  <a:spLocks/>
                </p:cNvSpPr>
                <p:nvPr/>
              </p:nvSpPr>
              <p:spPr bwMode="auto">
                <a:xfrm>
                  <a:off x="3420" y="2523"/>
                  <a:ext cx="769" cy="59"/>
                </a:xfrm>
                <a:custGeom>
                  <a:avLst/>
                  <a:gdLst>
                    <a:gd name="T0" fmla="*/ 1 w 892"/>
                    <a:gd name="T1" fmla="*/ 4 h 68"/>
                    <a:gd name="T2" fmla="*/ 4 w 892"/>
                    <a:gd name="T3" fmla="*/ 11 h 68"/>
                    <a:gd name="T4" fmla="*/ 247 w 892"/>
                    <a:gd name="T5" fmla="*/ 54 h 68"/>
                    <a:gd name="T6" fmla="*/ 262 w 892"/>
                    <a:gd name="T7" fmla="*/ 55 h 68"/>
                    <a:gd name="T8" fmla="*/ 314 w 892"/>
                    <a:gd name="T9" fmla="*/ 58 h 68"/>
                    <a:gd name="T10" fmla="*/ 560 w 892"/>
                    <a:gd name="T11" fmla="*/ 65 h 68"/>
                    <a:gd name="T12" fmla="*/ 576 w 892"/>
                    <a:gd name="T13" fmla="*/ 64 h 68"/>
                    <a:gd name="T14" fmla="*/ 888 w 892"/>
                    <a:gd name="T15" fmla="*/ 24 h 68"/>
                    <a:gd name="T16" fmla="*/ 891 w 892"/>
                    <a:gd name="T17" fmla="*/ 18 h 68"/>
                    <a:gd name="T18" fmla="*/ 885 w 892"/>
                    <a:gd name="T19" fmla="*/ 15 h 68"/>
                    <a:gd name="T20" fmla="*/ 576 w 892"/>
                    <a:gd name="T21" fmla="*/ 54 h 68"/>
                    <a:gd name="T22" fmla="*/ 559 w 892"/>
                    <a:gd name="T23" fmla="*/ 55 h 68"/>
                    <a:gd name="T24" fmla="*/ 314 w 892"/>
                    <a:gd name="T25" fmla="*/ 48 h 68"/>
                    <a:gd name="T26" fmla="*/ 262 w 892"/>
                    <a:gd name="T27" fmla="*/ 45 h 68"/>
                    <a:gd name="T28" fmla="*/ 248 w 892"/>
                    <a:gd name="T29" fmla="*/ 44 h 68"/>
                    <a:gd name="T30" fmla="*/ 8 w 892"/>
                    <a:gd name="T31" fmla="*/ 1 h 68"/>
                    <a:gd name="T32" fmla="*/ 1 w 892"/>
                    <a:gd name="T33" fmla="*/ 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2" h="68">
                      <a:moveTo>
                        <a:pt x="1" y="4"/>
                      </a:moveTo>
                      <a:cubicBezTo>
                        <a:pt x="0" y="6"/>
                        <a:pt x="1" y="9"/>
                        <a:pt x="4" y="11"/>
                      </a:cubicBezTo>
                      <a:cubicBezTo>
                        <a:pt x="75" y="45"/>
                        <a:pt x="166" y="50"/>
                        <a:pt x="247" y="54"/>
                      </a:cubicBezTo>
                      <a:cubicBezTo>
                        <a:pt x="262" y="55"/>
                        <a:pt x="262" y="55"/>
                        <a:pt x="262" y="55"/>
                      </a:cubicBezTo>
                      <a:cubicBezTo>
                        <a:pt x="314" y="58"/>
                        <a:pt x="314" y="58"/>
                        <a:pt x="314" y="58"/>
                      </a:cubicBezTo>
                      <a:cubicBezTo>
                        <a:pt x="394" y="63"/>
                        <a:pt x="477" y="68"/>
                        <a:pt x="560" y="65"/>
                      </a:cubicBezTo>
                      <a:cubicBezTo>
                        <a:pt x="576" y="64"/>
                        <a:pt x="576" y="64"/>
                        <a:pt x="576" y="64"/>
                      </a:cubicBezTo>
                      <a:cubicBezTo>
                        <a:pt x="679" y="60"/>
                        <a:pt x="796" y="55"/>
                        <a:pt x="888" y="24"/>
                      </a:cubicBezTo>
                      <a:cubicBezTo>
                        <a:pt x="891" y="23"/>
                        <a:pt x="892" y="21"/>
                        <a:pt x="891" y="18"/>
                      </a:cubicBezTo>
                      <a:cubicBezTo>
                        <a:pt x="890" y="15"/>
                        <a:pt x="887" y="14"/>
                        <a:pt x="885" y="15"/>
                      </a:cubicBezTo>
                      <a:cubicBezTo>
                        <a:pt x="794" y="45"/>
                        <a:pt x="678" y="50"/>
                        <a:pt x="576" y="54"/>
                      </a:cubicBezTo>
                      <a:cubicBezTo>
                        <a:pt x="559" y="55"/>
                        <a:pt x="559" y="55"/>
                        <a:pt x="559" y="55"/>
                      </a:cubicBezTo>
                      <a:cubicBezTo>
                        <a:pt x="477" y="58"/>
                        <a:pt x="394" y="53"/>
                        <a:pt x="314" y="48"/>
                      </a:cubicBezTo>
                      <a:cubicBezTo>
                        <a:pt x="262" y="45"/>
                        <a:pt x="262" y="45"/>
                        <a:pt x="262" y="45"/>
                      </a:cubicBezTo>
                      <a:cubicBezTo>
                        <a:pt x="248" y="44"/>
                        <a:pt x="248" y="44"/>
                        <a:pt x="248" y="44"/>
                      </a:cubicBezTo>
                      <a:cubicBezTo>
                        <a:pt x="168" y="40"/>
                        <a:pt x="77" y="35"/>
                        <a:pt x="8" y="1"/>
                      </a:cubicBezTo>
                      <a:cubicBezTo>
                        <a:pt x="6" y="0"/>
                        <a:pt x="3" y="1"/>
                        <a:pt x="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7" name="Freeform 1595"/>
                <p:cNvSpPr>
                  <a:spLocks/>
                </p:cNvSpPr>
                <p:nvPr/>
              </p:nvSpPr>
              <p:spPr bwMode="auto">
                <a:xfrm>
                  <a:off x="3703" y="2565"/>
                  <a:ext cx="160" cy="91"/>
                </a:xfrm>
                <a:custGeom>
                  <a:avLst/>
                  <a:gdLst>
                    <a:gd name="T0" fmla="*/ 4 w 185"/>
                    <a:gd name="T1" fmla="*/ 1 h 106"/>
                    <a:gd name="T2" fmla="*/ 1 w 185"/>
                    <a:gd name="T3" fmla="*/ 7 h 106"/>
                    <a:gd name="T4" fmla="*/ 98 w 185"/>
                    <a:gd name="T5" fmla="*/ 105 h 106"/>
                    <a:gd name="T6" fmla="*/ 103 w 185"/>
                    <a:gd name="T7" fmla="*/ 106 h 106"/>
                    <a:gd name="T8" fmla="*/ 106 w 185"/>
                    <a:gd name="T9" fmla="*/ 103 h 106"/>
                    <a:gd name="T10" fmla="*/ 152 w 185"/>
                    <a:gd name="T11" fmla="*/ 48 h 106"/>
                    <a:gd name="T12" fmla="*/ 183 w 185"/>
                    <a:gd name="T13" fmla="*/ 17 h 106"/>
                    <a:gd name="T14" fmla="*/ 183 w 185"/>
                    <a:gd name="T15" fmla="*/ 10 h 106"/>
                    <a:gd name="T16" fmla="*/ 176 w 185"/>
                    <a:gd name="T17" fmla="*/ 11 h 106"/>
                    <a:gd name="T18" fmla="*/ 145 w 185"/>
                    <a:gd name="T19" fmla="*/ 40 h 106"/>
                    <a:gd name="T20" fmla="*/ 99 w 185"/>
                    <a:gd name="T21" fmla="*/ 93 h 106"/>
                    <a:gd name="T22" fmla="*/ 10 w 185"/>
                    <a:gd name="T23" fmla="*/ 4 h 106"/>
                    <a:gd name="T24" fmla="*/ 4 w 185"/>
                    <a:gd name="T25" fmla="*/ 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106">
                      <a:moveTo>
                        <a:pt x="4" y="1"/>
                      </a:moveTo>
                      <a:cubicBezTo>
                        <a:pt x="1" y="2"/>
                        <a:pt x="0" y="5"/>
                        <a:pt x="1" y="7"/>
                      </a:cubicBezTo>
                      <a:cubicBezTo>
                        <a:pt x="13" y="44"/>
                        <a:pt x="77" y="91"/>
                        <a:pt x="98" y="105"/>
                      </a:cubicBezTo>
                      <a:cubicBezTo>
                        <a:pt x="100" y="106"/>
                        <a:pt x="101" y="106"/>
                        <a:pt x="103" y="106"/>
                      </a:cubicBezTo>
                      <a:cubicBezTo>
                        <a:pt x="104" y="105"/>
                        <a:pt x="105" y="104"/>
                        <a:pt x="106" y="103"/>
                      </a:cubicBezTo>
                      <a:cubicBezTo>
                        <a:pt x="115" y="79"/>
                        <a:pt x="133" y="64"/>
                        <a:pt x="152" y="48"/>
                      </a:cubicBezTo>
                      <a:cubicBezTo>
                        <a:pt x="163" y="39"/>
                        <a:pt x="174" y="29"/>
                        <a:pt x="183" y="17"/>
                      </a:cubicBezTo>
                      <a:cubicBezTo>
                        <a:pt x="185" y="15"/>
                        <a:pt x="185" y="12"/>
                        <a:pt x="183" y="10"/>
                      </a:cubicBezTo>
                      <a:cubicBezTo>
                        <a:pt x="181" y="8"/>
                        <a:pt x="177" y="9"/>
                        <a:pt x="176" y="11"/>
                      </a:cubicBezTo>
                      <a:cubicBezTo>
                        <a:pt x="166" y="22"/>
                        <a:pt x="156" y="31"/>
                        <a:pt x="145" y="40"/>
                      </a:cubicBezTo>
                      <a:cubicBezTo>
                        <a:pt x="128" y="55"/>
                        <a:pt x="110" y="71"/>
                        <a:pt x="99" y="93"/>
                      </a:cubicBezTo>
                      <a:cubicBezTo>
                        <a:pt x="67" y="72"/>
                        <a:pt x="19" y="31"/>
                        <a:pt x="10" y="4"/>
                      </a:cubicBezTo>
                      <a:cubicBezTo>
                        <a:pt x="9" y="1"/>
                        <a:pt x="7"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8" name="Freeform 1596"/>
                <p:cNvSpPr>
                  <a:spLocks/>
                </p:cNvSpPr>
                <p:nvPr/>
              </p:nvSpPr>
              <p:spPr bwMode="auto">
                <a:xfrm>
                  <a:off x="3490" y="2782"/>
                  <a:ext cx="79" cy="88"/>
                </a:xfrm>
                <a:custGeom>
                  <a:avLst/>
                  <a:gdLst>
                    <a:gd name="T0" fmla="*/ 0 w 92"/>
                    <a:gd name="T1" fmla="*/ 40 h 102"/>
                    <a:gd name="T2" fmla="*/ 47 w 92"/>
                    <a:gd name="T3" fmla="*/ 0 h 102"/>
                    <a:gd name="T4" fmla="*/ 22 w 92"/>
                    <a:gd name="T5" fmla="*/ 37 h 102"/>
                    <a:gd name="T6" fmla="*/ 64 w 92"/>
                    <a:gd name="T7" fmla="*/ 14 h 102"/>
                    <a:gd name="T8" fmla="*/ 41 w 92"/>
                    <a:gd name="T9" fmla="*/ 46 h 102"/>
                    <a:gd name="T10" fmla="*/ 75 w 92"/>
                    <a:gd name="T11" fmla="*/ 31 h 102"/>
                    <a:gd name="T12" fmla="*/ 52 w 92"/>
                    <a:gd name="T13" fmla="*/ 61 h 102"/>
                    <a:gd name="T14" fmla="*/ 92 w 92"/>
                    <a:gd name="T15" fmla="*/ 48 h 102"/>
                    <a:gd name="T16" fmla="*/ 44 w 92"/>
                    <a:gd name="T17"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102">
                      <a:moveTo>
                        <a:pt x="0" y="40"/>
                      </a:moveTo>
                      <a:cubicBezTo>
                        <a:pt x="10" y="24"/>
                        <a:pt x="25" y="2"/>
                        <a:pt x="47" y="0"/>
                      </a:cubicBezTo>
                      <a:cubicBezTo>
                        <a:pt x="49" y="17"/>
                        <a:pt x="33" y="25"/>
                        <a:pt x="22" y="37"/>
                      </a:cubicBezTo>
                      <a:cubicBezTo>
                        <a:pt x="33" y="24"/>
                        <a:pt x="46" y="10"/>
                        <a:pt x="64" y="14"/>
                      </a:cubicBezTo>
                      <a:cubicBezTo>
                        <a:pt x="60" y="25"/>
                        <a:pt x="50" y="36"/>
                        <a:pt x="41" y="46"/>
                      </a:cubicBezTo>
                      <a:cubicBezTo>
                        <a:pt x="50" y="36"/>
                        <a:pt x="62" y="30"/>
                        <a:pt x="75" y="31"/>
                      </a:cubicBezTo>
                      <a:cubicBezTo>
                        <a:pt x="75" y="45"/>
                        <a:pt x="65" y="54"/>
                        <a:pt x="52" y="61"/>
                      </a:cubicBezTo>
                      <a:cubicBezTo>
                        <a:pt x="64" y="52"/>
                        <a:pt x="77" y="46"/>
                        <a:pt x="92" y="48"/>
                      </a:cubicBezTo>
                      <a:cubicBezTo>
                        <a:pt x="87" y="71"/>
                        <a:pt x="58" y="87"/>
                        <a:pt x="44" y="102"/>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9" name="Freeform 1597"/>
                <p:cNvSpPr>
                  <a:spLocks/>
                </p:cNvSpPr>
                <p:nvPr/>
              </p:nvSpPr>
              <p:spPr bwMode="auto">
                <a:xfrm>
                  <a:off x="3485" y="2778"/>
                  <a:ext cx="89" cy="96"/>
                </a:xfrm>
                <a:custGeom>
                  <a:avLst/>
                  <a:gdLst>
                    <a:gd name="T0" fmla="*/ 53 w 103"/>
                    <a:gd name="T1" fmla="*/ 0 h 112"/>
                    <a:gd name="T2" fmla="*/ 2 w 103"/>
                    <a:gd name="T3" fmla="*/ 42 h 112"/>
                    <a:gd name="T4" fmla="*/ 3 w 103"/>
                    <a:gd name="T5" fmla="*/ 50 h 112"/>
                    <a:gd name="T6" fmla="*/ 10 w 103"/>
                    <a:gd name="T7" fmla="*/ 48 h 112"/>
                    <a:gd name="T8" fmla="*/ 46 w 103"/>
                    <a:gd name="T9" fmla="*/ 12 h 112"/>
                    <a:gd name="T10" fmla="*/ 42 w 103"/>
                    <a:gd name="T11" fmla="*/ 21 h 112"/>
                    <a:gd name="T12" fmla="*/ 24 w 103"/>
                    <a:gd name="T13" fmla="*/ 39 h 112"/>
                    <a:gd name="T14" fmla="*/ 24 w 103"/>
                    <a:gd name="T15" fmla="*/ 39 h 112"/>
                    <a:gd name="T16" fmla="*/ 24 w 103"/>
                    <a:gd name="T17" fmla="*/ 39 h 112"/>
                    <a:gd name="T18" fmla="*/ 24 w 103"/>
                    <a:gd name="T19" fmla="*/ 39 h 112"/>
                    <a:gd name="T20" fmla="*/ 23 w 103"/>
                    <a:gd name="T21" fmla="*/ 42 h 112"/>
                    <a:gd name="T22" fmla="*/ 24 w 103"/>
                    <a:gd name="T23" fmla="*/ 46 h 112"/>
                    <a:gd name="T24" fmla="*/ 32 w 103"/>
                    <a:gd name="T25" fmla="*/ 46 h 112"/>
                    <a:gd name="T26" fmla="*/ 40 w 103"/>
                    <a:gd name="T27" fmla="*/ 37 h 112"/>
                    <a:gd name="T28" fmla="*/ 49 w 103"/>
                    <a:gd name="T29" fmla="*/ 29 h 112"/>
                    <a:gd name="T30" fmla="*/ 61 w 103"/>
                    <a:gd name="T31" fmla="*/ 24 h 112"/>
                    <a:gd name="T32" fmla="*/ 44 w 103"/>
                    <a:gd name="T33" fmla="*/ 46 h 112"/>
                    <a:gd name="T34" fmla="*/ 43 w 103"/>
                    <a:gd name="T35" fmla="*/ 47 h 112"/>
                    <a:gd name="T36" fmla="*/ 41 w 103"/>
                    <a:gd name="T37" fmla="*/ 51 h 112"/>
                    <a:gd name="T38" fmla="*/ 43 w 103"/>
                    <a:gd name="T39" fmla="*/ 54 h 112"/>
                    <a:gd name="T40" fmla="*/ 50 w 103"/>
                    <a:gd name="T41" fmla="*/ 54 h 112"/>
                    <a:gd name="T42" fmla="*/ 74 w 103"/>
                    <a:gd name="T43" fmla="*/ 41 h 112"/>
                    <a:gd name="T44" fmla="*/ 56 w 103"/>
                    <a:gd name="T45" fmla="*/ 62 h 112"/>
                    <a:gd name="T46" fmla="*/ 56 w 103"/>
                    <a:gd name="T47" fmla="*/ 62 h 112"/>
                    <a:gd name="T48" fmla="*/ 55 w 103"/>
                    <a:gd name="T49" fmla="*/ 62 h 112"/>
                    <a:gd name="T50" fmla="*/ 53 w 103"/>
                    <a:gd name="T51" fmla="*/ 66 h 112"/>
                    <a:gd name="T52" fmla="*/ 54 w 103"/>
                    <a:gd name="T53" fmla="*/ 69 h 112"/>
                    <a:gd name="T54" fmla="*/ 61 w 103"/>
                    <a:gd name="T55" fmla="*/ 71 h 112"/>
                    <a:gd name="T56" fmla="*/ 62 w 103"/>
                    <a:gd name="T57" fmla="*/ 70 h 112"/>
                    <a:gd name="T58" fmla="*/ 62 w 103"/>
                    <a:gd name="T59" fmla="*/ 70 h 112"/>
                    <a:gd name="T60" fmla="*/ 62 w 103"/>
                    <a:gd name="T61" fmla="*/ 70 h 112"/>
                    <a:gd name="T62" fmla="*/ 68 w 103"/>
                    <a:gd name="T63" fmla="*/ 65 h 112"/>
                    <a:gd name="T64" fmla="*/ 90 w 103"/>
                    <a:gd name="T65" fmla="*/ 58 h 112"/>
                    <a:gd name="T66" fmla="*/ 61 w 103"/>
                    <a:gd name="T67" fmla="*/ 90 h 112"/>
                    <a:gd name="T68" fmla="*/ 47 w 103"/>
                    <a:gd name="T69" fmla="*/ 103 h 112"/>
                    <a:gd name="T70" fmla="*/ 45 w 103"/>
                    <a:gd name="T71" fmla="*/ 107 h 112"/>
                    <a:gd name="T72" fmla="*/ 46 w 103"/>
                    <a:gd name="T73" fmla="*/ 110 h 112"/>
                    <a:gd name="T74" fmla="*/ 54 w 103"/>
                    <a:gd name="T75" fmla="*/ 110 h 112"/>
                    <a:gd name="T76" fmla="*/ 68 w 103"/>
                    <a:gd name="T77" fmla="*/ 98 h 112"/>
                    <a:gd name="T78" fmla="*/ 103 w 103"/>
                    <a:gd name="T79" fmla="*/ 54 h 112"/>
                    <a:gd name="T80" fmla="*/ 102 w 103"/>
                    <a:gd name="T81" fmla="*/ 50 h 112"/>
                    <a:gd name="T82" fmla="*/ 98 w 103"/>
                    <a:gd name="T83" fmla="*/ 48 h 112"/>
                    <a:gd name="T84" fmla="*/ 82 w 103"/>
                    <a:gd name="T85" fmla="*/ 50 h 112"/>
                    <a:gd name="T86" fmla="*/ 86 w 103"/>
                    <a:gd name="T87" fmla="*/ 36 h 112"/>
                    <a:gd name="T88" fmla="*/ 86 w 103"/>
                    <a:gd name="T89" fmla="*/ 36 h 112"/>
                    <a:gd name="T90" fmla="*/ 81 w 103"/>
                    <a:gd name="T91" fmla="*/ 30 h 112"/>
                    <a:gd name="T92" fmla="*/ 68 w 103"/>
                    <a:gd name="T93" fmla="*/ 33 h 112"/>
                    <a:gd name="T94" fmla="*/ 75 w 103"/>
                    <a:gd name="T95" fmla="*/ 20 h 112"/>
                    <a:gd name="T96" fmla="*/ 76 w 103"/>
                    <a:gd name="T97" fmla="*/ 19 h 112"/>
                    <a:gd name="T98" fmla="*/ 75 w 103"/>
                    <a:gd name="T99" fmla="*/ 16 h 112"/>
                    <a:gd name="T100" fmla="*/ 71 w 103"/>
                    <a:gd name="T101" fmla="*/ 14 h 112"/>
                    <a:gd name="T102" fmla="*/ 57 w 103"/>
                    <a:gd name="T103" fmla="*/ 14 h 112"/>
                    <a:gd name="T104" fmla="*/ 58 w 103"/>
                    <a:gd name="T105" fmla="*/ 7 h 112"/>
                    <a:gd name="T106" fmla="*/ 58 w 103"/>
                    <a:gd name="T107" fmla="*/ 4 h 112"/>
                    <a:gd name="T108" fmla="*/ 56 w 103"/>
                    <a:gd name="T109" fmla="*/ 1 h 112"/>
                    <a:gd name="T110" fmla="*/ 53 w 103"/>
                    <a:gd name="T11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12">
                      <a:moveTo>
                        <a:pt x="53" y="0"/>
                      </a:moveTo>
                      <a:cubicBezTo>
                        <a:pt x="27" y="3"/>
                        <a:pt x="12" y="27"/>
                        <a:pt x="2" y="42"/>
                      </a:cubicBezTo>
                      <a:cubicBezTo>
                        <a:pt x="0" y="45"/>
                        <a:pt x="1" y="48"/>
                        <a:pt x="3" y="50"/>
                      </a:cubicBezTo>
                      <a:cubicBezTo>
                        <a:pt x="6" y="51"/>
                        <a:pt x="9" y="50"/>
                        <a:pt x="10" y="48"/>
                      </a:cubicBezTo>
                      <a:cubicBezTo>
                        <a:pt x="18" y="36"/>
                        <a:pt x="30" y="18"/>
                        <a:pt x="46" y="12"/>
                      </a:cubicBezTo>
                      <a:cubicBezTo>
                        <a:pt x="46" y="15"/>
                        <a:pt x="44" y="18"/>
                        <a:pt x="42" y="21"/>
                      </a:cubicBezTo>
                      <a:cubicBezTo>
                        <a:pt x="35" y="26"/>
                        <a:pt x="29" y="32"/>
                        <a:pt x="24" y="39"/>
                      </a:cubicBezTo>
                      <a:cubicBezTo>
                        <a:pt x="24" y="39"/>
                        <a:pt x="24" y="39"/>
                        <a:pt x="24" y="39"/>
                      </a:cubicBezTo>
                      <a:cubicBezTo>
                        <a:pt x="24" y="39"/>
                        <a:pt x="24" y="39"/>
                        <a:pt x="24" y="39"/>
                      </a:cubicBezTo>
                      <a:cubicBezTo>
                        <a:pt x="24" y="39"/>
                        <a:pt x="24" y="39"/>
                        <a:pt x="24" y="39"/>
                      </a:cubicBezTo>
                      <a:cubicBezTo>
                        <a:pt x="23" y="40"/>
                        <a:pt x="23" y="41"/>
                        <a:pt x="23" y="42"/>
                      </a:cubicBezTo>
                      <a:cubicBezTo>
                        <a:pt x="23" y="43"/>
                        <a:pt x="23" y="45"/>
                        <a:pt x="24" y="46"/>
                      </a:cubicBezTo>
                      <a:cubicBezTo>
                        <a:pt x="26" y="48"/>
                        <a:pt x="30" y="48"/>
                        <a:pt x="32" y="46"/>
                      </a:cubicBezTo>
                      <a:cubicBezTo>
                        <a:pt x="40" y="37"/>
                        <a:pt x="40" y="37"/>
                        <a:pt x="40" y="37"/>
                      </a:cubicBezTo>
                      <a:cubicBezTo>
                        <a:pt x="43" y="35"/>
                        <a:pt x="46" y="32"/>
                        <a:pt x="49" y="29"/>
                      </a:cubicBezTo>
                      <a:cubicBezTo>
                        <a:pt x="53" y="26"/>
                        <a:pt x="57" y="25"/>
                        <a:pt x="61" y="24"/>
                      </a:cubicBezTo>
                      <a:cubicBezTo>
                        <a:pt x="57" y="31"/>
                        <a:pt x="51" y="39"/>
                        <a:pt x="44" y="46"/>
                      </a:cubicBezTo>
                      <a:cubicBezTo>
                        <a:pt x="43" y="47"/>
                        <a:pt x="43" y="47"/>
                        <a:pt x="43" y="47"/>
                      </a:cubicBezTo>
                      <a:cubicBezTo>
                        <a:pt x="42" y="48"/>
                        <a:pt x="41" y="49"/>
                        <a:pt x="41" y="51"/>
                      </a:cubicBezTo>
                      <a:cubicBezTo>
                        <a:pt x="41" y="52"/>
                        <a:pt x="42" y="53"/>
                        <a:pt x="43" y="54"/>
                      </a:cubicBezTo>
                      <a:cubicBezTo>
                        <a:pt x="45" y="56"/>
                        <a:pt x="48" y="56"/>
                        <a:pt x="50" y="54"/>
                      </a:cubicBezTo>
                      <a:cubicBezTo>
                        <a:pt x="55" y="49"/>
                        <a:pt x="64" y="43"/>
                        <a:pt x="74" y="41"/>
                      </a:cubicBezTo>
                      <a:cubicBezTo>
                        <a:pt x="73" y="49"/>
                        <a:pt x="67" y="55"/>
                        <a:pt x="56" y="62"/>
                      </a:cubicBezTo>
                      <a:cubicBezTo>
                        <a:pt x="56" y="62"/>
                        <a:pt x="56" y="62"/>
                        <a:pt x="56" y="62"/>
                      </a:cubicBezTo>
                      <a:cubicBezTo>
                        <a:pt x="56" y="62"/>
                        <a:pt x="55" y="62"/>
                        <a:pt x="55" y="62"/>
                      </a:cubicBezTo>
                      <a:cubicBezTo>
                        <a:pt x="54" y="63"/>
                        <a:pt x="53" y="65"/>
                        <a:pt x="53" y="66"/>
                      </a:cubicBezTo>
                      <a:cubicBezTo>
                        <a:pt x="53" y="67"/>
                        <a:pt x="54" y="68"/>
                        <a:pt x="54" y="69"/>
                      </a:cubicBezTo>
                      <a:cubicBezTo>
                        <a:pt x="56" y="71"/>
                        <a:pt x="59" y="72"/>
                        <a:pt x="61" y="71"/>
                      </a:cubicBezTo>
                      <a:cubicBezTo>
                        <a:pt x="61" y="70"/>
                        <a:pt x="61" y="70"/>
                        <a:pt x="62" y="70"/>
                      </a:cubicBezTo>
                      <a:cubicBezTo>
                        <a:pt x="62" y="70"/>
                        <a:pt x="62" y="70"/>
                        <a:pt x="62" y="70"/>
                      </a:cubicBezTo>
                      <a:cubicBezTo>
                        <a:pt x="62" y="70"/>
                        <a:pt x="62" y="70"/>
                        <a:pt x="62" y="70"/>
                      </a:cubicBezTo>
                      <a:cubicBezTo>
                        <a:pt x="64" y="68"/>
                        <a:pt x="66" y="67"/>
                        <a:pt x="68" y="65"/>
                      </a:cubicBezTo>
                      <a:cubicBezTo>
                        <a:pt x="74" y="62"/>
                        <a:pt x="82" y="59"/>
                        <a:pt x="90" y="58"/>
                      </a:cubicBezTo>
                      <a:cubicBezTo>
                        <a:pt x="85" y="70"/>
                        <a:pt x="73" y="81"/>
                        <a:pt x="61" y="90"/>
                      </a:cubicBezTo>
                      <a:cubicBezTo>
                        <a:pt x="47" y="103"/>
                        <a:pt x="47" y="103"/>
                        <a:pt x="47" y="103"/>
                      </a:cubicBezTo>
                      <a:cubicBezTo>
                        <a:pt x="46" y="104"/>
                        <a:pt x="45" y="105"/>
                        <a:pt x="45" y="107"/>
                      </a:cubicBezTo>
                      <a:cubicBezTo>
                        <a:pt x="45" y="108"/>
                        <a:pt x="46" y="109"/>
                        <a:pt x="46" y="110"/>
                      </a:cubicBezTo>
                      <a:cubicBezTo>
                        <a:pt x="48" y="112"/>
                        <a:pt x="52" y="112"/>
                        <a:pt x="54" y="110"/>
                      </a:cubicBezTo>
                      <a:cubicBezTo>
                        <a:pt x="68" y="98"/>
                        <a:pt x="68" y="98"/>
                        <a:pt x="68" y="98"/>
                      </a:cubicBezTo>
                      <a:cubicBezTo>
                        <a:pt x="82" y="86"/>
                        <a:pt x="99" y="73"/>
                        <a:pt x="103" y="54"/>
                      </a:cubicBezTo>
                      <a:cubicBezTo>
                        <a:pt x="103" y="52"/>
                        <a:pt x="103" y="51"/>
                        <a:pt x="102" y="50"/>
                      </a:cubicBezTo>
                      <a:cubicBezTo>
                        <a:pt x="101" y="48"/>
                        <a:pt x="100" y="48"/>
                        <a:pt x="98" y="48"/>
                      </a:cubicBezTo>
                      <a:cubicBezTo>
                        <a:pt x="93" y="47"/>
                        <a:pt x="87" y="48"/>
                        <a:pt x="82" y="50"/>
                      </a:cubicBezTo>
                      <a:cubicBezTo>
                        <a:pt x="84" y="45"/>
                        <a:pt x="86" y="41"/>
                        <a:pt x="86" y="36"/>
                      </a:cubicBezTo>
                      <a:cubicBezTo>
                        <a:pt x="86" y="36"/>
                        <a:pt x="86" y="36"/>
                        <a:pt x="86" y="36"/>
                      </a:cubicBezTo>
                      <a:cubicBezTo>
                        <a:pt x="86" y="33"/>
                        <a:pt x="83" y="31"/>
                        <a:pt x="81" y="30"/>
                      </a:cubicBezTo>
                      <a:cubicBezTo>
                        <a:pt x="76" y="30"/>
                        <a:pt x="72" y="32"/>
                        <a:pt x="68" y="33"/>
                      </a:cubicBezTo>
                      <a:cubicBezTo>
                        <a:pt x="71" y="29"/>
                        <a:pt x="74" y="25"/>
                        <a:pt x="75" y="20"/>
                      </a:cubicBezTo>
                      <a:cubicBezTo>
                        <a:pt x="75" y="20"/>
                        <a:pt x="76" y="19"/>
                        <a:pt x="76" y="19"/>
                      </a:cubicBezTo>
                      <a:cubicBezTo>
                        <a:pt x="76" y="18"/>
                        <a:pt x="75" y="17"/>
                        <a:pt x="75" y="16"/>
                      </a:cubicBezTo>
                      <a:cubicBezTo>
                        <a:pt x="74" y="15"/>
                        <a:pt x="73" y="14"/>
                        <a:pt x="71" y="14"/>
                      </a:cubicBezTo>
                      <a:cubicBezTo>
                        <a:pt x="66" y="13"/>
                        <a:pt x="62" y="13"/>
                        <a:pt x="57" y="14"/>
                      </a:cubicBezTo>
                      <a:cubicBezTo>
                        <a:pt x="58" y="12"/>
                        <a:pt x="58" y="10"/>
                        <a:pt x="58" y="7"/>
                      </a:cubicBezTo>
                      <a:cubicBezTo>
                        <a:pt x="58" y="6"/>
                        <a:pt x="58" y="5"/>
                        <a:pt x="58" y="4"/>
                      </a:cubicBezTo>
                      <a:cubicBezTo>
                        <a:pt x="58" y="3"/>
                        <a:pt x="58" y="2"/>
                        <a:pt x="56"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0" name="Freeform 1598"/>
                <p:cNvSpPr>
                  <a:spLocks/>
                </p:cNvSpPr>
                <p:nvPr/>
              </p:nvSpPr>
              <p:spPr bwMode="auto">
                <a:xfrm>
                  <a:off x="4028" y="2797"/>
                  <a:ext cx="68" cy="94"/>
                </a:xfrm>
                <a:custGeom>
                  <a:avLst/>
                  <a:gdLst>
                    <a:gd name="T0" fmla="*/ 79 w 79"/>
                    <a:gd name="T1" fmla="*/ 57 h 109"/>
                    <a:gd name="T2" fmla="*/ 42 w 79"/>
                    <a:gd name="T3" fmla="*/ 0 h 109"/>
                    <a:gd name="T4" fmla="*/ 57 w 79"/>
                    <a:gd name="T5" fmla="*/ 43 h 109"/>
                    <a:gd name="T6" fmla="*/ 25 w 79"/>
                    <a:gd name="T7" fmla="*/ 10 h 109"/>
                    <a:gd name="T8" fmla="*/ 45 w 79"/>
                    <a:gd name="T9" fmla="*/ 60 h 109"/>
                    <a:gd name="T10" fmla="*/ 15 w 79"/>
                    <a:gd name="T11" fmla="*/ 27 h 109"/>
                    <a:gd name="T12" fmla="*/ 33 w 79"/>
                    <a:gd name="T13" fmla="*/ 68 h 109"/>
                    <a:gd name="T14" fmla="*/ 7 w 79"/>
                    <a:gd name="T15" fmla="*/ 41 h 109"/>
                    <a:gd name="T16" fmla="*/ 38 w 79"/>
                    <a:gd name="T1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9">
                      <a:moveTo>
                        <a:pt x="79" y="57"/>
                      </a:moveTo>
                      <a:cubicBezTo>
                        <a:pt x="77" y="37"/>
                        <a:pt x="65" y="1"/>
                        <a:pt x="42" y="0"/>
                      </a:cubicBezTo>
                      <a:cubicBezTo>
                        <a:pt x="43" y="16"/>
                        <a:pt x="51" y="27"/>
                        <a:pt x="57" y="43"/>
                      </a:cubicBezTo>
                      <a:cubicBezTo>
                        <a:pt x="46" y="30"/>
                        <a:pt x="42" y="14"/>
                        <a:pt x="25" y="10"/>
                      </a:cubicBezTo>
                      <a:cubicBezTo>
                        <a:pt x="25" y="29"/>
                        <a:pt x="39" y="42"/>
                        <a:pt x="45" y="60"/>
                      </a:cubicBezTo>
                      <a:cubicBezTo>
                        <a:pt x="35" y="48"/>
                        <a:pt x="31" y="28"/>
                        <a:pt x="15" y="27"/>
                      </a:cubicBezTo>
                      <a:cubicBezTo>
                        <a:pt x="15" y="42"/>
                        <a:pt x="24" y="56"/>
                        <a:pt x="33" y="68"/>
                      </a:cubicBezTo>
                      <a:cubicBezTo>
                        <a:pt x="25" y="58"/>
                        <a:pt x="17" y="48"/>
                        <a:pt x="7" y="41"/>
                      </a:cubicBezTo>
                      <a:cubicBezTo>
                        <a:pt x="0" y="62"/>
                        <a:pt x="45" y="99"/>
                        <a:pt x="38" y="109"/>
                      </a:cubicBezTo>
                    </a:path>
                  </a:pathLst>
                </a:custGeom>
                <a:solidFill>
                  <a:srgbClr val="EB95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1" name="Freeform 1599"/>
                <p:cNvSpPr>
                  <a:spLocks/>
                </p:cNvSpPr>
                <p:nvPr/>
              </p:nvSpPr>
              <p:spPr bwMode="auto">
                <a:xfrm>
                  <a:off x="4025" y="2792"/>
                  <a:ext cx="75" cy="103"/>
                </a:xfrm>
                <a:custGeom>
                  <a:avLst/>
                  <a:gdLst>
                    <a:gd name="T0" fmla="*/ 41 w 87"/>
                    <a:gd name="T1" fmla="*/ 1 h 119"/>
                    <a:gd name="T2" fmla="*/ 40 w 87"/>
                    <a:gd name="T3" fmla="*/ 5 h 119"/>
                    <a:gd name="T4" fmla="*/ 40 w 87"/>
                    <a:gd name="T5" fmla="*/ 5 h 119"/>
                    <a:gd name="T6" fmla="*/ 42 w 87"/>
                    <a:gd name="T7" fmla="*/ 17 h 119"/>
                    <a:gd name="T8" fmla="*/ 29 w 87"/>
                    <a:gd name="T9" fmla="*/ 10 h 119"/>
                    <a:gd name="T10" fmla="*/ 25 w 87"/>
                    <a:gd name="T11" fmla="*/ 11 h 119"/>
                    <a:gd name="T12" fmla="*/ 23 w 87"/>
                    <a:gd name="T13" fmla="*/ 15 h 119"/>
                    <a:gd name="T14" fmla="*/ 23 w 87"/>
                    <a:gd name="T15" fmla="*/ 16 h 119"/>
                    <a:gd name="T16" fmla="*/ 26 w 87"/>
                    <a:gd name="T17" fmla="*/ 29 h 119"/>
                    <a:gd name="T18" fmla="*/ 18 w 87"/>
                    <a:gd name="T19" fmla="*/ 27 h 119"/>
                    <a:gd name="T20" fmla="*/ 14 w 87"/>
                    <a:gd name="T21" fmla="*/ 29 h 119"/>
                    <a:gd name="T22" fmla="*/ 12 w 87"/>
                    <a:gd name="T23" fmla="*/ 32 h 119"/>
                    <a:gd name="T24" fmla="*/ 12 w 87"/>
                    <a:gd name="T25" fmla="*/ 33 h 119"/>
                    <a:gd name="T26" fmla="*/ 14 w 87"/>
                    <a:gd name="T27" fmla="*/ 42 h 119"/>
                    <a:gd name="T28" fmla="*/ 13 w 87"/>
                    <a:gd name="T29" fmla="*/ 41 h 119"/>
                    <a:gd name="T30" fmla="*/ 9 w 87"/>
                    <a:gd name="T31" fmla="*/ 41 h 119"/>
                    <a:gd name="T32" fmla="*/ 5 w 87"/>
                    <a:gd name="T33" fmla="*/ 44 h 119"/>
                    <a:gd name="T34" fmla="*/ 25 w 87"/>
                    <a:gd name="T35" fmla="*/ 91 h 119"/>
                    <a:gd name="T36" fmla="*/ 37 w 87"/>
                    <a:gd name="T37" fmla="*/ 111 h 119"/>
                    <a:gd name="T38" fmla="*/ 37 w 87"/>
                    <a:gd name="T39" fmla="*/ 111 h 119"/>
                    <a:gd name="T40" fmla="*/ 39 w 87"/>
                    <a:gd name="T41" fmla="*/ 118 h 119"/>
                    <a:gd name="T42" fmla="*/ 45 w 87"/>
                    <a:gd name="T43" fmla="*/ 116 h 119"/>
                    <a:gd name="T44" fmla="*/ 47 w 87"/>
                    <a:gd name="T45" fmla="*/ 111 h 119"/>
                    <a:gd name="T46" fmla="*/ 33 w 87"/>
                    <a:gd name="T47" fmla="*/ 85 h 119"/>
                    <a:gd name="T48" fmla="*/ 16 w 87"/>
                    <a:gd name="T49" fmla="*/ 58 h 119"/>
                    <a:gd name="T50" fmla="*/ 28 w 87"/>
                    <a:gd name="T51" fmla="*/ 71 h 119"/>
                    <a:gd name="T52" fmla="*/ 32 w 87"/>
                    <a:gd name="T53" fmla="*/ 76 h 119"/>
                    <a:gd name="T54" fmla="*/ 39 w 87"/>
                    <a:gd name="T55" fmla="*/ 77 h 119"/>
                    <a:gd name="T56" fmla="*/ 41 w 87"/>
                    <a:gd name="T57" fmla="*/ 73 h 119"/>
                    <a:gd name="T58" fmla="*/ 40 w 87"/>
                    <a:gd name="T59" fmla="*/ 70 h 119"/>
                    <a:gd name="T60" fmla="*/ 24 w 87"/>
                    <a:gd name="T61" fmla="*/ 40 h 119"/>
                    <a:gd name="T62" fmla="*/ 36 w 87"/>
                    <a:gd name="T63" fmla="*/ 55 h 119"/>
                    <a:gd name="T64" fmla="*/ 44 w 87"/>
                    <a:gd name="T65" fmla="*/ 68 h 119"/>
                    <a:gd name="T66" fmla="*/ 51 w 87"/>
                    <a:gd name="T67" fmla="*/ 70 h 119"/>
                    <a:gd name="T68" fmla="*/ 53 w 87"/>
                    <a:gd name="T69" fmla="*/ 65 h 119"/>
                    <a:gd name="T70" fmla="*/ 53 w 87"/>
                    <a:gd name="T71" fmla="*/ 63 h 119"/>
                    <a:gd name="T72" fmla="*/ 44 w 87"/>
                    <a:gd name="T73" fmla="*/ 45 h 119"/>
                    <a:gd name="T74" fmla="*/ 35 w 87"/>
                    <a:gd name="T75" fmla="*/ 24 h 119"/>
                    <a:gd name="T76" fmla="*/ 48 w 87"/>
                    <a:gd name="T77" fmla="*/ 39 h 119"/>
                    <a:gd name="T78" fmla="*/ 56 w 87"/>
                    <a:gd name="T79" fmla="*/ 51 h 119"/>
                    <a:gd name="T80" fmla="*/ 63 w 87"/>
                    <a:gd name="T81" fmla="*/ 52 h 119"/>
                    <a:gd name="T82" fmla="*/ 65 w 87"/>
                    <a:gd name="T83" fmla="*/ 48 h 119"/>
                    <a:gd name="T84" fmla="*/ 65 w 87"/>
                    <a:gd name="T85" fmla="*/ 46 h 119"/>
                    <a:gd name="T86" fmla="*/ 59 w 87"/>
                    <a:gd name="T87" fmla="*/ 32 h 119"/>
                    <a:gd name="T88" fmla="*/ 51 w 87"/>
                    <a:gd name="T89" fmla="*/ 12 h 119"/>
                    <a:gd name="T90" fmla="*/ 77 w 87"/>
                    <a:gd name="T91" fmla="*/ 63 h 119"/>
                    <a:gd name="T92" fmla="*/ 82 w 87"/>
                    <a:gd name="T93" fmla="*/ 68 h 119"/>
                    <a:gd name="T94" fmla="*/ 87 w 87"/>
                    <a:gd name="T95" fmla="*/ 62 h 119"/>
                    <a:gd name="T96" fmla="*/ 45 w 87"/>
                    <a:gd name="T97" fmla="*/ 0 h 119"/>
                    <a:gd name="T98" fmla="*/ 41 w 87"/>
                    <a:gd name="T99" fmla="*/ 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119">
                      <a:moveTo>
                        <a:pt x="41" y="1"/>
                      </a:moveTo>
                      <a:cubicBezTo>
                        <a:pt x="40" y="2"/>
                        <a:pt x="40" y="4"/>
                        <a:pt x="40" y="5"/>
                      </a:cubicBezTo>
                      <a:cubicBezTo>
                        <a:pt x="40" y="5"/>
                        <a:pt x="40" y="5"/>
                        <a:pt x="40" y="5"/>
                      </a:cubicBezTo>
                      <a:cubicBezTo>
                        <a:pt x="40" y="9"/>
                        <a:pt x="41" y="13"/>
                        <a:pt x="42" y="17"/>
                      </a:cubicBezTo>
                      <a:cubicBezTo>
                        <a:pt x="38" y="14"/>
                        <a:pt x="34" y="11"/>
                        <a:pt x="29" y="10"/>
                      </a:cubicBezTo>
                      <a:cubicBezTo>
                        <a:pt x="28" y="10"/>
                        <a:pt x="26" y="10"/>
                        <a:pt x="25" y="11"/>
                      </a:cubicBezTo>
                      <a:cubicBezTo>
                        <a:pt x="24" y="12"/>
                        <a:pt x="23" y="13"/>
                        <a:pt x="23" y="15"/>
                      </a:cubicBezTo>
                      <a:cubicBezTo>
                        <a:pt x="23" y="15"/>
                        <a:pt x="23" y="16"/>
                        <a:pt x="23" y="16"/>
                      </a:cubicBezTo>
                      <a:cubicBezTo>
                        <a:pt x="23" y="21"/>
                        <a:pt x="24" y="25"/>
                        <a:pt x="26" y="29"/>
                      </a:cubicBezTo>
                      <a:cubicBezTo>
                        <a:pt x="23" y="28"/>
                        <a:pt x="21" y="27"/>
                        <a:pt x="18" y="27"/>
                      </a:cubicBezTo>
                      <a:cubicBezTo>
                        <a:pt x="16" y="27"/>
                        <a:pt x="15" y="28"/>
                        <a:pt x="14" y="29"/>
                      </a:cubicBezTo>
                      <a:cubicBezTo>
                        <a:pt x="13" y="30"/>
                        <a:pt x="12" y="31"/>
                        <a:pt x="12" y="32"/>
                      </a:cubicBezTo>
                      <a:cubicBezTo>
                        <a:pt x="12" y="32"/>
                        <a:pt x="12" y="32"/>
                        <a:pt x="12" y="33"/>
                      </a:cubicBezTo>
                      <a:cubicBezTo>
                        <a:pt x="13" y="36"/>
                        <a:pt x="13" y="39"/>
                        <a:pt x="14" y="42"/>
                      </a:cubicBezTo>
                      <a:cubicBezTo>
                        <a:pt x="14" y="42"/>
                        <a:pt x="14" y="42"/>
                        <a:pt x="13" y="41"/>
                      </a:cubicBezTo>
                      <a:cubicBezTo>
                        <a:pt x="12" y="41"/>
                        <a:pt x="10" y="40"/>
                        <a:pt x="9" y="41"/>
                      </a:cubicBezTo>
                      <a:cubicBezTo>
                        <a:pt x="7" y="41"/>
                        <a:pt x="6" y="42"/>
                        <a:pt x="5" y="44"/>
                      </a:cubicBezTo>
                      <a:cubicBezTo>
                        <a:pt x="0" y="58"/>
                        <a:pt x="13" y="76"/>
                        <a:pt x="25" y="91"/>
                      </a:cubicBezTo>
                      <a:cubicBezTo>
                        <a:pt x="29" y="98"/>
                        <a:pt x="37" y="108"/>
                        <a:pt x="37" y="111"/>
                      </a:cubicBezTo>
                      <a:cubicBezTo>
                        <a:pt x="37" y="111"/>
                        <a:pt x="37" y="111"/>
                        <a:pt x="37" y="111"/>
                      </a:cubicBezTo>
                      <a:cubicBezTo>
                        <a:pt x="36" y="113"/>
                        <a:pt x="36" y="116"/>
                        <a:pt x="39" y="118"/>
                      </a:cubicBezTo>
                      <a:cubicBezTo>
                        <a:pt x="41" y="119"/>
                        <a:pt x="44" y="119"/>
                        <a:pt x="45" y="116"/>
                      </a:cubicBezTo>
                      <a:cubicBezTo>
                        <a:pt x="46" y="115"/>
                        <a:pt x="47" y="113"/>
                        <a:pt x="47" y="111"/>
                      </a:cubicBezTo>
                      <a:cubicBezTo>
                        <a:pt x="47" y="104"/>
                        <a:pt x="41" y="96"/>
                        <a:pt x="33" y="85"/>
                      </a:cubicBezTo>
                      <a:cubicBezTo>
                        <a:pt x="27" y="77"/>
                        <a:pt x="19" y="66"/>
                        <a:pt x="16" y="58"/>
                      </a:cubicBezTo>
                      <a:cubicBezTo>
                        <a:pt x="20" y="62"/>
                        <a:pt x="24" y="66"/>
                        <a:pt x="28" y="71"/>
                      </a:cubicBezTo>
                      <a:cubicBezTo>
                        <a:pt x="32" y="76"/>
                        <a:pt x="32" y="76"/>
                        <a:pt x="32" y="76"/>
                      </a:cubicBezTo>
                      <a:cubicBezTo>
                        <a:pt x="34" y="78"/>
                        <a:pt x="37" y="79"/>
                        <a:pt x="39" y="77"/>
                      </a:cubicBezTo>
                      <a:cubicBezTo>
                        <a:pt x="41" y="76"/>
                        <a:pt x="41" y="75"/>
                        <a:pt x="41" y="73"/>
                      </a:cubicBezTo>
                      <a:cubicBezTo>
                        <a:pt x="41" y="72"/>
                        <a:pt x="41" y="71"/>
                        <a:pt x="40" y="70"/>
                      </a:cubicBezTo>
                      <a:cubicBezTo>
                        <a:pt x="33" y="60"/>
                        <a:pt x="27" y="50"/>
                        <a:pt x="24" y="40"/>
                      </a:cubicBezTo>
                      <a:cubicBezTo>
                        <a:pt x="28" y="43"/>
                        <a:pt x="32" y="48"/>
                        <a:pt x="36" y="55"/>
                      </a:cubicBezTo>
                      <a:cubicBezTo>
                        <a:pt x="44" y="68"/>
                        <a:pt x="44" y="68"/>
                        <a:pt x="44" y="68"/>
                      </a:cubicBezTo>
                      <a:cubicBezTo>
                        <a:pt x="46" y="70"/>
                        <a:pt x="49" y="71"/>
                        <a:pt x="51" y="70"/>
                      </a:cubicBezTo>
                      <a:cubicBezTo>
                        <a:pt x="53" y="69"/>
                        <a:pt x="53" y="67"/>
                        <a:pt x="53" y="65"/>
                      </a:cubicBezTo>
                      <a:cubicBezTo>
                        <a:pt x="53" y="64"/>
                        <a:pt x="53" y="64"/>
                        <a:pt x="53" y="63"/>
                      </a:cubicBezTo>
                      <a:cubicBezTo>
                        <a:pt x="44" y="45"/>
                        <a:pt x="44" y="45"/>
                        <a:pt x="44" y="45"/>
                      </a:cubicBezTo>
                      <a:cubicBezTo>
                        <a:pt x="40" y="38"/>
                        <a:pt x="37" y="31"/>
                        <a:pt x="35" y="24"/>
                      </a:cubicBezTo>
                      <a:cubicBezTo>
                        <a:pt x="40" y="27"/>
                        <a:pt x="43" y="33"/>
                        <a:pt x="48" y="39"/>
                      </a:cubicBezTo>
                      <a:cubicBezTo>
                        <a:pt x="56" y="51"/>
                        <a:pt x="56" y="51"/>
                        <a:pt x="56" y="51"/>
                      </a:cubicBezTo>
                      <a:cubicBezTo>
                        <a:pt x="58" y="53"/>
                        <a:pt x="61" y="54"/>
                        <a:pt x="63" y="52"/>
                      </a:cubicBezTo>
                      <a:cubicBezTo>
                        <a:pt x="64" y="52"/>
                        <a:pt x="65" y="50"/>
                        <a:pt x="65" y="48"/>
                      </a:cubicBezTo>
                      <a:cubicBezTo>
                        <a:pt x="65" y="47"/>
                        <a:pt x="65" y="47"/>
                        <a:pt x="65" y="46"/>
                      </a:cubicBezTo>
                      <a:cubicBezTo>
                        <a:pt x="59" y="32"/>
                        <a:pt x="59" y="32"/>
                        <a:pt x="59" y="32"/>
                      </a:cubicBezTo>
                      <a:cubicBezTo>
                        <a:pt x="55" y="25"/>
                        <a:pt x="53" y="19"/>
                        <a:pt x="51" y="12"/>
                      </a:cubicBezTo>
                      <a:cubicBezTo>
                        <a:pt x="67" y="19"/>
                        <a:pt x="76" y="47"/>
                        <a:pt x="77" y="63"/>
                      </a:cubicBezTo>
                      <a:cubicBezTo>
                        <a:pt x="77" y="66"/>
                        <a:pt x="79" y="68"/>
                        <a:pt x="82" y="68"/>
                      </a:cubicBezTo>
                      <a:cubicBezTo>
                        <a:pt x="85" y="67"/>
                        <a:pt x="87" y="65"/>
                        <a:pt x="87" y="62"/>
                      </a:cubicBezTo>
                      <a:cubicBezTo>
                        <a:pt x="85" y="37"/>
                        <a:pt x="71" y="1"/>
                        <a:pt x="45" y="0"/>
                      </a:cubicBezTo>
                      <a:cubicBezTo>
                        <a:pt x="44" y="0"/>
                        <a:pt x="42" y="0"/>
                        <a:pt x="4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2" name="Freeform 1600"/>
                <p:cNvSpPr>
                  <a:spLocks/>
                </p:cNvSpPr>
                <p:nvPr/>
              </p:nvSpPr>
              <p:spPr bwMode="auto">
                <a:xfrm>
                  <a:off x="3388" y="3032"/>
                  <a:ext cx="28" cy="215"/>
                </a:xfrm>
                <a:custGeom>
                  <a:avLst/>
                  <a:gdLst>
                    <a:gd name="T0" fmla="*/ 21 w 32"/>
                    <a:gd name="T1" fmla="*/ 4 h 250"/>
                    <a:gd name="T2" fmla="*/ 12 w 32"/>
                    <a:gd name="T3" fmla="*/ 93 h 250"/>
                    <a:gd name="T4" fmla="*/ 11 w 32"/>
                    <a:gd name="T5" fmla="*/ 135 h 250"/>
                    <a:gd name="T6" fmla="*/ 0 w 32"/>
                    <a:gd name="T7" fmla="*/ 245 h 250"/>
                    <a:gd name="T8" fmla="*/ 5 w 32"/>
                    <a:gd name="T9" fmla="*/ 250 h 250"/>
                    <a:gd name="T10" fmla="*/ 10 w 32"/>
                    <a:gd name="T11" fmla="*/ 246 h 250"/>
                    <a:gd name="T12" fmla="*/ 21 w 32"/>
                    <a:gd name="T13" fmla="*/ 136 h 250"/>
                    <a:gd name="T14" fmla="*/ 22 w 32"/>
                    <a:gd name="T15" fmla="*/ 93 h 250"/>
                    <a:gd name="T16" fmla="*/ 31 w 32"/>
                    <a:gd name="T17" fmla="*/ 8 h 250"/>
                    <a:gd name="T18" fmla="*/ 28 w 32"/>
                    <a:gd name="T19" fmla="*/ 2 h 250"/>
                    <a:gd name="T20" fmla="*/ 21 w 32"/>
                    <a:gd name="T21"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50">
                      <a:moveTo>
                        <a:pt x="21" y="4"/>
                      </a:moveTo>
                      <a:cubicBezTo>
                        <a:pt x="11" y="26"/>
                        <a:pt x="11" y="60"/>
                        <a:pt x="12" y="93"/>
                      </a:cubicBezTo>
                      <a:cubicBezTo>
                        <a:pt x="11" y="135"/>
                        <a:pt x="11" y="135"/>
                        <a:pt x="11" y="135"/>
                      </a:cubicBezTo>
                      <a:cubicBezTo>
                        <a:pt x="0" y="245"/>
                        <a:pt x="0" y="245"/>
                        <a:pt x="0" y="245"/>
                      </a:cubicBezTo>
                      <a:cubicBezTo>
                        <a:pt x="0" y="247"/>
                        <a:pt x="2" y="250"/>
                        <a:pt x="5" y="250"/>
                      </a:cubicBezTo>
                      <a:cubicBezTo>
                        <a:pt x="8" y="250"/>
                        <a:pt x="10" y="248"/>
                        <a:pt x="10" y="246"/>
                      </a:cubicBezTo>
                      <a:cubicBezTo>
                        <a:pt x="21" y="136"/>
                        <a:pt x="21" y="136"/>
                        <a:pt x="21" y="136"/>
                      </a:cubicBezTo>
                      <a:cubicBezTo>
                        <a:pt x="22" y="93"/>
                        <a:pt x="22" y="93"/>
                        <a:pt x="22" y="93"/>
                      </a:cubicBezTo>
                      <a:cubicBezTo>
                        <a:pt x="22" y="63"/>
                        <a:pt x="22" y="28"/>
                        <a:pt x="31" y="8"/>
                      </a:cubicBezTo>
                      <a:cubicBezTo>
                        <a:pt x="32" y="6"/>
                        <a:pt x="31" y="3"/>
                        <a:pt x="28" y="2"/>
                      </a:cubicBezTo>
                      <a:cubicBezTo>
                        <a:pt x="25" y="0"/>
                        <a:pt x="22" y="2"/>
                        <a:pt x="21"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3" name="Freeform 1601"/>
                <p:cNvSpPr>
                  <a:spLocks/>
                </p:cNvSpPr>
                <p:nvPr/>
              </p:nvSpPr>
              <p:spPr bwMode="auto">
                <a:xfrm>
                  <a:off x="4163" y="3031"/>
                  <a:ext cx="26" cy="226"/>
                </a:xfrm>
                <a:custGeom>
                  <a:avLst/>
                  <a:gdLst>
                    <a:gd name="T0" fmla="*/ 6 w 30"/>
                    <a:gd name="T1" fmla="*/ 0 h 262"/>
                    <a:gd name="T2" fmla="*/ 0 w 30"/>
                    <a:gd name="T3" fmla="*/ 6 h 262"/>
                    <a:gd name="T4" fmla="*/ 9 w 30"/>
                    <a:gd name="T5" fmla="*/ 155 h 262"/>
                    <a:gd name="T6" fmla="*/ 10 w 30"/>
                    <a:gd name="T7" fmla="*/ 186 h 262"/>
                    <a:gd name="T8" fmla="*/ 21 w 30"/>
                    <a:gd name="T9" fmla="*/ 260 h 262"/>
                    <a:gd name="T10" fmla="*/ 28 w 30"/>
                    <a:gd name="T11" fmla="*/ 260 h 262"/>
                    <a:gd name="T12" fmla="*/ 28 w 30"/>
                    <a:gd name="T13" fmla="*/ 252 h 262"/>
                    <a:gd name="T14" fmla="*/ 20 w 30"/>
                    <a:gd name="T15" fmla="*/ 185 h 262"/>
                    <a:gd name="T16" fmla="*/ 19 w 30"/>
                    <a:gd name="T17" fmla="*/ 154 h 262"/>
                    <a:gd name="T18" fmla="*/ 11 w 30"/>
                    <a:gd name="T19" fmla="*/ 6 h 262"/>
                    <a:gd name="T20" fmla="*/ 6 w 30"/>
                    <a:gd name="T21"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62">
                      <a:moveTo>
                        <a:pt x="6" y="0"/>
                      </a:moveTo>
                      <a:cubicBezTo>
                        <a:pt x="3" y="0"/>
                        <a:pt x="0" y="3"/>
                        <a:pt x="0" y="6"/>
                      </a:cubicBezTo>
                      <a:cubicBezTo>
                        <a:pt x="1" y="54"/>
                        <a:pt x="3" y="97"/>
                        <a:pt x="9" y="155"/>
                      </a:cubicBezTo>
                      <a:cubicBezTo>
                        <a:pt x="10" y="186"/>
                        <a:pt x="10" y="186"/>
                        <a:pt x="10" y="186"/>
                      </a:cubicBezTo>
                      <a:cubicBezTo>
                        <a:pt x="11" y="226"/>
                        <a:pt x="12" y="253"/>
                        <a:pt x="21" y="260"/>
                      </a:cubicBezTo>
                      <a:cubicBezTo>
                        <a:pt x="23" y="262"/>
                        <a:pt x="26" y="262"/>
                        <a:pt x="28" y="260"/>
                      </a:cubicBezTo>
                      <a:cubicBezTo>
                        <a:pt x="30" y="257"/>
                        <a:pt x="30" y="254"/>
                        <a:pt x="28" y="252"/>
                      </a:cubicBezTo>
                      <a:cubicBezTo>
                        <a:pt x="22" y="247"/>
                        <a:pt x="21" y="207"/>
                        <a:pt x="20" y="185"/>
                      </a:cubicBezTo>
                      <a:cubicBezTo>
                        <a:pt x="19" y="154"/>
                        <a:pt x="19" y="154"/>
                        <a:pt x="19" y="154"/>
                      </a:cubicBezTo>
                      <a:cubicBezTo>
                        <a:pt x="13" y="96"/>
                        <a:pt x="11" y="53"/>
                        <a:pt x="11" y="6"/>
                      </a:cubicBezTo>
                      <a:cubicBezTo>
                        <a:pt x="11" y="3"/>
                        <a:pt x="8" y="0"/>
                        <a:pt x="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4" name="Freeform 1602"/>
                <p:cNvSpPr>
                  <a:spLocks/>
                </p:cNvSpPr>
                <p:nvPr/>
              </p:nvSpPr>
              <p:spPr bwMode="auto">
                <a:xfrm>
                  <a:off x="3585" y="2146"/>
                  <a:ext cx="50" cy="32"/>
                </a:xfrm>
                <a:custGeom>
                  <a:avLst/>
                  <a:gdLst>
                    <a:gd name="T0" fmla="*/ 1 w 58"/>
                    <a:gd name="T1" fmla="*/ 19 h 37"/>
                    <a:gd name="T2" fmla="*/ 5 w 58"/>
                    <a:gd name="T3" fmla="*/ 25 h 37"/>
                    <a:gd name="T4" fmla="*/ 11 w 58"/>
                    <a:gd name="T5" fmla="*/ 22 h 37"/>
                    <a:gd name="T6" fmla="*/ 32 w 58"/>
                    <a:gd name="T7" fmla="*/ 13 h 37"/>
                    <a:gd name="T8" fmla="*/ 47 w 58"/>
                    <a:gd name="T9" fmla="*/ 31 h 37"/>
                    <a:gd name="T10" fmla="*/ 52 w 58"/>
                    <a:gd name="T11" fmla="*/ 37 h 37"/>
                    <a:gd name="T12" fmla="*/ 57 w 58"/>
                    <a:gd name="T13" fmla="*/ 32 h 37"/>
                    <a:gd name="T14" fmla="*/ 34 w 58"/>
                    <a:gd name="T15" fmla="*/ 3 h 37"/>
                    <a:gd name="T16" fmla="*/ 1 w 58"/>
                    <a:gd name="T17"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37">
                      <a:moveTo>
                        <a:pt x="1" y="19"/>
                      </a:moveTo>
                      <a:cubicBezTo>
                        <a:pt x="0" y="22"/>
                        <a:pt x="2" y="24"/>
                        <a:pt x="5" y="25"/>
                      </a:cubicBezTo>
                      <a:cubicBezTo>
                        <a:pt x="7" y="26"/>
                        <a:pt x="10" y="24"/>
                        <a:pt x="11" y="22"/>
                      </a:cubicBezTo>
                      <a:cubicBezTo>
                        <a:pt x="13" y="14"/>
                        <a:pt x="23" y="11"/>
                        <a:pt x="32" y="13"/>
                      </a:cubicBezTo>
                      <a:cubicBezTo>
                        <a:pt x="36" y="13"/>
                        <a:pt x="48" y="17"/>
                        <a:pt x="47" y="31"/>
                      </a:cubicBezTo>
                      <a:cubicBezTo>
                        <a:pt x="47" y="34"/>
                        <a:pt x="49" y="37"/>
                        <a:pt x="52" y="37"/>
                      </a:cubicBezTo>
                      <a:cubicBezTo>
                        <a:pt x="54" y="37"/>
                        <a:pt x="57" y="35"/>
                        <a:pt x="57" y="32"/>
                      </a:cubicBezTo>
                      <a:cubicBezTo>
                        <a:pt x="58" y="17"/>
                        <a:pt x="49" y="5"/>
                        <a:pt x="34" y="3"/>
                      </a:cubicBezTo>
                      <a:cubicBezTo>
                        <a:pt x="21" y="0"/>
                        <a:pt x="5" y="5"/>
                        <a:pt x="1" y="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5" name="Freeform 1603"/>
                <p:cNvSpPr>
                  <a:spLocks/>
                </p:cNvSpPr>
                <p:nvPr/>
              </p:nvSpPr>
              <p:spPr bwMode="auto">
                <a:xfrm>
                  <a:off x="3925" y="2135"/>
                  <a:ext cx="50" cy="33"/>
                </a:xfrm>
                <a:custGeom>
                  <a:avLst/>
                  <a:gdLst>
                    <a:gd name="T0" fmla="*/ 23 w 57"/>
                    <a:gd name="T1" fmla="*/ 3 h 38"/>
                    <a:gd name="T2" fmla="*/ 0 w 57"/>
                    <a:gd name="T3" fmla="*/ 32 h 38"/>
                    <a:gd name="T4" fmla="*/ 4 w 57"/>
                    <a:gd name="T5" fmla="*/ 37 h 38"/>
                    <a:gd name="T6" fmla="*/ 10 w 57"/>
                    <a:gd name="T7" fmla="*/ 33 h 38"/>
                    <a:gd name="T8" fmla="*/ 25 w 57"/>
                    <a:gd name="T9" fmla="*/ 13 h 38"/>
                    <a:gd name="T10" fmla="*/ 46 w 57"/>
                    <a:gd name="T11" fmla="*/ 25 h 38"/>
                    <a:gd name="T12" fmla="*/ 53 w 57"/>
                    <a:gd name="T13" fmla="*/ 28 h 38"/>
                    <a:gd name="T14" fmla="*/ 55 w 57"/>
                    <a:gd name="T15" fmla="*/ 21 h 38"/>
                    <a:gd name="T16" fmla="*/ 23 w 57"/>
                    <a:gd name="T17"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8">
                      <a:moveTo>
                        <a:pt x="23" y="3"/>
                      </a:moveTo>
                      <a:cubicBezTo>
                        <a:pt x="10" y="6"/>
                        <a:pt x="1" y="17"/>
                        <a:pt x="0" y="32"/>
                      </a:cubicBezTo>
                      <a:cubicBezTo>
                        <a:pt x="0" y="35"/>
                        <a:pt x="2" y="37"/>
                        <a:pt x="4" y="37"/>
                      </a:cubicBezTo>
                      <a:cubicBezTo>
                        <a:pt x="7" y="38"/>
                        <a:pt x="10" y="35"/>
                        <a:pt x="10" y="33"/>
                      </a:cubicBezTo>
                      <a:cubicBezTo>
                        <a:pt x="11" y="22"/>
                        <a:pt x="17" y="15"/>
                        <a:pt x="25" y="13"/>
                      </a:cubicBezTo>
                      <a:cubicBezTo>
                        <a:pt x="32" y="12"/>
                        <a:pt x="41" y="14"/>
                        <a:pt x="46" y="25"/>
                      </a:cubicBezTo>
                      <a:cubicBezTo>
                        <a:pt x="48" y="28"/>
                        <a:pt x="51" y="29"/>
                        <a:pt x="53" y="28"/>
                      </a:cubicBezTo>
                      <a:cubicBezTo>
                        <a:pt x="56" y="26"/>
                        <a:pt x="57" y="23"/>
                        <a:pt x="55" y="21"/>
                      </a:cubicBezTo>
                      <a:cubicBezTo>
                        <a:pt x="49" y="7"/>
                        <a:pt x="36" y="0"/>
                        <a:pt x="23"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6" name="Freeform 1604"/>
                <p:cNvSpPr>
                  <a:spLocks/>
                </p:cNvSpPr>
                <p:nvPr/>
              </p:nvSpPr>
              <p:spPr bwMode="auto">
                <a:xfrm>
                  <a:off x="3323" y="2528"/>
                  <a:ext cx="213" cy="518"/>
                </a:xfrm>
                <a:custGeom>
                  <a:avLst/>
                  <a:gdLst>
                    <a:gd name="T0" fmla="*/ 119 w 247"/>
                    <a:gd name="T1" fmla="*/ 0 h 600"/>
                    <a:gd name="T2" fmla="*/ 116 w 247"/>
                    <a:gd name="T3" fmla="*/ 6 h 600"/>
                    <a:gd name="T4" fmla="*/ 83 w 247"/>
                    <a:gd name="T5" fmla="*/ 128 h 600"/>
                    <a:gd name="T6" fmla="*/ 33 w 247"/>
                    <a:gd name="T7" fmla="*/ 316 h 600"/>
                    <a:gd name="T8" fmla="*/ 38 w 247"/>
                    <a:gd name="T9" fmla="*/ 566 h 600"/>
                    <a:gd name="T10" fmla="*/ 81 w 247"/>
                    <a:gd name="T11" fmla="*/ 600 h 600"/>
                    <a:gd name="T12" fmla="*/ 246 w 247"/>
                    <a:gd name="T13" fmla="*/ 395 h 600"/>
                    <a:gd name="T14" fmla="*/ 245 w 247"/>
                    <a:gd name="T15" fmla="*/ 390 h 600"/>
                    <a:gd name="T16" fmla="*/ 226 w 247"/>
                    <a:gd name="T17" fmla="*/ 363 h 600"/>
                    <a:gd name="T18" fmla="*/ 199 w 247"/>
                    <a:gd name="T19" fmla="*/ 328 h 600"/>
                    <a:gd name="T20" fmla="*/ 194 w 247"/>
                    <a:gd name="T21" fmla="*/ 326 h 600"/>
                    <a:gd name="T22" fmla="*/ 190 w 247"/>
                    <a:gd name="T23" fmla="*/ 329 h 600"/>
                    <a:gd name="T24" fmla="*/ 113 w 247"/>
                    <a:gd name="T25" fmla="*/ 430 h 600"/>
                    <a:gd name="T26" fmla="*/ 101 w 247"/>
                    <a:gd name="T27" fmla="*/ 444 h 600"/>
                    <a:gd name="T28" fmla="*/ 102 w 247"/>
                    <a:gd name="T29" fmla="*/ 451 h 600"/>
                    <a:gd name="T30" fmla="*/ 109 w 247"/>
                    <a:gd name="T31" fmla="*/ 450 h 600"/>
                    <a:gd name="T32" fmla="*/ 121 w 247"/>
                    <a:gd name="T33" fmla="*/ 437 h 600"/>
                    <a:gd name="T34" fmla="*/ 195 w 247"/>
                    <a:gd name="T35" fmla="*/ 340 h 600"/>
                    <a:gd name="T36" fmla="*/ 217 w 247"/>
                    <a:gd name="T37" fmla="*/ 369 h 600"/>
                    <a:gd name="T38" fmla="*/ 235 w 247"/>
                    <a:gd name="T39" fmla="*/ 394 h 600"/>
                    <a:gd name="T40" fmla="*/ 81 w 247"/>
                    <a:gd name="T41" fmla="*/ 589 h 600"/>
                    <a:gd name="T42" fmla="*/ 47 w 247"/>
                    <a:gd name="T43" fmla="*/ 561 h 600"/>
                    <a:gd name="T44" fmla="*/ 43 w 247"/>
                    <a:gd name="T45" fmla="*/ 319 h 600"/>
                    <a:gd name="T46" fmla="*/ 93 w 247"/>
                    <a:gd name="T47" fmla="*/ 131 h 600"/>
                    <a:gd name="T48" fmla="*/ 125 w 247"/>
                    <a:gd name="T49" fmla="*/ 2 h 600"/>
                    <a:gd name="T50" fmla="*/ 119 w 247"/>
                    <a:gd name="T5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7" h="600">
                      <a:moveTo>
                        <a:pt x="119" y="0"/>
                      </a:moveTo>
                      <a:cubicBezTo>
                        <a:pt x="117" y="1"/>
                        <a:pt x="116" y="3"/>
                        <a:pt x="116" y="6"/>
                      </a:cubicBezTo>
                      <a:cubicBezTo>
                        <a:pt x="116" y="8"/>
                        <a:pt x="112" y="25"/>
                        <a:pt x="83" y="128"/>
                      </a:cubicBezTo>
                      <a:cubicBezTo>
                        <a:pt x="67" y="185"/>
                        <a:pt x="51" y="244"/>
                        <a:pt x="33" y="316"/>
                      </a:cubicBezTo>
                      <a:cubicBezTo>
                        <a:pt x="14" y="388"/>
                        <a:pt x="0" y="490"/>
                        <a:pt x="38" y="566"/>
                      </a:cubicBezTo>
                      <a:cubicBezTo>
                        <a:pt x="49" y="588"/>
                        <a:pt x="64" y="600"/>
                        <a:pt x="81" y="600"/>
                      </a:cubicBezTo>
                      <a:cubicBezTo>
                        <a:pt x="134" y="600"/>
                        <a:pt x="200" y="489"/>
                        <a:pt x="246" y="395"/>
                      </a:cubicBezTo>
                      <a:cubicBezTo>
                        <a:pt x="247" y="394"/>
                        <a:pt x="246" y="392"/>
                        <a:pt x="245" y="390"/>
                      </a:cubicBezTo>
                      <a:cubicBezTo>
                        <a:pt x="226" y="363"/>
                        <a:pt x="226" y="363"/>
                        <a:pt x="226" y="363"/>
                      </a:cubicBezTo>
                      <a:cubicBezTo>
                        <a:pt x="217" y="351"/>
                        <a:pt x="208" y="338"/>
                        <a:pt x="199" y="328"/>
                      </a:cubicBezTo>
                      <a:cubicBezTo>
                        <a:pt x="198" y="327"/>
                        <a:pt x="196" y="326"/>
                        <a:pt x="194" y="326"/>
                      </a:cubicBezTo>
                      <a:cubicBezTo>
                        <a:pt x="193" y="326"/>
                        <a:pt x="191" y="327"/>
                        <a:pt x="190" y="329"/>
                      </a:cubicBezTo>
                      <a:cubicBezTo>
                        <a:pt x="172" y="361"/>
                        <a:pt x="138" y="401"/>
                        <a:pt x="113" y="430"/>
                      </a:cubicBezTo>
                      <a:cubicBezTo>
                        <a:pt x="101" y="444"/>
                        <a:pt x="101" y="444"/>
                        <a:pt x="101" y="444"/>
                      </a:cubicBezTo>
                      <a:cubicBezTo>
                        <a:pt x="100" y="446"/>
                        <a:pt x="100" y="449"/>
                        <a:pt x="102" y="451"/>
                      </a:cubicBezTo>
                      <a:cubicBezTo>
                        <a:pt x="104" y="453"/>
                        <a:pt x="107" y="452"/>
                        <a:pt x="109" y="450"/>
                      </a:cubicBezTo>
                      <a:cubicBezTo>
                        <a:pt x="121" y="437"/>
                        <a:pt x="121" y="437"/>
                        <a:pt x="121" y="437"/>
                      </a:cubicBezTo>
                      <a:cubicBezTo>
                        <a:pt x="145" y="409"/>
                        <a:pt x="176" y="372"/>
                        <a:pt x="195" y="340"/>
                      </a:cubicBezTo>
                      <a:cubicBezTo>
                        <a:pt x="203" y="349"/>
                        <a:pt x="210" y="359"/>
                        <a:pt x="217" y="369"/>
                      </a:cubicBezTo>
                      <a:cubicBezTo>
                        <a:pt x="217" y="369"/>
                        <a:pt x="232" y="389"/>
                        <a:pt x="235" y="394"/>
                      </a:cubicBezTo>
                      <a:cubicBezTo>
                        <a:pt x="151" y="564"/>
                        <a:pt x="102" y="589"/>
                        <a:pt x="81" y="589"/>
                      </a:cubicBezTo>
                      <a:cubicBezTo>
                        <a:pt x="68" y="589"/>
                        <a:pt x="57" y="580"/>
                        <a:pt x="47" y="561"/>
                      </a:cubicBezTo>
                      <a:cubicBezTo>
                        <a:pt x="11" y="488"/>
                        <a:pt x="25" y="389"/>
                        <a:pt x="43" y="319"/>
                      </a:cubicBezTo>
                      <a:cubicBezTo>
                        <a:pt x="61" y="247"/>
                        <a:pt x="77" y="187"/>
                        <a:pt x="93" y="131"/>
                      </a:cubicBezTo>
                      <a:cubicBezTo>
                        <a:pt x="128" y="7"/>
                        <a:pt x="127" y="5"/>
                        <a:pt x="125" y="2"/>
                      </a:cubicBezTo>
                      <a:cubicBezTo>
                        <a:pt x="124" y="0"/>
                        <a:pt x="122" y="0"/>
                        <a:pt x="11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7" name="Freeform 1605"/>
                <p:cNvSpPr>
                  <a:spLocks/>
                </p:cNvSpPr>
                <p:nvPr/>
              </p:nvSpPr>
              <p:spPr bwMode="auto">
                <a:xfrm>
                  <a:off x="4059" y="2529"/>
                  <a:ext cx="164" cy="515"/>
                </a:xfrm>
                <a:custGeom>
                  <a:avLst/>
                  <a:gdLst>
                    <a:gd name="T0" fmla="*/ 136 w 190"/>
                    <a:gd name="T1" fmla="*/ 1 h 597"/>
                    <a:gd name="T2" fmla="*/ 134 w 190"/>
                    <a:gd name="T3" fmla="*/ 8 h 597"/>
                    <a:gd name="T4" fmla="*/ 161 w 190"/>
                    <a:gd name="T5" fmla="*/ 157 h 597"/>
                    <a:gd name="T6" fmla="*/ 164 w 190"/>
                    <a:gd name="T7" fmla="*/ 197 h 597"/>
                    <a:gd name="T8" fmla="*/ 178 w 190"/>
                    <a:gd name="T9" fmla="*/ 388 h 597"/>
                    <a:gd name="T10" fmla="*/ 134 w 190"/>
                    <a:gd name="T11" fmla="*/ 575 h 597"/>
                    <a:gd name="T12" fmla="*/ 107 w 190"/>
                    <a:gd name="T13" fmla="*/ 584 h 597"/>
                    <a:gd name="T14" fmla="*/ 54 w 190"/>
                    <a:gd name="T15" fmla="*/ 506 h 597"/>
                    <a:gd name="T16" fmla="*/ 45 w 190"/>
                    <a:gd name="T17" fmla="*/ 484 h 597"/>
                    <a:gd name="T18" fmla="*/ 33 w 190"/>
                    <a:gd name="T19" fmla="*/ 463 h 597"/>
                    <a:gd name="T20" fmla="*/ 11 w 190"/>
                    <a:gd name="T21" fmla="*/ 417 h 597"/>
                    <a:gd name="T22" fmla="*/ 11 w 190"/>
                    <a:gd name="T23" fmla="*/ 416 h 597"/>
                    <a:gd name="T24" fmla="*/ 39 w 190"/>
                    <a:gd name="T25" fmla="*/ 373 h 597"/>
                    <a:gd name="T26" fmla="*/ 41 w 190"/>
                    <a:gd name="T27" fmla="*/ 371 h 597"/>
                    <a:gd name="T28" fmla="*/ 62 w 190"/>
                    <a:gd name="T29" fmla="*/ 414 h 597"/>
                    <a:gd name="T30" fmla="*/ 89 w 190"/>
                    <a:gd name="T31" fmla="*/ 471 h 597"/>
                    <a:gd name="T32" fmla="*/ 96 w 190"/>
                    <a:gd name="T33" fmla="*/ 475 h 597"/>
                    <a:gd name="T34" fmla="*/ 99 w 190"/>
                    <a:gd name="T35" fmla="*/ 468 h 597"/>
                    <a:gd name="T36" fmla="*/ 71 w 190"/>
                    <a:gd name="T37" fmla="*/ 409 h 597"/>
                    <a:gd name="T38" fmla="*/ 48 w 190"/>
                    <a:gd name="T39" fmla="*/ 360 h 597"/>
                    <a:gd name="T40" fmla="*/ 44 w 190"/>
                    <a:gd name="T41" fmla="*/ 357 h 597"/>
                    <a:gd name="T42" fmla="*/ 39 w 190"/>
                    <a:gd name="T43" fmla="*/ 358 h 597"/>
                    <a:gd name="T44" fmla="*/ 32 w 190"/>
                    <a:gd name="T45" fmla="*/ 366 h 597"/>
                    <a:gd name="T46" fmla="*/ 1 w 190"/>
                    <a:gd name="T47" fmla="*/ 418 h 597"/>
                    <a:gd name="T48" fmla="*/ 24 w 190"/>
                    <a:gd name="T49" fmla="*/ 468 h 597"/>
                    <a:gd name="T50" fmla="*/ 36 w 190"/>
                    <a:gd name="T51" fmla="*/ 489 h 597"/>
                    <a:gd name="T52" fmla="*/ 44 w 190"/>
                    <a:gd name="T53" fmla="*/ 510 h 597"/>
                    <a:gd name="T54" fmla="*/ 104 w 190"/>
                    <a:gd name="T55" fmla="*/ 594 h 597"/>
                    <a:gd name="T56" fmla="*/ 141 w 190"/>
                    <a:gd name="T57" fmla="*/ 583 h 597"/>
                    <a:gd name="T58" fmla="*/ 188 w 190"/>
                    <a:gd name="T59" fmla="*/ 388 h 597"/>
                    <a:gd name="T60" fmla="*/ 174 w 190"/>
                    <a:gd name="T61" fmla="*/ 195 h 597"/>
                    <a:gd name="T62" fmla="*/ 171 w 190"/>
                    <a:gd name="T63" fmla="*/ 156 h 597"/>
                    <a:gd name="T64" fmla="*/ 143 w 190"/>
                    <a:gd name="T65" fmla="*/ 4 h 597"/>
                    <a:gd name="T66" fmla="*/ 136 w 190"/>
                    <a:gd name="T67" fmla="*/ 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0" h="597">
                      <a:moveTo>
                        <a:pt x="136" y="1"/>
                      </a:moveTo>
                      <a:cubicBezTo>
                        <a:pt x="134" y="2"/>
                        <a:pt x="133" y="5"/>
                        <a:pt x="134" y="8"/>
                      </a:cubicBezTo>
                      <a:cubicBezTo>
                        <a:pt x="152" y="48"/>
                        <a:pt x="156" y="106"/>
                        <a:pt x="161" y="157"/>
                      </a:cubicBezTo>
                      <a:cubicBezTo>
                        <a:pt x="164" y="197"/>
                        <a:pt x="164" y="197"/>
                        <a:pt x="164" y="197"/>
                      </a:cubicBezTo>
                      <a:cubicBezTo>
                        <a:pt x="171" y="266"/>
                        <a:pt x="176" y="329"/>
                        <a:pt x="178" y="388"/>
                      </a:cubicBezTo>
                      <a:cubicBezTo>
                        <a:pt x="181" y="483"/>
                        <a:pt x="165" y="550"/>
                        <a:pt x="134" y="575"/>
                      </a:cubicBezTo>
                      <a:cubicBezTo>
                        <a:pt x="124" y="583"/>
                        <a:pt x="115" y="586"/>
                        <a:pt x="107" y="584"/>
                      </a:cubicBezTo>
                      <a:cubicBezTo>
                        <a:pt x="83" y="578"/>
                        <a:pt x="66" y="536"/>
                        <a:pt x="54" y="506"/>
                      </a:cubicBezTo>
                      <a:cubicBezTo>
                        <a:pt x="45" y="484"/>
                        <a:pt x="45" y="484"/>
                        <a:pt x="45" y="484"/>
                      </a:cubicBezTo>
                      <a:cubicBezTo>
                        <a:pt x="33" y="463"/>
                        <a:pt x="33" y="463"/>
                        <a:pt x="33" y="463"/>
                      </a:cubicBezTo>
                      <a:cubicBezTo>
                        <a:pt x="23" y="447"/>
                        <a:pt x="12" y="429"/>
                        <a:pt x="11" y="417"/>
                      </a:cubicBezTo>
                      <a:cubicBezTo>
                        <a:pt x="11" y="417"/>
                        <a:pt x="11" y="416"/>
                        <a:pt x="11" y="416"/>
                      </a:cubicBezTo>
                      <a:cubicBezTo>
                        <a:pt x="11" y="401"/>
                        <a:pt x="26" y="387"/>
                        <a:pt x="39" y="373"/>
                      </a:cubicBezTo>
                      <a:cubicBezTo>
                        <a:pt x="39" y="373"/>
                        <a:pt x="41" y="372"/>
                        <a:pt x="41" y="371"/>
                      </a:cubicBezTo>
                      <a:cubicBezTo>
                        <a:pt x="48" y="385"/>
                        <a:pt x="55" y="400"/>
                        <a:pt x="62" y="414"/>
                      </a:cubicBezTo>
                      <a:cubicBezTo>
                        <a:pt x="72" y="432"/>
                        <a:pt x="83" y="452"/>
                        <a:pt x="89" y="471"/>
                      </a:cubicBezTo>
                      <a:cubicBezTo>
                        <a:pt x="90" y="474"/>
                        <a:pt x="93" y="476"/>
                        <a:pt x="96" y="475"/>
                      </a:cubicBezTo>
                      <a:cubicBezTo>
                        <a:pt x="98" y="474"/>
                        <a:pt x="100" y="471"/>
                        <a:pt x="99" y="468"/>
                      </a:cubicBezTo>
                      <a:cubicBezTo>
                        <a:pt x="92" y="448"/>
                        <a:pt x="82" y="428"/>
                        <a:pt x="71" y="409"/>
                      </a:cubicBezTo>
                      <a:cubicBezTo>
                        <a:pt x="63" y="393"/>
                        <a:pt x="54" y="377"/>
                        <a:pt x="48" y="360"/>
                      </a:cubicBezTo>
                      <a:cubicBezTo>
                        <a:pt x="47" y="358"/>
                        <a:pt x="46" y="357"/>
                        <a:pt x="44" y="357"/>
                      </a:cubicBezTo>
                      <a:cubicBezTo>
                        <a:pt x="42" y="356"/>
                        <a:pt x="41" y="357"/>
                        <a:pt x="39" y="358"/>
                      </a:cubicBezTo>
                      <a:cubicBezTo>
                        <a:pt x="32" y="366"/>
                        <a:pt x="32" y="366"/>
                        <a:pt x="32" y="366"/>
                      </a:cubicBezTo>
                      <a:cubicBezTo>
                        <a:pt x="16" y="382"/>
                        <a:pt x="0" y="398"/>
                        <a:pt x="1" y="418"/>
                      </a:cubicBezTo>
                      <a:cubicBezTo>
                        <a:pt x="2" y="433"/>
                        <a:pt x="14" y="451"/>
                        <a:pt x="24" y="468"/>
                      </a:cubicBezTo>
                      <a:cubicBezTo>
                        <a:pt x="36" y="489"/>
                        <a:pt x="36" y="489"/>
                        <a:pt x="36" y="489"/>
                      </a:cubicBezTo>
                      <a:cubicBezTo>
                        <a:pt x="44" y="510"/>
                        <a:pt x="44" y="510"/>
                        <a:pt x="44" y="510"/>
                      </a:cubicBezTo>
                      <a:cubicBezTo>
                        <a:pt x="58" y="542"/>
                        <a:pt x="76" y="587"/>
                        <a:pt x="104" y="594"/>
                      </a:cubicBezTo>
                      <a:cubicBezTo>
                        <a:pt x="116" y="597"/>
                        <a:pt x="128" y="593"/>
                        <a:pt x="141" y="583"/>
                      </a:cubicBezTo>
                      <a:cubicBezTo>
                        <a:pt x="184" y="548"/>
                        <a:pt x="190" y="458"/>
                        <a:pt x="188" y="388"/>
                      </a:cubicBezTo>
                      <a:cubicBezTo>
                        <a:pt x="186" y="328"/>
                        <a:pt x="182" y="265"/>
                        <a:pt x="174" y="195"/>
                      </a:cubicBezTo>
                      <a:cubicBezTo>
                        <a:pt x="171" y="156"/>
                        <a:pt x="171" y="156"/>
                        <a:pt x="171" y="156"/>
                      </a:cubicBezTo>
                      <a:cubicBezTo>
                        <a:pt x="166" y="104"/>
                        <a:pt x="162" y="45"/>
                        <a:pt x="143" y="4"/>
                      </a:cubicBezTo>
                      <a:cubicBezTo>
                        <a:pt x="142" y="1"/>
                        <a:pt x="139" y="0"/>
                        <a:pt x="13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8" name="Freeform 1606"/>
                <p:cNvSpPr>
                  <a:spLocks/>
                </p:cNvSpPr>
                <p:nvPr/>
              </p:nvSpPr>
              <p:spPr bwMode="auto">
                <a:xfrm>
                  <a:off x="3482" y="2308"/>
                  <a:ext cx="105" cy="74"/>
                </a:xfrm>
                <a:custGeom>
                  <a:avLst/>
                  <a:gdLst>
                    <a:gd name="T0" fmla="*/ 85 w 121"/>
                    <a:gd name="T1" fmla="*/ 17 h 86"/>
                    <a:gd name="T2" fmla="*/ 15 w 121"/>
                    <a:gd name="T3" fmla="*/ 44 h 86"/>
                    <a:gd name="T4" fmla="*/ 66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6"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9" name="Freeform 1607"/>
                <p:cNvSpPr>
                  <a:spLocks/>
                </p:cNvSpPr>
                <p:nvPr/>
              </p:nvSpPr>
              <p:spPr bwMode="auto">
                <a:xfrm>
                  <a:off x="3984" y="2304"/>
                  <a:ext cx="104" cy="74"/>
                </a:xfrm>
                <a:custGeom>
                  <a:avLst/>
                  <a:gdLst>
                    <a:gd name="T0" fmla="*/ 85 w 121"/>
                    <a:gd name="T1" fmla="*/ 17 h 86"/>
                    <a:gd name="T2" fmla="*/ 15 w 121"/>
                    <a:gd name="T3" fmla="*/ 44 h 86"/>
                    <a:gd name="T4" fmla="*/ 67 w 121"/>
                    <a:gd name="T5" fmla="*/ 85 h 86"/>
                    <a:gd name="T6" fmla="*/ 118 w 121"/>
                    <a:gd name="T7" fmla="*/ 55 h 86"/>
                    <a:gd name="T8" fmla="*/ 97 w 121"/>
                    <a:gd name="T9" fmla="*/ 17 h 86"/>
                  </a:gdLst>
                  <a:ahLst/>
                  <a:cxnLst>
                    <a:cxn ang="0">
                      <a:pos x="T0" y="T1"/>
                    </a:cxn>
                    <a:cxn ang="0">
                      <a:pos x="T2" y="T3"/>
                    </a:cxn>
                    <a:cxn ang="0">
                      <a:pos x="T4" y="T5"/>
                    </a:cxn>
                    <a:cxn ang="0">
                      <a:pos x="T6" y="T7"/>
                    </a:cxn>
                    <a:cxn ang="0">
                      <a:pos x="T8" y="T9"/>
                    </a:cxn>
                  </a:cxnLst>
                  <a:rect l="0" t="0" r="r" b="b"/>
                  <a:pathLst>
                    <a:path w="121" h="86">
                      <a:moveTo>
                        <a:pt x="85" y="17"/>
                      </a:moveTo>
                      <a:cubicBezTo>
                        <a:pt x="64" y="0"/>
                        <a:pt x="24" y="23"/>
                        <a:pt x="15" y="44"/>
                      </a:cubicBezTo>
                      <a:cubicBezTo>
                        <a:pt x="0" y="76"/>
                        <a:pt x="42" y="86"/>
                        <a:pt x="67" y="85"/>
                      </a:cubicBezTo>
                      <a:cubicBezTo>
                        <a:pt x="87" y="85"/>
                        <a:pt x="112" y="77"/>
                        <a:pt x="118" y="55"/>
                      </a:cubicBezTo>
                      <a:cubicBezTo>
                        <a:pt x="121" y="40"/>
                        <a:pt x="112" y="21"/>
                        <a:pt x="97" y="17"/>
                      </a:cubicBezTo>
                    </a:path>
                  </a:pathLst>
                </a:custGeom>
                <a:solidFill>
                  <a:srgbClr val="ED73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0" name="Freeform 1608"/>
                <p:cNvSpPr>
                  <a:spLocks/>
                </p:cNvSpPr>
                <p:nvPr/>
              </p:nvSpPr>
              <p:spPr bwMode="auto">
                <a:xfrm>
                  <a:off x="3520" y="2335"/>
                  <a:ext cx="44" cy="25"/>
                </a:xfrm>
                <a:custGeom>
                  <a:avLst/>
                  <a:gdLst>
                    <a:gd name="T0" fmla="*/ 40 w 51"/>
                    <a:gd name="T1" fmla="*/ 2 h 28"/>
                    <a:gd name="T2" fmla="*/ 12 w 51"/>
                    <a:gd name="T3" fmla="*/ 4 h 28"/>
                    <a:gd name="T4" fmla="*/ 16 w 51"/>
                    <a:gd name="T5" fmla="*/ 26 h 28"/>
                    <a:gd name="T6" fmla="*/ 47 w 51"/>
                    <a:gd name="T7" fmla="*/ 21 h 28"/>
                    <a:gd name="T8" fmla="*/ 41 w 51"/>
                    <a:gd name="T9" fmla="*/ 6 h 28"/>
                  </a:gdLst>
                  <a:ahLst/>
                  <a:cxnLst>
                    <a:cxn ang="0">
                      <a:pos x="T0" y="T1"/>
                    </a:cxn>
                    <a:cxn ang="0">
                      <a:pos x="T2" y="T3"/>
                    </a:cxn>
                    <a:cxn ang="0">
                      <a:pos x="T4" y="T5"/>
                    </a:cxn>
                    <a:cxn ang="0">
                      <a:pos x="T6" y="T7"/>
                    </a:cxn>
                    <a:cxn ang="0">
                      <a:pos x="T8" y="T9"/>
                    </a:cxn>
                  </a:cxnLst>
                  <a:rect l="0" t="0" r="r" b="b"/>
                  <a:pathLst>
                    <a:path w="51" h="28">
                      <a:moveTo>
                        <a:pt x="40" y="2"/>
                      </a:moveTo>
                      <a:cubicBezTo>
                        <a:pt x="33" y="3"/>
                        <a:pt x="19" y="0"/>
                        <a:pt x="12" y="4"/>
                      </a:cubicBezTo>
                      <a:cubicBezTo>
                        <a:pt x="0" y="11"/>
                        <a:pt x="3" y="23"/>
                        <a:pt x="16" y="26"/>
                      </a:cubicBezTo>
                      <a:cubicBezTo>
                        <a:pt x="22" y="28"/>
                        <a:pt x="42" y="27"/>
                        <a:pt x="47" y="21"/>
                      </a:cubicBezTo>
                      <a:cubicBezTo>
                        <a:pt x="51" y="16"/>
                        <a:pt x="48" y="8"/>
                        <a:pt x="41" y="6"/>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sp>
            <p:nvSpPr>
              <p:cNvPr id="19" name="Freeform 1610"/>
              <p:cNvSpPr>
                <a:spLocks/>
              </p:cNvSpPr>
              <p:nvPr/>
            </p:nvSpPr>
            <p:spPr bwMode="auto">
              <a:xfrm>
                <a:off x="4017" y="2332"/>
                <a:ext cx="45" cy="23"/>
              </a:xfrm>
              <a:custGeom>
                <a:avLst/>
                <a:gdLst>
                  <a:gd name="T0" fmla="*/ 41 w 52"/>
                  <a:gd name="T1" fmla="*/ 2 h 27"/>
                  <a:gd name="T2" fmla="*/ 12 w 52"/>
                  <a:gd name="T3" fmla="*/ 4 h 27"/>
                  <a:gd name="T4" fmla="*/ 16 w 52"/>
                  <a:gd name="T5" fmla="*/ 25 h 27"/>
                  <a:gd name="T6" fmla="*/ 48 w 52"/>
                  <a:gd name="T7" fmla="*/ 21 h 27"/>
                  <a:gd name="T8" fmla="*/ 42 w 52"/>
                  <a:gd name="T9" fmla="*/ 5 h 27"/>
                </a:gdLst>
                <a:ahLst/>
                <a:cxnLst>
                  <a:cxn ang="0">
                    <a:pos x="T0" y="T1"/>
                  </a:cxn>
                  <a:cxn ang="0">
                    <a:pos x="T2" y="T3"/>
                  </a:cxn>
                  <a:cxn ang="0">
                    <a:pos x="T4" y="T5"/>
                  </a:cxn>
                  <a:cxn ang="0">
                    <a:pos x="T6" y="T7"/>
                  </a:cxn>
                  <a:cxn ang="0">
                    <a:pos x="T8" y="T9"/>
                  </a:cxn>
                </a:cxnLst>
                <a:rect l="0" t="0" r="r" b="b"/>
                <a:pathLst>
                  <a:path w="52" h="27">
                    <a:moveTo>
                      <a:pt x="41" y="2"/>
                    </a:moveTo>
                    <a:cubicBezTo>
                      <a:pt x="33" y="2"/>
                      <a:pt x="20" y="0"/>
                      <a:pt x="12" y="4"/>
                    </a:cubicBezTo>
                    <a:cubicBezTo>
                      <a:pt x="0" y="11"/>
                      <a:pt x="4" y="22"/>
                      <a:pt x="16" y="25"/>
                    </a:cubicBezTo>
                    <a:cubicBezTo>
                      <a:pt x="23" y="27"/>
                      <a:pt x="43" y="27"/>
                      <a:pt x="48" y="21"/>
                    </a:cubicBezTo>
                    <a:cubicBezTo>
                      <a:pt x="52" y="15"/>
                      <a:pt x="48" y="7"/>
                      <a:pt x="42" y="5"/>
                    </a:cubicBezTo>
                  </a:path>
                </a:pathLst>
              </a:custGeom>
              <a:solidFill>
                <a:srgbClr val="E2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0" name="Freeform 1611"/>
              <p:cNvSpPr>
                <a:spLocks noEditPoints="1"/>
              </p:cNvSpPr>
              <p:nvPr/>
            </p:nvSpPr>
            <p:spPr bwMode="auto">
              <a:xfrm>
                <a:off x="3630" y="2785"/>
                <a:ext cx="82" cy="131"/>
              </a:xfrm>
              <a:custGeom>
                <a:avLst/>
                <a:gdLst>
                  <a:gd name="T0" fmla="*/ 65 w 95"/>
                  <a:gd name="T1" fmla="*/ 144 h 152"/>
                  <a:gd name="T2" fmla="*/ 11 w 95"/>
                  <a:gd name="T3" fmla="*/ 152 h 152"/>
                  <a:gd name="T4" fmla="*/ 3 w 95"/>
                  <a:gd name="T5" fmla="*/ 149 h 152"/>
                  <a:gd name="T6" fmla="*/ 0 w 95"/>
                  <a:gd name="T7" fmla="*/ 141 h 152"/>
                  <a:gd name="T8" fmla="*/ 0 w 95"/>
                  <a:gd name="T9" fmla="*/ 113 h 152"/>
                  <a:gd name="T10" fmla="*/ 1 w 95"/>
                  <a:gd name="T11" fmla="*/ 75 h 152"/>
                  <a:gd name="T12" fmla="*/ 3 w 95"/>
                  <a:gd name="T13" fmla="*/ 36 h 152"/>
                  <a:gd name="T14" fmla="*/ 4 w 95"/>
                  <a:gd name="T15" fmla="*/ 10 h 152"/>
                  <a:gd name="T16" fmla="*/ 8 w 95"/>
                  <a:gd name="T17" fmla="*/ 4 h 152"/>
                  <a:gd name="T18" fmla="*/ 37 w 95"/>
                  <a:gd name="T19" fmla="*/ 0 h 152"/>
                  <a:gd name="T20" fmla="*/ 69 w 95"/>
                  <a:gd name="T21" fmla="*/ 11 h 152"/>
                  <a:gd name="T22" fmla="*/ 86 w 95"/>
                  <a:gd name="T23" fmla="*/ 43 h 152"/>
                  <a:gd name="T24" fmla="*/ 67 w 95"/>
                  <a:gd name="T25" fmla="*/ 81 h 152"/>
                  <a:gd name="T26" fmla="*/ 88 w 95"/>
                  <a:gd name="T27" fmla="*/ 95 h 152"/>
                  <a:gd name="T28" fmla="*/ 95 w 95"/>
                  <a:gd name="T29" fmla="*/ 111 h 152"/>
                  <a:gd name="T30" fmla="*/ 83 w 95"/>
                  <a:gd name="T31" fmla="*/ 133 h 152"/>
                  <a:gd name="T32" fmla="*/ 65 w 95"/>
                  <a:gd name="T33" fmla="*/ 144 h 152"/>
                  <a:gd name="T34" fmla="*/ 47 w 95"/>
                  <a:gd name="T35" fmla="*/ 94 h 152"/>
                  <a:gd name="T36" fmla="*/ 37 w 95"/>
                  <a:gd name="T37" fmla="*/ 93 h 152"/>
                  <a:gd name="T38" fmla="*/ 34 w 95"/>
                  <a:gd name="T39" fmla="*/ 93 h 152"/>
                  <a:gd name="T40" fmla="*/ 30 w 95"/>
                  <a:gd name="T41" fmla="*/ 93 h 152"/>
                  <a:gd name="T42" fmla="*/ 19 w 95"/>
                  <a:gd name="T43" fmla="*/ 92 h 152"/>
                  <a:gd name="T44" fmla="*/ 18 w 95"/>
                  <a:gd name="T45" fmla="*/ 114 h 152"/>
                  <a:gd name="T46" fmla="*/ 18 w 95"/>
                  <a:gd name="T47" fmla="*/ 133 h 152"/>
                  <a:gd name="T48" fmla="*/ 59 w 95"/>
                  <a:gd name="T49" fmla="*/ 126 h 152"/>
                  <a:gd name="T50" fmla="*/ 71 w 95"/>
                  <a:gd name="T51" fmla="*/ 118 h 152"/>
                  <a:gd name="T52" fmla="*/ 77 w 95"/>
                  <a:gd name="T53" fmla="*/ 111 h 152"/>
                  <a:gd name="T54" fmla="*/ 65 w 95"/>
                  <a:gd name="T55" fmla="*/ 101 h 152"/>
                  <a:gd name="T56" fmla="*/ 47 w 95"/>
                  <a:gd name="T57" fmla="*/ 94 h 152"/>
                  <a:gd name="T58" fmla="*/ 37 w 95"/>
                  <a:gd name="T59" fmla="*/ 19 h 152"/>
                  <a:gd name="T60" fmla="*/ 22 w 95"/>
                  <a:gd name="T61" fmla="*/ 20 h 152"/>
                  <a:gd name="T62" fmla="*/ 22 w 95"/>
                  <a:gd name="T63" fmla="*/ 36 h 152"/>
                  <a:gd name="T64" fmla="*/ 20 w 95"/>
                  <a:gd name="T65" fmla="*/ 73 h 152"/>
                  <a:gd name="T66" fmla="*/ 35 w 95"/>
                  <a:gd name="T67" fmla="*/ 74 h 152"/>
                  <a:gd name="T68" fmla="*/ 58 w 95"/>
                  <a:gd name="T69" fmla="*/ 65 h 152"/>
                  <a:gd name="T70" fmla="*/ 68 w 95"/>
                  <a:gd name="T71" fmla="*/ 43 h 152"/>
                  <a:gd name="T72" fmla="*/ 58 w 95"/>
                  <a:gd name="T73" fmla="*/ 27 h 152"/>
                  <a:gd name="T74" fmla="*/ 37 w 95"/>
                  <a:gd name="T75" fmla="*/ 1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152">
                    <a:moveTo>
                      <a:pt x="65" y="144"/>
                    </a:moveTo>
                    <a:cubicBezTo>
                      <a:pt x="51" y="150"/>
                      <a:pt x="33" y="152"/>
                      <a:pt x="11" y="152"/>
                    </a:cubicBezTo>
                    <a:cubicBezTo>
                      <a:pt x="8" y="152"/>
                      <a:pt x="6" y="151"/>
                      <a:pt x="3" y="149"/>
                    </a:cubicBezTo>
                    <a:cubicBezTo>
                      <a:pt x="1" y="146"/>
                      <a:pt x="0" y="143"/>
                      <a:pt x="0" y="141"/>
                    </a:cubicBezTo>
                    <a:cubicBezTo>
                      <a:pt x="0" y="113"/>
                      <a:pt x="0" y="113"/>
                      <a:pt x="0" y="113"/>
                    </a:cubicBezTo>
                    <a:cubicBezTo>
                      <a:pt x="0" y="104"/>
                      <a:pt x="0" y="92"/>
                      <a:pt x="1" y="75"/>
                    </a:cubicBezTo>
                    <a:cubicBezTo>
                      <a:pt x="3" y="57"/>
                      <a:pt x="3" y="44"/>
                      <a:pt x="3" y="36"/>
                    </a:cubicBezTo>
                    <a:cubicBezTo>
                      <a:pt x="3" y="30"/>
                      <a:pt x="4" y="22"/>
                      <a:pt x="4" y="10"/>
                    </a:cubicBezTo>
                    <a:cubicBezTo>
                      <a:pt x="5" y="7"/>
                      <a:pt x="6" y="5"/>
                      <a:pt x="8" y="4"/>
                    </a:cubicBezTo>
                    <a:cubicBezTo>
                      <a:pt x="16" y="1"/>
                      <a:pt x="26" y="0"/>
                      <a:pt x="37" y="0"/>
                    </a:cubicBezTo>
                    <a:cubicBezTo>
                      <a:pt x="48" y="0"/>
                      <a:pt x="58" y="4"/>
                      <a:pt x="69" y="11"/>
                    </a:cubicBezTo>
                    <a:cubicBezTo>
                      <a:pt x="80" y="20"/>
                      <a:pt x="86" y="31"/>
                      <a:pt x="86" y="43"/>
                    </a:cubicBezTo>
                    <a:cubicBezTo>
                      <a:pt x="86" y="59"/>
                      <a:pt x="80" y="72"/>
                      <a:pt x="67" y="81"/>
                    </a:cubicBezTo>
                    <a:cubicBezTo>
                      <a:pt x="77" y="85"/>
                      <a:pt x="84" y="90"/>
                      <a:pt x="88" y="95"/>
                    </a:cubicBezTo>
                    <a:cubicBezTo>
                      <a:pt x="93" y="100"/>
                      <a:pt x="95" y="105"/>
                      <a:pt x="95" y="111"/>
                    </a:cubicBezTo>
                    <a:cubicBezTo>
                      <a:pt x="95" y="118"/>
                      <a:pt x="91" y="126"/>
                      <a:pt x="83" y="133"/>
                    </a:cubicBezTo>
                    <a:cubicBezTo>
                      <a:pt x="77" y="138"/>
                      <a:pt x="71" y="142"/>
                      <a:pt x="65" y="144"/>
                    </a:cubicBezTo>
                    <a:close/>
                    <a:moveTo>
                      <a:pt x="47" y="94"/>
                    </a:moveTo>
                    <a:cubicBezTo>
                      <a:pt x="37" y="93"/>
                      <a:pt x="37" y="93"/>
                      <a:pt x="37" y="93"/>
                    </a:cubicBezTo>
                    <a:cubicBezTo>
                      <a:pt x="36" y="93"/>
                      <a:pt x="35" y="93"/>
                      <a:pt x="34" y="93"/>
                    </a:cubicBezTo>
                    <a:cubicBezTo>
                      <a:pt x="32" y="93"/>
                      <a:pt x="31" y="93"/>
                      <a:pt x="30" y="93"/>
                    </a:cubicBezTo>
                    <a:cubicBezTo>
                      <a:pt x="26" y="93"/>
                      <a:pt x="23" y="93"/>
                      <a:pt x="19" y="92"/>
                    </a:cubicBezTo>
                    <a:cubicBezTo>
                      <a:pt x="19" y="100"/>
                      <a:pt x="18" y="107"/>
                      <a:pt x="18" y="114"/>
                    </a:cubicBezTo>
                    <a:cubicBezTo>
                      <a:pt x="18" y="133"/>
                      <a:pt x="18" y="133"/>
                      <a:pt x="18" y="133"/>
                    </a:cubicBezTo>
                    <a:cubicBezTo>
                      <a:pt x="35" y="132"/>
                      <a:pt x="48" y="130"/>
                      <a:pt x="59" y="126"/>
                    </a:cubicBezTo>
                    <a:cubicBezTo>
                      <a:pt x="63" y="124"/>
                      <a:pt x="67" y="122"/>
                      <a:pt x="71" y="118"/>
                    </a:cubicBezTo>
                    <a:cubicBezTo>
                      <a:pt x="75" y="115"/>
                      <a:pt x="77" y="112"/>
                      <a:pt x="77" y="111"/>
                    </a:cubicBezTo>
                    <a:cubicBezTo>
                      <a:pt x="77" y="108"/>
                      <a:pt x="73" y="104"/>
                      <a:pt x="65" y="101"/>
                    </a:cubicBezTo>
                    <a:cubicBezTo>
                      <a:pt x="59" y="98"/>
                      <a:pt x="53" y="96"/>
                      <a:pt x="47" y="94"/>
                    </a:cubicBezTo>
                    <a:close/>
                    <a:moveTo>
                      <a:pt x="37" y="19"/>
                    </a:moveTo>
                    <a:cubicBezTo>
                      <a:pt x="30" y="19"/>
                      <a:pt x="25" y="19"/>
                      <a:pt x="22" y="20"/>
                    </a:cubicBezTo>
                    <a:cubicBezTo>
                      <a:pt x="22" y="36"/>
                      <a:pt x="22" y="36"/>
                      <a:pt x="22" y="36"/>
                    </a:cubicBezTo>
                    <a:cubicBezTo>
                      <a:pt x="20" y="73"/>
                      <a:pt x="20" y="73"/>
                      <a:pt x="20" y="73"/>
                    </a:cubicBezTo>
                    <a:cubicBezTo>
                      <a:pt x="29" y="73"/>
                      <a:pt x="34" y="74"/>
                      <a:pt x="35" y="74"/>
                    </a:cubicBezTo>
                    <a:cubicBezTo>
                      <a:pt x="44" y="73"/>
                      <a:pt x="52" y="70"/>
                      <a:pt x="58" y="65"/>
                    </a:cubicBezTo>
                    <a:cubicBezTo>
                      <a:pt x="64" y="59"/>
                      <a:pt x="68" y="52"/>
                      <a:pt x="68" y="43"/>
                    </a:cubicBezTo>
                    <a:cubicBezTo>
                      <a:pt x="68" y="37"/>
                      <a:pt x="64" y="32"/>
                      <a:pt x="58" y="27"/>
                    </a:cubicBezTo>
                    <a:cubicBezTo>
                      <a:pt x="51" y="22"/>
                      <a:pt x="44" y="19"/>
                      <a:pt x="37" y="1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1" name="Freeform 1612"/>
              <p:cNvSpPr>
                <a:spLocks noEditPoints="1"/>
              </p:cNvSpPr>
              <p:nvPr/>
            </p:nvSpPr>
            <p:spPr bwMode="auto">
              <a:xfrm>
                <a:off x="3725" y="2828"/>
                <a:ext cx="81" cy="88"/>
              </a:xfrm>
              <a:custGeom>
                <a:avLst/>
                <a:gdLst>
                  <a:gd name="T0" fmla="*/ 49 w 94"/>
                  <a:gd name="T1" fmla="*/ 103 h 103"/>
                  <a:gd name="T2" fmla="*/ 15 w 94"/>
                  <a:gd name="T3" fmla="*/ 93 h 103"/>
                  <a:gd name="T4" fmla="*/ 0 w 94"/>
                  <a:gd name="T5" fmla="*/ 60 h 103"/>
                  <a:gd name="T6" fmla="*/ 12 w 94"/>
                  <a:gd name="T7" fmla="*/ 18 h 103"/>
                  <a:gd name="T8" fmla="*/ 47 w 94"/>
                  <a:gd name="T9" fmla="*/ 0 h 103"/>
                  <a:gd name="T10" fmla="*/ 72 w 94"/>
                  <a:gd name="T11" fmla="*/ 6 h 103"/>
                  <a:gd name="T12" fmla="*/ 84 w 94"/>
                  <a:gd name="T13" fmla="*/ 26 h 103"/>
                  <a:gd name="T14" fmla="*/ 74 w 94"/>
                  <a:gd name="T15" fmla="*/ 43 h 103"/>
                  <a:gd name="T16" fmla="*/ 54 w 94"/>
                  <a:gd name="T17" fmla="*/ 53 h 103"/>
                  <a:gd name="T18" fmla="*/ 18 w 94"/>
                  <a:gd name="T19" fmla="*/ 70 h 103"/>
                  <a:gd name="T20" fmla="*/ 31 w 94"/>
                  <a:gd name="T21" fmla="*/ 82 h 103"/>
                  <a:gd name="T22" fmla="*/ 49 w 94"/>
                  <a:gd name="T23" fmla="*/ 86 h 103"/>
                  <a:gd name="T24" fmla="*/ 65 w 94"/>
                  <a:gd name="T25" fmla="*/ 84 h 103"/>
                  <a:gd name="T26" fmla="*/ 79 w 94"/>
                  <a:gd name="T27" fmla="*/ 76 h 103"/>
                  <a:gd name="T28" fmla="*/ 86 w 94"/>
                  <a:gd name="T29" fmla="*/ 70 h 103"/>
                  <a:gd name="T30" fmla="*/ 92 w 94"/>
                  <a:gd name="T31" fmla="*/ 73 h 103"/>
                  <a:gd name="T32" fmla="*/ 94 w 94"/>
                  <a:gd name="T33" fmla="*/ 79 h 103"/>
                  <a:gd name="T34" fmla="*/ 77 w 94"/>
                  <a:gd name="T35" fmla="*/ 97 h 103"/>
                  <a:gd name="T36" fmla="*/ 49 w 94"/>
                  <a:gd name="T37" fmla="*/ 103 h 103"/>
                  <a:gd name="T38" fmla="*/ 47 w 94"/>
                  <a:gd name="T39" fmla="*/ 17 h 103"/>
                  <a:gd name="T40" fmla="*/ 28 w 94"/>
                  <a:gd name="T41" fmla="*/ 26 h 103"/>
                  <a:gd name="T42" fmla="*/ 16 w 94"/>
                  <a:gd name="T43" fmla="*/ 53 h 103"/>
                  <a:gd name="T44" fmla="*/ 45 w 94"/>
                  <a:gd name="T45" fmla="*/ 39 h 103"/>
                  <a:gd name="T46" fmla="*/ 69 w 94"/>
                  <a:gd name="T47" fmla="*/ 25 h 103"/>
                  <a:gd name="T48" fmla="*/ 47 w 94"/>
                  <a:gd name="T49"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103">
                    <a:moveTo>
                      <a:pt x="49" y="103"/>
                    </a:moveTo>
                    <a:cubicBezTo>
                      <a:pt x="35" y="103"/>
                      <a:pt x="24" y="100"/>
                      <a:pt x="15" y="93"/>
                    </a:cubicBezTo>
                    <a:cubicBezTo>
                      <a:pt x="5" y="85"/>
                      <a:pt x="0" y="74"/>
                      <a:pt x="0" y="60"/>
                    </a:cubicBezTo>
                    <a:cubicBezTo>
                      <a:pt x="0" y="43"/>
                      <a:pt x="4" y="30"/>
                      <a:pt x="12" y="18"/>
                    </a:cubicBezTo>
                    <a:cubicBezTo>
                      <a:pt x="21" y="6"/>
                      <a:pt x="32" y="0"/>
                      <a:pt x="47" y="0"/>
                    </a:cubicBezTo>
                    <a:cubicBezTo>
                      <a:pt x="57" y="0"/>
                      <a:pt x="66" y="2"/>
                      <a:pt x="72" y="6"/>
                    </a:cubicBezTo>
                    <a:cubicBezTo>
                      <a:pt x="80" y="10"/>
                      <a:pt x="84" y="17"/>
                      <a:pt x="84" y="26"/>
                    </a:cubicBezTo>
                    <a:cubicBezTo>
                      <a:pt x="84" y="32"/>
                      <a:pt x="81" y="38"/>
                      <a:pt x="74" y="43"/>
                    </a:cubicBezTo>
                    <a:cubicBezTo>
                      <a:pt x="71" y="45"/>
                      <a:pt x="64" y="49"/>
                      <a:pt x="54" y="53"/>
                    </a:cubicBezTo>
                    <a:cubicBezTo>
                      <a:pt x="18" y="70"/>
                      <a:pt x="18" y="70"/>
                      <a:pt x="18" y="70"/>
                    </a:cubicBezTo>
                    <a:cubicBezTo>
                      <a:pt x="21" y="76"/>
                      <a:pt x="26" y="79"/>
                      <a:pt x="31" y="82"/>
                    </a:cubicBezTo>
                    <a:cubicBezTo>
                      <a:pt x="36" y="85"/>
                      <a:pt x="42" y="86"/>
                      <a:pt x="49" y="86"/>
                    </a:cubicBezTo>
                    <a:cubicBezTo>
                      <a:pt x="54" y="86"/>
                      <a:pt x="59" y="85"/>
                      <a:pt x="65" y="84"/>
                    </a:cubicBezTo>
                    <a:cubicBezTo>
                      <a:pt x="72" y="82"/>
                      <a:pt x="77" y="79"/>
                      <a:pt x="79" y="76"/>
                    </a:cubicBezTo>
                    <a:cubicBezTo>
                      <a:pt x="81" y="72"/>
                      <a:pt x="83" y="70"/>
                      <a:pt x="86" y="70"/>
                    </a:cubicBezTo>
                    <a:cubicBezTo>
                      <a:pt x="88" y="70"/>
                      <a:pt x="90" y="71"/>
                      <a:pt x="92" y="73"/>
                    </a:cubicBezTo>
                    <a:cubicBezTo>
                      <a:pt x="93" y="75"/>
                      <a:pt x="94" y="77"/>
                      <a:pt x="94" y="79"/>
                    </a:cubicBezTo>
                    <a:cubicBezTo>
                      <a:pt x="94" y="86"/>
                      <a:pt x="89" y="92"/>
                      <a:pt x="77" y="97"/>
                    </a:cubicBezTo>
                    <a:cubicBezTo>
                      <a:pt x="68" y="101"/>
                      <a:pt x="58" y="103"/>
                      <a:pt x="49" y="103"/>
                    </a:cubicBezTo>
                    <a:close/>
                    <a:moveTo>
                      <a:pt x="47" y="17"/>
                    </a:moveTo>
                    <a:cubicBezTo>
                      <a:pt x="39" y="17"/>
                      <a:pt x="33" y="20"/>
                      <a:pt x="28" y="26"/>
                    </a:cubicBezTo>
                    <a:cubicBezTo>
                      <a:pt x="22" y="32"/>
                      <a:pt x="19" y="41"/>
                      <a:pt x="16" y="53"/>
                    </a:cubicBezTo>
                    <a:cubicBezTo>
                      <a:pt x="45" y="39"/>
                      <a:pt x="45" y="39"/>
                      <a:pt x="45" y="39"/>
                    </a:cubicBezTo>
                    <a:cubicBezTo>
                      <a:pt x="56" y="34"/>
                      <a:pt x="65" y="29"/>
                      <a:pt x="69" y="25"/>
                    </a:cubicBezTo>
                    <a:cubicBezTo>
                      <a:pt x="64" y="20"/>
                      <a:pt x="56" y="17"/>
                      <a:pt x="47" y="1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2" name="Freeform 1613"/>
              <p:cNvSpPr>
                <a:spLocks noEditPoints="1"/>
              </p:cNvSpPr>
              <p:nvPr/>
            </p:nvSpPr>
            <p:spPr bwMode="auto">
              <a:xfrm>
                <a:off x="3814" y="2828"/>
                <a:ext cx="78" cy="90"/>
              </a:xfrm>
              <a:custGeom>
                <a:avLst/>
                <a:gdLst>
                  <a:gd name="T0" fmla="*/ 82 w 90"/>
                  <a:gd name="T1" fmla="*/ 105 h 105"/>
                  <a:gd name="T2" fmla="*/ 75 w 90"/>
                  <a:gd name="T3" fmla="*/ 101 h 105"/>
                  <a:gd name="T4" fmla="*/ 69 w 90"/>
                  <a:gd name="T5" fmla="*/ 94 h 105"/>
                  <a:gd name="T6" fmla="*/ 53 w 90"/>
                  <a:gd name="T7" fmla="*/ 101 h 105"/>
                  <a:gd name="T8" fmla="*/ 41 w 90"/>
                  <a:gd name="T9" fmla="*/ 104 h 105"/>
                  <a:gd name="T10" fmla="*/ 9 w 90"/>
                  <a:gd name="T11" fmla="*/ 91 h 105"/>
                  <a:gd name="T12" fmla="*/ 0 w 90"/>
                  <a:gd name="T13" fmla="*/ 56 h 105"/>
                  <a:gd name="T14" fmla="*/ 15 w 90"/>
                  <a:gd name="T15" fmla="*/ 17 h 105"/>
                  <a:gd name="T16" fmla="*/ 53 w 90"/>
                  <a:gd name="T17" fmla="*/ 0 h 105"/>
                  <a:gd name="T18" fmla="*/ 71 w 90"/>
                  <a:gd name="T19" fmla="*/ 5 h 105"/>
                  <a:gd name="T20" fmla="*/ 84 w 90"/>
                  <a:gd name="T21" fmla="*/ 17 h 105"/>
                  <a:gd name="T22" fmla="*/ 82 w 90"/>
                  <a:gd name="T23" fmla="*/ 22 h 105"/>
                  <a:gd name="T24" fmla="*/ 81 w 90"/>
                  <a:gd name="T25" fmla="*/ 34 h 105"/>
                  <a:gd name="T26" fmla="*/ 80 w 90"/>
                  <a:gd name="T27" fmla="*/ 55 h 105"/>
                  <a:gd name="T28" fmla="*/ 82 w 90"/>
                  <a:gd name="T29" fmla="*/ 73 h 105"/>
                  <a:gd name="T30" fmla="*/ 88 w 90"/>
                  <a:gd name="T31" fmla="*/ 90 h 105"/>
                  <a:gd name="T32" fmla="*/ 90 w 90"/>
                  <a:gd name="T33" fmla="*/ 95 h 105"/>
                  <a:gd name="T34" fmla="*/ 90 w 90"/>
                  <a:gd name="T35" fmla="*/ 96 h 105"/>
                  <a:gd name="T36" fmla="*/ 88 w 90"/>
                  <a:gd name="T37" fmla="*/ 103 h 105"/>
                  <a:gd name="T38" fmla="*/ 82 w 90"/>
                  <a:gd name="T39" fmla="*/ 105 h 105"/>
                  <a:gd name="T40" fmla="*/ 62 w 90"/>
                  <a:gd name="T41" fmla="*/ 39 h 105"/>
                  <a:gd name="T42" fmla="*/ 63 w 90"/>
                  <a:gd name="T43" fmla="*/ 31 h 105"/>
                  <a:gd name="T44" fmla="*/ 64 w 90"/>
                  <a:gd name="T45" fmla="*/ 20 h 105"/>
                  <a:gd name="T46" fmla="*/ 58 w 90"/>
                  <a:gd name="T47" fmla="*/ 18 h 105"/>
                  <a:gd name="T48" fmla="*/ 54 w 90"/>
                  <a:gd name="T49" fmla="*/ 17 h 105"/>
                  <a:gd name="T50" fmla="*/ 29 w 90"/>
                  <a:gd name="T51" fmla="*/ 29 h 105"/>
                  <a:gd name="T52" fmla="*/ 18 w 90"/>
                  <a:gd name="T53" fmla="*/ 56 h 105"/>
                  <a:gd name="T54" fmla="*/ 24 w 90"/>
                  <a:gd name="T55" fmla="*/ 80 h 105"/>
                  <a:gd name="T56" fmla="*/ 40 w 90"/>
                  <a:gd name="T57" fmla="*/ 87 h 105"/>
                  <a:gd name="T58" fmla="*/ 56 w 90"/>
                  <a:gd name="T59" fmla="*/ 84 h 105"/>
                  <a:gd name="T60" fmla="*/ 65 w 90"/>
                  <a:gd name="T61" fmla="*/ 77 h 105"/>
                  <a:gd name="T62" fmla="*/ 62 w 90"/>
                  <a:gd name="T63" fmla="*/ 3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 h="105">
                    <a:moveTo>
                      <a:pt x="82" y="105"/>
                    </a:moveTo>
                    <a:cubicBezTo>
                      <a:pt x="80" y="105"/>
                      <a:pt x="78" y="104"/>
                      <a:pt x="75" y="101"/>
                    </a:cubicBezTo>
                    <a:cubicBezTo>
                      <a:pt x="72" y="98"/>
                      <a:pt x="70" y="96"/>
                      <a:pt x="69" y="94"/>
                    </a:cubicBezTo>
                    <a:cubicBezTo>
                      <a:pt x="63" y="97"/>
                      <a:pt x="58" y="100"/>
                      <a:pt x="53" y="101"/>
                    </a:cubicBezTo>
                    <a:cubicBezTo>
                      <a:pt x="48" y="103"/>
                      <a:pt x="45" y="104"/>
                      <a:pt x="41" y="104"/>
                    </a:cubicBezTo>
                    <a:cubicBezTo>
                      <a:pt x="27" y="104"/>
                      <a:pt x="16" y="100"/>
                      <a:pt x="9" y="91"/>
                    </a:cubicBezTo>
                    <a:cubicBezTo>
                      <a:pt x="3" y="84"/>
                      <a:pt x="0" y="72"/>
                      <a:pt x="0" y="56"/>
                    </a:cubicBezTo>
                    <a:cubicBezTo>
                      <a:pt x="0" y="40"/>
                      <a:pt x="5" y="27"/>
                      <a:pt x="15" y="17"/>
                    </a:cubicBezTo>
                    <a:cubicBezTo>
                      <a:pt x="26" y="6"/>
                      <a:pt x="38" y="0"/>
                      <a:pt x="53" y="0"/>
                    </a:cubicBezTo>
                    <a:cubicBezTo>
                      <a:pt x="58" y="0"/>
                      <a:pt x="65" y="2"/>
                      <a:pt x="71" y="5"/>
                    </a:cubicBezTo>
                    <a:cubicBezTo>
                      <a:pt x="80" y="8"/>
                      <a:pt x="84" y="12"/>
                      <a:pt x="84" y="17"/>
                    </a:cubicBezTo>
                    <a:cubicBezTo>
                      <a:pt x="84" y="19"/>
                      <a:pt x="83" y="21"/>
                      <a:pt x="82" y="22"/>
                    </a:cubicBezTo>
                    <a:cubicBezTo>
                      <a:pt x="82" y="24"/>
                      <a:pt x="81" y="28"/>
                      <a:pt x="81" y="34"/>
                    </a:cubicBezTo>
                    <a:cubicBezTo>
                      <a:pt x="80" y="39"/>
                      <a:pt x="80" y="46"/>
                      <a:pt x="80" y="55"/>
                    </a:cubicBezTo>
                    <a:cubicBezTo>
                      <a:pt x="80" y="63"/>
                      <a:pt x="81" y="69"/>
                      <a:pt x="82" y="73"/>
                    </a:cubicBezTo>
                    <a:cubicBezTo>
                      <a:pt x="82" y="76"/>
                      <a:pt x="84" y="82"/>
                      <a:pt x="88" y="90"/>
                    </a:cubicBezTo>
                    <a:cubicBezTo>
                      <a:pt x="88" y="91"/>
                      <a:pt x="89" y="93"/>
                      <a:pt x="90" y="95"/>
                    </a:cubicBezTo>
                    <a:cubicBezTo>
                      <a:pt x="90" y="96"/>
                      <a:pt x="90" y="96"/>
                      <a:pt x="90" y="96"/>
                    </a:cubicBezTo>
                    <a:cubicBezTo>
                      <a:pt x="90" y="99"/>
                      <a:pt x="90" y="101"/>
                      <a:pt x="88" y="103"/>
                    </a:cubicBezTo>
                    <a:cubicBezTo>
                      <a:pt x="86" y="104"/>
                      <a:pt x="84" y="105"/>
                      <a:pt x="82" y="105"/>
                    </a:cubicBezTo>
                    <a:close/>
                    <a:moveTo>
                      <a:pt x="62" y="39"/>
                    </a:moveTo>
                    <a:cubicBezTo>
                      <a:pt x="62" y="37"/>
                      <a:pt x="62" y="34"/>
                      <a:pt x="63" y="31"/>
                    </a:cubicBezTo>
                    <a:cubicBezTo>
                      <a:pt x="63" y="27"/>
                      <a:pt x="63" y="24"/>
                      <a:pt x="64" y="20"/>
                    </a:cubicBezTo>
                    <a:cubicBezTo>
                      <a:pt x="62" y="19"/>
                      <a:pt x="60" y="18"/>
                      <a:pt x="58" y="18"/>
                    </a:cubicBezTo>
                    <a:cubicBezTo>
                      <a:pt x="56" y="17"/>
                      <a:pt x="55" y="17"/>
                      <a:pt x="54" y="17"/>
                    </a:cubicBezTo>
                    <a:cubicBezTo>
                      <a:pt x="44" y="17"/>
                      <a:pt x="36" y="21"/>
                      <a:pt x="29" y="29"/>
                    </a:cubicBezTo>
                    <a:cubicBezTo>
                      <a:pt x="22" y="37"/>
                      <a:pt x="18" y="46"/>
                      <a:pt x="18" y="56"/>
                    </a:cubicBezTo>
                    <a:cubicBezTo>
                      <a:pt x="18" y="67"/>
                      <a:pt x="20" y="74"/>
                      <a:pt x="24" y="80"/>
                    </a:cubicBezTo>
                    <a:cubicBezTo>
                      <a:pt x="27" y="85"/>
                      <a:pt x="33" y="87"/>
                      <a:pt x="40" y="87"/>
                    </a:cubicBezTo>
                    <a:cubicBezTo>
                      <a:pt x="46" y="87"/>
                      <a:pt x="51" y="86"/>
                      <a:pt x="56" y="84"/>
                    </a:cubicBezTo>
                    <a:cubicBezTo>
                      <a:pt x="58" y="83"/>
                      <a:pt x="61" y="80"/>
                      <a:pt x="65" y="77"/>
                    </a:cubicBezTo>
                    <a:cubicBezTo>
                      <a:pt x="63" y="60"/>
                      <a:pt x="62" y="48"/>
                      <a:pt x="62" y="3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3" name="Freeform 1614"/>
              <p:cNvSpPr>
                <a:spLocks/>
              </p:cNvSpPr>
              <p:nvPr/>
            </p:nvSpPr>
            <p:spPr bwMode="auto">
              <a:xfrm>
                <a:off x="3906" y="2828"/>
                <a:ext cx="63" cy="90"/>
              </a:xfrm>
              <a:custGeom>
                <a:avLst/>
                <a:gdLst>
                  <a:gd name="T0" fmla="*/ 73 w 73"/>
                  <a:gd name="T1" fmla="*/ 29 h 105"/>
                  <a:gd name="T2" fmla="*/ 64 w 73"/>
                  <a:gd name="T3" fmla="*/ 41 h 105"/>
                  <a:gd name="T4" fmla="*/ 56 w 73"/>
                  <a:gd name="T5" fmla="*/ 32 h 105"/>
                  <a:gd name="T6" fmla="*/ 55 w 73"/>
                  <a:gd name="T7" fmla="*/ 25 h 105"/>
                  <a:gd name="T8" fmla="*/ 55 w 73"/>
                  <a:gd name="T9" fmla="*/ 17 h 105"/>
                  <a:gd name="T10" fmla="*/ 31 w 73"/>
                  <a:gd name="T11" fmla="*/ 26 h 105"/>
                  <a:gd name="T12" fmla="*/ 17 w 73"/>
                  <a:gd name="T13" fmla="*/ 44 h 105"/>
                  <a:gd name="T14" fmla="*/ 17 w 73"/>
                  <a:gd name="T15" fmla="*/ 96 h 105"/>
                  <a:gd name="T16" fmla="*/ 8 w 73"/>
                  <a:gd name="T17" fmla="*/ 105 h 105"/>
                  <a:gd name="T18" fmla="*/ 0 w 73"/>
                  <a:gd name="T19" fmla="*/ 96 h 105"/>
                  <a:gd name="T20" fmla="*/ 0 w 73"/>
                  <a:gd name="T21" fmla="*/ 30 h 105"/>
                  <a:gd name="T22" fmla="*/ 0 w 73"/>
                  <a:gd name="T23" fmla="*/ 20 h 105"/>
                  <a:gd name="T24" fmla="*/ 0 w 73"/>
                  <a:gd name="T25" fmla="*/ 11 h 105"/>
                  <a:gd name="T26" fmla="*/ 9 w 73"/>
                  <a:gd name="T27" fmla="*/ 1 h 105"/>
                  <a:gd name="T28" fmla="*/ 18 w 73"/>
                  <a:gd name="T29" fmla="*/ 17 h 105"/>
                  <a:gd name="T30" fmla="*/ 58 w 73"/>
                  <a:gd name="T31" fmla="*/ 0 h 105"/>
                  <a:gd name="T32" fmla="*/ 69 w 73"/>
                  <a:gd name="T33" fmla="*/ 5 h 105"/>
                  <a:gd name="T34" fmla="*/ 73 w 73"/>
                  <a:gd name="T35" fmla="*/ 23 h 105"/>
                  <a:gd name="T36" fmla="*/ 73 w 73"/>
                  <a:gd name="T37"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105">
                    <a:moveTo>
                      <a:pt x="73" y="29"/>
                    </a:moveTo>
                    <a:cubicBezTo>
                      <a:pt x="73" y="37"/>
                      <a:pt x="69" y="41"/>
                      <a:pt x="64" y="41"/>
                    </a:cubicBezTo>
                    <a:cubicBezTo>
                      <a:pt x="58" y="41"/>
                      <a:pt x="56" y="38"/>
                      <a:pt x="56" y="32"/>
                    </a:cubicBezTo>
                    <a:cubicBezTo>
                      <a:pt x="56" y="31"/>
                      <a:pt x="55" y="28"/>
                      <a:pt x="55" y="25"/>
                    </a:cubicBezTo>
                    <a:cubicBezTo>
                      <a:pt x="55" y="17"/>
                      <a:pt x="55" y="17"/>
                      <a:pt x="55" y="17"/>
                    </a:cubicBezTo>
                    <a:cubicBezTo>
                      <a:pt x="45" y="18"/>
                      <a:pt x="37" y="21"/>
                      <a:pt x="31" y="26"/>
                    </a:cubicBezTo>
                    <a:cubicBezTo>
                      <a:pt x="26" y="30"/>
                      <a:pt x="21" y="36"/>
                      <a:pt x="17" y="44"/>
                    </a:cubicBezTo>
                    <a:cubicBezTo>
                      <a:pt x="17" y="96"/>
                      <a:pt x="17" y="96"/>
                      <a:pt x="17" y="96"/>
                    </a:cubicBezTo>
                    <a:cubicBezTo>
                      <a:pt x="17" y="102"/>
                      <a:pt x="14" y="105"/>
                      <a:pt x="8" y="105"/>
                    </a:cubicBezTo>
                    <a:cubicBezTo>
                      <a:pt x="3" y="105"/>
                      <a:pt x="0" y="102"/>
                      <a:pt x="0" y="96"/>
                    </a:cubicBezTo>
                    <a:cubicBezTo>
                      <a:pt x="0" y="30"/>
                      <a:pt x="0" y="30"/>
                      <a:pt x="0" y="30"/>
                    </a:cubicBezTo>
                    <a:cubicBezTo>
                      <a:pt x="0" y="27"/>
                      <a:pt x="0" y="24"/>
                      <a:pt x="0" y="20"/>
                    </a:cubicBezTo>
                    <a:cubicBezTo>
                      <a:pt x="0" y="16"/>
                      <a:pt x="0" y="13"/>
                      <a:pt x="0" y="11"/>
                    </a:cubicBezTo>
                    <a:cubicBezTo>
                      <a:pt x="0" y="5"/>
                      <a:pt x="3" y="1"/>
                      <a:pt x="9" y="1"/>
                    </a:cubicBezTo>
                    <a:cubicBezTo>
                      <a:pt x="15" y="1"/>
                      <a:pt x="18" y="7"/>
                      <a:pt x="18" y="17"/>
                    </a:cubicBezTo>
                    <a:cubicBezTo>
                      <a:pt x="30" y="5"/>
                      <a:pt x="43" y="0"/>
                      <a:pt x="58" y="0"/>
                    </a:cubicBezTo>
                    <a:cubicBezTo>
                      <a:pt x="63" y="0"/>
                      <a:pt x="67" y="2"/>
                      <a:pt x="69" y="5"/>
                    </a:cubicBezTo>
                    <a:cubicBezTo>
                      <a:pt x="72" y="9"/>
                      <a:pt x="73" y="15"/>
                      <a:pt x="73" y="23"/>
                    </a:cubicBezTo>
                    <a:cubicBezTo>
                      <a:pt x="73" y="26"/>
                      <a:pt x="73" y="28"/>
                      <a:pt x="73" y="29"/>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4" name="Freeform 1615"/>
              <p:cNvSpPr>
                <a:spLocks/>
              </p:cNvSpPr>
              <p:nvPr/>
            </p:nvSpPr>
            <p:spPr bwMode="auto">
              <a:xfrm>
                <a:off x="3431" y="3243"/>
                <a:ext cx="4" cy="1"/>
              </a:xfrm>
              <a:custGeom>
                <a:avLst/>
                <a:gdLst>
                  <a:gd name="T0" fmla="*/ 2 w 4"/>
                  <a:gd name="T1" fmla="*/ 1 h 1"/>
                  <a:gd name="T2" fmla="*/ 4 w 4"/>
                  <a:gd name="T3" fmla="*/ 0 h 1"/>
                  <a:gd name="T4" fmla="*/ 0 w 4"/>
                  <a:gd name="T5" fmla="*/ 0 h 1"/>
                  <a:gd name="T6" fmla="*/ 2 w 4"/>
                  <a:gd name="T7" fmla="*/ 1 h 1"/>
                </a:gdLst>
                <a:ahLst/>
                <a:cxnLst>
                  <a:cxn ang="0">
                    <a:pos x="T0" y="T1"/>
                  </a:cxn>
                  <a:cxn ang="0">
                    <a:pos x="T2" y="T3"/>
                  </a:cxn>
                  <a:cxn ang="0">
                    <a:pos x="T4" y="T5"/>
                  </a:cxn>
                  <a:cxn ang="0">
                    <a:pos x="T6" y="T7"/>
                  </a:cxn>
                </a:cxnLst>
                <a:rect l="0" t="0" r="r" b="b"/>
                <a:pathLst>
                  <a:path w="4" h="1">
                    <a:moveTo>
                      <a:pt x="2" y="1"/>
                    </a:moveTo>
                    <a:lnTo>
                      <a:pt x="4"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5" name="Freeform 1616"/>
              <p:cNvSpPr>
                <a:spLocks/>
              </p:cNvSpPr>
              <p:nvPr/>
            </p:nvSpPr>
            <p:spPr bwMode="auto">
              <a:xfrm>
                <a:off x="3431" y="3240"/>
                <a:ext cx="14" cy="3"/>
              </a:xfrm>
              <a:custGeom>
                <a:avLst/>
                <a:gdLst>
                  <a:gd name="T0" fmla="*/ 17 w 17"/>
                  <a:gd name="T1" fmla="*/ 2 h 4"/>
                  <a:gd name="T2" fmla="*/ 15 w 17"/>
                  <a:gd name="T3" fmla="*/ 0 h 4"/>
                  <a:gd name="T4" fmla="*/ 0 w 17"/>
                  <a:gd name="T5" fmla="*/ 2 h 4"/>
                  <a:gd name="T6" fmla="*/ 9 w 17"/>
                  <a:gd name="T7" fmla="*/ 4 h 4"/>
                  <a:gd name="T8" fmla="*/ 6 w 17"/>
                  <a:gd name="T9" fmla="*/ 2 h 4"/>
                  <a:gd name="T10" fmla="*/ 13 w 17"/>
                  <a:gd name="T11" fmla="*/ 4 h 4"/>
                  <a:gd name="T12" fmla="*/ 12 w 17"/>
                  <a:gd name="T13" fmla="*/ 1 h 4"/>
                  <a:gd name="T14" fmla="*/ 17 w 17"/>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7" y="2"/>
                    </a:moveTo>
                    <a:cubicBezTo>
                      <a:pt x="15" y="0"/>
                      <a:pt x="15" y="0"/>
                      <a:pt x="15" y="0"/>
                    </a:cubicBezTo>
                    <a:cubicBezTo>
                      <a:pt x="5" y="1"/>
                      <a:pt x="8" y="0"/>
                      <a:pt x="0" y="2"/>
                    </a:cubicBezTo>
                    <a:cubicBezTo>
                      <a:pt x="2" y="3"/>
                      <a:pt x="5" y="4"/>
                      <a:pt x="9" y="4"/>
                    </a:cubicBezTo>
                    <a:cubicBezTo>
                      <a:pt x="9" y="3"/>
                      <a:pt x="5" y="3"/>
                      <a:pt x="6" y="2"/>
                    </a:cubicBezTo>
                    <a:cubicBezTo>
                      <a:pt x="9" y="2"/>
                      <a:pt x="9" y="3"/>
                      <a:pt x="13" y="4"/>
                    </a:cubicBezTo>
                    <a:cubicBezTo>
                      <a:pt x="16" y="2"/>
                      <a:pt x="10" y="3"/>
                      <a:pt x="12" y="1"/>
                    </a:cubicBezTo>
                    <a:lnTo>
                      <a:pt x="17"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6" name="Freeform 1617"/>
              <p:cNvSpPr>
                <a:spLocks/>
              </p:cNvSpPr>
              <p:nvPr/>
            </p:nvSpPr>
            <p:spPr bwMode="auto">
              <a:xfrm>
                <a:off x="3436" y="3239"/>
                <a:ext cx="4" cy="1"/>
              </a:xfrm>
              <a:custGeom>
                <a:avLst/>
                <a:gdLst>
                  <a:gd name="T0" fmla="*/ 0 w 5"/>
                  <a:gd name="T1" fmla="*/ 1 h 1"/>
                  <a:gd name="T2" fmla="*/ 5 w 5"/>
                  <a:gd name="T3" fmla="*/ 1 h 1"/>
                  <a:gd name="T4" fmla="*/ 0 w 5"/>
                  <a:gd name="T5" fmla="*/ 1 h 1"/>
                </a:gdLst>
                <a:ahLst/>
                <a:cxnLst>
                  <a:cxn ang="0">
                    <a:pos x="T0" y="T1"/>
                  </a:cxn>
                  <a:cxn ang="0">
                    <a:pos x="T2" y="T3"/>
                  </a:cxn>
                  <a:cxn ang="0">
                    <a:pos x="T4" y="T5"/>
                  </a:cxn>
                </a:cxnLst>
                <a:rect l="0" t="0" r="r" b="b"/>
                <a:pathLst>
                  <a:path w="5" h="1">
                    <a:moveTo>
                      <a:pt x="0" y="1"/>
                    </a:moveTo>
                    <a:cubicBezTo>
                      <a:pt x="5" y="1"/>
                      <a:pt x="5" y="1"/>
                      <a:pt x="5" y="1"/>
                    </a:cubicBezTo>
                    <a:cubicBezTo>
                      <a:pt x="4" y="1"/>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7" name="Freeform 1618"/>
              <p:cNvSpPr>
                <a:spLocks/>
              </p:cNvSpPr>
              <p:nvPr/>
            </p:nvSpPr>
            <p:spPr bwMode="auto">
              <a:xfrm>
                <a:off x="3433" y="3238"/>
                <a:ext cx="6" cy="1"/>
              </a:xfrm>
              <a:custGeom>
                <a:avLst/>
                <a:gdLst>
                  <a:gd name="T0" fmla="*/ 2 w 7"/>
                  <a:gd name="T1" fmla="*/ 1 h 1"/>
                  <a:gd name="T2" fmla="*/ 7 w 7"/>
                  <a:gd name="T3" fmla="*/ 1 h 1"/>
                  <a:gd name="T4" fmla="*/ 0 w 7"/>
                  <a:gd name="T5" fmla="*/ 0 h 1"/>
                  <a:gd name="T6" fmla="*/ 2 w 7"/>
                  <a:gd name="T7" fmla="*/ 1 h 1"/>
                </a:gdLst>
                <a:ahLst/>
                <a:cxnLst>
                  <a:cxn ang="0">
                    <a:pos x="T0" y="T1"/>
                  </a:cxn>
                  <a:cxn ang="0">
                    <a:pos x="T2" y="T3"/>
                  </a:cxn>
                  <a:cxn ang="0">
                    <a:pos x="T4" y="T5"/>
                  </a:cxn>
                  <a:cxn ang="0">
                    <a:pos x="T6" y="T7"/>
                  </a:cxn>
                </a:cxnLst>
                <a:rect l="0" t="0" r="r" b="b"/>
                <a:pathLst>
                  <a:path w="7" h="1">
                    <a:moveTo>
                      <a:pt x="2" y="1"/>
                    </a:moveTo>
                    <a:cubicBezTo>
                      <a:pt x="3" y="0"/>
                      <a:pt x="6" y="1"/>
                      <a:pt x="7" y="1"/>
                    </a:cubicBezTo>
                    <a:cubicBezTo>
                      <a:pt x="0" y="0"/>
                      <a:pt x="0" y="0"/>
                      <a:pt x="0" y="0"/>
                    </a:cubicBez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8" name="Freeform 1619"/>
              <p:cNvSpPr>
                <a:spLocks/>
              </p:cNvSpPr>
              <p:nvPr/>
            </p:nvSpPr>
            <p:spPr bwMode="auto">
              <a:xfrm>
                <a:off x="3434" y="3235"/>
                <a:ext cx="2" cy="1"/>
              </a:xfrm>
              <a:custGeom>
                <a:avLst/>
                <a:gdLst>
                  <a:gd name="T0" fmla="*/ 2 w 2"/>
                  <a:gd name="T1" fmla="*/ 1 h 1"/>
                  <a:gd name="T2" fmla="*/ 1 w 2"/>
                  <a:gd name="T3" fmla="*/ 0 h 1"/>
                  <a:gd name="T4" fmla="*/ 2 w 2"/>
                  <a:gd name="T5" fmla="*/ 1 h 1"/>
                </a:gdLst>
                <a:ahLst/>
                <a:cxnLst>
                  <a:cxn ang="0">
                    <a:pos x="T0" y="T1"/>
                  </a:cxn>
                  <a:cxn ang="0">
                    <a:pos x="T2" y="T3"/>
                  </a:cxn>
                  <a:cxn ang="0">
                    <a:pos x="T4" y="T5"/>
                  </a:cxn>
                </a:cxnLst>
                <a:rect l="0" t="0" r="r" b="b"/>
                <a:pathLst>
                  <a:path w="2" h="1">
                    <a:moveTo>
                      <a:pt x="2" y="1"/>
                    </a:moveTo>
                    <a:cubicBezTo>
                      <a:pt x="1" y="0"/>
                      <a:pt x="1" y="0"/>
                      <a:pt x="1" y="0"/>
                    </a:cubicBezTo>
                    <a:cubicBezTo>
                      <a:pt x="0" y="0"/>
                      <a:pt x="1"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29" name="Freeform 1620"/>
              <p:cNvSpPr>
                <a:spLocks/>
              </p:cNvSpPr>
              <p:nvPr/>
            </p:nvSpPr>
            <p:spPr bwMode="auto">
              <a:xfrm>
                <a:off x="3433" y="3234"/>
                <a:ext cx="10" cy="4"/>
              </a:xfrm>
              <a:custGeom>
                <a:avLst/>
                <a:gdLst>
                  <a:gd name="T0" fmla="*/ 2 w 11"/>
                  <a:gd name="T1" fmla="*/ 0 h 4"/>
                  <a:gd name="T2" fmla="*/ 2 w 11"/>
                  <a:gd name="T3" fmla="*/ 1 h 4"/>
                  <a:gd name="T4" fmla="*/ 3 w 11"/>
                  <a:gd name="T5" fmla="*/ 1 h 4"/>
                  <a:gd name="T6" fmla="*/ 8 w 11"/>
                  <a:gd name="T7" fmla="*/ 2 h 4"/>
                  <a:gd name="T8" fmla="*/ 8 w 11"/>
                  <a:gd name="T9" fmla="*/ 4 h 4"/>
                  <a:gd name="T10" fmla="*/ 11 w 11"/>
                  <a:gd name="T11" fmla="*/ 3 h 4"/>
                  <a:gd name="T12" fmla="*/ 2 w 1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1" h="4">
                    <a:moveTo>
                      <a:pt x="2" y="0"/>
                    </a:moveTo>
                    <a:cubicBezTo>
                      <a:pt x="0" y="0"/>
                      <a:pt x="1" y="1"/>
                      <a:pt x="2" y="1"/>
                    </a:cubicBezTo>
                    <a:cubicBezTo>
                      <a:pt x="3" y="1"/>
                      <a:pt x="3" y="1"/>
                      <a:pt x="3" y="1"/>
                    </a:cubicBezTo>
                    <a:cubicBezTo>
                      <a:pt x="5" y="1"/>
                      <a:pt x="9" y="1"/>
                      <a:pt x="8" y="2"/>
                    </a:cubicBezTo>
                    <a:cubicBezTo>
                      <a:pt x="9" y="3"/>
                      <a:pt x="4" y="3"/>
                      <a:pt x="8" y="4"/>
                    </a:cubicBezTo>
                    <a:cubicBezTo>
                      <a:pt x="11" y="3"/>
                      <a:pt x="11" y="3"/>
                      <a:pt x="11" y="3"/>
                    </a:cubicBezTo>
                    <a:cubicBezTo>
                      <a:pt x="11" y="1"/>
                      <a:pt x="4"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0" name="Freeform 1621"/>
              <p:cNvSpPr>
                <a:spLocks/>
              </p:cNvSpPr>
              <p:nvPr/>
            </p:nvSpPr>
            <p:spPr bwMode="auto">
              <a:xfrm>
                <a:off x="3436" y="3236"/>
                <a:ext cx="1"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1" name="Freeform 1622"/>
              <p:cNvSpPr>
                <a:spLocks/>
              </p:cNvSpPr>
              <p:nvPr/>
            </p:nvSpPr>
            <p:spPr bwMode="auto">
              <a:xfrm>
                <a:off x="3435" y="3237"/>
                <a:ext cx="2" cy="1"/>
              </a:xfrm>
              <a:custGeom>
                <a:avLst/>
                <a:gdLst>
                  <a:gd name="T0" fmla="*/ 0 w 2"/>
                  <a:gd name="T1" fmla="*/ 0 h 1"/>
                  <a:gd name="T2" fmla="*/ 1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1" y="1"/>
                    </a:lnTo>
                    <a:lnTo>
                      <a:pt x="2"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2" name="Freeform 1623"/>
              <p:cNvSpPr>
                <a:spLocks/>
              </p:cNvSpPr>
              <p:nvPr/>
            </p:nvSpPr>
            <p:spPr bwMode="auto">
              <a:xfrm>
                <a:off x="3434" y="3231"/>
                <a:ext cx="11" cy="3"/>
              </a:xfrm>
              <a:custGeom>
                <a:avLst/>
                <a:gdLst>
                  <a:gd name="T0" fmla="*/ 1 w 13"/>
                  <a:gd name="T1" fmla="*/ 1 h 4"/>
                  <a:gd name="T2" fmla="*/ 5 w 13"/>
                  <a:gd name="T3" fmla="*/ 4 h 4"/>
                  <a:gd name="T4" fmla="*/ 13 w 13"/>
                  <a:gd name="T5" fmla="*/ 2 h 4"/>
                  <a:gd name="T6" fmla="*/ 11 w 13"/>
                  <a:gd name="T7" fmla="*/ 1 h 4"/>
                  <a:gd name="T8" fmla="*/ 1 w 13"/>
                  <a:gd name="T9" fmla="*/ 1 h 4"/>
                </a:gdLst>
                <a:ahLst/>
                <a:cxnLst>
                  <a:cxn ang="0">
                    <a:pos x="T0" y="T1"/>
                  </a:cxn>
                  <a:cxn ang="0">
                    <a:pos x="T2" y="T3"/>
                  </a:cxn>
                  <a:cxn ang="0">
                    <a:pos x="T4" y="T5"/>
                  </a:cxn>
                  <a:cxn ang="0">
                    <a:pos x="T6" y="T7"/>
                  </a:cxn>
                  <a:cxn ang="0">
                    <a:pos x="T8" y="T9"/>
                  </a:cxn>
                </a:cxnLst>
                <a:rect l="0" t="0" r="r" b="b"/>
                <a:pathLst>
                  <a:path w="13" h="4">
                    <a:moveTo>
                      <a:pt x="1" y="1"/>
                    </a:moveTo>
                    <a:cubicBezTo>
                      <a:pt x="7" y="2"/>
                      <a:pt x="0" y="3"/>
                      <a:pt x="5" y="4"/>
                    </a:cubicBezTo>
                    <a:cubicBezTo>
                      <a:pt x="5" y="3"/>
                      <a:pt x="10" y="2"/>
                      <a:pt x="13" y="2"/>
                    </a:cubicBezTo>
                    <a:cubicBezTo>
                      <a:pt x="11" y="1"/>
                      <a:pt x="11" y="1"/>
                      <a:pt x="11" y="1"/>
                    </a:cubicBezTo>
                    <a:cubicBezTo>
                      <a:pt x="9" y="0"/>
                      <a:pt x="4" y="1"/>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3" name="Freeform 1624"/>
              <p:cNvSpPr>
                <a:spLocks/>
              </p:cNvSpPr>
              <p:nvPr/>
            </p:nvSpPr>
            <p:spPr bwMode="auto">
              <a:xfrm>
                <a:off x="3449" y="3230"/>
                <a:ext cx="1" cy="1"/>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lnTo>
                      <a:pt x="0" y="0"/>
                    </a:lnTo>
                    <a:lnTo>
                      <a:pt x="1"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4" name="Freeform 1625"/>
              <p:cNvSpPr>
                <a:spLocks/>
              </p:cNvSpPr>
              <p:nvPr/>
            </p:nvSpPr>
            <p:spPr bwMode="auto">
              <a:xfrm>
                <a:off x="3438" y="3225"/>
                <a:ext cx="15" cy="6"/>
              </a:xfrm>
              <a:custGeom>
                <a:avLst/>
                <a:gdLst>
                  <a:gd name="T0" fmla="*/ 2 w 17"/>
                  <a:gd name="T1" fmla="*/ 0 h 7"/>
                  <a:gd name="T2" fmla="*/ 8 w 17"/>
                  <a:gd name="T3" fmla="*/ 3 h 7"/>
                  <a:gd name="T4" fmla="*/ 3 w 17"/>
                  <a:gd name="T5" fmla="*/ 2 h 7"/>
                  <a:gd name="T6" fmla="*/ 6 w 17"/>
                  <a:gd name="T7" fmla="*/ 5 h 7"/>
                  <a:gd name="T8" fmla="*/ 0 w 17"/>
                  <a:gd name="T9" fmla="*/ 3 h 7"/>
                  <a:gd name="T10" fmla="*/ 5 w 17"/>
                  <a:gd name="T11" fmla="*/ 6 h 7"/>
                  <a:gd name="T12" fmla="*/ 1 w 17"/>
                  <a:gd name="T13" fmla="*/ 7 h 7"/>
                  <a:gd name="T14" fmla="*/ 8 w 17"/>
                  <a:gd name="T15" fmla="*/ 7 h 7"/>
                  <a:gd name="T16" fmla="*/ 7 w 17"/>
                  <a:gd name="T17" fmla="*/ 5 h 7"/>
                  <a:gd name="T18" fmla="*/ 11 w 17"/>
                  <a:gd name="T19" fmla="*/ 6 h 7"/>
                  <a:gd name="T20" fmla="*/ 16 w 17"/>
                  <a:gd name="T21" fmla="*/ 3 h 7"/>
                  <a:gd name="T22" fmla="*/ 2 w 17"/>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7">
                    <a:moveTo>
                      <a:pt x="2" y="0"/>
                    </a:moveTo>
                    <a:cubicBezTo>
                      <a:pt x="8" y="3"/>
                      <a:pt x="8" y="3"/>
                      <a:pt x="8" y="3"/>
                    </a:cubicBezTo>
                    <a:cubicBezTo>
                      <a:pt x="6" y="3"/>
                      <a:pt x="4" y="3"/>
                      <a:pt x="3" y="2"/>
                    </a:cubicBezTo>
                    <a:cubicBezTo>
                      <a:pt x="2" y="3"/>
                      <a:pt x="7" y="4"/>
                      <a:pt x="6" y="5"/>
                    </a:cubicBezTo>
                    <a:cubicBezTo>
                      <a:pt x="0" y="5"/>
                      <a:pt x="6" y="3"/>
                      <a:pt x="0" y="3"/>
                    </a:cubicBezTo>
                    <a:cubicBezTo>
                      <a:pt x="0" y="4"/>
                      <a:pt x="0" y="5"/>
                      <a:pt x="5" y="6"/>
                    </a:cubicBezTo>
                    <a:cubicBezTo>
                      <a:pt x="1" y="7"/>
                      <a:pt x="1" y="7"/>
                      <a:pt x="1" y="7"/>
                    </a:cubicBezTo>
                    <a:cubicBezTo>
                      <a:pt x="8" y="7"/>
                      <a:pt x="8" y="7"/>
                      <a:pt x="8" y="7"/>
                    </a:cubicBezTo>
                    <a:cubicBezTo>
                      <a:pt x="10" y="6"/>
                      <a:pt x="3" y="6"/>
                      <a:pt x="7" y="5"/>
                    </a:cubicBezTo>
                    <a:cubicBezTo>
                      <a:pt x="10" y="5"/>
                      <a:pt x="11" y="6"/>
                      <a:pt x="11" y="6"/>
                    </a:cubicBezTo>
                    <a:cubicBezTo>
                      <a:pt x="10" y="5"/>
                      <a:pt x="17" y="4"/>
                      <a:pt x="16" y="3"/>
                    </a:cubicBezTo>
                    <a:cubicBezTo>
                      <a:pt x="15" y="1"/>
                      <a:pt x="5" y="1"/>
                      <a:pt x="2"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5" name="Freeform 1626"/>
              <p:cNvSpPr>
                <a:spLocks/>
              </p:cNvSpPr>
              <p:nvPr/>
            </p:nvSpPr>
            <p:spPr bwMode="auto">
              <a:xfrm>
                <a:off x="3445" y="3225"/>
                <a:ext cx="4" cy="0"/>
              </a:xfrm>
              <a:custGeom>
                <a:avLst/>
                <a:gdLst>
                  <a:gd name="T0" fmla="*/ 1 w 4"/>
                  <a:gd name="T1" fmla="*/ 4 w 4"/>
                  <a:gd name="T2" fmla="*/ 0 w 4"/>
                  <a:gd name="T3" fmla="*/ 1 w 4"/>
                </a:gdLst>
                <a:ahLst/>
                <a:cxnLst>
                  <a:cxn ang="0">
                    <a:pos x="T0" y="0"/>
                  </a:cxn>
                  <a:cxn ang="0">
                    <a:pos x="T1" y="0"/>
                  </a:cxn>
                  <a:cxn ang="0">
                    <a:pos x="T2" y="0"/>
                  </a:cxn>
                  <a:cxn ang="0">
                    <a:pos x="T3" y="0"/>
                  </a:cxn>
                </a:cxnLst>
                <a:rect l="0" t="0" r="r" b="b"/>
                <a:pathLst>
                  <a:path w="4">
                    <a:moveTo>
                      <a:pt x="1" y="0"/>
                    </a:moveTo>
                    <a:lnTo>
                      <a:pt x="4" y="0"/>
                    </a:lnTo>
                    <a:lnTo>
                      <a:pt x="0"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6" name="Freeform 1627"/>
              <p:cNvSpPr>
                <a:spLocks/>
              </p:cNvSpPr>
              <p:nvPr/>
            </p:nvSpPr>
            <p:spPr bwMode="auto">
              <a:xfrm>
                <a:off x="3438" y="3220"/>
                <a:ext cx="16" cy="4"/>
              </a:xfrm>
              <a:custGeom>
                <a:avLst/>
                <a:gdLst>
                  <a:gd name="T0" fmla="*/ 1 w 18"/>
                  <a:gd name="T1" fmla="*/ 3 h 5"/>
                  <a:gd name="T2" fmla="*/ 5 w 18"/>
                  <a:gd name="T3" fmla="*/ 5 h 5"/>
                  <a:gd name="T4" fmla="*/ 2 w 18"/>
                  <a:gd name="T5" fmla="*/ 5 h 5"/>
                  <a:gd name="T6" fmla="*/ 7 w 18"/>
                  <a:gd name="T7" fmla="*/ 5 h 5"/>
                  <a:gd name="T8" fmla="*/ 4 w 18"/>
                  <a:gd name="T9" fmla="*/ 3 h 5"/>
                  <a:gd name="T10" fmla="*/ 13 w 18"/>
                  <a:gd name="T11" fmla="*/ 2 h 5"/>
                  <a:gd name="T12" fmla="*/ 11 w 18"/>
                  <a:gd name="T13" fmla="*/ 4 h 5"/>
                  <a:gd name="T14" fmla="*/ 10 w 18"/>
                  <a:gd name="T15" fmla="*/ 0 h 5"/>
                  <a:gd name="T16" fmla="*/ 8 w 18"/>
                  <a:gd name="T17" fmla="*/ 1 h 5"/>
                  <a:gd name="T18" fmla="*/ 6 w 18"/>
                  <a:gd name="T19" fmla="*/ 0 h 5"/>
                  <a:gd name="T20" fmla="*/ 1 w 1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5">
                    <a:moveTo>
                      <a:pt x="1" y="3"/>
                    </a:moveTo>
                    <a:cubicBezTo>
                      <a:pt x="5" y="5"/>
                      <a:pt x="5" y="5"/>
                      <a:pt x="5" y="5"/>
                    </a:cubicBezTo>
                    <a:cubicBezTo>
                      <a:pt x="4" y="5"/>
                      <a:pt x="3" y="5"/>
                      <a:pt x="2" y="5"/>
                    </a:cubicBezTo>
                    <a:cubicBezTo>
                      <a:pt x="3" y="5"/>
                      <a:pt x="6" y="5"/>
                      <a:pt x="7" y="5"/>
                    </a:cubicBezTo>
                    <a:cubicBezTo>
                      <a:pt x="13" y="5"/>
                      <a:pt x="5" y="3"/>
                      <a:pt x="4" y="3"/>
                    </a:cubicBezTo>
                    <a:cubicBezTo>
                      <a:pt x="7" y="1"/>
                      <a:pt x="7" y="3"/>
                      <a:pt x="13" y="2"/>
                    </a:cubicBezTo>
                    <a:cubicBezTo>
                      <a:pt x="13" y="3"/>
                      <a:pt x="11" y="3"/>
                      <a:pt x="11" y="4"/>
                    </a:cubicBezTo>
                    <a:cubicBezTo>
                      <a:pt x="18" y="3"/>
                      <a:pt x="12" y="1"/>
                      <a:pt x="10" y="0"/>
                    </a:cubicBezTo>
                    <a:cubicBezTo>
                      <a:pt x="9" y="0"/>
                      <a:pt x="8" y="0"/>
                      <a:pt x="8" y="1"/>
                    </a:cubicBezTo>
                    <a:cubicBezTo>
                      <a:pt x="6" y="0"/>
                      <a:pt x="6" y="0"/>
                      <a:pt x="6" y="0"/>
                    </a:cubicBezTo>
                    <a:cubicBezTo>
                      <a:pt x="1" y="0"/>
                      <a:pt x="0" y="1"/>
                      <a:pt x="1" y="3"/>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7" name="Freeform 1628"/>
              <p:cNvSpPr>
                <a:spLocks/>
              </p:cNvSpPr>
              <p:nvPr/>
            </p:nvSpPr>
            <p:spPr bwMode="auto">
              <a:xfrm>
                <a:off x="3437" y="3224"/>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1" y="0"/>
                      <a:pt x="2" y="0"/>
                      <a:pt x="2" y="0"/>
                    </a:cubicBezTo>
                    <a:cubicBezTo>
                      <a:pt x="1" y="0"/>
                      <a:pt x="0"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8" name="Freeform 1629"/>
              <p:cNvSpPr>
                <a:spLocks/>
              </p:cNvSpPr>
              <p:nvPr/>
            </p:nvSpPr>
            <p:spPr bwMode="auto">
              <a:xfrm>
                <a:off x="3447" y="3219"/>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39" name="Freeform 1630"/>
              <p:cNvSpPr>
                <a:spLocks/>
              </p:cNvSpPr>
              <p:nvPr/>
            </p:nvSpPr>
            <p:spPr bwMode="auto">
              <a:xfrm>
                <a:off x="3439" y="3219"/>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0" y="0"/>
                      <a:pt x="0" y="0"/>
                      <a:pt x="0" y="0"/>
                    </a:cubicBezTo>
                    <a:cubicBezTo>
                      <a:pt x="0" y="0"/>
                      <a:pt x="0" y="1"/>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0" name="Freeform 1631"/>
              <p:cNvSpPr>
                <a:spLocks/>
              </p:cNvSpPr>
              <p:nvPr/>
            </p:nvSpPr>
            <p:spPr bwMode="auto">
              <a:xfrm>
                <a:off x="3436" y="3185"/>
                <a:ext cx="17" cy="34"/>
              </a:xfrm>
              <a:custGeom>
                <a:avLst/>
                <a:gdLst>
                  <a:gd name="T0" fmla="*/ 18 w 20"/>
                  <a:gd name="T1" fmla="*/ 2 h 39"/>
                  <a:gd name="T2" fmla="*/ 14 w 20"/>
                  <a:gd name="T3" fmla="*/ 3 h 39"/>
                  <a:gd name="T4" fmla="*/ 10 w 20"/>
                  <a:gd name="T5" fmla="*/ 1 h 39"/>
                  <a:gd name="T6" fmla="*/ 3 w 20"/>
                  <a:gd name="T7" fmla="*/ 0 h 39"/>
                  <a:gd name="T8" fmla="*/ 6 w 20"/>
                  <a:gd name="T9" fmla="*/ 4 h 39"/>
                  <a:gd name="T10" fmla="*/ 2 w 20"/>
                  <a:gd name="T11" fmla="*/ 3 h 39"/>
                  <a:gd name="T12" fmla="*/ 4 w 20"/>
                  <a:gd name="T13" fmla="*/ 9 h 39"/>
                  <a:gd name="T14" fmla="*/ 6 w 20"/>
                  <a:gd name="T15" fmla="*/ 13 h 39"/>
                  <a:gd name="T16" fmla="*/ 3 w 20"/>
                  <a:gd name="T17" fmla="*/ 29 h 39"/>
                  <a:gd name="T18" fmla="*/ 9 w 20"/>
                  <a:gd name="T19" fmla="*/ 30 h 39"/>
                  <a:gd name="T20" fmla="*/ 5 w 20"/>
                  <a:gd name="T21" fmla="*/ 31 h 39"/>
                  <a:gd name="T22" fmla="*/ 5 w 20"/>
                  <a:gd name="T23" fmla="*/ 30 h 39"/>
                  <a:gd name="T24" fmla="*/ 4 w 20"/>
                  <a:gd name="T25" fmla="*/ 35 h 39"/>
                  <a:gd name="T26" fmla="*/ 11 w 20"/>
                  <a:gd name="T27" fmla="*/ 35 h 39"/>
                  <a:gd name="T28" fmla="*/ 3 w 20"/>
                  <a:gd name="T29" fmla="*/ 37 h 39"/>
                  <a:gd name="T30" fmla="*/ 8 w 20"/>
                  <a:gd name="T31" fmla="*/ 38 h 39"/>
                  <a:gd name="T32" fmla="*/ 13 w 20"/>
                  <a:gd name="T33" fmla="*/ 37 h 39"/>
                  <a:gd name="T34" fmla="*/ 16 w 20"/>
                  <a:gd name="T35" fmla="*/ 38 h 39"/>
                  <a:gd name="T36" fmla="*/ 8 w 20"/>
                  <a:gd name="T37" fmla="*/ 28 h 39"/>
                  <a:gd name="T38" fmla="*/ 12 w 20"/>
                  <a:gd name="T39" fmla="*/ 28 h 39"/>
                  <a:gd name="T40" fmla="*/ 16 w 20"/>
                  <a:gd name="T41" fmla="*/ 22 h 39"/>
                  <a:gd name="T42" fmla="*/ 9 w 20"/>
                  <a:gd name="T43" fmla="*/ 20 h 39"/>
                  <a:gd name="T44" fmla="*/ 12 w 20"/>
                  <a:gd name="T45" fmla="*/ 18 h 39"/>
                  <a:gd name="T46" fmla="*/ 9 w 20"/>
                  <a:gd name="T47" fmla="*/ 18 h 39"/>
                  <a:gd name="T48" fmla="*/ 13 w 20"/>
                  <a:gd name="T49" fmla="*/ 17 h 39"/>
                  <a:gd name="T50" fmla="*/ 5 w 20"/>
                  <a:gd name="T51" fmla="*/ 16 h 39"/>
                  <a:gd name="T52" fmla="*/ 17 w 20"/>
                  <a:gd name="T53" fmla="*/ 13 h 39"/>
                  <a:gd name="T54" fmla="*/ 12 w 20"/>
                  <a:gd name="T55" fmla="*/ 13 h 39"/>
                  <a:gd name="T56" fmla="*/ 9 w 20"/>
                  <a:gd name="T57" fmla="*/ 12 h 39"/>
                  <a:gd name="T58" fmla="*/ 16 w 20"/>
                  <a:gd name="T59" fmla="*/ 12 h 39"/>
                  <a:gd name="T60" fmla="*/ 12 w 20"/>
                  <a:gd name="T61" fmla="*/ 9 h 39"/>
                  <a:gd name="T62" fmla="*/ 8 w 20"/>
                  <a:gd name="T63" fmla="*/ 9 h 39"/>
                  <a:gd name="T64" fmla="*/ 10 w 20"/>
                  <a:gd name="T65" fmla="*/ 5 h 39"/>
                  <a:gd name="T66" fmla="*/ 17 w 20"/>
                  <a:gd name="T67" fmla="*/ 7 h 39"/>
                  <a:gd name="T68" fmla="*/ 20 w 20"/>
                  <a:gd name="T69" fmla="*/ 6 h 39"/>
                  <a:gd name="T70" fmla="*/ 11 w 20"/>
                  <a:gd name="T71" fmla="*/ 3 h 39"/>
                  <a:gd name="T72" fmla="*/ 18 w 20"/>
                  <a:gd name="T7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9">
                    <a:moveTo>
                      <a:pt x="18" y="2"/>
                    </a:moveTo>
                    <a:cubicBezTo>
                      <a:pt x="15" y="2"/>
                      <a:pt x="14" y="2"/>
                      <a:pt x="14" y="3"/>
                    </a:cubicBezTo>
                    <a:cubicBezTo>
                      <a:pt x="11" y="3"/>
                      <a:pt x="12" y="2"/>
                      <a:pt x="10" y="1"/>
                    </a:cubicBezTo>
                    <a:cubicBezTo>
                      <a:pt x="8" y="2"/>
                      <a:pt x="6" y="1"/>
                      <a:pt x="3" y="0"/>
                    </a:cubicBezTo>
                    <a:cubicBezTo>
                      <a:pt x="3" y="2"/>
                      <a:pt x="7" y="3"/>
                      <a:pt x="6" y="4"/>
                    </a:cubicBezTo>
                    <a:cubicBezTo>
                      <a:pt x="2" y="3"/>
                      <a:pt x="2" y="3"/>
                      <a:pt x="2" y="3"/>
                    </a:cubicBezTo>
                    <a:cubicBezTo>
                      <a:pt x="4" y="5"/>
                      <a:pt x="7" y="8"/>
                      <a:pt x="4" y="9"/>
                    </a:cubicBezTo>
                    <a:cubicBezTo>
                      <a:pt x="3" y="10"/>
                      <a:pt x="4" y="12"/>
                      <a:pt x="6" y="13"/>
                    </a:cubicBezTo>
                    <a:cubicBezTo>
                      <a:pt x="4" y="18"/>
                      <a:pt x="7" y="24"/>
                      <a:pt x="3" y="29"/>
                    </a:cubicBezTo>
                    <a:cubicBezTo>
                      <a:pt x="9" y="30"/>
                      <a:pt x="9" y="30"/>
                      <a:pt x="9" y="30"/>
                    </a:cubicBezTo>
                    <a:cubicBezTo>
                      <a:pt x="6" y="30"/>
                      <a:pt x="9" y="32"/>
                      <a:pt x="5" y="31"/>
                    </a:cubicBezTo>
                    <a:cubicBezTo>
                      <a:pt x="6" y="31"/>
                      <a:pt x="5" y="31"/>
                      <a:pt x="5" y="30"/>
                    </a:cubicBezTo>
                    <a:cubicBezTo>
                      <a:pt x="0" y="31"/>
                      <a:pt x="6" y="33"/>
                      <a:pt x="4" y="35"/>
                    </a:cubicBezTo>
                    <a:cubicBezTo>
                      <a:pt x="5" y="34"/>
                      <a:pt x="10" y="35"/>
                      <a:pt x="11" y="35"/>
                    </a:cubicBezTo>
                    <a:cubicBezTo>
                      <a:pt x="4" y="35"/>
                      <a:pt x="11" y="37"/>
                      <a:pt x="3" y="37"/>
                    </a:cubicBezTo>
                    <a:cubicBezTo>
                      <a:pt x="1" y="38"/>
                      <a:pt x="9" y="37"/>
                      <a:pt x="8" y="38"/>
                    </a:cubicBezTo>
                    <a:cubicBezTo>
                      <a:pt x="12" y="39"/>
                      <a:pt x="10" y="37"/>
                      <a:pt x="13" y="37"/>
                    </a:cubicBezTo>
                    <a:cubicBezTo>
                      <a:pt x="17" y="38"/>
                      <a:pt x="12" y="38"/>
                      <a:pt x="16" y="38"/>
                    </a:cubicBezTo>
                    <a:cubicBezTo>
                      <a:pt x="18" y="36"/>
                      <a:pt x="10" y="32"/>
                      <a:pt x="8" y="28"/>
                    </a:cubicBezTo>
                    <a:cubicBezTo>
                      <a:pt x="12" y="28"/>
                      <a:pt x="12" y="28"/>
                      <a:pt x="12" y="28"/>
                    </a:cubicBezTo>
                    <a:cubicBezTo>
                      <a:pt x="9" y="26"/>
                      <a:pt x="9" y="23"/>
                      <a:pt x="16" y="22"/>
                    </a:cubicBezTo>
                    <a:cubicBezTo>
                      <a:pt x="12" y="23"/>
                      <a:pt x="18" y="20"/>
                      <a:pt x="9" y="20"/>
                    </a:cubicBezTo>
                    <a:cubicBezTo>
                      <a:pt x="11" y="19"/>
                      <a:pt x="11" y="19"/>
                      <a:pt x="12" y="18"/>
                    </a:cubicBezTo>
                    <a:cubicBezTo>
                      <a:pt x="9" y="18"/>
                      <a:pt x="9" y="18"/>
                      <a:pt x="9" y="18"/>
                    </a:cubicBezTo>
                    <a:cubicBezTo>
                      <a:pt x="9" y="17"/>
                      <a:pt x="13" y="18"/>
                      <a:pt x="13" y="17"/>
                    </a:cubicBezTo>
                    <a:cubicBezTo>
                      <a:pt x="9" y="17"/>
                      <a:pt x="8" y="16"/>
                      <a:pt x="5" y="16"/>
                    </a:cubicBezTo>
                    <a:cubicBezTo>
                      <a:pt x="10" y="15"/>
                      <a:pt x="13" y="14"/>
                      <a:pt x="17" y="13"/>
                    </a:cubicBezTo>
                    <a:cubicBezTo>
                      <a:pt x="12" y="13"/>
                      <a:pt x="12" y="13"/>
                      <a:pt x="12" y="13"/>
                    </a:cubicBezTo>
                    <a:cubicBezTo>
                      <a:pt x="14" y="12"/>
                      <a:pt x="10" y="12"/>
                      <a:pt x="9" y="12"/>
                    </a:cubicBezTo>
                    <a:cubicBezTo>
                      <a:pt x="9" y="11"/>
                      <a:pt x="14" y="12"/>
                      <a:pt x="16" y="12"/>
                    </a:cubicBezTo>
                    <a:cubicBezTo>
                      <a:pt x="17" y="11"/>
                      <a:pt x="9" y="9"/>
                      <a:pt x="12" y="9"/>
                    </a:cubicBezTo>
                    <a:cubicBezTo>
                      <a:pt x="8" y="9"/>
                      <a:pt x="8" y="9"/>
                      <a:pt x="8" y="9"/>
                    </a:cubicBezTo>
                    <a:cubicBezTo>
                      <a:pt x="7" y="7"/>
                      <a:pt x="11" y="6"/>
                      <a:pt x="10" y="5"/>
                    </a:cubicBezTo>
                    <a:cubicBezTo>
                      <a:pt x="15" y="5"/>
                      <a:pt x="14" y="6"/>
                      <a:pt x="17" y="7"/>
                    </a:cubicBezTo>
                    <a:cubicBezTo>
                      <a:pt x="18" y="7"/>
                      <a:pt x="18" y="6"/>
                      <a:pt x="20" y="6"/>
                    </a:cubicBezTo>
                    <a:cubicBezTo>
                      <a:pt x="17" y="6"/>
                      <a:pt x="14" y="4"/>
                      <a:pt x="11" y="3"/>
                    </a:cubicBezTo>
                    <a:cubicBezTo>
                      <a:pt x="17" y="4"/>
                      <a:pt x="17" y="2"/>
                      <a:pt x="18"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1" name="Freeform 1632"/>
              <p:cNvSpPr>
                <a:spLocks/>
              </p:cNvSpPr>
              <p:nvPr/>
            </p:nvSpPr>
            <p:spPr bwMode="auto">
              <a:xfrm>
                <a:off x="3453" y="3190"/>
                <a:ext cx="2" cy="1"/>
              </a:xfrm>
              <a:custGeom>
                <a:avLst/>
                <a:gdLst>
                  <a:gd name="T0" fmla="*/ 0 w 2"/>
                  <a:gd name="T1" fmla="*/ 0 h 1"/>
                  <a:gd name="T2" fmla="*/ 2 w 2"/>
                  <a:gd name="T3" fmla="*/ 1 h 1"/>
                  <a:gd name="T4" fmla="*/ 1 w 2"/>
                  <a:gd name="T5" fmla="*/ 1 h 1"/>
                  <a:gd name="T6" fmla="*/ 0 w 2"/>
                  <a:gd name="T7" fmla="*/ 0 h 1"/>
                </a:gdLst>
                <a:ahLst/>
                <a:cxnLst>
                  <a:cxn ang="0">
                    <a:pos x="T0" y="T1"/>
                  </a:cxn>
                  <a:cxn ang="0">
                    <a:pos x="T2" y="T3"/>
                  </a:cxn>
                  <a:cxn ang="0">
                    <a:pos x="T4" y="T5"/>
                  </a:cxn>
                  <a:cxn ang="0">
                    <a:pos x="T6" y="T7"/>
                  </a:cxn>
                </a:cxnLst>
                <a:rect l="0" t="0" r="r" b="b"/>
                <a:pathLst>
                  <a:path w="2" h="1">
                    <a:moveTo>
                      <a:pt x="0" y="0"/>
                    </a:moveTo>
                    <a:lnTo>
                      <a:pt x="2" y="1"/>
                    </a:lnTo>
                    <a:lnTo>
                      <a:pt x="1"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2" name="Freeform 1633"/>
              <p:cNvSpPr>
                <a:spLocks/>
              </p:cNvSpPr>
              <p:nvPr/>
            </p:nvSpPr>
            <p:spPr bwMode="auto">
              <a:xfrm>
                <a:off x="3451" y="318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3" name="Rectangle 1634"/>
              <p:cNvSpPr>
                <a:spLocks noChangeArrowheads="1"/>
              </p:cNvSpPr>
              <p:nvPr/>
            </p:nvSpPr>
            <p:spPr bwMode="auto">
              <a:xfrm>
                <a:off x="3439" y="3193"/>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4" name="Freeform 1635"/>
              <p:cNvSpPr>
                <a:spLocks/>
              </p:cNvSpPr>
              <p:nvPr/>
            </p:nvSpPr>
            <p:spPr bwMode="auto">
              <a:xfrm>
                <a:off x="3450" y="3196"/>
                <a:ext cx="4" cy="1"/>
              </a:xfrm>
              <a:custGeom>
                <a:avLst/>
                <a:gdLst>
                  <a:gd name="T0" fmla="*/ 4 w 4"/>
                  <a:gd name="T1" fmla="*/ 0 h 1"/>
                  <a:gd name="T2" fmla="*/ 0 w 4"/>
                  <a:gd name="T3" fmla="*/ 1 h 1"/>
                  <a:gd name="T4" fmla="*/ 4 w 4"/>
                  <a:gd name="T5" fmla="*/ 0 h 1"/>
                </a:gdLst>
                <a:ahLst/>
                <a:cxnLst>
                  <a:cxn ang="0">
                    <a:pos x="T0" y="T1"/>
                  </a:cxn>
                  <a:cxn ang="0">
                    <a:pos x="T2" y="T3"/>
                  </a:cxn>
                  <a:cxn ang="0">
                    <a:pos x="T4" y="T5"/>
                  </a:cxn>
                </a:cxnLst>
                <a:rect l="0" t="0" r="r" b="b"/>
                <a:pathLst>
                  <a:path w="4" h="1">
                    <a:moveTo>
                      <a:pt x="4" y="0"/>
                    </a:moveTo>
                    <a:cubicBezTo>
                      <a:pt x="0" y="1"/>
                      <a:pt x="0" y="1"/>
                      <a:pt x="0" y="1"/>
                    </a:cubicBezTo>
                    <a:cubicBezTo>
                      <a:pt x="1" y="1"/>
                      <a:pt x="3" y="1"/>
                      <a:pt x="4" y="0"/>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5" name="Freeform 1636"/>
              <p:cNvSpPr>
                <a:spLocks/>
              </p:cNvSpPr>
              <p:nvPr/>
            </p:nvSpPr>
            <p:spPr bwMode="auto">
              <a:xfrm>
                <a:off x="3450" y="3203"/>
                <a:ext cx="2" cy="0"/>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3" y="1"/>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6" name="Freeform 1637"/>
              <p:cNvSpPr>
                <a:spLocks/>
              </p:cNvSpPr>
              <p:nvPr/>
            </p:nvSpPr>
            <p:spPr bwMode="auto">
              <a:xfrm>
                <a:off x="3452" y="3188"/>
                <a:ext cx="2" cy="2"/>
              </a:xfrm>
              <a:custGeom>
                <a:avLst/>
                <a:gdLst>
                  <a:gd name="T0" fmla="*/ 2 w 2"/>
                  <a:gd name="T1" fmla="*/ 2 h 2"/>
                  <a:gd name="T2" fmla="*/ 1 w 2"/>
                  <a:gd name="T3" fmla="*/ 1 h 2"/>
                  <a:gd name="T4" fmla="*/ 0 w 2"/>
                  <a:gd name="T5" fmla="*/ 0 h 2"/>
                  <a:gd name="T6" fmla="*/ 2 w 2"/>
                  <a:gd name="T7" fmla="*/ 2 h 2"/>
                </a:gdLst>
                <a:ahLst/>
                <a:cxnLst>
                  <a:cxn ang="0">
                    <a:pos x="T0" y="T1"/>
                  </a:cxn>
                  <a:cxn ang="0">
                    <a:pos x="T2" y="T3"/>
                  </a:cxn>
                  <a:cxn ang="0">
                    <a:pos x="T4" y="T5"/>
                  </a:cxn>
                  <a:cxn ang="0">
                    <a:pos x="T6" y="T7"/>
                  </a:cxn>
                </a:cxnLst>
                <a:rect l="0" t="0" r="r" b="b"/>
                <a:pathLst>
                  <a:path w="2" h="2">
                    <a:moveTo>
                      <a:pt x="2" y="2"/>
                    </a:moveTo>
                    <a:lnTo>
                      <a:pt x="1" y="1"/>
                    </a:lnTo>
                    <a:lnTo>
                      <a:pt x="0" y="0"/>
                    </a:lnTo>
                    <a:lnTo>
                      <a:pt x="2" y="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7" name="Freeform 1638"/>
              <p:cNvSpPr>
                <a:spLocks/>
              </p:cNvSpPr>
              <p:nvPr/>
            </p:nvSpPr>
            <p:spPr bwMode="auto">
              <a:xfrm>
                <a:off x="3436" y="3167"/>
                <a:ext cx="20" cy="18"/>
              </a:xfrm>
              <a:custGeom>
                <a:avLst/>
                <a:gdLst>
                  <a:gd name="T0" fmla="*/ 4 w 23"/>
                  <a:gd name="T1" fmla="*/ 1 h 21"/>
                  <a:gd name="T2" fmla="*/ 1 w 23"/>
                  <a:gd name="T3" fmla="*/ 4 h 21"/>
                  <a:gd name="T4" fmla="*/ 11 w 23"/>
                  <a:gd name="T5" fmla="*/ 8 h 21"/>
                  <a:gd name="T6" fmla="*/ 2 w 23"/>
                  <a:gd name="T7" fmla="*/ 6 h 21"/>
                  <a:gd name="T8" fmla="*/ 8 w 23"/>
                  <a:gd name="T9" fmla="*/ 14 h 21"/>
                  <a:gd name="T10" fmla="*/ 4 w 23"/>
                  <a:gd name="T11" fmla="*/ 14 h 21"/>
                  <a:gd name="T12" fmla="*/ 14 w 23"/>
                  <a:gd name="T13" fmla="*/ 18 h 21"/>
                  <a:gd name="T14" fmla="*/ 3 w 23"/>
                  <a:gd name="T15" fmla="*/ 16 h 21"/>
                  <a:gd name="T16" fmla="*/ 2 w 23"/>
                  <a:gd name="T17" fmla="*/ 16 h 21"/>
                  <a:gd name="T18" fmla="*/ 5 w 23"/>
                  <a:gd name="T19" fmla="*/ 20 h 21"/>
                  <a:gd name="T20" fmla="*/ 11 w 23"/>
                  <a:gd name="T21" fmla="*/ 21 h 21"/>
                  <a:gd name="T22" fmla="*/ 17 w 23"/>
                  <a:gd name="T23" fmla="*/ 21 h 21"/>
                  <a:gd name="T24" fmla="*/ 13 w 23"/>
                  <a:gd name="T25" fmla="*/ 19 h 21"/>
                  <a:gd name="T26" fmla="*/ 17 w 23"/>
                  <a:gd name="T27" fmla="*/ 19 h 21"/>
                  <a:gd name="T28" fmla="*/ 14 w 23"/>
                  <a:gd name="T29" fmla="*/ 18 h 21"/>
                  <a:gd name="T30" fmla="*/ 18 w 23"/>
                  <a:gd name="T31" fmla="*/ 18 h 21"/>
                  <a:gd name="T32" fmla="*/ 15 w 23"/>
                  <a:gd name="T33" fmla="*/ 16 h 21"/>
                  <a:gd name="T34" fmla="*/ 16 w 23"/>
                  <a:gd name="T35" fmla="*/ 16 h 21"/>
                  <a:gd name="T36" fmla="*/ 11 w 23"/>
                  <a:gd name="T37" fmla="*/ 14 h 21"/>
                  <a:gd name="T38" fmla="*/ 16 w 23"/>
                  <a:gd name="T39" fmla="*/ 14 h 21"/>
                  <a:gd name="T40" fmla="*/ 13 w 23"/>
                  <a:gd name="T41" fmla="*/ 14 h 21"/>
                  <a:gd name="T42" fmla="*/ 19 w 23"/>
                  <a:gd name="T43" fmla="*/ 10 h 21"/>
                  <a:gd name="T44" fmla="*/ 15 w 23"/>
                  <a:gd name="T45" fmla="*/ 9 h 21"/>
                  <a:gd name="T46" fmla="*/ 18 w 23"/>
                  <a:gd name="T47" fmla="*/ 12 h 21"/>
                  <a:gd name="T48" fmla="*/ 8 w 23"/>
                  <a:gd name="T49" fmla="*/ 10 h 21"/>
                  <a:gd name="T50" fmla="*/ 17 w 23"/>
                  <a:gd name="T51" fmla="*/ 9 h 21"/>
                  <a:gd name="T52" fmla="*/ 15 w 23"/>
                  <a:gd name="T53" fmla="*/ 5 h 21"/>
                  <a:gd name="T54" fmla="*/ 17 w 23"/>
                  <a:gd name="T55" fmla="*/ 5 h 21"/>
                  <a:gd name="T56" fmla="*/ 14 w 23"/>
                  <a:gd name="T57" fmla="*/ 3 h 21"/>
                  <a:gd name="T58" fmla="*/ 12 w 23"/>
                  <a:gd name="T59" fmla="*/ 3 h 21"/>
                  <a:gd name="T60" fmla="*/ 9 w 23"/>
                  <a:gd name="T61" fmla="*/ 2 h 21"/>
                  <a:gd name="T62" fmla="*/ 12 w 23"/>
                  <a:gd name="T63" fmla="*/ 2 h 21"/>
                  <a:gd name="T64" fmla="*/ 6 w 23"/>
                  <a:gd name="T65" fmla="*/ 0 h 21"/>
                  <a:gd name="T66" fmla="*/ 9 w 23"/>
                  <a:gd name="T67" fmla="*/ 2 h 21"/>
                  <a:gd name="T68" fmla="*/ 4 w 23"/>
                  <a:gd name="T69"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 h="21">
                    <a:moveTo>
                      <a:pt x="4" y="1"/>
                    </a:moveTo>
                    <a:cubicBezTo>
                      <a:pt x="0" y="1"/>
                      <a:pt x="2" y="3"/>
                      <a:pt x="1" y="4"/>
                    </a:cubicBezTo>
                    <a:cubicBezTo>
                      <a:pt x="3" y="7"/>
                      <a:pt x="11" y="6"/>
                      <a:pt x="11" y="8"/>
                    </a:cubicBezTo>
                    <a:cubicBezTo>
                      <a:pt x="2" y="6"/>
                      <a:pt x="2" y="6"/>
                      <a:pt x="2" y="6"/>
                    </a:cubicBezTo>
                    <a:cubicBezTo>
                      <a:pt x="2" y="9"/>
                      <a:pt x="0" y="12"/>
                      <a:pt x="8" y="14"/>
                    </a:cubicBezTo>
                    <a:cubicBezTo>
                      <a:pt x="7" y="14"/>
                      <a:pt x="5" y="15"/>
                      <a:pt x="4" y="14"/>
                    </a:cubicBezTo>
                    <a:cubicBezTo>
                      <a:pt x="4" y="15"/>
                      <a:pt x="17" y="16"/>
                      <a:pt x="14" y="18"/>
                    </a:cubicBezTo>
                    <a:cubicBezTo>
                      <a:pt x="8" y="15"/>
                      <a:pt x="8" y="18"/>
                      <a:pt x="3" y="16"/>
                    </a:cubicBezTo>
                    <a:cubicBezTo>
                      <a:pt x="2" y="16"/>
                      <a:pt x="2" y="16"/>
                      <a:pt x="2" y="16"/>
                    </a:cubicBezTo>
                    <a:cubicBezTo>
                      <a:pt x="2" y="17"/>
                      <a:pt x="5" y="19"/>
                      <a:pt x="5" y="20"/>
                    </a:cubicBezTo>
                    <a:cubicBezTo>
                      <a:pt x="7" y="20"/>
                      <a:pt x="11" y="20"/>
                      <a:pt x="11" y="21"/>
                    </a:cubicBezTo>
                    <a:cubicBezTo>
                      <a:pt x="12" y="21"/>
                      <a:pt x="14" y="21"/>
                      <a:pt x="17" y="21"/>
                    </a:cubicBezTo>
                    <a:cubicBezTo>
                      <a:pt x="14" y="20"/>
                      <a:pt x="16" y="20"/>
                      <a:pt x="13" y="19"/>
                    </a:cubicBezTo>
                    <a:cubicBezTo>
                      <a:pt x="16" y="18"/>
                      <a:pt x="14" y="19"/>
                      <a:pt x="17" y="19"/>
                    </a:cubicBezTo>
                    <a:cubicBezTo>
                      <a:pt x="14" y="18"/>
                      <a:pt x="14" y="18"/>
                      <a:pt x="14" y="18"/>
                    </a:cubicBezTo>
                    <a:cubicBezTo>
                      <a:pt x="15" y="17"/>
                      <a:pt x="17" y="19"/>
                      <a:pt x="18" y="18"/>
                    </a:cubicBezTo>
                    <a:cubicBezTo>
                      <a:pt x="16" y="17"/>
                      <a:pt x="14" y="16"/>
                      <a:pt x="15" y="16"/>
                    </a:cubicBezTo>
                    <a:cubicBezTo>
                      <a:pt x="16" y="16"/>
                      <a:pt x="16" y="16"/>
                      <a:pt x="16" y="16"/>
                    </a:cubicBezTo>
                    <a:cubicBezTo>
                      <a:pt x="15" y="15"/>
                      <a:pt x="16" y="15"/>
                      <a:pt x="11" y="14"/>
                    </a:cubicBezTo>
                    <a:cubicBezTo>
                      <a:pt x="16" y="14"/>
                      <a:pt x="16" y="14"/>
                      <a:pt x="16" y="14"/>
                    </a:cubicBezTo>
                    <a:cubicBezTo>
                      <a:pt x="13" y="14"/>
                      <a:pt x="13" y="14"/>
                      <a:pt x="13" y="14"/>
                    </a:cubicBezTo>
                    <a:cubicBezTo>
                      <a:pt x="14" y="12"/>
                      <a:pt x="23" y="13"/>
                      <a:pt x="19" y="10"/>
                    </a:cubicBezTo>
                    <a:cubicBezTo>
                      <a:pt x="17" y="10"/>
                      <a:pt x="16" y="10"/>
                      <a:pt x="15" y="9"/>
                    </a:cubicBezTo>
                    <a:cubicBezTo>
                      <a:pt x="12" y="10"/>
                      <a:pt x="17" y="11"/>
                      <a:pt x="18" y="12"/>
                    </a:cubicBezTo>
                    <a:cubicBezTo>
                      <a:pt x="14" y="11"/>
                      <a:pt x="10" y="9"/>
                      <a:pt x="8" y="10"/>
                    </a:cubicBezTo>
                    <a:cubicBezTo>
                      <a:pt x="12" y="10"/>
                      <a:pt x="8" y="8"/>
                      <a:pt x="17" y="9"/>
                    </a:cubicBezTo>
                    <a:cubicBezTo>
                      <a:pt x="17" y="7"/>
                      <a:pt x="13" y="6"/>
                      <a:pt x="15" y="5"/>
                    </a:cubicBezTo>
                    <a:cubicBezTo>
                      <a:pt x="17" y="5"/>
                      <a:pt x="17" y="5"/>
                      <a:pt x="17" y="5"/>
                    </a:cubicBezTo>
                    <a:cubicBezTo>
                      <a:pt x="11" y="4"/>
                      <a:pt x="19" y="4"/>
                      <a:pt x="14" y="3"/>
                    </a:cubicBezTo>
                    <a:cubicBezTo>
                      <a:pt x="12" y="3"/>
                      <a:pt x="12" y="3"/>
                      <a:pt x="12" y="3"/>
                    </a:cubicBezTo>
                    <a:cubicBezTo>
                      <a:pt x="10" y="3"/>
                      <a:pt x="10" y="3"/>
                      <a:pt x="9" y="2"/>
                    </a:cubicBezTo>
                    <a:cubicBezTo>
                      <a:pt x="10" y="2"/>
                      <a:pt x="10" y="2"/>
                      <a:pt x="12" y="2"/>
                    </a:cubicBezTo>
                    <a:cubicBezTo>
                      <a:pt x="7" y="2"/>
                      <a:pt x="7" y="0"/>
                      <a:pt x="6" y="0"/>
                    </a:cubicBezTo>
                    <a:cubicBezTo>
                      <a:pt x="5" y="0"/>
                      <a:pt x="8" y="1"/>
                      <a:pt x="9" y="2"/>
                    </a:cubicBezTo>
                    <a:cubicBezTo>
                      <a:pt x="7" y="2"/>
                      <a:pt x="3" y="1"/>
                      <a:pt x="4"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8" name="Freeform 1639"/>
              <p:cNvSpPr>
                <a:spLocks/>
              </p:cNvSpPr>
              <p:nvPr/>
            </p:nvSpPr>
            <p:spPr bwMode="auto">
              <a:xfrm>
                <a:off x="3450" y="3181"/>
                <a:ext cx="1" cy="1"/>
              </a:xfrm>
              <a:custGeom>
                <a:avLst/>
                <a:gdLst>
                  <a:gd name="T0" fmla="*/ 2 w 2"/>
                  <a:gd name="T1" fmla="*/ 1 h 1"/>
                  <a:gd name="T2" fmla="*/ 0 w 2"/>
                  <a:gd name="T3" fmla="*/ 0 h 1"/>
                  <a:gd name="T4" fmla="*/ 2 w 2"/>
                  <a:gd name="T5" fmla="*/ 1 h 1"/>
                </a:gdLst>
                <a:ahLst/>
                <a:cxnLst>
                  <a:cxn ang="0">
                    <a:pos x="T0" y="T1"/>
                  </a:cxn>
                  <a:cxn ang="0">
                    <a:pos x="T2" y="T3"/>
                  </a:cxn>
                  <a:cxn ang="0">
                    <a:pos x="T4" y="T5"/>
                  </a:cxn>
                </a:cxnLst>
                <a:rect l="0" t="0" r="r" b="b"/>
                <a:pathLst>
                  <a:path w="2" h="1">
                    <a:moveTo>
                      <a:pt x="2" y="1"/>
                    </a:moveTo>
                    <a:cubicBezTo>
                      <a:pt x="0" y="0"/>
                      <a:pt x="0" y="0"/>
                      <a:pt x="0"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49" name="Freeform 1640"/>
              <p:cNvSpPr>
                <a:spLocks/>
              </p:cNvSpPr>
              <p:nvPr/>
            </p:nvSpPr>
            <p:spPr bwMode="auto">
              <a:xfrm>
                <a:off x="3435" y="3153"/>
                <a:ext cx="23" cy="15"/>
              </a:xfrm>
              <a:custGeom>
                <a:avLst/>
                <a:gdLst>
                  <a:gd name="T0" fmla="*/ 13 w 27"/>
                  <a:gd name="T1" fmla="*/ 12 h 18"/>
                  <a:gd name="T2" fmla="*/ 19 w 27"/>
                  <a:gd name="T3" fmla="*/ 12 h 18"/>
                  <a:gd name="T4" fmla="*/ 8 w 27"/>
                  <a:gd name="T5" fmla="*/ 11 h 18"/>
                  <a:gd name="T6" fmla="*/ 7 w 27"/>
                  <a:gd name="T7" fmla="*/ 9 h 18"/>
                  <a:gd name="T8" fmla="*/ 16 w 27"/>
                  <a:gd name="T9" fmla="*/ 10 h 18"/>
                  <a:gd name="T10" fmla="*/ 17 w 27"/>
                  <a:gd name="T11" fmla="*/ 9 h 18"/>
                  <a:gd name="T12" fmla="*/ 11 w 27"/>
                  <a:gd name="T13" fmla="*/ 8 h 18"/>
                  <a:gd name="T14" fmla="*/ 9 w 27"/>
                  <a:gd name="T15" fmla="*/ 6 h 18"/>
                  <a:gd name="T16" fmla="*/ 10 w 27"/>
                  <a:gd name="T17" fmla="*/ 7 h 18"/>
                  <a:gd name="T18" fmla="*/ 17 w 27"/>
                  <a:gd name="T19" fmla="*/ 7 h 18"/>
                  <a:gd name="T20" fmla="*/ 2 w 27"/>
                  <a:gd name="T21" fmla="*/ 1 h 18"/>
                  <a:gd name="T22" fmla="*/ 3 w 27"/>
                  <a:gd name="T23" fmla="*/ 2 h 18"/>
                  <a:gd name="T24" fmla="*/ 10 w 27"/>
                  <a:gd name="T25" fmla="*/ 3 h 18"/>
                  <a:gd name="T26" fmla="*/ 7 w 27"/>
                  <a:gd name="T27" fmla="*/ 4 h 18"/>
                  <a:gd name="T28" fmla="*/ 4 w 27"/>
                  <a:gd name="T29" fmla="*/ 3 h 18"/>
                  <a:gd name="T30" fmla="*/ 3 w 27"/>
                  <a:gd name="T31" fmla="*/ 13 h 18"/>
                  <a:gd name="T32" fmla="*/ 3 w 27"/>
                  <a:gd name="T33" fmla="*/ 12 h 18"/>
                  <a:gd name="T34" fmla="*/ 7 w 27"/>
                  <a:gd name="T35" fmla="*/ 14 h 18"/>
                  <a:gd name="T36" fmla="*/ 14 w 27"/>
                  <a:gd name="T37" fmla="*/ 14 h 18"/>
                  <a:gd name="T38" fmla="*/ 12 w 27"/>
                  <a:gd name="T39" fmla="*/ 14 h 18"/>
                  <a:gd name="T40" fmla="*/ 19 w 27"/>
                  <a:gd name="T41" fmla="*/ 15 h 18"/>
                  <a:gd name="T42" fmla="*/ 21 w 27"/>
                  <a:gd name="T43" fmla="*/ 18 h 18"/>
                  <a:gd name="T44" fmla="*/ 22 w 27"/>
                  <a:gd name="T45" fmla="*/ 14 h 18"/>
                  <a:gd name="T46" fmla="*/ 13 w 27"/>
                  <a:gd name="T4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8">
                    <a:moveTo>
                      <a:pt x="13" y="12"/>
                    </a:moveTo>
                    <a:cubicBezTo>
                      <a:pt x="14" y="12"/>
                      <a:pt x="17" y="13"/>
                      <a:pt x="19" y="12"/>
                    </a:cubicBezTo>
                    <a:cubicBezTo>
                      <a:pt x="16" y="11"/>
                      <a:pt x="13" y="13"/>
                      <a:pt x="8" y="11"/>
                    </a:cubicBezTo>
                    <a:cubicBezTo>
                      <a:pt x="11" y="11"/>
                      <a:pt x="7" y="10"/>
                      <a:pt x="7" y="9"/>
                    </a:cubicBezTo>
                    <a:cubicBezTo>
                      <a:pt x="9" y="10"/>
                      <a:pt x="15" y="10"/>
                      <a:pt x="16" y="10"/>
                    </a:cubicBezTo>
                    <a:cubicBezTo>
                      <a:pt x="14" y="10"/>
                      <a:pt x="17" y="9"/>
                      <a:pt x="17" y="9"/>
                    </a:cubicBezTo>
                    <a:cubicBezTo>
                      <a:pt x="14" y="10"/>
                      <a:pt x="15" y="8"/>
                      <a:pt x="11" y="8"/>
                    </a:cubicBezTo>
                    <a:cubicBezTo>
                      <a:pt x="8" y="8"/>
                      <a:pt x="6" y="6"/>
                      <a:pt x="9" y="6"/>
                    </a:cubicBezTo>
                    <a:cubicBezTo>
                      <a:pt x="11" y="6"/>
                      <a:pt x="10" y="7"/>
                      <a:pt x="10" y="7"/>
                    </a:cubicBezTo>
                    <a:cubicBezTo>
                      <a:pt x="15" y="8"/>
                      <a:pt x="13" y="6"/>
                      <a:pt x="17" y="7"/>
                    </a:cubicBezTo>
                    <a:cubicBezTo>
                      <a:pt x="11" y="5"/>
                      <a:pt x="12" y="0"/>
                      <a:pt x="2" y="1"/>
                    </a:cubicBezTo>
                    <a:cubicBezTo>
                      <a:pt x="0" y="1"/>
                      <a:pt x="2" y="1"/>
                      <a:pt x="3" y="2"/>
                    </a:cubicBezTo>
                    <a:cubicBezTo>
                      <a:pt x="5" y="1"/>
                      <a:pt x="8" y="3"/>
                      <a:pt x="10" y="3"/>
                    </a:cubicBezTo>
                    <a:cubicBezTo>
                      <a:pt x="8" y="3"/>
                      <a:pt x="11" y="5"/>
                      <a:pt x="7" y="4"/>
                    </a:cubicBezTo>
                    <a:cubicBezTo>
                      <a:pt x="4" y="3"/>
                      <a:pt x="4" y="3"/>
                      <a:pt x="4" y="3"/>
                    </a:cubicBezTo>
                    <a:cubicBezTo>
                      <a:pt x="2" y="6"/>
                      <a:pt x="2" y="10"/>
                      <a:pt x="3" y="13"/>
                    </a:cubicBezTo>
                    <a:cubicBezTo>
                      <a:pt x="3" y="12"/>
                      <a:pt x="3" y="12"/>
                      <a:pt x="3" y="12"/>
                    </a:cubicBezTo>
                    <a:cubicBezTo>
                      <a:pt x="6" y="12"/>
                      <a:pt x="6" y="13"/>
                      <a:pt x="7" y="14"/>
                    </a:cubicBezTo>
                    <a:cubicBezTo>
                      <a:pt x="14" y="14"/>
                      <a:pt x="14" y="14"/>
                      <a:pt x="14" y="14"/>
                    </a:cubicBezTo>
                    <a:cubicBezTo>
                      <a:pt x="13" y="14"/>
                      <a:pt x="14" y="15"/>
                      <a:pt x="12" y="14"/>
                    </a:cubicBezTo>
                    <a:cubicBezTo>
                      <a:pt x="15" y="15"/>
                      <a:pt x="16" y="15"/>
                      <a:pt x="19" y="15"/>
                    </a:cubicBezTo>
                    <a:cubicBezTo>
                      <a:pt x="20" y="16"/>
                      <a:pt x="17" y="16"/>
                      <a:pt x="21" y="18"/>
                    </a:cubicBezTo>
                    <a:cubicBezTo>
                      <a:pt x="27" y="16"/>
                      <a:pt x="17" y="16"/>
                      <a:pt x="22" y="14"/>
                    </a:cubicBezTo>
                    <a:lnTo>
                      <a:pt x="13" y="12"/>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0" name="Freeform 1641"/>
              <p:cNvSpPr>
                <a:spLocks/>
              </p:cNvSpPr>
              <p:nvPr/>
            </p:nvSpPr>
            <p:spPr bwMode="auto">
              <a:xfrm>
                <a:off x="3446" y="3166"/>
                <a:ext cx="3" cy="1"/>
              </a:xfrm>
              <a:custGeom>
                <a:avLst/>
                <a:gdLst>
                  <a:gd name="T0" fmla="*/ 3 w 3"/>
                  <a:gd name="T1" fmla="*/ 1 h 1"/>
                  <a:gd name="T2" fmla="*/ 0 w 3"/>
                  <a:gd name="T3" fmla="*/ 0 h 1"/>
                  <a:gd name="T4" fmla="*/ 2 w 3"/>
                  <a:gd name="T5" fmla="*/ 1 h 1"/>
                  <a:gd name="T6" fmla="*/ 3 w 3"/>
                  <a:gd name="T7" fmla="*/ 1 h 1"/>
                </a:gdLst>
                <a:ahLst/>
                <a:cxnLst>
                  <a:cxn ang="0">
                    <a:pos x="T0" y="T1"/>
                  </a:cxn>
                  <a:cxn ang="0">
                    <a:pos x="T2" y="T3"/>
                  </a:cxn>
                  <a:cxn ang="0">
                    <a:pos x="T4" y="T5"/>
                  </a:cxn>
                  <a:cxn ang="0">
                    <a:pos x="T6" y="T7"/>
                  </a:cxn>
                </a:cxnLst>
                <a:rect l="0" t="0" r="r" b="b"/>
                <a:pathLst>
                  <a:path w="3" h="1">
                    <a:moveTo>
                      <a:pt x="3" y="1"/>
                    </a:moveTo>
                    <a:lnTo>
                      <a:pt x="0" y="0"/>
                    </a:lnTo>
                    <a:lnTo>
                      <a:pt x="2" y="1"/>
                    </a:lnTo>
                    <a:lnTo>
                      <a:pt x="3"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1" name="Freeform 1642"/>
              <p:cNvSpPr>
                <a:spLocks/>
              </p:cNvSpPr>
              <p:nvPr/>
            </p:nvSpPr>
            <p:spPr bwMode="auto">
              <a:xfrm>
                <a:off x="3437" y="3165"/>
                <a:ext cx="3" cy="0"/>
              </a:xfrm>
              <a:custGeom>
                <a:avLst/>
                <a:gdLst>
                  <a:gd name="T0" fmla="*/ 0 w 4"/>
                  <a:gd name="T1" fmla="*/ 1 h 1"/>
                  <a:gd name="T2" fmla="*/ 3 w 4"/>
                  <a:gd name="T3" fmla="*/ 1 h 1"/>
                  <a:gd name="T4" fmla="*/ 0 w 4"/>
                  <a:gd name="T5" fmla="*/ 1 h 1"/>
                </a:gdLst>
                <a:ahLst/>
                <a:cxnLst>
                  <a:cxn ang="0">
                    <a:pos x="T0" y="T1"/>
                  </a:cxn>
                  <a:cxn ang="0">
                    <a:pos x="T2" y="T3"/>
                  </a:cxn>
                  <a:cxn ang="0">
                    <a:pos x="T4" y="T5"/>
                  </a:cxn>
                </a:cxnLst>
                <a:rect l="0" t="0" r="r" b="b"/>
                <a:pathLst>
                  <a:path w="4" h="1">
                    <a:moveTo>
                      <a:pt x="0" y="1"/>
                    </a:moveTo>
                    <a:cubicBezTo>
                      <a:pt x="3" y="1"/>
                      <a:pt x="3" y="1"/>
                      <a:pt x="3" y="1"/>
                    </a:cubicBezTo>
                    <a:cubicBezTo>
                      <a:pt x="4" y="0"/>
                      <a:pt x="2"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2" name="Freeform 1643"/>
              <p:cNvSpPr>
                <a:spLocks/>
              </p:cNvSpPr>
              <p:nvPr/>
            </p:nvSpPr>
            <p:spPr bwMode="auto">
              <a:xfrm>
                <a:off x="3448" y="3156"/>
                <a:ext cx="2" cy="2"/>
              </a:xfrm>
              <a:custGeom>
                <a:avLst/>
                <a:gdLst>
                  <a:gd name="T0" fmla="*/ 2 w 2"/>
                  <a:gd name="T1" fmla="*/ 2 h 2"/>
                  <a:gd name="T2" fmla="*/ 1 w 2"/>
                  <a:gd name="T3" fmla="*/ 0 h 2"/>
                  <a:gd name="T4" fmla="*/ 0 w 2"/>
                  <a:gd name="T5" fmla="*/ 1 h 2"/>
                  <a:gd name="T6" fmla="*/ 2 w 2"/>
                  <a:gd name="T7" fmla="*/ 2 h 2"/>
                </a:gdLst>
                <a:ahLst/>
                <a:cxnLst>
                  <a:cxn ang="0">
                    <a:pos x="T0" y="T1"/>
                  </a:cxn>
                  <a:cxn ang="0">
                    <a:pos x="T2" y="T3"/>
                  </a:cxn>
                  <a:cxn ang="0">
                    <a:pos x="T4" y="T5"/>
                  </a:cxn>
                  <a:cxn ang="0">
                    <a:pos x="T6" y="T7"/>
                  </a:cxn>
                </a:cxnLst>
                <a:rect l="0" t="0" r="r" b="b"/>
                <a:pathLst>
                  <a:path w="2" h="2">
                    <a:moveTo>
                      <a:pt x="2" y="2"/>
                    </a:moveTo>
                    <a:cubicBezTo>
                      <a:pt x="1" y="0"/>
                      <a:pt x="1" y="0"/>
                      <a:pt x="1" y="0"/>
                    </a:cubicBezTo>
                    <a:cubicBezTo>
                      <a:pt x="0" y="1"/>
                      <a:pt x="0" y="1"/>
                      <a:pt x="0" y="1"/>
                    </a:cubicBezTo>
                    <a:cubicBezTo>
                      <a:pt x="2" y="1"/>
                      <a:pt x="2" y="1"/>
                      <a:pt x="2" y="2"/>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3" name="Freeform 1644"/>
              <p:cNvSpPr>
                <a:spLocks/>
              </p:cNvSpPr>
              <p:nvPr/>
            </p:nvSpPr>
            <p:spPr bwMode="auto">
              <a:xfrm>
                <a:off x="3436" y="3149"/>
                <a:ext cx="11" cy="4"/>
              </a:xfrm>
              <a:custGeom>
                <a:avLst/>
                <a:gdLst>
                  <a:gd name="T0" fmla="*/ 0 w 13"/>
                  <a:gd name="T1" fmla="*/ 0 h 5"/>
                  <a:gd name="T2" fmla="*/ 0 w 13"/>
                  <a:gd name="T3" fmla="*/ 4 h 5"/>
                  <a:gd name="T4" fmla="*/ 12 w 13"/>
                  <a:gd name="T5" fmla="*/ 5 h 5"/>
                  <a:gd name="T6" fmla="*/ 5 w 13"/>
                  <a:gd name="T7" fmla="*/ 3 h 5"/>
                  <a:gd name="T8" fmla="*/ 5 w 13"/>
                  <a:gd name="T9" fmla="*/ 0 h 5"/>
                  <a:gd name="T10" fmla="*/ 0 w 13"/>
                  <a:gd name="T11" fmla="*/ 0 h 5"/>
                </a:gdLst>
                <a:ahLst/>
                <a:cxnLst>
                  <a:cxn ang="0">
                    <a:pos x="T0" y="T1"/>
                  </a:cxn>
                  <a:cxn ang="0">
                    <a:pos x="T2" y="T3"/>
                  </a:cxn>
                  <a:cxn ang="0">
                    <a:pos x="T4" y="T5"/>
                  </a:cxn>
                  <a:cxn ang="0">
                    <a:pos x="T6" y="T7"/>
                  </a:cxn>
                  <a:cxn ang="0">
                    <a:pos x="T8" y="T9"/>
                  </a:cxn>
                  <a:cxn ang="0">
                    <a:pos x="T10" y="T11"/>
                  </a:cxn>
                </a:cxnLst>
                <a:rect l="0" t="0" r="r" b="b"/>
                <a:pathLst>
                  <a:path w="13" h="5">
                    <a:moveTo>
                      <a:pt x="0" y="0"/>
                    </a:moveTo>
                    <a:cubicBezTo>
                      <a:pt x="1" y="1"/>
                      <a:pt x="4" y="2"/>
                      <a:pt x="0" y="4"/>
                    </a:cubicBezTo>
                    <a:cubicBezTo>
                      <a:pt x="4" y="5"/>
                      <a:pt x="8" y="4"/>
                      <a:pt x="12" y="5"/>
                    </a:cubicBezTo>
                    <a:cubicBezTo>
                      <a:pt x="13" y="4"/>
                      <a:pt x="6" y="4"/>
                      <a:pt x="5" y="3"/>
                    </a:cubicBezTo>
                    <a:cubicBezTo>
                      <a:pt x="8" y="3"/>
                      <a:pt x="4" y="1"/>
                      <a:pt x="5" y="0"/>
                    </a:cubicBez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4" name="Freeform 1645"/>
              <p:cNvSpPr>
                <a:spLocks/>
              </p:cNvSpPr>
              <p:nvPr/>
            </p:nvSpPr>
            <p:spPr bwMode="auto">
              <a:xfrm>
                <a:off x="3439" y="3116"/>
                <a:ext cx="18" cy="35"/>
              </a:xfrm>
              <a:custGeom>
                <a:avLst/>
                <a:gdLst>
                  <a:gd name="T0" fmla="*/ 11 w 21"/>
                  <a:gd name="T1" fmla="*/ 34 h 40"/>
                  <a:gd name="T2" fmla="*/ 10 w 21"/>
                  <a:gd name="T3" fmla="*/ 32 h 40"/>
                  <a:gd name="T4" fmla="*/ 13 w 21"/>
                  <a:gd name="T5" fmla="*/ 33 h 40"/>
                  <a:gd name="T6" fmla="*/ 16 w 21"/>
                  <a:gd name="T7" fmla="*/ 32 h 40"/>
                  <a:gd name="T8" fmla="*/ 13 w 21"/>
                  <a:gd name="T9" fmla="*/ 32 h 40"/>
                  <a:gd name="T10" fmla="*/ 12 w 21"/>
                  <a:gd name="T11" fmla="*/ 28 h 40"/>
                  <a:gd name="T12" fmla="*/ 7 w 21"/>
                  <a:gd name="T13" fmla="*/ 27 h 40"/>
                  <a:gd name="T14" fmla="*/ 16 w 21"/>
                  <a:gd name="T15" fmla="*/ 25 h 40"/>
                  <a:gd name="T16" fmla="*/ 5 w 21"/>
                  <a:gd name="T17" fmla="*/ 24 h 40"/>
                  <a:gd name="T18" fmla="*/ 9 w 21"/>
                  <a:gd name="T19" fmla="*/ 21 h 40"/>
                  <a:gd name="T20" fmla="*/ 9 w 21"/>
                  <a:gd name="T21" fmla="*/ 22 h 40"/>
                  <a:gd name="T22" fmla="*/ 10 w 21"/>
                  <a:gd name="T23" fmla="*/ 20 h 40"/>
                  <a:gd name="T24" fmla="*/ 15 w 21"/>
                  <a:gd name="T25" fmla="*/ 20 h 40"/>
                  <a:gd name="T26" fmla="*/ 15 w 21"/>
                  <a:gd name="T27" fmla="*/ 17 h 40"/>
                  <a:gd name="T28" fmla="*/ 18 w 21"/>
                  <a:gd name="T29" fmla="*/ 18 h 40"/>
                  <a:gd name="T30" fmla="*/ 14 w 21"/>
                  <a:gd name="T31" fmla="*/ 11 h 40"/>
                  <a:gd name="T32" fmla="*/ 17 w 21"/>
                  <a:gd name="T33" fmla="*/ 10 h 40"/>
                  <a:gd name="T34" fmla="*/ 8 w 21"/>
                  <a:gd name="T35" fmla="*/ 10 h 40"/>
                  <a:gd name="T36" fmla="*/ 9 w 21"/>
                  <a:gd name="T37" fmla="*/ 7 h 40"/>
                  <a:gd name="T38" fmla="*/ 15 w 21"/>
                  <a:gd name="T39" fmla="*/ 9 h 40"/>
                  <a:gd name="T40" fmla="*/ 12 w 21"/>
                  <a:gd name="T41" fmla="*/ 7 h 40"/>
                  <a:gd name="T42" fmla="*/ 18 w 21"/>
                  <a:gd name="T43" fmla="*/ 7 h 40"/>
                  <a:gd name="T44" fmla="*/ 10 w 21"/>
                  <a:gd name="T45" fmla="*/ 3 h 40"/>
                  <a:gd name="T46" fmla="*/ 12 w 21"/>
                  <a:gd name="T47" fmla="*/ 2 h 40"/>
                  <a:gd name="T48" fmla="*/ 3 w 21"/>
                  <a:gd name="T49" fmla="*/ 2 h 40"/>
                  <a:gd name="T50" fmla="*/ 3 w 21"/>
                  <a:gd name="T51" fmla="*/ 11 h 40"/>
                  <a:gd name="T52" fmla="*/ 8 w 21"/>
                  <a:gd name="T53" fmla="*/ 14 h 40"/>
                  <a:gd name="T54" fmla="*/ 2 w 21"/>
                  <a:gd name="T55" fmla="*/ 13 h 40"/>
                  <a:gd name="T56" fmla="*/ 8 w 21"/>
                  <a:gd name="T57" fmla="*/ 14 h 40"/>
                  <a:gd name="T58" fmla="*/ 2 w 21"/>
                  <a:gd name="T59" fmla="*/ 15 h 40"/>
                  <a:gd name="T60" fmla="*/ 7 w 21"/>
                  <a:gd name="T61" fmla="*/ 16 h 40"/>
                  <a:gd name="T62" fmla="*/ 0 w 21"/>
                  <a:gd name="T63" fmla="*/ 16 h 40"/>
                  <a:gd name="T64" fmla="*/ 2 w 21"/>
                  <a:gd name="T65" fmla="*/ 30 h 40"/>
                  <a:gd name="T66" fmla="*/ 6 w 21"/>
                  <a:gd name="T67" fmla="*/ 31 h 40"/>
                  <a:gd name="T68" fmla="*/ 6 w 21"/>
                  <a:gd name="T69" fmla="*/ 36 h 40"/>
                  <a:gd name="T70" fmla="*/ 9 w 21"/>
                  <a:gd name="T71" fmla="*/ 37 h 40"/>
                  <a:gd name="T72" fmla="*/ 0 w 21"/>
                  <a:gd name="T73" fmla="*/ 36 h 40"/>
                  <a:gd name="T74" fmla="*/ 1 w 21"/>
                  <a:gd name="T75" fmla="*/ 38 h 40"/>
                  <a:gd name="T76" fmla="*/ 3 w 21"/>
                  <a:gd name="T77" fmla="*/ 37 h 40"/>
                  <a:gd name="T78" fmla="*/ 1 w 21"/>
                  <a:gd name="T79" fmla="*/ 38 h 40"/>
                  <a:gd name="T80" fmla="*/ 12 w 21"/>
                  <a:gd name="T81" fmla="*/ 38 h 40"/>
                  <a:gd name="T82" fmla="*/ 17 w 21"/>
                  <a:gd name="T83" fmla="*/ 35 h 40"/>
                  <a:gd name="T84" fmla="*/ 11 w 21"/>
                  <a:gd name="T8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40">
                    <a:moveTo>
                      <a:pt x="11" y="34"/>
                    </a:moveTo>
                    <a:cubicBezTo>
                      <a:pt x="11" y="33"/>
                      <a:pt x="8" y="32"/>
                      <a:pt x="10" y="32"/>
                    </a:cubicBezTo>
                    <a:cubicBezTo>
                      <a:pt x="13" y="32"/>
                      <a:pt x="13" y="33"/>
                      <a:pt x="13" y="33"/>
                    </a:cubicBezTo>
                    <a:cubicBezTo>
                      <a:pt x="18" y="33"/>
                      <a:pt x="12" y="32"/>
                      <a:pt x="16" y="32"/>
                    </a:cubicBezTo>
                    <a:cubicBezTo>
                      <a:pt x="13" y="32"/>
                      <a:pt x="13" y="32"/>
                      <a:pt x="13" y="32"/>
                    </a:cubicBezTo>
                    <a:cubicBezTo>
                      <a:pt x="14" y="30"/>
                      <a:pt x="9" y="30"/>
                      <a:pt x="12" y="28"/>
                    </a:cubicBezTo>
                    <a:cubicBezTo>
                      <a:pt x="11" y="27"/>
                      <a:pt x="11" y="27"/>
                      <a:pt x="7" y="27"/>
                    </a:cubicBezTo>
                    <a:cubicBezTo>
                      <a:pt x="12" y="26"/>
                      <a:pt x="12" y="26"/>
                      <a:pt x="16" y="25"/>
                    </a:cubicBezTo>
                    <a:cubicBezTo>
                      <a:pt x="14" y="25"/>
                      <a:pt x="9" y="25"/>
                      <a:pt x="5" y="24"/>
                    </a:cubicBezTo>
                    <a:cubicBezTo>
                      <a:pt x="11" y="23"/>
                      <a:pt x="4" y="22"/>
                      <a:pt x="9" y="21"/>
                    </a:cubicBezTo>
                    <a:cubicBezTo>
                      <a:pt x="9" y="21"/>
                      <a:pt x="10" y="21"/>
                      <a:pt x="9" y="22"/>
                    </a:cubicBezTo>
                    <a:cubicBezTo>
                      <a:pt x="16" y="22"/>
                      <a:pt x="8" y="20"/>
                      <a:pt x="10" y="20"/>
                    </a:cubicBezTo>
                    <a:cubicBezTo>
                      <a:pt x="15" y="20"/>
                      <a:pt x="15" y="20"/>
                      <a:pt x="15" y="20"/>
                    </a:cubicBezTo>
                    <a:cubicBezTo>
                      <a:pt x="14" y="19"/>
                      <a:pt x="11" y="18"/>
                      <a:pt x="15" y="17"/>
                    </a:cubicBezTo>
                    <a:cubicBezTo>
                      <a:pt x="18" y="18"/>
                      <a:pt x="18" y="18"/>
                      <a:pt x="18" y="18"/>
                    </a:cubicBezTo>
                    <a:cubicBezTo>
                      <a:pt x="14" y="15"/>
                      <a:pt x="16" y="13"/>
                      <a:pt x="14" y="11"/>
                    </a:cubicBezTo>
                    <a:cubicBezTo>
                      <a:pt x="17" y="10"/>
                      <a:pt x="17" y="10"/>
                      <a:pt x="17" y="10"/>
                    </a:cubicBezTo>
                    <a:cubicBezTo>
                      <a:pt x="14" y="8"/>
                      <a:pt x="15" y="13"/>
                      <a:pt x="8" y="10"/>
                    </a:cubicBezTo>
                    <a:cubicBezTo>
                      <a:pt x="17" y="11"/>
                      <a:pt x="5" y="8"/>
                      <a:pt x="9" y="7"/>
                    </a:cubicBezTo>
                    <a:cubicBezTo>
                      <a:pt x="13" y="7"/>
                      <a:pt x="11" y="9"/>
                      <a:pt x="15" y="9"/>
                    </a:cubicBezTo>
                    <a:cubicBezTo>
                      <a:pt x="10" y="8"/>
                      <a:pt x="14" y="8"/>
                      <a:pt x="12" y="7"/>
                    </a:cubicBezTo>
                    <a:cubicBezTo>
                      <a:pt x="17" y="8"/>
                      <a:pt x="13" y="6"/>
                      <a:pt x="18" y="7"/>
                    </a:cubicBezTo>
                    <a:cubicBezTo>
                      <a:pt x="10" y="3"/>
                      <a:pt x="10" y="3"/>
                      <a:pt x="10" y="3"/>
                    </a:cubicBezTo>
                    <a:cubicBezTo>
                      <a:pt x="13" y="3"/>
                      <a:pt x="12" y="2"/>
                      <a:pt x="12" y="2"/>
                    </a:cubicBezTo>
                    <a:cubicBezTo>
                      <a:pt x="12" y="3"/>
                      <a:pt x="5" y="0"/>
                      <a:pt x="3" y="2"/>
                    </a:cubicBezTo>
                    <a:cubicBezTo>
                      <a:pt x="5" y="4"/>
                      <a:pt x="6" y="8"/>
                      <a:pt x="3" y="11"/>
                    </a:cubicBezTo>
                    <a:cubicBezTo>
                      <a:pt x="9" y="12"/>
                      <a:pt x="3" y="12"/>
                      <a:pt x="8" y="14"/>
                    </a:cubicBezTo>
                    <a:cubicBezTo>
                      <a:pt x="2" y="13"/>
                      <a:pt x="2" y="13"/>
                      <a:pt x="2" y="13"/>
                    </a:cubicBezTo>
                    <a:cubicBezTo>
                      <a:pt x="3" y="15"/>
                      <a:pt x="5" y="13"/>
                      <a:pt x="8" y="14"/>
                    </a:cubicBezTo>
                    <a:cubicBezTo>
                      <a:pt x="9" y="15"/>
                      <a:pt x="5" y="15"/>
                      <a:pt x="2" y="15"/>
                    </a:cubicBezTo>
                    <a:cubicBezTo>
                      <a:pt x="2" y="16"/>
                      <a:pt x="4" y="15"/>
                      <a:pt x="7" y="16"/>
                    </a:cubicBezTo>
                    <a:cubicBezTo>
                      <a:pt x="0" y="16"/>
                      <a:pt x="0" y="16"/>
                      <a:pt x="0" y="16"/>
                    </a:cubicBezTo>
                    <a:cubicBezTo>
                      <a:pt x="2" y="20"/>
                      <a:pt x="6" y="26"/>
                      <a:pt x="2" y="30"/>
                    </a:cubicBezTo>
                    <a:cubicBezTo>
                      <a:pt x="6" y="31"/>
                      <a:pt x="6" y="31"/>
                      <a:pt x="6" y="31"/>
                    </a:cubicBezTo>
                    <a:cubicBezTo>
                      <a:pt x="3" y="32"/>
                      <a:pt x="15" y="35"/>
                      <a:pt x="6" y="36"/>
                    </a:cubicBezTo>
                    <a:cubicBezTo>
                      <a:pt x="9" y="37"/>
                      <a:pt x="9" y="37"/>
                      <a:pt x="9" y="37"/>
                    </a:cubicBezTo>
                    <a:cubicBezTo>
                      <a:pt x="7" y="36"/>
                      <a:pt x="3" y="37"/>
                      <a:pt x="0" y="36"/>
                    </a:cubicBezTo>
                    <a:cubicBezTo>
                      <a:pt x="1" y="36"/>
                      <a:pt x="0" y="37"/>
                      <a:pt x="1" y="38"/>
                    </a:cubicBezTo>
                    <a:cubicBezTo>
                      <a:pt x="3" y="37"/>
                      <a:pt x="3" y="37"/>
                      <a:pt x="3" y="37"/>
                    </a:cubicBezTo>
                    <a:cubicBezTo>
                      <a:pt x="7" y="38"/>
                      <a:pt x="4" y="38"/>
                      <a:pt x="1" y="38"/>
                    </a:cubicBezTo>
                    <a:cubicBezTo>
                      <a:pt x="5" y="40"/>
                      <a:pt x="9" y="38"/>
                      <a:pt x="12" y="38"/>
                    </a:cubicBezTo>
                    <a:cubicBezTo>
                      <a:pt x="5" y="35"/>
                      <a:pt x="21" y="37"/>
                      <a:pt x="17" y="35"/>
                    </a:cubicBezTo>
                    <a:cubicBezTo>
                      <a:pt x="15" y="33"/>
                      <a:pt x="13" y="34"/>
                      <a:pt x="11" y="34"/>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5" name="Freeform 1646"/>
              <p:cNvSpPr>
                <a:spLocks/>
              </p:cNvSpPr>
              <p:nvPr/>
            </p:nvSpPr>
            <p:spPr bwMode="auto">
              <a:xfrm>
                <a:off x="3438" y="3147"/>
                <a:ext cx="1" cy="0"/>
              </a:xfrm>
              <a:custGeom>
                <a:avLst/>
                <a:gdLst>
                  <a:gd name="T0" fmla="*/ 0 w 1"/>
                  <a:gd name="T1" fmla="*/ 1 w 1"/>
                  <a:gd name="T2" fmla="*/ 0 w 1"/>
                </a:gdLst>
                <a:ahLst/>
                <a:cxnLst>
                  <a:cxn ang="0">
                    <a:pos x="T0" y="0"/>
                  </a:cxn>
                  <a:cxn ang="0">
                    <a:pos x="T1" y="0"/>
                  </a:cxn>
                  <a:cxn ang="0">
                    <a:pos x="T2" y="0"/>
                  </a:cxn>
                </a:cxnLst>
                <a:rect l="0" t="0" r="r" b="b"/>
                <a:pathLst>
                  <a:path w="1">
                    <a:moveTo>
                      <a:pt x="0" y="0"/>
                    </a:moveTo>
                    <a:lnTo>
                      <a:pt x="1" y="0"/>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6" name="Freeform 1647"/>
              <p:cNvSpPr>
                <a:spLocks/>
              </p:cNvSpPr>
              <p:nvPr/>
            </p:nvSpPr>
            <p:spPr bwMode="auto">
              <a:xfrm>
                <a:off x="3448" y="3117"/>
                <a:ext cx="2" cy="1"/>
              </a:xfrm>
              <a:custGeom>
                <a:avLst/>
                <a:gdLst>
                  <a:gd name="T0" fmla="*/ 2 w 2"/>
                  <a:gd name="T1" fmla="*/ 1 h 1"/>
                  <a:gd name="T2" fmla="*/ 2 w 2"/>
                  <a:gd name="T3" fmla="*/ 0 h 1"/>
                  <a:gd name="T4" fmla="*/ 2 w 2"/>
                  <a:gd name="T5" fmla="*/ 1 h 1"/>
                </a:gdLst>
                <a:ahLst/>
                <a:cxnLst>
                  <a:cxn ang="0">
                    <a:pos x="T0" y="T1"/>
                  </a:cxn>
                  <a:cxn ang="0">
                    <a:pos x="T2" y="T3"/>
                  </a:cxn>
                  <a:cxn ang="0">
                    <a:pos x="T4" y="T5"/>
                  </a:cxn>
                </a:cxnLst>
                <a:rect l="0" t="0" r="r" b="b"/>
                <a:pathLst>
                  <a:path w="2" h="1">
                    <a:moveTo>
                      <a:pt x="2" y="1"/>
                    </a:moveTo>
                    <a:cubicBezTo>
                      <a:pt x="2" y="0"/>
                      <a:pt x="2" y="0"/>
                      <a:pt x="2" y="0"/>
                    </a:cubicBezTo>
                    <a:cubicBezTo>
                      <a:pt x="0" y="0"/>
                      <a:pt x="1" y="0"/>
                      <a:pt x="2"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7" name="Rectangle 1648"/>
              <p:cNvSpPr>
                <a:spLocks noChangeArrowheads="1"/>
              </p:cNvSpPr>
              <p:nvPr/>
            </p:nvSpPr>
            <p:spPr bwMode="auto">
              <a:xfrm>
                <a:off x="3440" y="3149"/>
                <a:ext cx="1" cy="1"/>
              </a:xfrm>
              <a:prstGeom prst="rect">
                <a:avLst/>
              </a:prstGeom>
              <a:solidFill>
                <a:srgbClr val="A0EA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8" name="Freeform 1649"/>
              <p:cNvSpPr>
                <a:spLocks/>
              </p:cNvSpPr>
              <p:nvPr/>
            </p:nvSpPr>
            <p:spPr bwMode="auto">
              <a:xfrm>
                <a:off x="3448" y="3151"/>
                <a:ext cx="2" cy="1"/>
              </a:xfrm>
              <a:custGeom>
                <a:avLst/>
                <a:gdLst>
                  <a:gd name="T0" fmla="*/ 2 w 2"/>
                  <a:gd name="T1" fmla="*/ 1 h 1"/>
                  <a:gd name="T2" fmla="*/ 2 w 2"/>
                  <a:gd name="T3" fmla="*/ 0 h 1"/>
                  <a:gd name="T4" fmla="*/ 0 w 2"/>
                  <a:gd name="T5" fmla="*/ 0 h 1"/>
                  <a:gd name="T6" fmla="*/ 2 w 2"/>
                  <a:gd name="T7" fmla="*/ 1 h 1"/>
                </a:gdLst>
                <a:ahLst/>
                <a:cxnLst>
                  <a:cxn ang="0">
                    <a:pos x="T0" y="T1"/>
                  </a:cxn>
                  <a:cxn ang="0">
                    <a:pos x="T2" y="T3"/>
                  </a:cxn>
                  <a:cxn ang="0">
                    <a:pos x="T4" y="T5"/>
                  </a:cxn>
                  <a:cxn ang="0">
                    <a:pos x="T6" y="T7"/>
                  </a:cxn>
                </a:cxnLst>
                <a:rect l="0" t="0" r="r" b="b"/>
                <a:pathLst>
                  <a:path w="2" h="1">
                    <a:moveTo>
                      <a:pt x="2" y="1"/>
                    </a:moveTo>
                    <a:lnTo>
                      <a:pt x="2" y="0"/>
                    </a:lnTo>
                    <a:lnTo>
                      <a:pt x="0" y="0"/>
                    </a:lnTo>
                    <a:lnTo>
                      <a:pt x="2"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59" name="Freeform 1650"/>
              <p:cNvSpPr>
                <a:spLocks/>
              </p:cNvSpPr>
              <p:nvPr/>
            </p:nvSpPr>
            <p:spPr bwMode="auto">
              <a:xfrm>
                <a:off x="3453" y="3113"/>
                <a:ext cx="2"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0" name="Freeform 1651"/>
              <p:cNvSpPr>
                <a:spLocks/>
              </p:cNvSpPr>
              <p:nvPr/>
            </p:nvSpPr>
            <p:spPr bwMode="auto">
              <a:xfrm>
                <a:off x="3457" y="3098"/>
                <a:ext cx="0" cy="1"/>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1" name="Freeform 1652"/>
              <p:cNvSpPr>
                <a:spLocks/>
              </p:cNvSpPr>
              <p:nvPr/>
            </p:nvSpPr>
            <p:spPr bwMode="auto">
              <a:xfrm>
                <a:off x="3437" y="3058"/>
                <a:ext cx="26" cy="58"/>
              </a:xfrm>
              <a:custGeom>
                <a:avLst/>
                <a:gdLst>
                  <a:gd name="T0" fmla="*/ 17 w 31"/>
                  <a:gd name="T1" fmla="*/ 3 h 68"/>
                  <a:gd name="T2" fmla="*/ 10 w 31"/>
                  <a:gd name="T3" fmla="*/ 1 h 68"/>
                  <a:gd name="T4" fmla="*/ 7 w 31"/>
                  <a:gd name="T5" fmla="*/ 3 h 68"/>
                  <a:gd name="T6" fmla="*/ 11 w 31"/>
                  <a:gd name="T7" fmla="*/ 7 h 68"/>
                  <a:gd name="T8" fmla="*/ 11 w 31"/>
                  <a:gd name="T9" fmla="*/ 15 h 68"/>
                  <a:gd name="T10" fmla="*/ 8 w 31"/>
                  <a:gd name="T11" fmla="*/ 20 h 68"/>
                  <a:gd name="T12" fmla="*/ 14 w 31"/>
                  <a:gd name="T13" fmla="*/ 27 h 68"/>
                  <a:gd name="T14" fmla="*/ 11 w 31"/>
                  <a:gd name="T15" fmla="*/ 28 h 68"/>
                  <a:gd name="T16" fmla="*/ 9 w 31"/>
                  <a:gd name="T17" fmla="*/ 31 h 68"/>
                  <a:gd name="T18" fmla="*/ 19 w 31"/>
                  <a:gd name="T19" fmla="*/ 34 h 68"/>
                  <a:gd name="T20" fmla="*/ 19 w 31"/>
                  <a:gd name="T21" fmla="*/ 37 h 68"/>
                  <a:gd name="T22" fmla="*/ 15 w 31"/>
                  <a:gd name="T23" fmla="*/ 39 h 68"/>
                  <a:gd name="T24" fmla="*/ 14 w 31"/>
                  <a:gd name="T25" fmla="*/ 44 h 68"/>
                  <a:gd name="T26" fmla="*/ 12 w 31"/>
                  <a:gd name="T27" fmla="*/ 48 h 68"/>
                  <a:gd name="T28" fmla="*/ 14 w 31"/>
                  <a:gd name="T29" fmla="*/ 52 h 68"/>
                  <a:gd name="T30" fmla="*/ 17 w 31"/>
                  <a:gd name="T31" fmla="*/ 55 h 68"/>
                  <a:gd name="T32" fmla="*/ 13 w 31"/>
                  <a:gd name="T33" fmla="*/ 56 h 68"/>
                  <a:gd name="T34" fmla="*/ 14 w 31"/>
                  <a:gd name="T35" fmla="*/ 59 h 68"/>
                  <a:gd name="T36" fmla="*/ 11 w 31"/>
                  <a:gd name="T37" fmla="*/ 68 h 68"/>
                  <a:gd name="T38" fmla="*/ 14 w 31"/>
                  <a:gd name="T39" fmla="*/ 63 h 68"/>
                  <a:gd name="T40" fmla="*/ 11 w 31"/>
                  <a:gd name="T41" fmla="*/ 62 h 68"/>
                  <a:gd name="T42" fmla="*/ 22 w 31"/>
                  <a:gd name="T43" fmla="*/ 62 h 68"/>
                  <a:gd name="T44" fmla="*/ 24 w 31"/>
                  <a:gd name="T45" fmla="*/ 61 h 68"/>
                  <a:gd name="T46" fmla="*/ 23 w 31"/>
                  <a:gd name="T47" fmla="*/ 58 h 68"/>
                  <a:gd name="T48" fmla="*/ 25 w 31"/>
                  <a:gd name="T49" fmla="*/ 55 h 68"/>
                  <a:gd name="T50" fmla="*/ 26 w 31"/>
                  <a:gd name="T51" fmla="*/ 51 h 68"/>
                  <a:gd name="T52" fmla="*/ 23 w 31"/>
                  <a:gd name="T53" fmla="*/ 47 h 68"/>
                  <a:gd name="T54" fmla="*/ 24 w 31"/>
                  <a:gd name="T55" fmla="*/ 47 h 68"/>
                  <a:gd name="T56" fmla="*/ 25 w 31"/>
                  <a:gd name="T57" fmla="*/ 46 h 68"/>
                  <a:gd name="T58" fmla="*/ 24 w 31"/>
                  <a:gd name="T59" fmla="*/ 43 h 68"/>
                  <a:gd name="T60" fmla="*/ 21 w 31"/>
                  <a:gd name="T61" fmla="*/ 40 h 68"/>
                  <a:gd name="T62" fmla="*/ 26 w 31"/>
                  <a:gd name="T63" fmla="*/ 39 h 68"/>
                  <a:gd name="T64" fmla="*/ 27 w 31"/>
                  <a:gd name="T65" fmla="*/ 35 h 68"/>
                  <a:gd name="T66" fmla="*/ 22 w 31"/>
                  <a:gd name="T67" fmla="*/ 33 h 68"/>
                  <a:gd name="T68" fmla="*/ 20 w 31"/>
                  <a:gd name="T69" fmla="*/ 29 h 68"/>
                  <a:gd name="T70" fmla="*/ 19 w 31"/>
                  <a:gd name="T71" fmla="*/ 22 h 68"/>
                  <a:gd name="T72" fmla="*/ 20 w 31"/>
                  <a:gd name="T73" fmla="*/ 20 h 68"/>
                  <a:gd name="T74" fmla="*/ 19 w 31"/>
                  <a:gd name="T75" fmla="*/ 13 h 68"/>
                  <a:gd name="T76" fmla="*/ 13 w 31"/>
                  <a:gd name="T77" fmla="*/ 16 h 68"/>
                  <a:gd name="T78" fmla="*/ 22 w 31"/>
                  <a:gd name="T7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 h="68">
                    <a:moveTo>
                      <a:pt x="23" y="7"/>
                    </a:moveTo>
                    <a:cubicBezTo>
                      <a:pt x="22" y="6"/>
                      <a:pt x="21" y="4"/>
                      <a:pt x="17" y="3"/>
                    </a:cubicBezTo>
                    <a:cubicBezTo>
                      <a:pt x="19" y="3"/>
                      <a:pt x="19" y="3"/>
                      <a:pt x="19" y="3"/>
                    </a:cubicBezTo>
                    <a:cubicBezTo>
                      <a:pt x="18" y="3"/>
                      <a:pt x="14" y="0"/>
                      <a:pt x="10" y="1"/>
                    </a:cubicBezTo>
                    <a:cubicBezTo>
                      <a:pt x="12" y="2"/>
                      <a:pt x="12" y="2"/>
                      <a:pt x="12" y="2"/>
                    </a:cubicBezTo>
                    <a:cubicBezTo>
                      <a:pt x="16" y="3"/>
                      <a:pt x="8" y="2"/>
                      <a:pt x="7" y="3"/>
                    </a:cubicBezTo>
                    <a:cubicBezTo>
                      <a:pt x="8" y="5"/>
                      <a:pt x="17" y="6"/>
                      <a:pt x="14" y="7"/>
                    </a:cubicBezTo>
                    <a:cubicBezTo>
                      <a:pt x="15" y="8"/>
                      <a:pt x="12" y="7"/>
                      <a:pt x="11" y="7"/>
                    </a:cubicBezTo>
                    <a:cubicBezTo>
                      <a:pt x="10" y="8"/>
                      <a:pt x="17" y="9"/>
                      <a:pt x="17" y="10"/>
                    </a:cubicBezTo>
                    <a:cubicBezTo>
                      <a:pt x="0" y="9"/>
                      <a:pt x="22" y="14"/>
                      <a:pt x="11" y="15"/>
                    </a:cubicBezTo>
                    <a:cubicBezTo>
                      <a:pt x="12" y="16"/>
                      <a:pt x="10" y="17"/>
                      <a:pt x="14" y="19"/>
                    </a:cubicBezTo>
                    <a:cubicBezTo>
                      <a:pt x="9" y="18"/>
                      <a:pt x="13" y="20"/>
                      <a:pt x="8" y="20"/>
                    </a:cubicBezTo>
                    <a:cubicBezTo>
                      <a:pt x="18" y="21"/>
                      <a:pt x="3" y="23"/>
                      <a:pt x="16" y="25"/>
                    </a:cubicBezTo>
                    <a:cubicBezTo>
                      <a:pt x="12" y="26"/>
                      <a:pt x="17" y="25"/>
                      <a:pt x="14" y="27"/>
                    </a:cubicBezTo>
                    <a:cubicBezTo>
                      <a:pt x="12" y="26"/>
                      <a:pt x="12" y="26"/>
                      <a:pt x="12" y="26"/>
                    </a:cubicBezTo>
                    <a:cubicBezTo>
                      <a:pt x="9" y="26"/>
                      <a:pt x="17" y="28"/>
                      <a:pt x="11" y="28"/>
                    </a:cubicBezTo>
                    <a:cubicBezTo>
                      <a:pt x="10" y="29"/>
                      <a:pt x="15" y="28"/>
                      <a:pt x="18" y="30"/>
                    </a:cubicBezTo>
                    <a:cubicBezTo>
                      <a:pt x="16" y="31"/>
                      <a:pt x="15" y="31"/>
                      <a:pt x="9" y="31"/>
                    </a:cubicBezTo>
                    <a:cubicBezTo>
                      <a:pt x="16" y="32"/>
                      <a:pt x="12" y="33"/>
                      <a:pt x="15" y="34"/>
                    </a:cubicBezTo>
                    <a:cubicBezTo>
                      <a:pt x="16" y="34"/>
                      <a:pt x="17" y="33"/>
                      <a:pt x="19" y="34"/>
                    </a:cubicBezTo>
                    <a:cubicBezTo>
                      <a:pt x="18" y="36"/>
                      <a:pt x="23" y="36"/>
                      <a:pt x="25" y="38"/>
                    </a:cubicBezTo>
                    <a:cubicBezTo>
                      <a:pt x="18" y="38"/>
                      <a:pt x="25" y="36"/>
                      <a:pt x="19" y="37"/>
                    </a:cubicBezTo>
                    <a:cubicBezTo>
                      <a:pt x="16" y="36"/>
                      <a:pt x="17" y="35"/>
                      <a:pt x="12" y="34"/>
                    </a:cubicBezTo>
                    <a:cubicBezTo>
                      <a:pt x="11" y="35"/>
                      <a:pt x="12" y="37"/>
                      <a:pt x="15" y="39"/>
                    </a:cubicBezTo>
                    <a:cubicBezTo>
                      <a:pt x="14" y="40"/>
                      <a:pt x="12" y="39"/>
                      <a:pt x="11" y="39"/>
                    </a:cubicBezTo>
                    <a:cubicBezTo>
                      <a:pt x="8" y="41"/>
                      <a:pt x="17" y="43"/>
                      <a:pt x="14" y="44"/>
                    </a:cubicBezTo>
                    <a:cubicBezTo>
                      <a:pt x="11" y="43"/>
                      <a:pt x="11" y="43"/>
                      <a:pt x="11" y="43"/>
                    </a:cubicBezTo>
                    <a:cubicBezTo>
                      <a:pt x="15" y="45"/>
                      <a:pt x="9" y="46"/>
                      <a:pt x="12" y="48"/>
                    </a:cubicBezTo>
                    <a:cubicBezTo>
                      <a:pt x="14" y="48"/>
                      <a:pt x="15" y="48"/>
                      <a:pt x="16" y="49"/>
                    </a:cubicBezTo>
                    <a:cubicBezTo>
                      <a:pt x="7" y="48"/>
                      <a:pt x="20" y="51"/>
                      <a:pt x="14" y="52"/>
                    </a:cubicBezTo>
                    <a:cubicBezTo>
                      <a:pt x="19" y="53"/>
                      <a:pt x="22" y="55"/>
                      <a:pt x="23" y="56"/>
                    </a:cubicBezTo>
                    <a:cubicBezTo>
                      <a:pt x="17" y="55"/>
                      <a:pt x="17" y="55"/>
                      <a:pt x="17" y="55"/>
                    </a:cubicBezTo>
                    <a:cubicBezTo>
                      <a:pt x="21" y="54"/>
                      <a:pt x="12" y="53"/>
                      <a:pt x="9" y="52"/>
                    </a:cubicBezTo>
                    <a:cubicBezTo>
                      <a:pt x="12" y="53"/>
                      <a:pt x="9" y="54"/>
                      <a:pt x="13" y="56"/>
                    </a:cubicBezTo>
                    <a:cubicBezTo>
                      <a:pt x="8" y="55"/>
                      <a:pt x="8" y="55"/>
                      <a:pt x="8" y="55"/>
                    </a:cubicBezTo>
                    <a:cubicBezTo>
                      <a:pt x="8" y="56"/>
                      <a:pt x="18" y="57"/>
                      <a:pt x="14" y="59"/>
                    </a:cubicBezTo>
                    <a:cubicBezTo>
                      <a:pt x="11" y="58"/>
                      <a:pt x="11" y="58"/>
                      <a:pt x="11" y="58"/>
                    </a:cubicBezTo>
                    <a:cubicBezTo>
                      <a:pt x="11" y="61"/>
                      <a:pt x="5" y="64"/>
                      <a:pt x="11" y="68"/>
                    </a:cubicBezTo>
                    <a:cubicBezTo>
                      <a:pt x="14" y="68"/>
                      <a:pt x="20" y="68"/>
                      <a:pt x="22" y="68"/>
                    </a:cubicBezTo>
                    <a:cubicBezTo>
                      <a:pt x="20" y="66"/>
                      <a:pt x="16" y="65"/>
                      <a:pt x="14" y="63"/>
                    </a:cubicBezTo>
                    <a:cubicBezTo>
                      <a:pt x="19" y="64"/>
                      <a:pt x="19" y="64"/>
                      <a:pt x="19" y="64"/>
                    </a:cubicBezTo>
                    <a:cubicBezTo>
                      <a:pt x="15" y="63"/>
                      <a:pt x="13" y="62"/>
                      <a:pt x="11" y="62"/>
                    </a:cubicBezTo>
                    <a:cubicBezTo>
                      <a:pt x="8" y="61"/>
                      <a:pt x="15" y="62"/>
                      <a:pt x="12" y="60"/>
                    </a:cubicBezTo>
                    <a:cubicBezTo>
                      <a:pt x="18" y="61"/>
                      <a:pt x="18" y="62"/>
                      <a:pt x="22" y="62"/>
                    </a:cubicBezTo>
                    <a:cubicBezTo>
                      <a:pt x="20" y="61"/>
                      <a:pt x="20" y="61"/>
                      <a:pt x="20" y="61"/>
                    </a:cubicBezTo>
                    <a:cubicBezTo>
                      <a:pt x="22" y="62"/>
                      <a:pt x="22" y="61"/>
                      <a:pt x="24" y="61"/>
                    </a:cubicBezTo>
                    <a:cubicBezTo>
                      <a:pt x="18" y="59"/>
                      <a:pt x="26" y="59"/>
                      <a:pt x="24" y="57"/>
                    </a:cubicBezTo>
                    <a:cubicBezTo>
                      <a:pt x="23" y="58"/>
                      <a:pt x="23" y="58"/>
                      <a:pt x="23" y="58"/>
                    </a:cubicBezTo>
                    <a:cubicBezTo>
                      <a:pt x="20" y="57"/>
                      <a:pt x="20" y="57"/>
                      <a:pt x="19" y="56"/>
                    </a:cubicBezTo>
                    <a:cubicBezTo>
                      <a:pt x="24" y="56"/>
                      <a:pt x="23" y="56"/>
                      <a:pt x="25" y="55"/>
                    </a:cubicBezTo>
                    <a:cubicBezTo>
                      <a:pt x="23" y="54"/>
                      <a:pt x="18" y="53"/>
                      <a:pt x="18" y="52"/>
                    </a:cubicBezTo>
                    <a:cubicBezTo>
                      <a:pt x="23" y="53"/>
                      <a:pt x="21" y="51"/>
                      <a:pt x="26" y="51"/>
                    </a:cubicBezTo>
                    <a:cubicBezTo>
                      <a:pt x="20" y="50"/>
                      <a:pt x="24" y="49"/>
                      <a:pt x="21" y="48"/>
                    </a:cubicBezTo>
                    <a:cubicBezTo>
                      <a:pt x="20" y="47"/>
                      <a:pt x="20" y="47"/>
                      <a:pt x="23" y="47"/>
                    </a:cubicBezTo>
                    <a:cubicBezTo>
                      <a:pt x="24" y="47"/>
                      <a:pt x="24" y="47"/>
                      <a:pt x="24" y="47"/>
                    </a:cubicBezTo>
                    <a:cubicBezTo>
                      <a:pt x="24" y="47"/>
                      <a:pt x="24" y="47"/>
                      <a:pt x="24" y="47"/>
                    </a:cubicBezTo>
                    <a:cubicBezTo>
                      <a:pt x="26" y="47"/>
                      <a:pt x="26" y="47"/>
                      <a:pt x="26" y="47"/>
                    </a:cubicBezTo>
                    <a:cubicBezTo>
                      <a:pt x="26" y="47"/>
                      <a:pt x="22" y="46"/>
                      <a:pt x="25" y="46"/>
                    </a:cubicBezTo>
                    <a:cubicBezTo>
                      <a:pt x="26" y="46"/>
                      <a:pt x="26" y="46"/>
                      <a:pt x="27" y="47"/>
                    </a:cubicBezTo>
                    <a:cubicBezTo>
                      <a:pt x="28" y="45"/>
                      <a:pt x="18" y="43"/>
                      <a:pt x="24" y="43"/>
                    </a:cubicBezTo>
                    <a:cubicBezTo>
                      <a:pt x="21" y="42"/>
                      <a:pt x="21" y="41"/>
                      <a:pt x="15" y="40"/>
                    </a:cubicBezTo>
                    <a:cubicBezTo>
                      <a:pt x="17" y="40"/>
                      <a:pt x="22" y="41"/>
                      <a:pt x="21" y="40"/>
                    </a:cubicBezTo>
                    <a:cubicBezTo>
                      <a:pt x="16" y="38"/>
                      <a:pt x="23" y="38"/>
                      <a:pt x="20" y="37"/>
                    </a:cubicBezTo>
                    <a:cubicBezTo>
                      <a:pt x="25" y="39"/>
                      <a:pt x="21" y="37"/>
                      <a:pt x="26" y="39"/>
                    </a:cubicBezTo>
                    <a:cubicBezTo>
                      <a:pt x="28" y="38"/>
                      <a:pt x="22" y="37"/>
                      <a:pt x="23" y="35"/>
                    </a:cubicBezTo>
                    <a:cubicBezTo>
                      <a:pt x="27" y="35"/>
                      <a:pt x="27" y="35"/>
                      <a:pt x="27" y="35"/>
                    </a:cubicBezTo>
                    <a:cubicBezTo>
                      <a:pt x="25" y="35"/>
                      <a:pt x="21" y="34"/>
                      <a:pt x="25" y="34"/>
                    </a:cubicBezTo>
                    <a:cubicBezTo>
                      <a:pt x="22" y="33"/>
                      <a:pt x="22" y="33"/>
                      <a:pt x="22" y="33"/>
                    </a:cubicBezTo>
                    <a:cubicBezTo>
                      <a:pt x="24" y="33"/>
                      <a:pt x="23" y="31"/>
                      <a:pt x="27" y="31"/>
                    </a:cubicBezTo>
                    <a:cubicBezTo>
                      <a:pt x="20" y="29"/>
                      <a:pt x="20" y="29"/>
                      <a:pt x="20" y="29"/>
                    </a:cubicBezTo>
                    <a:cubicBezTo>
                      <a:pt x="27" y="28"/>
                      <a:pt x="21" y="25"/>
                      <a:pt x="15" y="23"/>
                    </a:cubicBezTo>
                    <a:cubicBezTo>
                      <a:pt x="16" y="23"/>
                      <a:pt x="17" y="22"/>
                      <a:pt x="19" y="22"/>
                    </a:cubicBezTo>
                    <a:cubicBezTo>
                      <a:pt x="21" y="23"/>
                      <a:pt x="21" y="23"/>
                      <a:pt x="21" y="23"/>
                    </a:cubicBezTo>
                    <a:cubicBezTo>
                      <a:pt x="21" y="22"/>
                      <a:pt x="25" y="21"/>
                      <a:pt x="20" y="20"/>
                    </a:cubicBezTo>
                    <a:cubicBezTo>
                      <a:pt x="18" y="19"/>
                      <a:pt x="24" y="20"/>
                      <a:pt x="25" y="20"/>
                    </a:cubicBezTo>
                    <a:cubicBezTo>
                      <a:pt x="17" y="17"/>
                      <a:pt x="31" y="15"/>
                      <a:pt x="19" y="13"/>
                    </a:cubicBezTo>
                    <a:cubicBezTo>
                      <a:pt x="19" y="14"/>
                      <a:pt x="16" y="15"/>
                      <a:pt x="17" y="17"/>
                    </a:cubicBezTo>
                    <a:cubicBezTo>
                      <a:pt x="15" y="16"/>
                      <a:pt x="13" y="16"/>
                      <a:pt x="13" y="16"/>
                    </a:cubicBezTo>
                    <a:cubicBezTo>
                      <a:pt x="12" y="14"/>
                      <a:pt x="17" y="14"/>
                      <a:pt x="15" y="12"/>
                    </a:cubicBezTo>
                    <a:cubicBezTo>
                      <a:pt x="22" y="13"/>
                      <a:pt x="22" y="13"/>
                      <a:pt x="22" y="13"/>
                    </a:cubicBezTo>
                    <a:cubicBezTo>
                      <a:pt x="30" y="11"/>
                      <a:pt x="12" y="8"/>
                      <a:pt x="23" y="7"/>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2" name="Freeform 1653"/>
              <p:cNvSpPr>
                <a:spLocks/>
              </p:cNvSpPr>
              <p:nvPr/>
            </p:nvSpPr>
            <p:spPr bwMode="auto">
              <a:xfrm>
                <a:off x="3456" y="3078"/>
                <a:ext cx="3" cy="1"/>
              </a:xfrm>
              <a:custGeom>
                <a:avLst/>
                <a:gdLst>
                  <a:gd name="T0" fmla="*/ 0 w 4"/>
                  <a:gd name="T1" fmla="*/ 1 h 1"/>
                  <a:gd name="T2" fmla="*/ 4 w 4"/>
                  <a:gd name="T3" fmla="*/ 0 h 1"/>
                  <a:gd name="T4" fmla="*/ 0 w 4"/>
                  <a:gd name="T5" fmla="*/ 0 h 1"/>
                  <a:gd name="T6" fmla="*/ 0 w 4"/>
                  <a:gd name="T7" fmla="*/ 1 h 1"/>
                </a:gdLst>
                <a:ahLst/>
                <a:cxnLst>
                  <a:cxn ang="0">
                    <a:pos x="T0" y="T1"/>
                  </a:cxn>
                  <a:cxn ang="0">
                    <a:pos x="T2" y="T3"/>
                  </a:cxn>
                  <a:cxn ang="0">
                    <a:pos x="T4" y="T5"/>
                  </a:cxn>
                  <a:cxn ang="0">
                    <a:pos x="T6" y="T7"/>
                  </a:cxn>
                </a:cxnLst>
                <a:rect l="0" t="0" r="r" b="b"/>
                <a:pathLst>
                  <a:path w="4" h="1">
                    <a:moveTo>
                      <a:pt x="0" y="1"/>
                    </a:moveTo>
                    <a:cubicBezTo>
                      <a:pt x="4" y="0"/>
                      <a:pt x="4" y="0"/>
                      <a:pt x="4" y="0"/>
                    </a:cubicBezTo>
                    <a:cubicBezTo>
                      <a:pt x="0" y="0"/>
                      <a:pt x="0" y="0"/>
                      <a:pt x="0" y="0"/>
                    </a:cubicBezTo>
                    <a:cubicBezTo>
                      <a:pt x="1" y="0"/>
                      <a:pt x="1" y="0"/>
                      <a:pt x="0"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3" name="Freeform 1654"/>
              <p:cNvSpPr>
                <a:spLocks/>
              </p:cNvSpPr>
              <p:nvPr/>
            </p:nvSpPr>
            <p:spPr bwMode="auto">
              <a:xfrm>
                <a:off x="3455" y="3078"/>
                <a:ext cx="1" cy="0"/>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4" name="Freeform 1655"/>
              <p:cNvSpPr>
                <a:spLocks/>
              </p:cNvSpPr>
              <p:nvPr/>
            </p:nvSpPr>
            <p:spPr bwMode="auto">
              <a:xfrm>
                <a:off x="3455" y="3059"/>
                <a:ext cx="1" cy="1"/>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1" y="0"/>
                    </a:cubicBezTo>
                    <a:cubicBezTo>
                      <a:pt x="0" y="0"/>
                      <a:pt x="0" y="0"/>
                      <a:pt x="1"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5" name="Freeform 1656"/>
              <p:cNvSpPr>
                <a:spLocks/>
              </p:cNvSpPr>
              <p:nvPr/>
            </p:nvSpPr>
            <p:spPr bwMode="auto">
              <a:xfrm>
                <a:off x="3453" y="3059"/>
                <a:ext cx="1"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lnTo>
                      <a:pt x="0" y="0"/>
                    </a:lnTo>
                    <a:lnTo>
                      <a:pt x="1" y="0"/>
                    </a:lnTo>
                    <a:lnTo>
                      <a:pt x="1" y="0"/>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6" name="Freeform 1657"/>
              <p:cNvSpPr>
                <a:spLocks/>
              </p:cNvSpPr>
              <p:nvPr/>
            </p:nvSpPr>
            <p:spPr bwMode="auto">
              <a:xfrm>
                <a:off x="3437" y="3028"/>
                <a:ext cx="22" cy="31"/>
              </a:xfrm>
              <a:custGeom>
                <a:avLst/>
                <a:gdLst>
                  <a:gd name="T0" fmla="*/ 15 w 26"/>
                  <a:gd name="T1" fmla="*/ 6 h 35"/>
                  <a:gd name="T2" fmla="*/ 10 w 26"/>
                  <a:gd name="T3" fmla="*/ 4 h 35"/>
                  <a:gd name="T4" fmla="*/ 14 w 26"/>
                  <a:gd name="T5" fmla="*/ 3 h 35"/>
                  <a:gd name="T6" fmla="*/ 6 w 26"/>
                  <a:gd name="T7" fmla="*/ 0 h 35"/>
                  <a:gd name="T8" fmla="*/ 10 w 26"/>
                  <a:gd name="T9" fmla="*/ 17 h 35"/>
                  <a:gd name="T10" fmla="*/ 7 w 26"/>
                  <a:gd name="T11" fmla="*/ 16 h 35"/>
                  <a:gd name="T12" fmla="*/ 12 w 26"/>
                  <a:gd name="T13" fmla="*/ 22 h 35"/>
                  <a:gd name="T14" fmla="*/ 6 w 26"/>
                  <a:gd name="T15" fmla="*/ 22 h 35"/>
                  <a:gd name="T16" fmla="*/ 8 w 26"/>
                  <a:gd name="T17" fmla="*/ 26 h 35"/>
                  <a:gd name="T18" fmla="*/ 11 w 26"/>
                  <a:gd name="T19" fmla="*/ 26 h 35"/>
                  <a:gd name="T20" fmla="*/ 10 w 26"/>
                  <a:gd name="T21" fmla="*/ 26 h 35"/>
                  <a:gd name="T22" fmla="*/ 11 w 26"/>
                  <a:gd name="T23" fmla="*/ 26 h 35"/>
                  <a:gd name="T24" fmla="*/ 11 w 26"/>
                  <a:gd name="T25" fmla="*/ 29 h 35"/>
                  <a:gd name="T26" fmla="*/ 10 w 26"/>
                  <a:gd name="T27" fmla="*/ 28 h 35"/>
                  <a:gd name="T28" fmla="*/ 12 w 26"/>
                  <a:gd name="T29" fmla="*/ 30 h 35"/>
                  <a:gd name="T30" fmla="*/ 8 w 26"/>
                  <a:gd name="T31" fmla="*/ 30 h 35"/>
                  <a:gd name="T32" fmla="*/ 14 w 26"/>
                  <a:gd name="T33" fmla="*/ 35 h 35"/>
                  <a:gd name="T34" fmla="*/ 18 w 26"/>
                  <a:gd name="T35" fmla="*/ 35 h 35"/>
                  <a:gd name="T36" fmla="*/ 15 w 26"/>
                  <a:gd name="T37" fmla="*/ 31 h 35"/>
                  <a:gd name="T38" fmla="*/ 14 w 26"/>
                  <a:gd name="T39" fmla="*/ 31 h 35"/>
                  <a:gd name="T40" fmla="*/ 13 w 26"/>
                  <a:gd name="T41" fmla="*/ 29 h 35"/>
                  <a:gd name="T42" fmla="*/ 18 w 26"/>
                  <a:gd name="T43" fmla="*/ 31 h 35"/>
                  <a:gd name="T44" fmla="*/ 22 w 26"/>
                  <a:gd name="T45" fmla="*/ 27 h 35"/>
                  <a:gd name="T46" fmla="*/ 23 w 26"/>
                  <a:gd name="T47" fmla="*/ 27 h 35"/>
                  <a:gd name="T48" fmla="*/ 21 w 26"/>
                  <a:gd name="T49" fmla="*/ 26 h 35"/>
                  <a:gd name="T50" fmla="*/ 18 w 26"/>
                  <a:gd name="T51" fmla="*/ 26 h 35"/>
                  <a:gd name="T52" fmla="*/ 12 w 26"/>
                  <a:gd name="T53" fmla="*/ 25 h 35"/>
                  <a:gd name="T54" fmla="*/ 12 w 26"/>
                  <a:gd name="T55" fmla="*/ 24 h 35"/>
                  <a:gd name="T56" fmla="*/ 17 w 26"/>
                  <a:gd name="T57" fmla="*/ 25 h 35"/>
                  <a:gd name="T58" fmla="*/ 15 w 26"/>
                  <a:gd name="T59" fmla="*/ 24 h 35"/>
                  <a:gd name="T60" fmla="*/ 21 w 26"/>
                  <a:gd name="T61" fmla="*/ 23 h 35"/>
                  <a:gd name="T62" fmla="*/ 15 w 26"/>
                  <a:gd name="T63" fmla="*/ 22 h 35"/>
                  <a:gd name="T64" fmla="*/ 15 w 26"/>
                  <a:gd name="T65" fmla="*/ 16 h 35"/>
                  <a:gd name="T66" fmla="*/ 18 w 26"/>
                  <a:gd name="T67" fmla="*/ 17 h 35"/>
                  <a:gd name="T68" fmla="*/ 14 w 26"/>
                  <a:gd name="T69" fmla="*/ 15 h 35"/>
                  <a:gd name="T70" fmla="*/ 16 w 26"/>
                  <a:gd name="T71" fmla="*/ 11 h 35"/>
                  <a:gd name="T72" fmla="*/ 13 w 26"/>
                  <a:gd name="T73" fmla="*/ 11 h 35"/>
                  <a:gd name="T74" fmla="*/ 14 w 26"/>
                  <a:gd name="T75" fmla="*/ 7 h 35"/>
                  <a:gd name="T76" fmla="*/ 14 w 26"/>
                  <a:gd name="T77" fmla="*/ 7 h 35"/>
                  <a:gd name="T78" fmla="*/ 8 w 26"/>
                  <a:gd name="T79" fmla="*/ 5 h 35"/>
                  <a:gd name="T80" fmla="*/ 15 w 26"/>
                  <a:gd name="T81"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 h="35">
                    <a:moveTo>
                      <a:pt x="15" y="6"/>
                    </a:moveTo>
                    <a:cubicBezTo>
                      <a:pt x="10" y="4"/>
                      <a:pt x="10" y="4"/>
                      <a:pt x="10" y="4"/>
                    </a:cubicBezTo>
                    <a:cubicBezTo>
                      <a:pt x="13" y="4"/>
                      <a:pt x="10" y="2"/>
                      <a:pt x="14" y="3"/>
                    </a:cubicBezTo>
                    <a:cubicBezTo>
                      <a:pt x="8" y="2"/>
                      <a:pt x="14" y="0"/>
                      <a:pt x="6" y="0"/>
                    </a:cubicBezTo>
                    <a:cubicBezTo>
                      <a:pt x="8" y="5"/>
                      <a:pt x="3" y="11"/>
                      <a:pt x="10" y="17"/>
                    </a:cubicBezTo>
                    <a:cubicBezTo>
                      <a:pt x="7" y="16"/>
                      <a:pt x="7" y="16"/>
                      <a:pt x="7" y="16"/>
                    </a:cubicBezTo>
                    <a:cubicBezTo>
                      <a:pt x="13" y="19"/>
                      <a:pt x="0" y="19"/>
                      <a:pt x="12" y="22"/>
                    </a:cubicBezTo>
                    <a:cubicBezTo>
                      <a:pt x="6" y="22"/>
                      <a:pt x="6" y="22"/>
                      <a:pt x="6" y="22"/>
                    </a:cubicBezTo>
                    <a:cubicBezTo>
                      <a:pt x="4" y="23"/>
                      <a:pt x="15" y="25"/>
                      <a:pt x="8" y="26"/>
                    </a:cubicBezTo>
                    <a:cubicBezTo>
                      <a:pt x="11" y="26"/>
                      <a:pt x="11" y="26"/>
                      <a:pt x="11" y="26"/>
                    </a:cubicBezTo>
                    <a:cubicBezTo>
                      <a:pt x="10" y="26"/>
                      <a:pt x="10" y="26"/>
                      <a:pt x="10" y="26"/>
                    </a:cubicBezTo>
                    <a:cubicBezTo>
                      <a:pt x="11" y="26"/>
                      <a:pt x="11" y="26"/>
                      <a:pt x="11" y="26"/>
                    </a:cubicBezTo>
                    <a:cubicBezTo>
                      <a:pt x="13" y="27"/>
                      <a:pt x="13" y="28"/>
                      <a:pt x="11" y="29"/>
                    </a:cubicBezTo>
                    <a:cubicBezTo>
                      <a:pt x="9" y="29"/>
                      <a:pt x="10" y="28"/>
                      <a:pt x="10" y="28"/>
                    </a:cubicBezTo>
                    <a:cubicBezTo>
                      <a:pt x="8" y="28"/>
                      <a:pt x="12" y="29"/>
                      <a:pt x="12" y="30"/>
                    </a:cubicBezTo>
                    <a:cubicBezTo>
                      <a:pt x="10" y="30"/>
                      <a:pt x="9" y="30"/>
                      <a:pt x="8" y="30"/>
                    </a:cubicBezTo>
                    <a:cubicBezTo>
                      <a:pt x="11" y="32"/>
                      <a:pt x="4" y="32"/>
                      <a:pt x="14" y="35"/>
                    </a:cubicBezTo>
                    <a:cubicBezTo>
                      <a:pt x="15" y="35"/>
                      <a:pt x="17" y="34"/>
                      <a:pt x="18" y="35"/>
                    </a:cubicBezTo>
                    <a:cubicBezTo>
                      <a:pt x="21" y="34"/>
                      <a:pt x="17" y="32"/>
                      <a:pt x="15" y="31"/>
                    </a:cubicBezTo>
                    <a:cubicBezTo>
                      <a:pt x="14" y="31"/>
                      <a:pt x="14" y="31"/>
                      <a:pt x="14" y="31"/>
                    </a:cubicBezTo>
                    <a:cubicBezTo>
                      <a:pt x="5" y="30"/>
                      <a:pt x="17" y="31"/>
                      <a:pt x="13" y="29"/>
                    </a:cubicBezTo>
                    <a:cubicBezTo>
                      <a:pt x="16" y="29"/>
                      <a:pt x="16" y="30"/>
                      <a:pt x="18" y="31"/>
                    </a:cubicBezTo>
                    <a:cubicBezTo>
                      <a:pt x="26" y="29"/>
                      <a:pt x="13" y="28"/>
                      <a:pt x="22" y="27"/>
                    </a:cubicBezTo>
                    <a:cubicBezTo>
                      <a:pt x="23" y="27"/>
                      <a:pt x="23" y="27"/>
                      <a:pt x="23" y="27"/>
                    </a:cubicBezTo>
                    <a:cubicBezTo>
                      <a:pt x="23" y="27"/>
                      <a:pt x="22" y="26"/>
                      <a:pt x="21" y="26"/>
                    </a:cubicBezTo>
                    <a:cubicBezTo>
                      <a:pt x="18" y="26"/>
                      <a:pt x="18" y="26"/>
                      <a:pt x="18" y="26"/>
                    </a:cubicBezTo>
                    <a:cubicBezTo>
                      <a:pt x="17" y="26"/>
                      <a:pt x="13" y="25"/>
                      <a:pt x="12" y="25"/>
                    </a:cubicBezTo>
                    <a:cubicBezTo>
                      <a:pt x="16" y="25"/>
                      <a:pt x="10" y="24"/>
                      <a:pt x="12" y="24"/>
                    </a:cubicBezTo>
                    <a:cubicBezTo>
                      <a:pt x="15" y="24"/>
                      <a:pt x="15" y="25"/>
                      <a:pt x="17" y="25"/>
                    </a:cubicBezTo>
                    <a:cubicBezTo>
                      <a:pt x="15" y="24"/>
                      <a:pt x="15" y="24"/>
                      <a:pt x="15" y="24"/>
                    </a:cubicBezTo>
                    <a:cubicBezTo>
                      <a:pt x="14" y="23"/>
                      <a:pt x="19" y="23"/>
                      <a:pt x="21" y="23"/>
                    </a:cubicBezTo>
                    <a:cubicBezTo>
                      <a:pt x="18" y="22"/>
                      <a:pt x="19" y="23"/>
                      <a:pt x="15" y="22"/>
                    </a:cubicBezTo>
                    <a:cubicBezTo>
                      <a:pt x="20" y="22"/>
                      <a:pt x="18" y="18"/>
                      <a:pt x="15" y="16"/>
                    </a:cubicBezTo>
                    <a:cubicBezTo>
                      <a:pt x="15" y="16"/>
                      <a:pt x="19" y="16"/>
                      <a:pt x="18" y="17"/>
                    </a:cubicBezTo>
                    <a:cubicBezTo>
                      <a:pt x="19" y="17"/>
                      <a:pt x="17" y="15"/>
                      <a:pt x="14" y="15"/>
                    </a:cubicBezTo>
                    <a:cubicBezTo>
                      <a:pt x="12" y="14"/>
                      <a:pt x="14" y="12"/>
                      <a:pt x="16" y="11"/>
                    </a:cubicBezTo>
                    <a:cubicBezTo>
                      <a:pt x="13" y="11"/>
                      <a:pt x="13" y="11"/>
                      <a:pt x="13" y="11"/>
                    </a:cubicBezTo>
                    <a:cubicBezTo>
                      <a:pt x="9" y="10"/>
                      <a:pt x="17" y="9"/>
                      <a:pt x="14" y="7"/>
                    </a:cubicBezTo>
                    <a:cubicBezTo>
                      <a:pt x="14" y="7"/>
                      <a:pt x="14" y="7"/>
                      <a:pt x="14" y="7"/>
                    </a:cubicBezTo>
                    <a:cubicBezTo>
                      <a:pt x="14" y="7"/>
                      <a:pt x="7" y="6"/>
                      <a:pt x="8" y="5"/>
                    </a:cubicBezTo>
                    <a:cubicBezTo>
                      <a:pt x="12" y="5"/>
                      <a:pt x="11" y="6"/>
                      <a:pt x="15"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7" name="Freeform 1658"/>
              <p:cNvSpPr>
                <a:spLocks/>
              </p:cNvSpPr>
              <p:nvPr/>
            </p:nvSpPr>
            <p:spPr bwMode="auto">
              <a:xfrm>
                <a:off x="3441" y="3027"/>
                <a:ext cx="7" cy="1"/>
              </a:xfrm>
              <a:custGeom>
                <a:avLst/>
                <a:gdLst>
                  <a:gd name="T0" fmla="*/ 3 w 8"/>
                  <a:gd name="T1" fmla="*/ 1 h 2"/>
                  <a:gd name="T2" fmla="*/ 7 w 8"/>
                  <a:gd name="T3" fmla="*/ 2 h 2"/>
                  <a:gd name="T4" fmla="*/ 1 w 8"/>
                  <a:gd name="T5" fmla="*/ 1 h 2"/>
                  <a:gd name="T6" fmla="*/ 2 w 8"/>
                  <a:gd name="T7" fmla="*/ 2 h 2"/>
                  <a:gd name="T8" fmla="*/ 3 w 8"/>
                  <a:gd name="T9" fmla="*/ 1 h 2"/>
                </a:gdLst>
                <a:ahLst/>
                <a:cxnLst>
                  <a:cxn ang="0">
                    <a:pos x="T0" y="T1"/>
                  </a:cxn>
                  <a:cxn ang="0">
                    <a:pos x="T2" y="T3"/>
                  </a:cxn>
                  <a:cxn ang="0">
                    <a:pos x="T4" y="T5"/>
                  </a:cxn>
                  <a:cxn ang="0">
                    <a:pos x="T6" y="T7"/>
                  </a:cxn>
                  <a:cxn ang="0">
                    <a:pos x="T8" y="T9"/>
                  </a:cxn>
                </a:cxnLst>
                <a:rect l="0" t="0" r="r" b="b"/>
                <a:pathLst>
                  <a:path w="8" h="2">
                    <a:moveTo>
                      <a:pt x="3" y="1"/>
                    </a:moveTo>
                    <a:cubicBezTo>
                      <a:pt x="7" y="2"/>
                      <a:pt x="7" y="2"/>
                      <a:pt x="7" y="2"/>
                    </a:cubicBezTo>
                    <a:cubicBezTo>
                      <a:pt x="8" y="1"/>
                      <a:pt x="3" y="0"/>
                      <a:pt x="1" y="1"/>
                    </a:cubicBezTo>
                    <a:cubicBezTo>
                      <a:pt x="1" y="1"/>
                      <a:pt x="0" y="2"/>
                      <a:pt x="2" y="2"/>
                    </a:cubicBezTo>
                    <a:cubicBezTo>
                      <a:pt x="2" y="2"/>
                      <a:pt x="4" y="2"/>
                      <a:pt x="3" y="1"/>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8" name="Freeform 1659"/>
              <p:cNvSpPr>
                <a:spLocks/>
              </p:cNvSpPr>
              <p:nvPr/>
            </p:nvSpPr>
            <p:spPr bwMode="auto">
              <a:xfrm>
                <a:off x="3435" y="3012"/>
                <a:ext cx="16" cy="16"/>
              </a:xfrm>
              <a:custGeom>
                <a:avLst/>
                <a:gdLst>
                  <a:gd name="T0" fmla="*/ 10 w 19"/>
                  <a:gd name="T1" fmla="*/ 6 h 18"/>
                  <a:gd name="T2" fmla="*/ 7 w 19"/>
                  <a:gd name="T3" fmla="*/ 6 h 18"/>
                  <a:gd name="T4" fmla="*/ 5 w 19"/>
                  <a:gd name="T5" fmla="*/ 13 h 18"/>
                  <a:gd name="T6" fmla="*/ 12 w 19"/>
                  <a:gd name="T7" fmla="*/ 15 h 18"/>
                  <a:gd name="T8" fmla="*/ 7 w 19"/>
                  <a:gd name="T9" fmla="*/ 15 h 18"/>
                  <a:gd name="T10" fmla="*/ 12 w 19"/>
                  <a:gd name="T11" fmla="*/ 17 h 18"/>
                  <a:gd name="T12" fmla="*/ 10 w 19"/>
                  <a:gd name="T13" fmla="*/ 16 h 18"/>
                  <a:gd name="T14" fmla="*/ 13 w 19"/>
                  <a:gd name="T15" fmla="*/ 16 h 18"/>
                  <a:gd name="T16" fmla="*/ 12 w 19"/>
                  <a:gd name="T17" fmla="*/ 15 h 18"/>
                  <a:gd name="T18" fmla="*/ 15 w 19"/>
                  <a:gd name="T19" fmla="*/ 15 h 18"/>
                  <a:gd name="T20" fmla="*/ 9 w 19"/>
                  <a:gd name="T21" fmla="*/ 12 h 18"/>
                  <a:gd name="T22" fmla="*/ 15 w 19"/>
                  <a:gd name="T23" fmla="*/ 12 h 18"/>
                  <a:gd name="T24" fmla="*/ 17 w 19"/>
                  <a:gd name="T25" fmla="*/ 9 h 18"/>
                  <a:gd name="T26" fmla="*/ 15 w 19"/>
                  <a:gd name="T27" fmla="*/ 10 h 18"/>
                  <a:gd name="T28" fmla="*/ 11 w 19"/>
                  <a:gd name="T29" fmla="*/ 10 h 18"/>
                  <a:gd name="T30" fmla="*/ 17 w 19"/>
                  <a:gd name="T31" fmla="*/ 9 h 18"/>
                  <a:gd name="T32" fmla="*/ 14 w 19"/>
                  <a:gd name="T33" fmla="*/ 3 h 18"/>
                  <a:gd name="T34" fmla="*/ 7 w 19"/>
                  <a:gd name="T35" fmla="*/ 2 h 18"/>
                  <a:gd name="T36" fmla="*/ 12 w 19"/>
                  <a:gd name="T37" fmla="*/ 2 h 18"/>
                  <a:gd name="T38" fmla="*/ 14 w 19"/>
                  <a:gd name="T39" fmla="*/ 1 h 18"/>
                  <a:gd name="T40" fmla="*/ 4 w 19"/>
                  <a:gd name="T41" fmla="*/ 0 h 18"/>
                  <a:gd name="T42" fmla="*/ 10 w 19"/>
                  <a:gd name="T43"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0" y="6"/>
                    </a:moveTo>
                    <a:cubicBezTo>
                      <a:pt x="7" y="6"/>
                      <a:pt x="7" y="6"/>
                      <a:pt x="7" y="6"/>
                    </a:cubicBezTo>
                    <a:cubicBezTo>
                      <a:pt x="7" y="9"/>
                      <a:pt x="9" y="12"/>
                      <a:pt x="5" y="13"/>
                    </a:cubicBezTo>
                    <a:cubicBezTo>
                      <a:pt x="4" y="14"/>
                      <a:pt x="10" y="14"/>
                      <a:pt x="12" y="15"/>
                    </a:cubicBezTo>
                    <a:cubicBezTo>
                      <a:pt x="7" y="15"/>
                      <a:pt x="7" y="15"/>
                      <a:pt x="7" y="15"/>
                    </a:cubicBezTo>
                    <a:cubicBezTo>
                      <a:pt x="10" y="16"/>
                      <a:pt x="5" y="18"/>
                      <a:pt x="12" y="17"/>
                    </a:cubicBezTo>
                    <a:cubicBezTo>
                      <a:pt x="13" y="17"/>
                      <a:pt x="9" y="17"/>
                      <a:pt x="10" y="16"/>
                    </a:cubicBezTo>
                    <a:cubicBezTo>
                      <a:pt x="13" y="16"/>
                      <a:pt x="13" y="16"/>
                      <a:pt x="13" y="16"/>
                    </a:cubicBezTo>
                    <a:cubicBezTo>
                      <a:pt x="12" y="15"/>
                      <a:pt x="12" y="15"/>
                      <a:pt x="12" y="15"/>
                    </a:cubicBezTo>
                    <a:cubicBezTo>
                      <a:pt x="15" y="15"/>
                      <a:pt x="15" y="15"/>
                      <a:pt x="15" y="15"/>
                    </a:cubicBezTo>
                    <a:cubicBezTo>
                      <a:pt x="19" y="14"/>
                      <a:pt x="6" y="14"/>
                      <a:pt x="9" y="12"/>
                    </a:cubicBezTo>
                    <a:cubicBezTo>
                      <a:pt x="15" y="12"/>
                      <a:pt x="15" y="12"/>
                      <a:pt x="15" y="12"/>
                    </a:cubicBezTo>
                    <a:cubicBezTo>
                      <a:pt x="15" y="11"/>
                      <a:pt x="13" y="10"/>
                      <a:pt x="17" y="9"/>
                    </a:cubicBezTo>
                    <a:cubicBezTo>
                      <a:pt x="17" y="9"/>
                      <a:pt x="14" y="9"/>
                      <a:pt x="15" y="10"/>
                    </a:cubicBezTo>
                    <a:cubicBezTo>
                      <a:pt x="15" y="10"/>
                      <a:pt x="12" y="10"/>
                      <a:pt x="11" y="10"/>
                    </a:cubicBezTo>
                    <a:cubicBezTo>
                      <a:pt x="6" y="8"/>
                      <a:pt x="14" y="10"/>
                      <a:pt x="17" y="9"/>
                    </a:cubicBezTo>
                    <a:cubicBezTo>
                      <a:pt x="13" y="7"/>
                      <a:pt x="9" y="4"/>
                      <a:pt x="14" y="3"/>
                    </a:cubicBezTo>
                    <a:cubicBezTo>
                      <a:pt x="11" y="4"/>
                      <a:pt x="7" y="3"/>
                      <a:pt x="7" y="2"/>
                    </a:cubicBezTo>
                    <a:cubicBezTo>
                      <a:pt x="9" y="1"/>
                      <a:pt x="11" y="2"/>
                      <a:pt x="12" y="2"/>
                    </a:cubicBezTo>
                    <a:cubicBezTo>
                      <a:pt x="13" y="2"/>
                      <a:pt x="15" y="1"/>
                      <a:pt x="14" y="1"/>
                    </a:cubicBezTo>
                    <a:cubicBezTo>
                      <a:pt x="11" y="2"/>
                      <a:pt x="6" y="1"/>
                      <a:pt x="4" y="0"/>
                    </a:cubicBezTo>
                    <a:cubicBezTo>
                      <a:pt x="0" y="2"/>
                      <a:pt x="11" y="4"/>
                      <a:pt x="10" y="6"/>
                    </a:cubicBez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69" name="Freeform 1660"/>
              <p:cNvSpPr>
                <a:spLocks/>
              </p:cNvSpPr>
              <p:nvPr/>
            </p:nvSpPr>
            <p:spPr bwMode="auto">
              <a:xfrm>
                <a:off x="3439" y="3016"/>
                <a:ext cx="2" cy="1"/>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solidFill>
                <a:srgbClr val="A0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sp>
            <p:nvSpPr>
              <p:cNvPr id="70" name="Freeform 1661"/>
              <p:cNvSpPr>
                <a:spLocks/>
              </p:cNvSpPr>
              <p:nvPr/>
            </p:nvSpPr>
            <p:spPr bwMode="auto">
              <a:xfrm>
                <a:off x="3499" y="2666"/>
                <a:ext cx="12" cy="135"/>
              </a:xfrm>
              <a:custGeom>
                <a:avLst/>
                <a:gdLst>
                  <a:gd name="T0" fmla="*/ 4 w 14"/>
                  <a:gd name="T1" fmla="*/ 5 h 156"/>
                  <a:gd name="T2" fmla="*/ 2 w 14"/>
                  <a:gd name="T3" fmla="*/ 81 h 156"/>
                  <a:gd name="T4" fmla="*/ 0 w 14"/>
                  <a:gd name="T5" fmla="*/ 150 h 156"/>
                  <a:gd name="T6" fmla="*/ 5 w 14"/>
                  <a:gd name="T7" fmla="*/ 156 h 156"/>
                  <a:gd name="T8" fmla="*/ 10 w 14"/>
                  <a:gd name="T9" fmla="*/ 150 h 156"/>
                  <a:gd name="T10" fmla="*/ 12 w 14"/>
                  <a:gd name="T11" fmla="*/ 82 h 156"/>
                  <a:gd name="T12" fmla="*/ 14 w 14"/>
                  <a:gd name="T13" fmla="*/ 5 h 156"/>
                  <a:gd name="T14" fmla="*/ 9 w 14"/>
                  <a:gd name="T15" fmla="*/ 0 h 156"/>
                  <a:gd name="T16" fmla="*/ 4 w 14"/>
                  <a:gd name="T17" fmla="*/ 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6">
                    <a:moveTo>
                      <a:pt x="4" y="5"/>
                    </a:moveTo>
                    <a:cubicBezTo>
                      <a:pt x="2" y="81"/>
                      <a:pt x="2" y="81"/>
                      <a:pt x="2" y="81"/>
                    </a:cubicBezTo>
                    <a:cubicBezTo>
                      <a:pt x="0" y="150"/>
                      <a:pt x="0" y="150"/>
                      <a:pt x="0" y="150"/>
                    </a:cubicBezTo>
                    <a:cubicBezTo>
                      <a:pt x="0" y="153"/>
                      <a:pt x="2" y="156"/>
                      <a:pt x="5" y="156"/>
                    </a:cubicBezTo>
                    <a:cubicBezTo>
                      <a:pt x="7" y="156"/>
                      <a:pt x="10" y="153"/>
                      <a:pt x="10" y="150"/>
                    </a:cubicBezTo>
                    <a:cubicBezTo>
                      <a:pt x="12" y="82"/>
                      <a:pt x="12" y="82"/>
                      <a:pt x="12" y="82"/>
                    </a:cubicBezTo>
                    <a:cubicBezTo>
                      <a:pt x="14" y="5"/>
                      <a:pt x="14" y="5"/>
                      <a:pt x="14" y="5"/>
                    </a:cubicBezTo>
                    <a:cubicBezTo>
                      <a:pt x="14" y="3"/>
                      <a:pt x="12" y="0"/>
                      <a:pt x="9" y="0"/>
                    </a:cubicBezTo>
                    <a:cubicBezTo>
                      <a:pt x="6" y="0"/>
                      <a:pt x="4" y="3"/>
                      <a:pt x="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255" tIns="45127" rIns="90255" bIns="45127" numCol="1" anchor="t" anchorCtr="0" compatLnSpc="1">
                <a:prstTxWarp prst="textNoShape">
                  <a:avLst/>
                </a:prstTxWarp>
              </a:bodyPr>
              <a:lstStyle/>
              <a:p>
                <a:pPr defTabSz="680366">
                  <a:buClrTx/>
                  <a:defRPr/>
                </a:pPr>
                <a:endParaRPr lang="zh-CN" altLang="en-US" sz="1100">
                  <a:solidFill>
                    <a:prstClr val="black"/>
                  </a:solidFill>
                  <a:latin typeface="Calibri"/>
                  <a:ea typeface="宋体"/>
                  <a:cs typeface="+mn-cs"/>
                </a:endParaRPr>
              </a:p>
            </p:txBody>
          </p:sp>
        </p:grpSp>
        <p:sp>
          <p:nvSpPr>
            <p:cNvPr id="13" name="Rectangle 12"/>
            <p:cNvSpPr/>
            <p:nvPr/>
          </p:nvSpPr>
          <p:spPr>
            <a:xfrm>
              <a:off x="5335675" y="3127291"/>
              <a:ext cx="870717" cy="547650"/>
            </a:xfrm>
            <a:prstGeom prst="rect">
              <a:avLst/>
            </a:prstGeom>
            <a:solidFill>
              <a:srgbClr val="DEF7C4"/>
            </a:solidFill>
            <a:ln w="25400" cap="flat" cmpd="sng" algn="ctr">
              <a:solidFill>
                <a:srgbClr val="DEF7C4"/>
              </a:solidFill>
              <a:prstDash val="solid"/>
            </a:ln>
            <a:effectLst/>
          </p:spPr>
          <p:txBody>
            <a:bodyPr rtlCol="0" anchor="ctr"/>
            <a:lstStyle/>
            <a:p>
              <a:pPr algn="ctr" defTabSz="680366">
                <a:buClrTx/>
                <a:defRPr/>
              </a:pPr>
              <a:endParaRPr lang="en-US" sz="1900">
                <a:solidFill>
                  <a:prstClr val="white"/>
                </a:solidFill>
                <a:latin typeface="Calibri"/>
                <a:ea typeface="+mn-ea"/>
                <a:cs typeface="+mn-cs"/>
              </a:endParaRPr>
            </a:p>
          </p:txBody>
        </p:sp>
      </p:grpSp>
      <p:sp>
        <p:nvSpPr>
          <p:cNvPr id="1071" name="Oval Callout 1070"/>
          <p:cNvSpPr/>
          <p:nvPr/>
        </p:nvSpPr>
        <p:spPr>
          <a:xfrm>
            <a:off x="4760691" y="138434"/>
            <a:ext cx="6264586" cy="2790457"/>
          </a:xfrm>
          <a:prstGeom prst="wedgeEllipseCallout">
            <a:avLst>
              <a:gd name="adj1" fmla="val 62996"/>
              <a:gd name="adj2" fmla="val 64415"/>
            </a:avLst>
          </a:prstGeom>
          <a:solidFill>
            <a:srgbClr val="4BACC6">
              <a:lumMod val="20000"/>
              <a:lumOff val="80000"/>
            </a:srgbClr>
          </a:solidFill>
          <a:ln w="25400" cap="flat" cmpd="sng" algn="ctr">
            <a:solidFill>
              <a:srgbClr val="FFD4DF"/>
            </a:solidFill>
            <a:prstDash val="solid"/>
          </a:ln>
          <a:effectLst/>
        </p:spPr>
        <p:txBody>
          <a:bodyPr lIns="68943" tIns="34491" rIns="68943" bIns="34491" rtlCol="0" anchor="ctr"/>
          <a:lstStyle/>
          <a:p>
            <a:pPr algn="ctr" defTabSz="680366">
              <a:buClrTx/>
              <a:defRPr/>
            </a:pPr>
            <a:r>
              <a:rPr lang="en-US" sz="4000" b="1" dirty="0" err="1">
                <a:solidFill>
                  <a:srgbClr val="E60044"/>
                </a:solidFill>
                <a:latin typeface="VNI-Avo" pitchFamily="2" charset="0"/>
                <a:ea typeface="+mn-ea"/>
                <a:cs typeface="+mn-cs"/>
              </a:rPr>
              <a:t>Caùc</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vaàn</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naøy</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coù</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gì</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gioáng</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vaø</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khaùc</a:t>
            </a:r>
            <a:r>
              <a:rPr lang="en-US" sz="4000" b="1" dirty="0">
                <a:solidFill>
                  <a:srgbClr val="E60044"/>
                </a:solidFill>
                <a:latin typeface="VNI-Avo" pitchFamily="2" charset="0"/>
                <a:ea typeface="+mn-ea"/>
                <a:cs typeface="+mn-cs"/>
              </a:rPr>
              <a:t> </a:t>
            </a:r>
            <a:r>
              <a:rPr lang="en-US" sz="4000" b="1" dirty="0" err="1">
                <a:solidFill>
                  <a:srgbClr val="E60044"/>
                </a:solidFill>
                <a:latin typeface="VNI-Avo" pitchFamily="2" charset="0"/>
                <a:ea typeface="+mn-ea"/>
                <a:cs typeface="+mn-cs"/>
              </a:rPr>
              <a:t>nhau</a:t>
            </a:r>
            <a:r>
              <a:rPr lang="en-US" sz="4000" b="1" dirty="0">
                <a:solidFill>
                  <a:srgbClr val="E60044"/>
                </a:solidFill>
                <a:latin typeface="VNI-Avo" pitchFamily="2" charset="0"/>
                <a:ea typeface="+mn-ea"/>
                <a:cs typeface="+mn-cs"/>
              </a:rPr>
              <a:t>?</a:t>
            </a:r>
          </a:p>
        </p:txBody>
      </p:sp>
      <p:sp>
        <p:nvSpPr>
          <p:cNvPr id="1072" name="Rectangle 1071"/>
          <p:cNvSpPr/>
          <p:nvPr/>
        </p:nvSpPr>
        <p:spPr>
          <a:xfrm>
            <a:off x="4571513" y="3381722"/>
            <a:ext cx="1825819" cy="1584967"/>
          </a:xfrm>
          <a:prstGeom prst="rect">
            <a:avLst/>
          </a:prstGeom>
          <a:noFill/>
        </p:spPr>
        <p:txBody>
          <a:bodyPr wrap="none" lIns="91240" tIns="45659" rIns="91240" bIns="45659">
            <a:spAutoFit/>
          </a:bodyPr>
          <a:lstStyle/>
          <a:p>
            <a:pPr algn="ctr" defTabSz="912318">
              <a:buClrTx/>
            </a:pPr>
            <a:r>
              <a:rPr lang="en-US" sz="9700" b="1" kern="120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rPr>
              <a:t>oa</a:t>
            </a:r>
            <a:endParaRPr lang="en-US" sz="9700" b="1" kern="1200" dirty="0">
              <a:ln w="13462">
                <a:solidFill>
                  <a:prstClr val="white"/>
                </a:solidFill>
                <a:prstDash val="solid"/>
              </a:ln>
              <a:solidFill>
                <a:srgbClr val="FF0000"/>
              </a:solidFill>
              <a:effectLst>
                <a:outerShdw dist="38100" dir="2700000" algn="bl" rotWithShape="0">
                  <a:srgbClr val="4BACC6"/>
                </a:outerShdw>
              </a:effectLst>
              <a:latin typeface="VNI-Avo" pitchFamily="2" charset="0"/>
              <a:ea typeface="+mn-ea"/>
              <a:cs typeface="+mn-cs"/>
            </a:endParaRPr>
          </a:p>
        </p:txBody>
      </p:sp>
    </p:spTree>
    <p:extLst>
      <p:ext uri="{BB962C8B-B14F-4D97-AF65-F5344CB8AC3E}">
        <p14:creationId xmlns:p14="http://schemas.microsoft.com/office/powerpoint/2010/main" val="1329638424"/>
      </p:ext>
    </p:extLst>
  </p:cSld>
  <p:clrMapOvr>
    <a:masterClrMapping/>
  </p:clrMapOvr>
  <p:transition spd="slow" advClick="0">
    <p:wipe/>
    <p:sndAc>
      <p:stSnd>
        <p:snd r:embed="rId2" name="click.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72"/>
                                        </p:tgtEl>
                                        <p:attrNameLst>
                                          <p:attrName>style.visibility</p:attrName>
                                        </p:attrNameLst>
                                      </p:cBhvr>
                                      <p:to>
                                        <p:strVal val="visible"/>
                                      </p:to>
                                    </p:set>
                                    <p:animEffect transition="in" filter="wipe(down)">
                                      <p:cBhvr>
                                        <p:cTn id="18" dur="5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7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2" name="Group 1"/>
          <p:cNvGrpSpPr/>
          <p:nvPr/>
        </p:nvGrpSpPr>
        <p:grpSpPr>
          <a:xfrm>
            <a:off x="4118059" y="949975"/>
            <a:ext cx="3691581" cy="1807780"/>
            <a:chOff x="6679345" y="2634855"/>
            <a:chExt cx="3964579" cy="2268583"/>
          </a:xfrm>
        </p:grpSpPr>
        <p:sp>
          <p:nvSpPr>
            <p:cNvPr id="3" name="Rectangle 2"/>
            <p:cNvSpPr/>
            <p:nvPr/>
          </p:nvSpPr>
          <p:spPr>
            <a:xfrm>
              <a:off x="6679345"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18">
                <a:buClrTx/>
              </a:pPr>
              <a:endParaRPr lang="en-US" sz="4800" b="1" kern="1200" dirty="0">
                <a:solidFill>
                  <a:prstClr val="black"/>
                </a:solidFill>
                <a:latin typeface="VNI-Avo" pitchFamily="2" charset="0"/>
              </a:endParaRPr>
            </a:p>
          </p:txBody>
        </p:sp>
        <p:sp>
          <p:nvSpPr>
            <p:cNvPr id="4" name="Rectangle 3"/>
            <p:cNvSpPr/>
            <p:nvPr/>
          </p:nvSpPr>
          <p:spPr>
            <a:xfrm>
              <a:off x="8677963" y="2634855"/>
              <a:ext cx="1933303"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18">
                <a:buClrTx/>
              </a:pPr>
              <a:r>
                <a:rPr lang="en-US" sz="4800" b="1" kern="1200">
                  <a:solidFill>
                    <a:srgbClr val="FF0000"/>
                  </a:solidFill>
                  <a:latin typeface="VNI-Avo" pitchFamily="2" charset="0"/>
                </a:rPr>
                <a:t>oai</a:t>
              </a:r>
              <a:endParaRPr lang="en-US" sz="4800" b="1" kern="1200" dirty="0">
                <a:solidFill>
                  <a:srgbClr val="FF0000"/>
                </a:solidFill>
                <a:latin typeface="VNI-Avo" pitchFamily="2" charset="0"/>
              </a:endParaRPr>
            </a:p>
          </p:txBody>
        </p:sp>
        <p:sp>
          <p:nvSpPr>
            <p:cNvPr id="5" name="Rectangle 4"/>
            <p:cNvSpPr/>
            <p:nvPr/>
          </p:nvSpPr>
          <p:spPr>
            <a:xfrm>
              <a:off x="6712003" y="3819221"/>
              <a:ext cx="3931921" cy="108421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18">
                <a:buClrTx/>
              </a:pPr>
              <a:r>
                <a:rPr lang="en-US" sz="4800" b="1" kern="1200">
                  <a:solidFill>
                    <a:srgbClr val="FF0000"/>
                  </a:solidFill>
                  <a:latin typeface="VNI-Avo" pitchFamily="2" charset="0"/>
                </a:rPr>
                <a:t>oaûi</a:t>
              </a:r>
              <a:endParaRPr lang="en-US" sz="4800" b="1" kern="1200" dirty="0">
                <a:solidFill>
                  <a:srgbClr val="FF0000"/>
                </a:solidFill>
                <a:latin typeface="VNI-Avo" pitchFamily="2" charset="0"/>
              </a:endParaRPr>
            </a:p>
          </p:txBody>
        </p:sp>
      </p:grpSp>
      <p:sp>
        <p:nvSpPr>
          <p:cNvPr id="8" name="TextBox 7"/>
          <p:cNvSpPr txBox="1"/>
          <p:nvPr/>
        </p:nvSpPr>
        <p:spPr>
          <a:xfrm>
            <a:off x="3499947" y="65599"/>
            <a:ext cx="5979501" cy="938636"/>
          </a:xfrm>
          <a:prstGeom prst="rect">
            <a:avLst/>
          </a:prstGeom>
          <a:noFill/>
        </p:spPr>
        <p:txBody>
          <a:bodyPr wrap="square" lIns="91240" tIns="45659" rIns="91240" bIns="45659" rtlCol="0">
            <a:spAutoFit/>
          </a:bodyPr>
          <a:lstStyle/>
          <a:p>
            <a:pPr marL="456117" lvl="1" defTabSz="912318">
              <a:buClrTx/>
            </a:pPr>
            <a:r>
              <a:rPr lang="en-US" sz="5500" b="1" kern="1200">
                <a:solidFill>
                  <a:srgbClr val="FF0000"/>
                </a:solidFill>
                <a:latin typeface="VNI-Avo" pitchFamily="2" charset="0"/>
                <a:ea typeface="+mn-ea"/>
                <a:cs typeface="Times New Roman" panose="02020603050405020304" pitchFamily="18" charset="0"/>
              </a:rPr>
              <a:t>oai  oay  oac</a:t>
            </a:r>
            <a:endParaRPr lang="en-US" sz="5500" b="1" kern="1200" dirty="0">
              <a:solidFill>
                <a:srgbClr val="FF0000"/>
              </a:solidFill>
              <a:latin typeface="VNI-Avo" pitchFamily="2" charset="0"/>
              <a:ea typeface="+mn-ea"/>
              <a:cs typeface="Times New Roman" panose="02020603050405020304" pitchFamily="18" charset="0"/>
            </a:endParaRPr>
          </a:p>
        </p:txBody>
      </p:sp>
      <p:sp>
        <p:nvSpPr>
          <p:cNvPr id="17" name="TextBox 16"/>
          <p:cNvSpPr txBox="1"/>
          <p:nvPr/>
        </p:nvSpPr>
        <p:spPr>
          <a:xfrm>
            <a:off x="374148" y="5796345"/>
            <a:ext cx="3634736" cy="707883"/>
          </a:xfrm>
          <a:prstGeom prst="rect">
            <a:avLst/>
          </a:prstGeom>
          <a:noFill/>
        </p:spPr>
        <p:txBody>
          <a:bodyPr wrap="square" lIns="91240" tIns="45659" rIns="91240" bIns="45659" rtlCol="0">
            <a:spAutoFit/>
          </a:bodyPr>
          <a:lstStyle/>
          <a:p>
            <a:pPr marL="456117" lvl="1" defTabSz="912318">
              <a:buClrTx/>
            </a:pPr>
            <a:r>
              <a:rPr lang="en-US" sz="4000" b="1" kern="1200">
                <a:solidFill>
                  <a:srgbClr val="FF0000"/>
                </a:solidFill>
                <a:latin typeface="VNI-Avo" pitchFamily="2" charset="0"/>
                <a:ea typeface="+mn-ea"/>
                <a:cs typeface="Times New Roman" panose="02020603050405020304" pitchFamily="18" charset="0"/>
              </a:rPr>
              <a:t>oaûi</a:t>
            </a:r>
            <a:r>
              <a:rPr lang="en-US" sz="4000" b="1" kern="1200">
                <a:solidFill>
                  <a:prstClr val="black"/>
                </a:solidFill>
                <a:latin typeface="VNI-Avo" pitchFamily="2" charset="0"/>
                <a:ea typeface="+mn-ea"/>
                <a:cs typeface="Times New Roman" panose="02020603050405020304" pitchFamily="18" charset="0"/>
              </a:rPr>
              <a:t> höông</a:t>
            </a:r>
            <a:endParaRPr lang="en-US" sz="4000" b="1" kern="1200" dirty="0">
              <a:solidFill>
                <a:srgbClr val="FF0000"/>
              </a:solidFill>
              <a:latin typeface="VNI-Avo" pitchFamily="2" charset="0"/>
              <a:ea typeface="+mn-ea"/>
              <a:cs typeface="Times New Roman" panose="02020603050405020304" pitchFamily="18" charset="0"/>
            </a:endParaRPr>
          </a:p>
        </p:txBody>
      </p:sp>
      <p:sp>
        <p:nvSpPr>
          <p:cNvPr id="16" name="TextBox 15"/>
          <p:cNvSpPr txBox="1"/>
          <p:nvPr/>
        </p:nvSpPr>
        <p:spPr>
          <a:xfrm>
            <a:off x="8263938" y="5776494"/>
            <a:ext cx="3634736" cy="707847"/>
          </a:xfrm>
          <a:prstGeom prst="rect">
            <a:avLst/>
          </a:prstGeom>
          <a:noFill/>
        </p:spPr>
        <p:txBody>
          <a:bodyPr wrap="square" lIns="91240" tIns="45659" rIns="91240" bIns="45659" rtlCol="0">
            <a:spAutoFit/>
          </a:bodyPr>
          <a:lstStyle/>
          <a:p>
            <a:pPr marL="456117" lvl="1" defTabSz="912318">
              <a:buClrTx/>
            </a:pPr>
            <a:r>
              <a:rPr lang="en-US" sz="4000" b="1" kern="1200">
                <a:solidFill>
                  <a:prstClr val="black"/>
                </a:solidFill>
                <a:latin typeface="VNI-Avo" pitchFamily="2" charset="0"/>
                <a:ea typeface="+mn-ea"/>
                <a:cs typeface="Times New Roman" panose="02020603050405020304" pitchFamily="18" charset="0"/>
              </a:rPr>
              <a:t>aùo kh</a:t>
            </a:r>
            <a:r>
              <a:rPr lang="en-US" sz="4000" b="1" kern="1200">
                <a:solidFill>
                  <a:srgbClr val="FF0000"/>
                </a:solidFill>
                <a:latin typeface="VNI-Avo" pitchFamily="2" charset="0"/>
                <a:ea typeface="+mn-ea"/>
                <a:cs typeface="Times New Roman" panose="02020603050405020304" pitchFamily="18" charset="0"/>
              </a:rPr>
              <a:t>oaùc</a:t>
            </a:r>
            <a:endParaRPr lang="en-US" sz="4000" b="1" kern="1200" dirty="0">
              <a:solidFill>
                <a:srgbClr val="FF0000"/>
              </a:solidFill>
              <a:latin typeface="VNI-Avo" pitchFamily="2" charset="0"/>
              <a:ea typeface="+mn-ea"/>
              <a:cs typeface="Times New Roman" panose="02020603050405020304" pitchFamily="18" charset="0"/>
            </a:endParaRPr>
          </a:p>
        </p:txBody>
      </p:sp>
      <p:sp>
        <p:nvSpPr>
          <p:cNvPr id="13" name="TextBox 12"/>
          <p:cNvSpPr txBox="1"/>
          <p:nvPr/>
        </p:nvSpPr>
        <p:spPr>
          <a:xfrm>
            <a:off x="4425886" y="5796345"/>
            <a:ext cx="3634736" cy="707883"/>
          </a:xfrm>
          <a:prstGeom prst="rect">
            <a:avLst/>
          </a:prstGeom>
          <a:noFill/>
        </p:spPr>
        <p:txBody>
          <a:bodyPr wrap="square" lIns="91240" tIns="45659" rIns="91240" bIns="45659" rtlCol="0">
            <a:spAutoFit/>
          </a:bodyPr>
          <a:lstStyle/>
          <a:p>
            <a:pPr marL="456117" lvl="1" defTabSz="912318">
              <a:buClrTx/>
            </a:pPr>
            <a:r>
              <a:rPr lang="en-US" sz="4000" b="1" kern="1200">
                <a:solidFill>
                  <a:prstClr val="black"/>
                </a:solidFill>
                <a:latin typeface="VNI-Avo" pitchFamily="2" charset="0"/>
                <a:ea typeface="+mn-ea"/>
                <a:cs typeface="Times New Roman" panose="02020603050405020304" pitchFamily="18" charset="0"/>
              </a:rPr>
              <a:t>x</a:t>
            </a:r>
            <a:r>
              <a:rPr lang="en-US" sz="4000" b="1" kern="1200">
                <a:solidFill>
                  <a:srgbClr val="FF0000"/>
                </a:solidFill>
                <a:latin typeface="VNI-Avo" pitchFamily="2" charset="0"/>
                <a:ea typeface="+mn-ea"/>
                <a:cs typeface="Times New Roman" panose="02020603050405020304" pitchFamily="18" charset="0"/>
              </a:rPr>
              <a:t>oay</a:t>
            </a:r>
            <a:r>
              <a:rPr lang="en-US" sz="4000" b="1" kern="1200">
                <a:solidFill>
                  <a:prstClr val="black"/>
                </a:solidFill>
                <a:latin typeface="VNI-Avo" pitchFamily="2" charset="0"/>
                <a:ea typeface="+mn-ea"/>
                <a:cs typeface="Times New Roman" panose="02020603050405020304" pitchFamily="18" charset="0"/>
              </a:rPr>
              <a:t> troøn</a:t>
            </a:r>
            <a:endParaRPr lang="en-US" sz="4000" b="1" kern="1200" dirty="0">
              <a:solidFill>
                <a:srgbClr val="FF0000"/>
              </a:solidFill>
              <a:latin typeface="VNI-Avo" pitchFamily="2" charset="0"/>
              <a:ea typeface="+mn-ea"/>
              <a:cs typeface="Times New Roman" panose="02020603050405020304" pitchFamily="18" charset="0"/>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0757" t="60922" r="10237" b="21662"/>
          <a:stretch/>
        </p:blipFill>
        <p:spPr>
          <a:xfrm>
            <a:off x="8700784" y="3122889"/>
            <a:ext cx="2761043" cy="2517555"/>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2734" t="59854" r="37190" b="20298"/>
          <a:stretch/>
        </p:blipFill>
        <p:spPr>
          <a:xfrm>
            <a:off x="4785009" y="3044937"/>
            <a:ext cx="2916486" cy="2673459"/>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3505" t="61809" r="67489" b="20775"/>
          <a:stretch/>
        </p:blipFill>
        <p:spPr>
          <a:xfrm>
            <a:off x="810994" y="3089057"/>
            <a:ext cx="2761043" cy="2517555"/>
          </a:xfrm>
          <a:prstGeom prst="rect">
            <a:avLst/>
          </a:prstGeom>
        </p:spPr>
      </p:pic>
    </p:spTree>
    <p:extLst>
      <p:ext uri="{BB962C8B-B14F-4D97-AF65-F5344CB8AC3E}">
        <p14:creationId xmlns:p14="http://schemas.microsoft.com/office/powerpoint/2010/main" val="1198775470"/>
      </p:ext>
    </p:extLst>
  </p:cSld>
  <p:clrMapOvr>
    <a:masterClrMapping/>
  </p:clrMapOvr>
  <p:transition spd="slow">
    <p:wipe/>
    <p:sndAc>
      <p:stSnd>
        <p:snd r:embed="rId2" name="click.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5303" y="7"/>
            <a:ext cx="12294581" cy="6858000"/>
          </a:xfrm>
          <a:prstGeom prst="rect">
            <a:avLst/>
          </a:prstGeom>
        </p:spPr>
      </p:pic>
      <p:sp>
        <p:nvSpPr>
          <p:cNvPr id="4" name="Rectangle 3"/>
          <p:cNvSpPr/>
          <p:nvPr/>
        </p:nvSpPr>
        <p:spPr>
          <a:xfrm>
            <a:off x="-105399" y="2043027"/>
            <a:ext cx="10503212" cy="2463628"/>
          </a:xfrm>
          <a:prstGeom prst="rect">
            <a:avLst/>
          </a:prstGeom>
          <a:noFill/>
        </p:spPr>
        <p:txBody>
          <a:bodyPr wrap="square" lIns="123010" tIns="61503" rIns="123010" bIns="61503">
            <a:spAutoFit/>
          </a:bodyPr>
          <a:lstStyle/>
          <a:p>
            <a:pPr algn="ctr" defTabSz="962252">
              <a:buClrTx/>
            </a:pPr>
            <a:r>
              <a:rPr lang="en-US" sz="15200" b="1" kern="1200" dirty="0" err="1">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Tập</a:t>
            </a:r>
            <a:r>
              <a:rPr lang="en-US" sz="15200" b="1" kern="1200" dirty="0">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 ȫ</a:t>
            </a:r>
            <a:r>
              <a:rPr lang="el-GR" sz="15200" b="1" kern="1200" dirty="0">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μ</a:t>
            </a:r>
            <a:r>
              <a:rPr lang="en-US" sz="15200" b="1" kern="1200" dirty="0" err="1">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ết</a:t>
            </a:r>
            <a:r>
              <a:rPr lang="en-US" sz="15200" b="1" kern="1200" dirty="0">
                <a:ln w="12700">
                  <a:solidFill>
                    <a:srgbClr val="4BACC6"/>
                  </a:solidFill>
                  <a:prstDash val="solid"/>
                </a:ln>
                <a:solidFill>
                  <a:srgbClr val="FFFF00"/>
                </a:solidFill>
                <a:latin typeface="HP001" panose="020B0603050302020204" pitchFamily="34" charset="0"/>
                <a:ea typeface="HP001" panose="020B0603050302020204" pitchFamily="34" charset="0"/>
                <a:cs typeface="+mn-cs"/>
              </a:rPr>
              <a:t> </a:t>
            </a:r>
          </a:p>
        </p:txBody>
      </p:sp>
    </p:spTree>
    <p:extLst>
      <p:ext uri="{BB962C8B-B14F-4D97-AF65-F5344CB8AC3E}">
        <p14:creationId xmlns:p14="http://schemas.microsoft.com/office/powerpoint/2010/main" val="3325105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43B1AF0E-107B-4987-8215-BE0A32D874DA}"/>
              </a:ext>
            </a:extLst>
          </p:cNvPr>
          <p:cNvSpPr txBox="1"/>
          <p:nvPr/>
        </p:nvSpPr>
        <p:spPr>
          <a:xfrm>
            <a:off x="4306210" y="308763"/>
            <a:ext cx="2689947" cy="614820"/>
          </a:xfrm>
          <a:prstGeom prst="rect">
            <a:avLst/>
          </a:prstGeom>
          <a:noFill/>
        </p:spPr>
        <p:txBody>
          <a:bodyPr wrap="square" lIns="121043" tIns="60517" rIns="121043" bIns="60517" rtlCol="0">
            <a:spAutoFit/>
          </a:bodyPr>
          <a:lstStyle/>
          <a:p>
            <a:pPr defTabSz="1213406">
              <a:buClrTx/>
              <a:defRPr/>
            </a:pPr>
            <a:r>
              <a:rPr lang="en-US" sz="3200" b="1">
                <a:solidFill>
                  <a:sysClr val="windowText" lastClr="000000"/>
                </a:solidFill>
                <a:latin typeface="VNI-Avo" pitchFamily="2" charset="0"/>
                <a:ea typeface="+mn-ea"/>
                <a:cs typeface="+mn-cs"/>
              </a:rPr>
              <a:t>Tö theá vieát</a:t>
            </a:r>
            <a:endParaRPr lang="vi-VN" sz="3200" b="1">
              <a:solidFill>
                <a:sysClr val="windowText" lastClr="000000"/>
              </a:solidFill>
              <a:ea typeface="+mn-ea"/>
              <a:cs typeface="+mn-cs"/>
            </a:endParaRPr>
          </a:p>
        </p:txBody>
      </p:sp>
      <p:pic>
        <p:nvPicPr>
          <p:cNvPr id="5" name="Picture 2">
            <a:extLst>
              <a:ext uri="{FF2B5EF4-FFF2-40B4-BE49-F238E27FC236}">
                <a16:creationId xmlns:a16="http://schemas.microsoft.com/office/drawing/2014/main" xmlns="" id="{84FF6FD3-F2A6-4C80-A274-1C06A54FEC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927"/>
          <a:stretch/>
        </p:blipFill>
        <p:spPr>
          <a:xfrm>
            <a:off x="3529407" y="1340731"/>
            <a:ext cx="4244197" cy="4918252"/>
          </a:xfrm>
          <a:prstGeom prst="rect">
            <a:avLst/>
          </a:prstGeom>
        </p:spPr>
      </p:pic>
      <p:pic>
        <p:nvPicPr>
          <p:cNvPr id="6"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443" y="32374"/>
            <a:ext cx="1139586" cy="1559367"/>
          </a:xfrm>
          <a:prstGeom prst="rect">
            <a:avLst/>
          </a:prstGeom>
        </p:spPr>
      </p:pic>
    </p:spTree>
    <p:extLst>
      <p:ext uri="{BB962C8B-B14F-4D97-AF65-F5344CB8AC3E}">
        <p14:creationId xmlns:p14="http://schemas.microsoft.com/office/powerpoint/2010/main" val="100421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sách - viết">
            <a:extLst>
              <a:ext uri="{FF2B5EF4-FFF2-40B4-BE49-F238E27FC236}">
                <a16:creationId xmlns:a16="http://schemas.microsoft.com/office/drawing/2014/main" xmlns="" id="{26868E5A-DF90-48F3-8028-5B68438F64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 y="32379"/>
            <a:ext cx="751957" cy="1028951"/>
          </a:xfrm>
          <a:prstGeom prst="rect">
            <a:avLst/>
          </a:prstGeom>
        </p:spPr>
      </p:pic>
      <p:pic>
        <p:nvPicPr>
          <p:cNvPr id="5" name="Picture 4">
            <a:extLst>
              <a:ext uri="{FF2B5EF4-FFF2-40B4-BE49-F238E27FC236}">
                <a16:creationId xmlns:a16="http://schemas.microsoft.com/office/drawing/2014/main" xmlns="" id="{BC8D1283-23A8-4C5D-B3FE-04DE5175E182}"/>
              </a:ext>
            </a:extLst>
          </p:cNvPr>
          <p:cNvPicPr>
            <a:picLocks noChangeAspect="1" noChangeArrowheads="1"/>
          </p:cNvPicPr>
          <p:nvPr/>
        </p:nvPicPr>
        <p:blipFill rotWithShape="1">
          <a:blip r:embed="rId3">
            <a:duotone>
              <a:srgbClr val="5B9BD5">
                <a:shade val="45000"/>
                <a:satMod val="135000"/>
              </a:srgbClr>
              <a:prstClr val="white"/>
            </a:duotone>
          </a:blip>
          <a:srcRect b="9759"/>
          <a:stretch/>
        </p:blipFill>
        <p:spPr bwMode="auto">
          <a:xfrm>
            <a:off x="599104" y="1061324"/>
            <a:ext cx="11209281" cy="5213359"/>
          </a:xfrm>
          <a:prstGeom prst="rect">
            <a:avLst/>
          </a:prstGeom>
          <a:noFill/>
          <a:ln>
            <a:noFill/>
          </a:ln>
        </p:spPr>
      </p:pic>
      <p:sp>
        <p:nvSpPr>
          <p:cNvPr id="6" name="TextBox 5">
            <a:extLst>
              <a:ext uri="{FF2B5EF4-FFF2-40B4-BE49-F238E27FC236}">
                <a16:creationId xmlns:a16="http://schemas.microsoft.com/office/drawing/2014/main" xmlns="" id="{833B67F7-ABA1-410F-AB46-8AC7B24296AA}"/>
              </a:ext>
            </a:extLst>
          </p:cNvPr>
          <p:cNvSpPr txBox="1">
            <a:spLocks noChangeArrowheads="1"/>
          </p:cNvSpPr>
          <p:nvPr/>
        </p:nvSpPr>
        <p:spPr bwMode="auto">
          <a:xfrm>
            <a:off x="732250" y="1577431"/>
            <a:ext cx="1254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l-GR" altLang="en-US" sz="6300" b="1">
                <a:latin typeface="HP001 4 hàng"/>
              </a:rPr>
              <a:t>φ</a:t>
            </a:r>
            <a:r>
              <a:rPr lang="en-US" altLang="en-US" sz="6300" b="1">
                <a:latin typeface="HP001 4 hàng" panose="020B0603050302020204" pitchFamily="34" charset="0"/>
              </a:rPr>
              <a:t>ai</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7" name="TextBox 6">
            <a:extLst>
              <a:ext uri="{FF2B5EF4-FFF2-40B4-BE49-F238E27FC236}">
                <a16:creationId xmlns:a16="http://schemas.microsoft.com/office/drawing/2014/main" xmlns="" id="{833B67F7-ABA1-410F-AB46-8AC7B24296AA}"/>
              </a:ext>
            </a:extLst>
          </p:cNvPr>
          <p:cNvSpPr txBox="1">
            <a:spLocks noChangeArrowheads="1"/>
          </p:cNvSpPr>
          <p:nvPr/>
        </p:nvSpPr>
        <p:spPr bwMode="auto">
          <a:xfrm>
            <a:off x="3317815" y="1577431"/>
            <a:ext cx="35559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l-GR" altLang="en-US" sz="6300" b="1">
                <a:latin typeface="HP001 4 hàng"/>
              </a:rPr>
              <a:t>φ</a:t>
            </a:r>
            <a:r>
              <a:rPr lang="en-US" altLang="en-US" sz="6300" b="1">
                <a:latin typeface="HP001 4 hàng" panose="020B0603050302020204" pitchFamily="34" charset="0"/>
              </a:rPr>
              <a:t>ải hương</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8" name="TextBox 7">
            <a:extLst>
              <a:ext uri="{FF2B5EF4-FFF2-40B4-BE49-F238E27FC236}">
                <a16:creationId xmlns:a16="http://schemas.microsoft.com/office/drawing/2014/main" xmlns="" id="{833B67F7-ABA1-410F-AB46-8AC7B24296AA}"/>
              </a:ext>
            </a:extLst>
          </p:cNvPr>
          <p:cNvSpPr txBox="1">
            <a:spLocks noChangeArrowheads="1"/>
          </p:cNvSpPr>
          <p:nvPr/>
        </p:nvSpPr>
        <p:spPr bwMode="auto">
          <a:xfrm>
            <a:off x="677921" y="2744076"/>
            <a:ext cx="178150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l-GR" altLang="en-US" sz="6300" b="1">
                <a:latin typeface="HP001 4 hàng"/>
              </a:rPr>
              <a:t>φ</a:t>
            </a:r>
            <a:r>
              <a:rPr lang="en-US" altLang="en-US" sz="6300" b="1">
                <a:latin typeface="HP001 4 hàng" panose="020B0603050302020204" pitchFamily="34" charset="0"/>
              </a:rPr>
              <a:t>ay</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9" name="TextBox 8">
            <a:extLst>
              <a:ext uri="{FF2B5EF4-FFF2-40B4-BE49-F238E27FC236}">
                <a16:creationId xmlns:a16="http://schemas.microsoft.com/office/drawing/2014/main" xmlns="" id="{833B67F7-ABA1-410F-AB46-8AC7B24296AA}"/>
              </a:ext>
            </a:extLst>
          </p:cNvPr>
          <p:cNvSpPr txBox="1">
            <a:spLocks noChangeArrowheads="1"/>
          </p:cNvSpPr>
          <p:nvPr/>
        </p:nvSpPr>
        <p:spPr bwMode="auto">
          <a:xfrm>
            <a:off x="3263496" y="2744076"/>
            <a:ext cx="35559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n-US" altLang="en-US" sz="6300" b="1">
                <a:latin typeface="HP001 4 hàng" panose="020B0603050302020204" pitchFamily="34" charset="0"/>
              </a:rPr>
              <a:t>xφay tròn</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10" name="TextBox 9">
            <a:extLst>
              <a:ext uri="{FF2B5EF4-FFF2-40B4-BE49-F238E27FC236}">
                <a16:creationId xmlns:a16="http://schemas.microsoft.com/office/drawing/2014/main" xmlns="" id="{833B67F7-ABA1-410F-AB46-8AC7B24296AA}"/>
              </a:ext>
            </a:extLst>
          </p:cNvPr>
          <p:cNvSpPr txBox="1">
            <a:spLocks noChangeArrowheads="1"/>
          </p:cNvSpPr>
          <p:nvPr/>
        </p:nvSpPr>
        <p:spPr bwMode="auto">
          <a:xfrm>
            <a:off x="677933" y="3894956"/>
            <a:ext cx="125421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n-US" altLang="en-US" sz="6300" b="1">
                <a:latin typeface="HP001 4 hàng" panose="020B0603050302020204" pitchFamily="34" charset="0"/>
              </a:rPr>
              <a:t>φac</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
        <p:nvSpPr>
          <p:cNvPr id="11" name="TextBox 10">
            <a:extLst>
              <a:ext uri="{FF2B5EF4-FFF2-40B4-BE49-F238E27FC236}">
                <a16:creationId xmlns:a16="http://schemas.microsoft.com/office/drawing/2014/main" xmlns="" id="{833B67F7-ABA1-410F-AB46-8AC7B24296AA}"/>
              </a:ext>
            </a:extLst>
          </p:cNvPr>
          <p:cNvSpPr txBox="1">
            <a:spLocks noChangeArrowheads="1"/>
          </p:cNvSpPr>
          <p:nvPr/>
        </p:nvSpPr>
        <p:spPr bwMode="auto">
          <a:xfrm>
            <a:off x="3263496" y="3894956"/>
            <a:ext cx="355598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01" rIns="91400" bIns="45701">
            <a:spAutoFit/>
          </a:bodyPr>
          <a:lstStyle>
            <a:lvl1pPr>
              <a:defRPr sz="2400">
                <a:solidFill>
                  <a:srgbClr val="0000FF"/>
                </a:solidFill>
                <a:latin typeface=".VnTime" panose="020B7200000000000000" pitchFamily="34" charset="0"/>
              </a:defRPr>
            </a:lvl1pPr>
            <a:lvl2pPr marL="742950" indent="-285750">
              <a:defRPr sz="2400">
                <a:solidFill>
                  <a:srgbClr val="0000FF"/>
                </a:solidFill>
                <a:latin typeface=".VnTime" panose="020B7200000000000000" pitchFamily="34" charset="0"/>
              </a:defRPr>
            </a:lvl2pPr>
            <a:lvl3pPr marL="1143000" indent="-228600">
              <a:defRPr sz="2400">
                <a:solidFill>
                  <a:srgbClr val="0000FF"/>
                </a:solidFill>
                <a:latin typeface=".VnTime" panose="020B7200000000000000" pitchFamily="34" charset="0"/>
              </a:defRPr>
            </a:lvl3pPr>
            <a:lvl4pPr marL="1600200" indent="-228600">
              <a:defRPr sz="2400">
                <a:solidFill>
                  <a:srgbClr val="0000FF"/>
                </a:solidFill>
                <a:latin typeface=".VnTime" panose="020B7200000000000000" pitchFamily="34" charset="0"/>
              </a:defRPr>
            </a:lvl4pPr>
            <a:lvl5pPr marL="2057400" indent="-228600">
              <a:defRPr sz="2400">
                <a:solidFill>
                  <a:srgbClr val="0000FF"/>
                </a:solidFill>
                <a:latin typeface=".VnTime" panose="020B7200000000000000" pitchFamily="34" charset="0"/>
              </a:defRPr>
            </a:lvl5pPr>
            <a:lvl6pPr marL="2514600" indent="-228600" eaLnBrk="0" fontAlgn="base" hangingPunct="0">
              <a:spcBef>
                <a:spcPct val="0"/>
              </a:spcBef>
              <a:spcAft>
                <a:spcPct val="0"/>
              </a:spcAft>
              <a:defRPr sz="2400">
                <a:solidFill>
                  <a:srgbClr val="0000FF"/>
                </a:solidFill>
                <a:latin typeface=".VnTime" panose="020B7200000000000000" pitchFamily="34" charset="0"/>
              </a:defRPr>
            </a:lvl6pPr>
            <a:lvl7pPr marL="2971800" indent="-228600" eaLnBrk="0" fontAlgn="base" hangingPunct="0">
              <a:spcBef>
                <a:spcPct val="0"/>
              </a:spcBef>
              <a:spcAft>
                <a:spcPct val="0"/>
              </a:spcAft>
              <a:defRPr sz="2400">
                <a:solidFill>
                  <a:srgbClr val="0000FF"/>
                </a:solidFill>
                <a:latin typeface=".VnTime" panose="020B7200000000000000" pitchFamily="34" charset="0"/>
              </a:defRPr>
            </a:lvl7pPr>
            <a:lvl8pPr marL="3429000" indent="-228600" eaLnBrk="0" fontAlgn="base" hangingPunct="0">
              <a:spcBef>
                <a:spcPct val="0"/>
              </a:spcBef>
              <a:spcAft>
                <a:spcPct val="0"/>
              </a:spcAft>
              <a:defRPr sz="2400">
                <a:solidFill>
                  <a:srgbClr val="0000FF"/>
                </a:solidFill>
                <a:latin typeface=".VnTime" panose="020B7200000000000000" pitchFamily="34" charset="0"/>
              </a:defRPr>
            </a:lvl8pPr>
            <a:lvl9pPr marL="3886200" indent="-228600" eaLnBrk="0" fontAlgn="base" hangingPunct="0">
              <a:spcBef>
                <a:spcPct val="0"/>
              </a:spcBef>
              <a:spcAft>
                <a:spcPct val="0"/>
              </a:spcAft>
              <a:defRPr sz="2400">
                <a:solidFill>
                  <a:srgbClr val="0000FF"/>
                </a:solidFill>
                <a:latin typeface=".VnTime" panose="020B7200000000000000" pitchFamily="34" charset="0"/>
              </a:defRPr>
            </a:lvl9pPr>
          </a:lstStyle>
          <a:p>
            <a:r>
              <a:rPr lang="en-US" altLang="en-US" sz="6300" b="1">
                <a:latin typeface="HP001 4 hàng" panose="020B0603050302020204" pitchFamily="34" charset="0"/>
              </a:rPr>
              <a:t>áo kh</a:t>
            </a:r>
            <a:r>
              <a:rPr lang="el-GR" altLang="en-US" sz="6300" b="1">
                <a:latin typeface="HP001 4 hàng"/>
              </a:rPr>
              <a:t>φ</a:t>
            </a:r>
            <a:r>
              <a:rPr lang="en-US" altLang="en-US" sz="6300" b="1">
                <a:latin typeface="HP001 4 hàng" panose="020B0603050302020204" pitchFamily="34" charset="0"/>
              </a:rPr>
              <a:t>ác</a:t>
            </a:r>
            <a:endParaRPr lang="en-US" altLang="en-US" sz="6300" b="1" dirty="0">
              <a:latin typeface="HP001 4 hàng" panose="020B0603050302020204" pitchFamily="34" charset="0"/>
            </a:endParaRPr>
          </a:p>
          <a:p>
            <a:r>
              <a:rPr lang="en-US" altLang="en-US" sz="6300" b="1" dirty="0">
                <a:latin typeface="HP001 4 hàng" panose="020B0603050302020204" pitchFamily="34" charset="0"/>
              </a:rPr>
              <a:t>  </a:t>
            </a:r>
          </a:p>
        </p:txBody>
      </p:sp>
    </p:spTree>
    <p:extLst>
      <p:ext uri="{BB962C8B-B14F-4D97-AF65-F5344CB8AC3E}">
        <p14:creationId xmlns:p14="http://schemas.microsoft.com/office/powerpoint/2010/main" val="3023966442"/>
      </p:ext>
    </p:extLst>
  </p:cSld>
  <p:clrMapOvr>
    <a:masterClrMapping/>
  </p:clrMapOvr>
  <p:transition advTm="6645"/>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FB999-11DC-4FAF-BEF4-353997EAE0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9A6BA328-3A67-4200-89F6-226C52BE492D}"/>
              </a:ext>
            </a:extLst>
          </p:cNvPr>
          <p:cNvPicPr>
            <a:picLocks noGrp="1" noChangeAspect="1"/>
          </p:cNvPicPr>
          <p:nvPr>
            <p:ph idx="1"/>
          </p:nvPr>
        </p:nvPicPr>
        <p:blipFill rotWithShape="1">
          <a:blip r:embed="rId2"/>
          <a:srcRect l="11737" t="83844" r="9307" b="6631"/>
          <a:stretch/>
        </p:blipFill>
        <p:spPr>
          <a:xfrm>
            <a:off x="130627" y="2305593"/>
            <a:ext cx="11997549" cy="2031276"/>
          </a:xfrm>
        </p:spPr>
      </p:pic>
    </p:spTree>
    <p:extLst>
      <p:ext uri="{BB962C8B-B14F-4D97-AF65-F5344CB8AC3E}">
        <p14:creationId xmlns:p14="http://schemas.microsoft.com/office/powerpoint/2010/main" val="715481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 y="7"/>
            <a:ext cx="12188825" cy="6858000"/>
          </a:xfrm>
          <a:prstGeom prst="rect">
            <a:avLst/>
          </a:prstGeom>
        </p:spPr>
      </p:pic>
      <p:sp>
        <p:nvSpPr>
          <p:cNvPr id="22" name="Rectangle 21"/>
          <p:cNvSpPr/>
          <p:nvPr/>
        </p:nvSpPr>
        <p:spPr>
          <a:xfrm>
            <a:off x="2379085" y="468313"/>
            <a:ext cx="7450669" cy="2084531"/>
          </a:xfrm>
          <a:prstGeom prst="rect">
            <a:avLst/>
          </a:prstGeom>
          <a:noFill/>
          <a:ln>
            <a:noFill/>
          </a:ln>
        </p:spPr>
        <p:txBody>
          <a:bodyPr wrap="square" lIns="91240" tIns="45659" rIns="91240" bIns="45659">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4283" fontAlgn="base">
              <a:spcBef>
                <a:spcPct val="0"/>
              </a:spcBef>
              <a:spcAft>
                <a:spcPct val="0"/>
              </a:spcAft>
              <a:buClrTx/>
              <a:defRPr/>
            </a:pPr>
            <a:r>
              <a:rPr lang="vi-VN" sz="9600" b="1" kern="1200"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rPr>
              <a:t>Thư giãn </a:t>
            </a:r>
            <a:endParaRPr lang="en-US" sz="9600" b="1" kern="1200" dirty="0">
              <a:ln w="11430">
                <a:noFill/>
              </a:ln>
              <a:solidFill>
                <a:srgbClr val="FF0000"/>
              </a:solidFill>
              <a:effectLst>
                <a:outerShdw blurRad="50800" dist="39000" dir="5460000" algn="tl">
                  <a:srgbClr val="000000">
                    <a:alpha val="38000"/>
                  </a:srgbClr>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7374520"/>
      </p:ext>
    </p:extLst>
  </p:cSld>
  <p:clrMapOvr>
    <a:masterClrMapping/>
  </p:clrMapOvr>
  <p:transition spd="slow">
    <p:wipe/>
    <p:sndAc>
      <p:stSnd>
        <p:snd r:embed="rId3" name="click.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2459599" y="4597547"/>
            <a:ext cx="791162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0" tIns="45659" rIns="91240" bIns="45659">
            <a:spAutoFit/>
          </a:bodyPr>
          <a:lstStyle>
            <a:lvl1pPr>
              <a:defRPr>
                <a:solidFill>
                  <a:schemeClr val="tx1"/>
                </a:solidFill>
                <a:latin typeface="A3.OpenSans-San"/>
              </a:defRPr>
            </a:lvl1pPr>
            <a:lvl2pPr marL="742950" indent="-285750">
              <a:defRPr>
                <a:solidFill>
                  <a:schemeClr val="tx1"/>
                </a:solidFill>
                <a:latin typeface="A3.OpenSans-San"/>
              </a:defRPr>
            </a:lvl2pPr>
            <a:lvl3pPr marL="1143000" indent="-228600">
              <a:defRPr>
                <a:solidFill>
                  <a:schemeClr val="tx1"/>
                </a:solidFill>
                <a:latin typeface="A3.OpenSans-San"/>
              </a:defRPr>
            </a:lvl3pPr>
            <a:lvl4pPr marL="1600200" indent="-228600">
              <a:defRPr>
                <a:solidFill>
                  <a:schemeClr val="tx1"/>
                </a:solidFill>
                <a:latin typeface="A3.OpenSans-San"/>
              </a:defRPr>
            </a:lvl4pPr>
            <a:lvl5pPr marL="2057400" indent="-228600">
              <a:defRPr>
                <a:solidFill>
                  <a:schemeClr val="tx1"/>
                </a:solidFill>
                <a:latin typeface="A3.OpenSans-San"/>
              </a:defRPr>
            </a:lvl5pPr>
            <a:lvl6pPr marL="2514600" indent="-228600" eaLnBrk="0" fontAlgn="base" hangingPunct="0">
              <a:spcBef>
                <a:spcPct val="0"/>
              </a:spcBef>
              <a:spcAft>
                <a:spcPct val="0"/>
              </a:spcAft>
              <a:defRPr>
                <a:solidFill>
                  <a:schemeClr val="tx1"/>
                </a:solidFill>
                <a:latin typeface="A3.OpenSans-San"/>
              </a:defRPr>
            </a:lvl6pPr>
            <a:lvl7pPr marL="2971800" indent="-228600" eaLnBrk="0" fontAlgn="base" hangingPunct="0">
              <a:spcBef>
                <a:spcPct val="0"/>
              </a:spcBef>
              <a:spcAft>
                <a:spcPct val="0"/>
              </a:spcAft>
              <a:defRPr>
                <a:solidFill>
                  <a:schemeClr val="tx1"/>
                </a:solidFill>
                <a:latin typeface="A3.OpenSans-San"/>
              </a:defRPr>
            </a:lvl7pPr>
            <a:lvl8pPr marL="3429000" indent="-228600" eaLnBrk="0" fontAlgn="base" hangingPunct="0">
              <a:spcBef>
                <a:spcPct val="0"/>
              </a:spcBef>
              <a:spcAft>
                <a:spcPct val="0"/>
              </a:spcAft>
              <a:defRPr>
                <a:solidFill>
                  <a:schemeClr val="tx1"/>
                </a:solidFill>
                <a:latin typeface="A3.OpenSans-San"/>
              </a:defRPr>
            </a:lvl8pPr>
            <a:lvl9pPr marL="3886200" indent="-228600" eaLnBrk="0" fontAlgn="base" hangingPunct="0">
              <a:spcBef>
                <a:spcPct val="0"/>
              </a:spcBef>
              <a:spcAft>
                <a:spcPct val="0"/>
              </a:spcAft>
              <a:defRPr>
                <a:solidFill>
                  <a:schemeClr val="tx1"/>
                </a:solidFill>
                <a:latin typeface="A3.OpenSans-San"/>
              </a:defRPr>
            </a:lvl9pPr>
          </a:lstStyle>
          <a:p>
            <a:pPr algn="ctr" defTabSz="912772" eaLnBrk="0" fontAlgn="base" hangingPunct="0">
              <a:spcBef>
                <a:spcPct val="0"/>
              </a:spcBef>
              <a:spcAft>
                <a:spcPct val="0"/>
              </a:spcAft>
              <a:buClrTx/>
            </a:pPr>
            <a:r>
              <a:rPr lang="en-US" sz="6000" b="1" kern="1200">
                <a:solidFill>
                  <a:srgbClr val="FF0000"/>
                </a:solidFill>
                <a:latin typeface="VNI-Avo" pitchFamily="2" charset="0"/>
                <a:ea typeface="+mn-ea"/>
                <a:cs typeface="+mn-cs"/>
              </a:rPr>
              <a:t>KHÔÛI ÑOÄNG</a:t>
            </a:r>
          </a:p>
        </p:txBody>
      </p:sp>
    </p:spTree>
    <p:extLst>
      <p:ext uri="{BB962C8B-B14F-4D97-AF65-F5344CB8AC3E}">
        <p14:creationId xmlns:p14="http://schemas.microsoft.com/office/powerpoint/2010/main" val="149365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9698"/>
                                        </p:tgtEl>
                                        <p:attrNameLst>
                                          <p:attrName>ppt_x</p:attrName>
                                          <p:attrName>ppt_y</p:attrName>
                                        </p:attrNameLst>
                                      </p:cBhvr>
                                    </p:animMotion>
                                    <p:animRot by="1500000">
                                      <p:cBhvr>
                                        <p:cTn id="7" dur="125" fill="hold">
                                          <p:stCondLst>
                                            <p:cond delay="0"/>
                                          </p:stCondLst>
                                        </p:cTn>
                                        <p:tgtEl>
                                          <p:spTgt spid="29698"/>
                                        </p:tgtEl>
                                        <p:attrNameLst>
                                          <p:attrName>r</p:attrName>
                                        </p:attrNameLst>
                                      </p:cBhvr>
                                    </p:animRot>
                                    <p:animRot by="-1500000">
                                      <p:cBhvr>
                                        <p:cTn id="8" dur="125" fill="hold">
                                          <p:stCondLst>
                                            <p:cond delay="125"/>
                                          </p:stCondLst>
                                        </p:cTn>
                                        <p:tgtEl>
                                          <p:spTgt spid="29698"/>
                                        </p:tgtEl>
                                        <p:attrNameLst>
                                          <p:attrName>r</p:attrName>
                                        </p:attrNameLst>
                                      </p:cBhvr>
                                    </p:animRot>
                                    <p:animRot by="-1500000">
                                      <p:cBhvr>
                                        <p:cTn id="9" dur="125" fill="hold">
                                          <p:stCondLst>
                                            <p:cond delay="250"/>
                                          </p:stCondLst>
                                        </p:cTn>
                                        <p:tgtEl>
                                          <p:spTgt spid="29698"/>
                                        </p:tgtEl>
                                        <p:attrNameLst>
                                          <p:attrName>r</p:attrName>
                                        </p:attrNameLst>
                                      </p:cBhvr>
                                    </p:animRot>
                                    <p:animRot by="1500000">
                                      <p:cBhvr>
                                        <p:cTn id="10" dur="125" fill="hold">
                                          <p:stCondLst>
                                            <p:cond delay="375"/>
                                          </p:stCondLst>
                                        </p:cTn>
                                        <p:tgtEl>
                                          <p:spTgt spid="296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583" y="188408"/>
            <a:ext cx="609143" cy="384680"/>
          </a:xfrm>
          <a:prstGeom prst="rect">
            <a:avLst/>
          </a:prstGeom>
          <a:noFill/>
        </p:spPr>
        <p:txBody>
          <a:bodyPr wrap="none" lIns="91240" tIns="45659" rIns="91240" bIns="45659" rtlCol="0">
            <a:spAutoFit/>
          </a:bodyPr>
          <a:lstStyle/>
          <a:p>
            <a:pPr defTabSz="912318">
              <a:buClrTx/>
            </a:pPr>
            <a:r>
              <a:rPr lang="en-US" sz="1900" kern="1200" dirty="0">
                <a:solidFill>
                  <a:prstClr val="white"/>
                </a:solidFill>
                <a:latin typeface="Calibri"/>
                <a:ea typeface="+mn-ea"/>
                <a:cs typeface="+mn-cs"/>
              </a:rPr>
              <a:t>Clip </a:t>
            </a:r>
          </a:p>
        </p:txBody>
      </p:sp>
      <p:pic>
        <p:nvPicPr>
          <p:cNvPr id="4" name="Xoay Xoay Xoay - Bài Hát Dạy Bé Đánh Răng - Tooth Brushing Song - Nhạc Thiếu Nhi Hay - Voi TV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
            <a:ext cx="12188825" cy="6856215"/>
          </a:xfrm>
          <a:prstGeom prst="rect">
            <a:avLst/>
          </a:prstGeom>
        </p:spPr>
      </p:pic>
    </p:spTree>
    <p:extLst>
      <p:ext uri="{BB962C8B-B14F-4D97-AF65-F5344CB8AC3E}">
        <p14:creationId xmlns:p14="http://schemas.microsoft.com/office/powerpoint/2010/main" val="2403758766"/>
      </p:ext>
    </p:extLst>
  </p:cSld>
  <p:clrMapOvr>
    <a:masterClrMapping/>
  </p:clrMapOvr>
  <p:transition spd="slow">
    <p:wipe/>
    <p:sndAc>
      <p:stSnd>
        <p:snd r:embed="rId4" name="click.wav"/>
      </p:stSnd>
    </p:sndAc>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 y="0"/>
            <a:ext cx="12188825"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71379" t="20025" r="2299" b="24802"/>
          <a:stretch/>
        </p:blipFill>
        <p:spPr>
          <a:xfrm rot="20520875">
            <a:off x="1304202" y="673634"/>
            <a:ext cx="2438583" cy="2875935"/>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29425" t="10830" r="28047" b="42989"/>
          <a:stretch/>
        </p:blipFill>
        <p:spPr>
          <a:xfrm rot="21395099">
            <a:off x="2125614" y="1925474"/>
            <a:ext cx="6527260" cy="3987959"/>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r="25600" b="32444"/>
          <a:stretch/>
        </p:blipFill>
        <p:spPr>
          <a:xfrm rot="21079812">
            <a:off x="525677" y="2911045"/>
            <a:ext cx="11398240" cy="5833713"/>
          </a:xfrm>
          <a:prstGeom prst="rect">
            <a:avLst/>
          </a:prstGeom>
        </p:spPr>
      </p:pic>
      <p:pic>
        <p:nvPicPr>
          <p:cNvPr id="15" name="图片 14"/>
          <p:cNvPicPr>
            <a:picLocks noChangeAspect="1"/>
          </p:cNvPicPr>
          <p:nvPr/>
        </p:nvPicPr>
        <p:blipFill rotWithShape="1">
          <a:blip r:embed="rId7">
            <a:extLst>
              <a:ext uri="{28A0092B-C50C-407E-A947-70E740481C1C}">
                <a14:useLocalDpi xmlns:a14="http://schemas.microsoft.com/office/drawing/2010/main" val="0"/>
              </a:ext>
            </a:extLst>
          </a:blip>
          <a:srcRect t="44955"/>
          <a:stretch/>
        </p:blipFill>
        <p:spPr>
          <a:xfrm>
            <a:off x="81" y="3083204"/>
            <a:ext cx="12188825" cy="3774965"/>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15403" t="6948" r="17586" b="9272"/>
          <a:stretch/>
        </p:blipFill>
        <p:spPr>
          <a:xfrm>
            <a:off x="1877446" y="476682"/>
            <a:ext cx="8167912" cy="5745655"/>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 y="0"/>
            <a:ext cx="12188825" cy="6858000"/>
          </a:xfrm>
          <a:prstGeom prst="rect">
            <a:avLst/>
          </a:prstGeom>
        </p:spPr>
      </p:pic>
      <p:sp>
        <p:nvSpPr>
          <p:cNvPr id="14" name="TextBox 13"/>
          <p:cNvSpPr txBox="1"/>
          <p:nvPr/>
        </p:nvSpPr>
        <p:spPr>
          <a:xfrm>
            <a:off x="-256563" y="2385763"/>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FF0000"/>
              </a:solidFill>
              <a:latin typeface="VNI-Avo" pitchFamily="2" charset="0"/>
              <a:ea typeface="+mn-ea"/>
              <a:cs typeface="+mn-cs"/>
            </a:endParaRPr>
          </a:p>
          <a:p>
            <a:pPr algn="ctr" defTabSz="905675">
              <a:buClrTx/>
            </a:pPr>
            <a:r>
              <a:rPr lang="en-US" sz="13200" b="1" kern="1200">
                <a:solidFill>
                  <a:srgbClr val="FF0000"/>
                </a:solidFill>
                <a:latin typeface="VNI-Avo" pitchFamily="2" charset="0"/>
                <a:ea typeface="+mn-ea"/>
                <a:cs typeface="+mn-cs"/>
              </a:rPr>
              <a:t>  </a:t>
            </a:r>
            <a:r>
              <a:rPr lang="en-US" sz="11100" b="1" kern="1200">
                <a:solidFill>
                  <a:srgbClr val="FF0000"/>
                </a:solidFill>
                <a:latin typeface="VNI-Avo" pitchFamily="2" charset="0"/>
                <a:ea typeface="+mn-ea"/>
                <a:cs typeface="+mn-cs"/>
              </a:rPr>
              <a:t>TIEÁT 2</a:t>
            </a:r>
            <a:endParaRPr lang="en-US" sz="11100" b="1" kern="1200" dirty="0">
              <a:solidFill>
                <a:srgbClr val="FF0000"/>
              </a:solidFill>
              <a:latin typeface="VNI-Avo" pitchFamily="2" charset="0"/>
              <a:ea typeface="+mn-ea"/>
              <a:cs typeface="+mn-cs"/>
            </a:endParaRPr>
          </a:p>
        </p:txBody>
      </p:sp>
    </p:spTree>
    <p:extLst>
      <p:ext uri="{BB962C8B-B14F-4D97-AF65-F5344CB8AC3E}">
        <p14:creationId xmlns:p14="http://schemas.microsoft.com/office/powerpoint/2010/main" val="1195093937"/>
      </p:ext>
    </p:extLst>
  </p:cSld>
  <p:clrMapOvr>
    <a:masterClrMapping/>
  </p:clrMapOvr>
  <mc:AlternateContent xmlns:mc="http://schemas.openxmlformats.org/markup-compatibility/2006" xmlns:p14="http://schemas.microsoft.com/office/powerpoint/2010/main">
    <mc:Choice Requires="p14">
      <p:transition spd="slow" p14:dur="1400" advTm="0">
        <p14:doors dir="vert"/>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 y="-16317"/>
            <a:ext cx="12188825" cy="687412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05377" y="-185227"/>
            <a:ext cx="12107870" cy="7362925"/>
          </a:xfrm>
          <a:prstGeom prst="rect">
            <a:avLst/>
          </a:prstGeom>
        </p:spPr>
      </p:pic>
      <p:sp>
        <p:nvSpPr>
          <p:cNvPr id="5" name="Rectangle 4"/>
          <p:cNvSpPr/>
          <p:nvPr/>
        </p:nvSpPr>
        <p:spPr>
          <a:xfrm>
            <a:off x="3688497" y="1897366"/>
            <a:ext cx="4812103" cy="1124097"/>
          </a:xfrm>
          <a:prstGeom prst="rect">
            <a:avLst/>
          </a:prstGeom>
          <a:ln>
            <a:noFill/>
          </a:ln>
        </p:spPr>
        <p:txBody>
          <a:bodyPr wrap="square" lIns="91972" tIns="46031" rIns="91972" bIns="46031">
            <a:spAutoFit/>
          </a:bodyPr>
          <a:lstStyle/>
          <a:p>
            <a:pPr algn="ctr" defTabSz="1229487">
              <a:buClrTx/>
              <a:defRPr/>
            </a:pPr>
            <a:r>
              <a:rPr lang="en-US" sz="6700" b="1" kern="1200" err="1">
                <a:ln w="22225">
                  <a:solidFill>
                    <a:srgbClr val="ED7D31"/>
                  </a:solidFill>
                  <a:prstDash val="solid"/>
                </a:ln>
                <a:solidFill>
                  <a:srgbClr val="FFFF00"/>
                </a:solidFill>
                <a:latin typeface="VNI-Avo" pitchFamily="2" charset="0"/>
                <a:ea typeface="+mn-ea"/>
                <a:cs typeface="+mn-cs"/>
              </a:rPr>
              <a:t>Luyeän</a:t>
            </a:r>
            <a:r>
              <a:rPr lang="en-US" sz="6700" b="1" kern="1200">
                <a:ln w="22225">
                  <a:solidFill>
                    <a:srgbClr val="ED7D31"/>
                  </a:solidFill>
                  <a:prstDash val="solid"/>
                </a:ln>
                <a:solidFill>
                  <a:srgbClr val="FFFF00"/>
                </a:solidFill>
                <a:latin typeface="VNI-Avo" pitchFamily="2" charset="0"/>
                <a:ea typeface="+mn-ea"/>
                <a:cs typeface="+mn-cs"/>
              </a:rPr>
              <a:t> ñoïc</a:t>
            </a:r>
            <a:endParaRPr lang="en-US" sz="6700" b="1" kern="1200" dirty="0">
              <a:ln w="22225">
                <a:solidFill>
                  <a:srgbClr val="ED7D31"/>
                </a:solidFill>
                <a:prstDash val="solid"/>
              </a:ln>
              <a:solidFill>
                <a:srgbClr val="FFFF00"/>
              </a:solidFill>
              <a:latin typeface="VNI-Avo" pitchFamily="2" charset="0"/>
              <a:ea typeface="+mn-ea"/>
              <a:cs typeface="+mn-cs"/>
            </a:endParaRPr>
          </a:p>
        </p:txBody>
      </p:sp>
    </p:spTree>
    <p:extLst>
      <p:ext uri="{BB962C8B-B14F-4D97-AF65-F5344CB8AC3E}">
        <p14:creationId xmlns:p14="http://schemas.microsoft.com/office/powerpoint/2010/main" val="972235284"/>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í hiệu sách - đọc">
            <a:extLst>
              <a:ext uri="{FF2B5EF4-FFF2-40B4-BE49-F238E27FC236}">
                <a16:creationId xmlns:a16="http://schemas.microsoft.com/office/drawing/2014/main" xmlns="" id="{3274CCF4-6E79-426D-A928-E1B29A40CE4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4185" y="0"/>
            <a:ext cx="931168" cy="91651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805" t="6682" r="61624" b="77241"/>
          <a:stretch/>
        </p:blipFill>
        <p:spPr>
          <a:xfrm>
            <a:off x="529052" y="2041029"/>
            <a:ext cx="3144314" cy="263094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370" t="6595" r="34971" b="77328"/>
          <a:stretch/>
        </p:blipFill>
        <p:spPr>
          <a:xfrm>
            <a:off x="4289631" y="13"/>
            <a:ext cx="3829612" cy="307834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4242" t="7250" r="10721" b="78003"/>
          <a:stretch/>
        </p:blipFill>
        <p:spPr>
          <a:xfrm>
            <a:off x="8845864" y="2001809"/>
            <a:ext cx="3167462" cy="2580001"/>
          </a:xfrm>
          <a:prstGeom prst="rect">
            <a:avLst/>
          </a:prstGeom>
        </p:spPr>
      </p:pic>
      <p:sp>
        <p:nvSpPr>
          <p:cNvPr id="6" name="TextBox 5"/>
          <p:cNvSpPr txBox="1"/>
          <p:nvPr/>
        </p:nvSpPr>
        <p:spPr>
          <a:xfrm>
            <a:off x="-441435" y="4324924"/>
            <a:ext cx="4603532" cy="1385477"/>
          </a:xfrm>
          <a:prstGeom prst="rect">
            <a:avLst/>
          </a:prstGeom>
          <a:noFill/>
        </p:spPr>
        <p:txBody>
          <a:bodyPr wrap="square" lIns="91767" tIns="45939" rIns="91767" bIns="45939" rtlCol="0">
            <a:spAutoFit/>
          </a:bodyPr>
          <a:lstStyle/>
          <a:p>
            <a:pPr algn="ctr" defTabSz="905675">
              <a:buClrTx/>
            </a:pPr>
            <a:endParaRPr lang="en-US" sz="2400" b="1" kern="1200" dirty="0">
              <a:solidFill>
                <a:schemeClr val="tx1"/>
              </a:solidFill>
              <a:latin typeface="VNI-Avo" pitchFamily="2" charset="0"/>
              <a:ea typeface="+mn-ea"/>
              <a:cs typeface="+mn-cs"/>
            </a:endParaRPr>
          </a:p>
          <a:p>
            <a:pPr algn="ctr" defTabSz="905675">
              <a:buClrTx/>
            </a:pPr>
            <a:r>
              <a:rPr lang="en-US" sz="6000" b="1" kern="1200">
                <a:solidFill>
                  <a:schemeClr val="tx1"/>
                </a:solidFill>
                <a:latin typeface="VNI-Avo" pitchFamily="2" charset="0"/>
                <a:ea typeface="+mn-ea"/>
                <a:cs typeface="+mn-cs"/>
              </a:rPr>
              <a:t>  </a:t>
            </a:r>
            <a:r>
              <a:rPr lang="en-US" sz="5500" b="1" kern="1200">
                <a:solidFill>
                  <a:schemeClr val="tx1"/>
                </a:solidFill>
                <a:latin typeface="VNI-Avo" pitchFamily="2" charset="0"/>
                <a:ea typeface="+mn-ea"/>
                <a:cs typeface="+mn-cs"/>
              </a:rPr>
              <a:t>hoa xoaøi</a:t>
            </a:r>
            <a:endParaRPr lang="en-US" sz="5500" b="1" kern="1200" dirty="0">
              <a:solidFill>
                <a:schemeClr val="tx1"/>
              </a:solidFill>
              <a:latin typeface="VNI-Avo" pitchFamily="2" charset="0"/>
              <a:ea typeface="+mn-ea"/>
              <a:cs typeface="+mn-cs"/>
            </a:endParaRPr>
          </a:p>
        </p:txBody>
      </p:sp>
      <p:sp>
        <p:nvSpPr>
          <p:cNvPr id="7" name="TextBox 6"/>
          <p:cNvSpPr txBox="1"/>
          <p:nvPr/>
        </p:nvSpPr>
        <p:spPr>
          <a:xfrm>
            <a:off x="3673366" y="2663764"/>
            <a:ext cx="4603532" cy="1385477"/>
          </a:xfrm>
          <a:prstGeom prst="rect">
            <a:avLst/>
          </a:prstGeom>
          <a:noFill/>
        </p:spPr>
        <p:txBody>
          <a:bodyPr wrap="square" lIns="91767" tIns="45939" rIns="91767" bIns="45939" rtlCol="0">
            <a:spAutoFit/>
          </a:bodyPr>
          <a:lstStyle/>
          <a:p>
            <a:pPr algn="ctr" defTabSz="905675">
              <a:buClrTx/>
            </a:pPr>
            <a:endParaRPr lang="en-US" sz="2400" b="1" kern="1200" dirty="0">
              <a:solidFill>
                <a:schemeClr val="tx1"/>
              </a:solidFill>
              <a:latin typeface="VNI-Avo" pitchFamily="2" charset="0"/>
              <a:ea typeface="+mn-ea"/>
              <a:cs typeface="+mn-cs"/>
            </a:endParaRPr>
          </a:p>
          <a:p>
            <a:pPr algn="ctr" defTabSz="905675">
              <a:buClrTx/>
            </a:pPr>
            <a:r>
              <a:rPr lang="en-US" sz="6000" b="1" kern="1200">
                <a:solidFill>
                  <a:schemeClr val="tx1"/>
                </a:solidFill>
                <a:latin typeface="VNI-Avo" pitchFamily="2" charset="0"/>
                <a:ea typeface="+mn-ea"/>
                <a:cs typeface="+mn-cs"/>
              </a:rPr>
              <a:t>  </a:t>
            </a:r>
            <a:r>
              <a:rPr lang="en-US" sz="5500" b="1" kern="1200">
                <a:solidFill>
                  <a:schemeClr val="tx1"/>
                </a:solidFill>
                <a:latin typeface="VNI-Avo" pitchFamily="2" charset="0"/>
                <a:ea typeface="+mn-ea"/>
                <a:cs typeface="+mn-cs"/>
              </a:rPr>
              <a:t>voøng xoaùy</a:t>
            </a:r>
            <a:endParaRPr lang="en-US" sz="5500" b="1" kern="1200" dirty="0">
              <a:solidFill>
                <a:schemeClr val="tx1"/>
              </a:solidFill>
              <a:latin typeface="VNI-Avo" pitchFamily="2" charset="0"/>
              <a:ea typeface="+mn-ea"/>
              <a:cs typeface="+mn-cs"/>
            </a:endParaRPr>
          </a:p>
        </p:txBody>
      </p:sp>
      <p:sp>
        <p:nvSpPr>
          <p:cNvPr id="8" name="TextBox 7"/>
          <p:cNvSpPr txBox="1"/>
          <p:nvPr/>
        </p:nvSpPr>
        <p:spPr>
          <a:xfrm>
            <a:off x="8001702" y="4324924"/>
            <a:ext cx="4603532" cy="1385477"/>
          </a:xfrm>
          <a:prstGeom prst="rect">
            <a:avLst/>
          </a:prstGeom>
          <a:noFill/>
        </p:spPr>
        <p:txBody>
          <a:bodyPr wrap="square" lIns="91767" tIns="45939" rIns="91767" bIns="45939" rtlCol="0">
            <a:spAutoFit/>
          </a:bodyPr>
          <a:lstStyle/>
          <a:p>
            <a:pPr algn="ctr" defTabSz="905675">
              <a:buClrTx/>
            </a:pPr>
            <a:endParaRPr lang="en-US" sz="2400" b="1" kern="1200" dirty="0">
              <a:solidFill>
                <a:schemeClr val="tx1"/>
              </a:solidFill>
              <a:latin typeface="VNI-Avo" pitchFamily="2" charset="0"/>
              <a:ea typeface="+mn-ea"/>
              <a:cs typeface="+mn-cs"/>
            </a:endParaRPr>
          </a:p>
          <a:p>
            <a:pPr algn="ctr" defTabSz="905675">
              <a:buClrTx/>
            </a:pPr>
            <a:r>
              <a:rPr lang="en-US" sz="6000" b="1" kern="1200">
                <a:solidFill>
                  <a:schemeClr val="tx1"/>
                </a:solidFill>
                <a:latin typeface="VNI-Avo" pitchFamily="2" charset="0"/>
                <a:ea typeface="+mn-ea"/>
                <a:cs typeface="+mn-cs"/>
              </a:rPr>
              <a:t>  </a:t>
            </a:r>
            <a:r>
              <a:rPr lang="en-US" sz="5500" b="1" kern="1200">
                <a:solidFill>
                  <a:schemeClr val="tx1"/>
                </a:solidFill>
                <a:latin typeface="VNI-Avo" pitchFamily="2" charset="0"/>
                <a:ea typeface="+mn-ea"/>
                <a:cs typeface="+mn-cs"/>
              </a:rPr>
              <a:t>nöùt toaùc</a:t>
            </a:r>
            <a:endParaRPr lang="en-US" sz="5500" b="1" kern="1200" dirty="0">
              <a:solidFill>
                <a:schemeClr val="tx1"/>
              </a:solidFill>
              <a:latin typeface="VNI-Avo" pitchFamily="2" charset="0"/>
              <a:ea typeface="+mn-ea"/>
              <a:cs typeface="+mn-cs"/>
            </a:endParaRPr>
          </a:p>
        </p:txBody>
      </p:sp>
      <p:cxnSp>
        <p:nvCxnSpPr>
          <p:cNvPr id="10" name="Straight Connector 9"/>
          <p:cNvCxnSpPr/>
          <p:nvPr/>
        </p:nvCxnSpPr>
        <p:spPr>
          <a:xfrm>
            <a:off x="2101209" y="5713681"/>
            <a:ext cx="14617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26368" y="4071568"/>
            <a:ext cx="14617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303467" y="5713681"/>
            <a:ext cx="14617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85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1144096-14F9-4068-5F2E-B4D66F6DA2C1}"/>
              </a:ext>
            </a:extLst>
          </p:cNvPr>
          <p:cNvSpPr txBox="1"/>
          <p:nvPr/>
        </p:nvSpPr>
        <p:spPr>
          <a:xfrm>
            <a:off x="553416" y="218932"/>
            <a:ext cx="11025809" cy="6763390"/>
          </a:xfrm>
          <a:prstGeom prst="rect">
            <a:avLst/>
          </a:prstGeom>
          <a:noFill/>
        </p:spPr>
        <p:txBody>
          <a:bodyPr wrap="square" rtlCol="0">
            <a:spAutoFit/>
          </a:bodyPr>
          <a:lstStyle/>
          <a:p>
            <a:pPr algn="ctr" defTabSz="608735">
              <a:buClrTx/>
              <a:defRPr/>
            </a:pPr>
            <a:r>
              <a:rPr lang="en-US" sz="3600" b="1" kern="1200" dirty="0" err="1">
                <a:solidFill>
                  <a:srgbClr val="05A263"/>
                </a:solidFill>
                <a:latin typeface="VNI-Avo" pitchFamily="2" charset="0"/>
                <a:ea typeface="Arial-Rounded" panose="020B0500000000000000" pitchFamily="34" charset="0"/>
                <a:cs typeface="Arial-Rounded" panose="020B0500000000000000" pitchFamily="34" charset="0"/>
              </a:rPr>
              <a:t>Taïo</a:t>
            </a:r>
            <a:r>
              <a:rPr lang="en-US" sz="3600" b="1" kern="1200" dirty="0">
                <a:solidFill>
                  <a:srgbClr val="05A263"/>
                </a:solidFill>
                <a:latin typeface="VNI-Avo" pitchFamily="2" charset="0"/>
                <a:ea typeface="Arial-Rounded" panose="020B0500000000000000" pitchFamily="34" charset="0"/>
                <a:cs typeface="Arial-Rounded" panose="020B0500000000000000" pitchFamily="34" charset="0"/>
              </a:rPr>
              <a:t> </a:t>
            </a:r>
            <a:r>
              <a:rPr lang="en-US" sz="3600" b="1" kern="1200" dirty="0" err="1">
                <a:solidFill>
                  <a:srgbClr val="05A263"/>
                </a:solidFill>
                <a:latin typeface="VNI-Avo" pitchFamily="2" charset="0"/>
                <a:ea typeface="Arial-Rounded" panose="020B0500000000000000" pitchFamily="34" charset="0"/>
                <a:cs typeface="Arial-Rounded" panose="020B0500000000000000" pitchFamily="34" charset="0"/>
              </a:rPr>
              <a:t>daùng</a:t>
            </a:r>
            <a:r>
              <a:rPr lang="en-US" sz="3600" b="1" kern="1200" dirty="0">
                <a:solidFill>
                  <a:srgbClr val="05A263"/>
                </a:solidFill>
                <a:latin typeface="VNI-Avo" pitchFamily="2" charset="0"/>
                <a:ea typeface="Arial-Rounded" panose="020B0500000000000000" pitchFamily="34" charset="0"/>
                <a:cs typeface="Arial-Rounded" panose="020B0500000000000000" pitchFamily="34" charset="0"/>
              </a:rPr>
              <a:t> </a:t>
            </a:r>
            <a:r>
              <a:rPr lang="en-US" sz="3600" b="1" kern="1200" dirty="0" err="1">
                <a:solidFill>
                  <a:srgbClr val="05A263"/>
                </a:solidFill>
                <a:latin typeface="VNI-Avo" pitchFamily="2" charset="0"/>
                <a:ea typeface="Arial-Rounded" panose="020B0500000000000000" pitchFamily="34" charset="0"/>
                <a:cs typeface="Arial-Rounded" panose="020B0500000000000000" pitchFamily="34" charset="0"/>
              </a:rPr>
              <a:t>chuïp</a:t>
            </a:r>
            <a:r>
              <a:rPr lang="en-US" sz="3600" b="1" kern="1200" dirty="0">
                <a:solidFill>
                  <a:srgbClr val="05A263"/>
                </a:solidFill>
                <a:latin typeface="VNI-Avo" pitchFamily="2" charset="0"/>
                <a:ea typeface="Arial-Rounded" panose="020B0500000000000000" pitchFamily="34" charset="0"/>
                <a:cs typeface="Arial-Rounded" panose="020B0500000000000000" pitchFamily="34" charset="0"/>
              </a:rPr>
              <a:t> </a:t>
            </a:r>
            <a:r>
              <a:rPr lang="en-US" sz="3600" b="1" kern="1200" dirty="0" err="1">
                <a:solidFill>
                  <a:srgbClr val="05A263"/>
                </a:solidFill>
                <a:latin typeface="VNI-Avo" pitchFamily="2" charset="0"/>
                <a:ea typeface="Arial-Rounded" panose="020B0500000000000000" pitchFamily="34" charset="0"/>
                <a:cs typeface="Arial-Rounded" panose="020B0500000000000000" pitchFamily="34" charset="0"/>
              </a:rPr>
              <a:t>aûnh</a:t>
            </a:r>
            <a:r>
              <a:rPr lang="en-US" sz="3600" b="1" kern="1200" dirty="0">
                <a:solidFill>
                  <a:srgbClr val="05A263"/>
                </a:solidFill>
                <a:latin typeface="VNI-Avo" pitchFamily="2" charset="0"/>
                <a:ea typeface="Arial-Rounded" panose="020B0500000000000000" pitchFamily="34" charset="0"/>
                <a:cs typeface="Arial-Rounded" panose="020B0500000000000000" pitchFamily="34" charset="0"/>
              </a:rPr>
              <a:t> </a:t>
            </a:r>
            <a:r>
              <a:rPr lang="en-US" sz="3600" b="1" kern="1200" dirty="0" err="1">
                <a:solidFill>
                  <a:srgbClr val="05A263"/>
                </a:solidFill>
                <a:latin typeface="VNI-Avo" pitchFamily="2" charset="0"/>
                <a:ea typeface="Arial-Rounded" panose="020B0500000000000000" pitchFamily="34" charset="0"/>
                <a:cs typeface="Arial-Rounded" panose="020B0500000000000000" pitchFamily="34" charset="0"/>
              </a:rPr>
              <a:t>cuøng</a:t>
            </a:r>
            <a:r>
              <a:rPr lang="en-US" sz="3600" b="1" kern="1200" dirty="0">
                <a:solidFill>
                  <a:srgbClr val="05A263"/>
                </a:solidFill>
                <a:latin typeface="VNI-Avo" pitchFamily="2" charset="0"/>
                <a:ea typeface="Arial-Rounded" panose="020B0500000000000000" pitchFamily="34" charset="0"/>
                <a:cs typeface="Arial-Rounded" panose="020B0500000000000000" pitchFamily="34" charset="0"/>
              </a:rPr>
              <a:t> </a:t>
            </a:r>
            <a:r>
              <a:rPr lang="en-US" sz="3600" b="1" kern="1200" dirty="0" err="1">
                <a:solidFill>
                  <a:srgbClr val="05A263"/>
                </a:solidFill>
                <a:latin typeface="VNI-Avo" pitchFamily="2" charset="0"/>
                <a:ea typeface="Arial-Rounded" panose="020B0500000000000000" pitchFamily="34" charset="0"/>
                <a:cs typeface="Arial-Rounded" panose="020B0500000000000000" pitchFamily="34" charset="0"/>
              </a:rPr>
              <a:t>hoa</a:t>
            </a:r>
            <a:endParaRPr lang="en-US" sz="3600" b="1" kern="1200" dirty="0">
              <a:solidFill>
                <a:srgbClr val="05A263"/>
              </a:solidFill>
              <a:latin typeface="VNI-Avo" pitchFamily="2" charset="0"/>
              <a:ea typeface="Arial-Rounded" panose="020B0500000000000000" pitchFamily="34" charset="0"/>
              <a:cs typeface="Arial-Rounded" panose="020B0500000000000000" pitchFamily="34" charset="0"/>
            </a:endParaRPr>
          </a:p>
          <a:p>
            <a:pPr algn="just" defTabSz="608735">
              <a:lnSpc>
                <a:spcPts val="5067"/>
              </a:lnSpc>
              <a:buClrTx/>
              <a:defRPr/>
            </a:pP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Ñaø</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Laït</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vöøa</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troàng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theâm</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moät</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loaøi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hoa</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laï</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Ñoù</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laø</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hoa</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oaûi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höông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a:t>
            </a:r>
          </a:p>
          <a:p>
            <a:pPr algn="just" defTabSz="608735">
              <a:lnSpc>
                <a:spcPts val="5067"/>
              </a:lnSpc>
              <a:buClrTx/>
              <a:defRPr/>
            </a:pP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Nhieàu</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ngöôøi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ñua</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nhau</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ñeán</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xem</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vaø</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taïo</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daùng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chuïp</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aûnh</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cuøng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hoa</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Coù</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ngöôøi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xoay</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löng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taïo</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daùng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Coù</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ngöôøi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ngoài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xuoáng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beân</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hoa</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Coù</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nhöõng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ngöôøi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khoaùc</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vai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nhau</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Laïi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coù</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nhöõng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ngöôøi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dang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tay</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taïo</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daùng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bay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treân</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vöôøn</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hoa</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a:t>
            </a:r>
          </a:p>
          <a:p>
            <a:pPr algn="just" defTabSz="608735">
              <a:lnSpc>
                <a:spcPts val="5067"/>
              </a:lnSpc>
              <a:buClrTx/>
              <a:defRPr/>
            </a:pP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Ai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naáy</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ñeàu</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töôi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cöôøi</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raïng</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 </a:t>
            </a:r>
            <a:r>
              <a:rPr lang="en-US" sz="3600" kern="1200" dirty="0" err="1">
                <a:solidFill>
                  <a:prstClr val="black"/>
                </a:solidFill>
                <a:latin typeface="VNI-Avo" pitchFamily="2" charset="0"/>
                <a:ea typeface="Arial-Rounded" panose="020B0500000000000000" pitchFamily="34" charset="0"/>
                <a:cs typeface="Arial-Rounded" panose="020B0500000000000000" pitchFamily="34" charset="0"/>
              </a:rPr>
              <a:t>rôõ</a:t>
            </a:r>
            <a:r>
              <a:rPr lang="en-US" sz="3600" kern="1200" dirty="0">
                <a:solidFill>
                  <a:prstClr val="black"/>
                </a:solidFill>
                <a:latin typeface="VNI-Avo" pitchFamily="2" charset="0"/>
                <a:ea typeface="Arial-Rounded" panose="020B0500000000000000" pitchFamily="34" charset="0"/>
                <a:cs typeface="Arial-Rounded" panose="020B0500000000000000" pitchFamily="34" charset="0"/>
              </a:rPr>
              <a:t>.</a:t>
            </a:r>
          </a:p>
          <a:p>
            <a:endParaRPr lang="vi-VN" dirty="0"/>
          </a:p>
        </p:txBody>
      </p:sp>
      <p:sp>
        <p:nvSpPr>
          <p:cNvPr id="3" name="TextBox 2">
            <a:extLst>
              <a:ext uri="{FF2B5EF4-FFF2-40B4-BE49-F238E27FC236}">
                <a16:creationId xmlns:a16="http://schemas.microsoft.com/office/drawing/2014/main" xmlns="" id="{D275C4EB-2B41-B810-F609-7A4456859CBD}"/>
              </a:ext>
            </a:extLst>
          </p:cNvPr>
          <p:cNvSpPr txBox="1"/>
          <p:nvPr/>
        </p:nvSpPr>
        <p:spPr>
          <a:xfrm>
            <a:off x="821635" y="657496"/>
            <a:ext cx="652532" cy="646331"/>
          </a:xfrm>
          <a:prstGeom prst="rect">
            <a:avLst/>
          </a:prstGeom>
          <a:noFill/>
        </p:spPr>
        <p:txBody>
          <a:bodyPr wrap="square" rtlCol="0">
            <a:spAutoFit/>
          </a:bodyPr>
          <a:lstStyle/>
          <a:p>
            <a:r>
              <a:rPr lang="en-US" sz="3600" dirty="0">
                <a:solidFill>
                  <a:srgbClr val="FF0000"/>
                </a:solidFill>
              </a:rPr>
              <a:t>1</a:t>
            </a:r>
            <a:endParaRPr lang="vi-VN" sz="3600" dirty="0">
              <a:solidFill>
                <a:srgbClr val="FF0000"/>
              </a:solidFill>
            </a:endParaRPr>
          </a:p>
        </p:txBody>
      </p:sp>
      <p:sp>
        <p:nvSpPr>
          <p:cNvPr id="5" name="TextBox 4">
            <a:extLst>
              <a:ext uri="{FF2B5EF4-FFF2-40B4-BE49-F238E27FC236}">
                <a16:creationId xmlns:a16="http://schemas.microsoft.com/office/drawing/2014/main" xmlns="" id="{01963385-FCD0-3567-DF28-4A892D9E2CA9}"/>
              </a:ext>
            </a:extLst>
          </p:cNvPr>
          <p:cNvSpPr txBox="1"/>
          <p:nvPr/>
        </p:nvSpPr>
        <p:spPr>
          <a:xfrm>
            <a:off x="10497585" y="657496"/>
            <a:ext cx="652532" cy="646331"/>
          </a:xfrm>
          <a:prstGeom prst="rect">
            <a:avLst/>
          </a:prstGeom>
          <a:noFill/>
        </p:spPr>
        <p:txBody>
          <a:bodyPr wrap="square" rtlCol="0">
            <a:spAutoFit/>
          </a:bodyPr>
          <a:lstStyle/>
          <a:p>
            <a:r>
              <a:rPr lang="en-US" sz="3600" dirty="0">
                <a:solidFill>
                  <a:srgbClr val="FF0000"/>
                </a:solidFill>
              </a:rPr>
              <a:t>2</a:t>
            </a:r>
            <a:endParaRPr lang="vi-VN" sz="3600" dirty="0">
              <a:solidFill>
                <a:srgbClr val="FF0000"/>
              </a:solidFill>
            </a:endParaRPr>
          </a:p>
        </p:txBody>
      </p:sp>
      <p:sp>
        <p:nvSpPr>
          <p:cNvPr id="6" name="TextBox 5">
            <a:extLst>
              <a:ext uri="{FF2B5EF4-FFF2-40B4-BE49-F238E27FC236}">
                <a16:creationId xmlns:a16="http://schemas.microsoft.com/office/drawing/2014/main" xmlns="" id="{42AF126E-C255-9D7B-EC5D-C8E00DD44D91}"/>
              </a:ext>
            </a:extLst>
          </p:cNvPr>
          <p:cNvSpPr txBox="1"/>
          <p:nvPr/>
        </p:nvSpPr>
        <p:spPr>
          <a:xfrm>
            <a:off x="821635" y="2100469"/>
            <a:ext cx="652532" cy="646331"/>
          </a:xfrm>
          <a:prstGeom prst="rect">
            <a:avLst/>
          </a:prstGeom>
          <a:noFill/>
        </p:spPr>
        <p:txBody>
          <a:bodyPr wrap="square" rtlCol="0">
            <a:spAutoFit/>
          </a:bodyPr>
          <a:lstStyle/>
          <a:p>
            <a:r>
              <a:rPr lang="en-US" sz="3600" dirty="0">
                <a:solidFill>
                  <a:srgbClr val="FF0000"/>
                </a:solidFill>
              </a:rPr>
              <a:t>3</a:t>
            </a:r>
            <a:endParaRPr lang="vi-VN" sz="3600" dirty="0">
              <a:solidFill>
                <a:srgbClr val="FF0000"/>
              </a:solidFill>
            </a:endParaRPr>
          </a:p>
        </p:txBody>
      </p:sp>
      <p:sp>
        <p:nvSpPr>
          <p:cNvPr id="7" name="TextBox 6">
            <a:extLst>
              <a:ext uri="{FF2B5EF4-FFF2-40B4-BE49-F238E27FC236}">
                <a16:creationId xmlns:a16="http://schemas.microsoft.com/office/drawing/2014/main" xmlns="" id="{BDF655DF-C9AD-45BF-5278-4523C1603A70}"/>
              </a:ext>
            </a:extLst>
          </p:cNvPr>
          <p:cNvSpPr txBox="1"/>
          <p:nvPr/>
        </p:nvSpPr>
        <p:spPr>
          <a:xfrm>
            <a:off x="7360926" y="2705188"/>
            <a:ext cx="652532" cy="646331"/>
          </a:xfrm>
          <a:prstGeom prst="rect">
            <a:avLst/>
          </a:prstGeom>
          <a:noFill/>
        </p:spPr>
        <p:txBody>
          <a:bodyPr wrap="square" rtlCol="0">
            <a:spAutoFit/>
          </a:bodyPr>
          <a:lstStyle/>
          <a:p>
            <a:r>
              <a:rPr lang="en-US" sz="3600" dirty="0">
                <a:solidFill>
                  <a:srgbClr val="FF0000"/>
                </a:solidFill>
              </a:rPr>
              <a:t>4</a:t>
            </a:r>
            <a:endParaRPr lang="vi-VN" sz="3600" dirty="0">
              <a:solidFill>
                <a:srgbClr val="FF0000"/>
              </a:solidFill>
            </a:endParaRPr>
          </a:p>
        </p:txBody>
      </p:sp>
      <p:sp>
        <p:nvSpPr>
          <p:cNvPr id="8" name="TextBox 7">
            <a:extLst>
              <a:ext uri="{FF2B5EF4-FFF2-40B4-BE49-F238E27FC236}">
                <a16:creationId xmlns:a16="http://schemas.microsoft.com/office/drawing/2014/main" xmlns="" id="{E77C5AFF-F5CC-5B39-9A3C-B3D14898AD92}"/>
              </a:ext>
            </a:extLst>
          </p:cNvPr>
          <p:cNvSpPr txBox="1"/>
          <p:nvPr/>
        </p:nvSpPr>
        <p:spPr>
          <a:xfrm>
            <a:off x="3906217" y="3277461"/>
            <a:ext cx="652532" cy="646331"/>
          </a:xfrm>
          <a:prstGeom prst="rect">
            <a:avLst/>
          </a:prstGeom>
          <a:noFill/>
        </p:spPr>
        <p:txBody>
          <a:bodyPr wrap="square" rtlCol="0">
            <a:spAutoFit/>
          </a:bodyPr>
          <a:lstStyle/>
          <a:p>
            <a:r>
              <a:rPr lang="en-US" sz="3600" dirty="0">
                <a:solidFill>
                  <a:srgbClr val="FF0000"/>
                </a:solidFill>
              </a:rPr>
              <a:t>5</a:t>
            </a:r>
            <a:endParaRPr lang="vi-VN" sz="3600" dirty="0">
              <a:solidFill>
                <a:srgbClr val="FF0000"/>
              </a:solidFill>
            </a:endParaRPr>
          </a:p>
        </p:txBody>
      </p:sp>
      <p:sp>
        <p:nvSpPr>
          <p:cNvPr id="9" name="TextBox 8">
            <a:extLst>
              <a:ext uri="{FF2B5EF4-FFF2-40B4-BE49-F238E27FC236}">
                <a16:creationId xmlns:a16="http://schemas.microsoft.com/office/drawing/2014/main" xmlns="" id="{65D6588E-3E2D-F126-2986-6A29E8DD1964}"/>
              </a:ext>
            </a:extLst>
          </p:cNvPr>
          <p:cNvSpPr txBox="1"/>
          <p:nvPr/>
        </p:nvSpPr>
        <p:spPr>
          <a:xfrm>
            <a:off x="290892" y="3923792"/>
            <a:ext cx="525047" cy="646331"/>
          </a:xfrm>
          <a:prstGeom prst="rect">
            <a:avLst/>
          </a:prstGeom>
          <a:noFill/>
        </p:spPr>
        <p:txBody>
          <a:bodyPr wrap="square" rtlCol="0">
            <a:spAutoFit/>
          </a:bodyPr>
          <a:lstStyle/>
          <a:p>
            <a:r>
              <a:rPr lang="en-US" sz="3600" dirty="0">
                <a:solidFill>
                  <a:srgbClr val="FF0000"/>
                </a:solidFill>
              </a:rPr>
              <a:t>6</a:t>
            </a:r>
            <a:endParaRPr lang="vi-VN" sz="3600" dirty="0">
              <a:solidFill>
                <a:srgbClr val="FF0000"/>
              </a:solidFill>
            </a:endParaRPr>
          </a:p>
        </p:txBody>
      </p:sp>
      <p:sp>
        <p:nvSpPr>
          <p:cNvPr id="10" name="TextBox 9">
            <a:extLst>
              <a:ext uri="{FF2B5EF4-FFF2-40B4-BE49-F238E27FC236}">
                <a16:creationId xmlns:a16="http://schemas.microsoft.com/office/drawing/2014/main" xmlns="" id="{38070807-E392-906F-118A-3C844F6EE071}"/>
              </a:ext>
            </a:extLst>
          </p:cNvPr>
          <p:cNvSpPr txBox="1"/>
          <p:nvPr/>
        </p:nvSpPr>
        <p:spPr>
          <a:xfrm>
            <a:off x="810243" y="5992737"/>
            <a:ext cx="652532" cy="646331"/>
          </a:xfrm>
          <a:prstGeom prst="rect">
            <a:avLst/>
          </a:prstGeom>
          <a:noFill/>
        </p:spPr>
        <p:txBody>
          <a:bodyPr wrap="square" rtlCol="0">
            <a:spAutoFit/>
          </a:bodyPr>
          <a:lstStyle/>
          <a:p>
            <a:r>
              <a:rPr lang="en-US" sz="3600" dirty="0">
                <a:solidFill>
                  <a:srgbClr val="FF0000"/>
                </a:solidFill>
              </a:rPr>
              <a:t>8</a:t>
            </a:r>
            <a:endParaRPr lang="vi-VN" sz="3600" dirty="0">
              <a:solidFill>
                <a:srgbClr val="FF0000"/>
              </a:solidFill>
            </a:endParaRPr>
          </a:p>
        </p:txBody>
      </p:sp>
      <p:sp>
        <p:nvSpPr>
          <p:cNvPr id="11" name="TextBox 10">
            <a:extLst>
              <a:ext uri="{FF2B5EF4-FFF2-40B4-BE49-F238E27FC236}">
                <a16:creationId xmlns:a16="http://schemas.microsoft.com/office/drawing/2014/main" xmlns="" id="{66A72E4D-059B-9B68-D6A9-CA385915F161}"/>
              </a:ext>
            </a:extLst>
          </p:cNvPr>
          <p:cNvSpPr txBox="1"/>
          <p:nvPr/>
        </p:nvSpPr>
        <p:spPr>
          <a:xfrm>
            <a:off x="9266721" y="3923792"/>
            <a:ext cx="652532" cy="646331"/>
          </a:xfrm>
          <a:prstGeom prst="rect">
            <a:avLst/>
          </a:prstGeom>
          <a:noFill/>
        </p:spPr>
        <p:txBody>
          <a:bodyPr wrap="square" rtlCol="0">
            <a:spAutoFit/>
          </a:bodyPr>
          <a:lstStyle/>
          <a:p>
            <a:r>
              <a:rPr lang="en-US" sz="3600" dirty="0">
                <a:solidFill>
                  <a:srgbClr val="FF0000"/>
                </a:solidFill>
              </a:rPr>
              <a:t>7</a:t>
            </a:r>
            <a:endParaRPr lang="vi-VN" sz="3600" dirty="0">
              <a:solidFill>
                <a:srgbClr val="FF0000"/>
              </a:solidFill>
            </a:endParaRPr>
          </a:p>
        </p:txBody>
      </p:sp>
      <p:cxnSp>
        <p:nvCxnSpPr>
          <p:cNvPr id="13" name="Straight Connector 12">
            <a:extLst>
              <a:ext uri="{FF2B5EF4-FFF2-40B4-BE49-F238E27FC236}">
                <a16:creationId xmlns:a16="http://schemas.microsoft.com/office/drawing/2014/main" xmlns="" id="{B4102BC7-0116-39BB-0385-9C120D4328CD}"/>
              </a:ext>
            </a:extLst>
          </p:cNvPr>
          <p:cNvCxnSpPr>
            <a:cxnSpLocks/>
          </p:cNvCxnSpPr>
          <p:nvPr/>
        </p:nvCxnSpPr>
        <p:spPr>
          <a:xfrm>
            <a:off x="5141844" y="4570123"/>
            <a:ext cx="14709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44A1F10-718C-E3EA-5C58-AE7BDC98C04B}"/>
              </a:ext>
            </a:extLst>
          </p:cNvPr>
          <p:cNvCxnSpPr/>
          <p:nvPr/>
        </p:nvCxnSpPr>
        <p:spPr>
          <a:xfrm>
            <a:off x="10293764" y="3351519"/>
            <a:ext cx="12854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3656081-902A-59B7-F50A-7C57908DD21A}"/>
              </a:ext>
            </a:extLst>
          </p:cNvPr>
          <p:cNvCxnSpPr>
            <a:cxnSpLocks/>
          </p:cNvCxnSpPr>
          <p:nvPr/>
        </p:nvCxnSpPr>
        <p:spPr>
          <a:xfrm>
            <a:off x="2093844" y="2034208"/>
            <a:ext cx="9541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38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1233915" y="300032"/>
            <a:ext cx="8682809"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prstClr val="black"/>
                </a:solidFill>
                <a:latin typeface="VNI-Avo" pitchFamily="2" charset="0"/>
              </a:rPr>
              <a:t>      Luyeän ñoïc töø khoù</a:t>
            </a:r>
            <a:endParaRPr lang="en-US" sz="4800" kern="1200" dirty="0">
              <a:solidFill>
                <a:prstClr val="black"/>
              </a:solidFill>
              <a:latin typeface="VNI-Avo" pitchFamily="2" charset="0"/>
            </a:endParaRPr>
          </a:p>
        </p:txBody>
      </p:sp>
      <p:sp>
        <p:nvSpPr>
          <p:cNvPr id="7" name="Rounded Rectangle 6"/>
          <p:cNvSpPr/>
          <p:nvPr/>
        </p:nvSpPr>
        <p:spPr>
          <a:xfrm>
            <a:off x="12" y="1339264"/>
            <a:ext cx="4864032"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      oaûi höông</a:t>
            </a:r>
            <a:endParaRPr lang="en-US" sz="4800" kern="1200" dirty="0">
              <a:solidFill>
                <a:srgbClr val="FF0000"/>
              </a:solidFill>
              <a:latin typeface="VNI-Avo" pitchFamily="2" charset="0"/>
            </a:endParaRPr>
          </a:p>
        </p:txBody>
      </p:sp>
      <p:sp>
        <p:nvSpPr>
          <p:cNvPr id="8" name="Rounded Rectangle 7"/>
          <p:cNvSpPr/>
          <p:nvPr/>
        </p:nvSpPr>
        <p:spPr>
          <a:xfrm>
            <a:off x="6195751" y="1351524"/>
            <a:ext cx="4053359"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xoay löng</a:t>
            </a:r>
            <a:endParaRPr lang="en-US" sz="4800" kern="1200" dirty="0">
              <a:solidFill>
                <a:srgbClr val="FF0000"/>
              </a:solidFill>
              <a:latin typeface="VNI-Avo" pitchFamily="2" charset="0"/>
            </a:endParaRPr>
          </a:p>
        </p:txBody>
      </p:sp>
      <p:sp>
        <p:nvSpPr>
          <p:cNvPr id="9" name="Rounded Rectangle 8"/>
          <p:cNvSpPr/>
          <p:nvPr/>
        </p:nvSpPr>
        <p:spPr>
          <a:xfrm>
            <a:off x="720276" y="2422352"/>
            <a:ext cx="4053359"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khoaùc vai</a:t>
            </a:r>
            <a:endParaRPr lang="en-US" sz="4800" kern="1200" dirty="0">
              <a:solidFill>
                <a:srgbClr val="FF0000"/>
              </a:solidFill>
              <a:latin typeface="VNI-Avo" pitchFamily="2" charset="0"/>
            </a:endParaRPr>
          </a:p>
        </p:txBody>
      </p:sp>
      <p:sp>
        <p:nvSpPr>
          <p:cNvPr id="10" name="Rounded Rectangle 9"/>
          <p:cNvSpPr/>
          <p:nvPr/>
        </p:nvSpPr>
        <p:spPr>
          <a:xfrm>
            <a:off x="5416036" y="2422352"/>
            <a:ext cx="5982962" cy="5936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275" tIns="45659" rIns="91275" bIns="45659" rtlCol="0" anchor="ctr"/>
          <a:lstStyle/>
          <a:p>
            <a:pPr algn="just" defTabSz="456337">
              <a:buClrTx/>
            </a:pPr>
            <a:r>
              <a:rPr lang="en-US" sz="4800" kern="1200">
                <a:solidFill>
                  <a:srgbClr val="FF0000"/>
                </a:solidFill>
                <a:latin typeface="VNI-Avo" pitchFamily="2" charset="0"/>
              </a:rPr>
              <a:t>      raïng rôõ</a:t>
            </a:r>
            <a:endParaRPr lang="en-US" sz="4800" kern="1200" dirty="0">
              <a:solidFill>
                <a:srgbClr val="FF0000"/>
              </a:solidFill>
              <a:latin typeface="VNI-Avo" pitchFamily="2" charset="0"/>
            </a:endParaRPr>
          </a:p>
        </p:txBody>
      </p:sp>
      <p:pic>
        <p:nvPicPr>
          <p:cNvPr id="12" name="Hình câu hỏi">
            <a:extLst>
              <a:ext uri="{FF2B5EF4-FFF2-40B4-BE49-F238E27FC236}">
                <a16:creationId xmlns:a16="http://schemas.microsoft.com/office/drawing/2014/main" xmlns="" id="{DB1A5702-FB81-450F-BF8C-24F34274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81" y="3510565"/>
            <a:ext cx="609441" cy="609600"/>
          </a:xfrm>
          <a:prstGeom prst="roundRect">
            <a:avLst>
              <a:gd name="adj" fmla="val 5535"/>
            </a:avLst>
          </a:prstGeom>
          <a:ln w="28575">
            <a:noFill/>
          </a:ln>
          <a:effectLst>
            <a:outerShdw blurRad="38100" dist="12700" dir="6000000" sx="101000" sy="101000" algn="ctr" rotWithShape="0">
              <a:sysClr val="windowText" lastClr="000000">
                <a:lumMod val="95000"/>
                <a:lumOff val="5000"/>
                <a:alpha val="40000"/>
              </a:sysClr>
            </a:outerShdw>
          </a:effectLst>
        </p:spPr>
      </p:pic>
      <p:sp>
        <p:nvSpPr>
          <p:cNvPr id="13" name="Nội dung câu hỏi">
            <a:extLst>
              <a:ext uri="{FF2B5EF4-FFF2-40B4-BE49-F238E27FC236}">
                <a16:creationId xmlns:a16="http://schemas.microsoft.com/office/drawing/2014/main" xmlns="" id="{DCBC7968-445C-4EC4-AF77-B3D0A2D860C7}"/>
              </a:ext>
            </a:extLst>
          </p:cNvPr>
          <p:cNvSpPr txBox="1"/>
          <p:nvPr/>
        </p:nvSpPr>
        <p:spPr>
          <a:xfrm>
            <a:off x="803823" y="3504624"/>
            <a:ext cx="10783832" cy="615547"/>
          </a:xfrm>
          <a:prstGeom prst="rect">
            <a:avLst/>
          </a:prstGeom>
          <a:noFill/>
        </p:spPr>
        <p:txBody>
          <a:bodyPr wrap="square" lIns="121808" tIns="60904" rIns="121808" bIns="60904" rtlCol="0">
            <a:spAutoFit/>
          </a:bodyPr>
          <a:lstStyle/>
          <a:p>
            <a:pPr defTabSz="913593">
              <a:buClrTx/>
              <a:defRPr/>
            </a:pPr>
            <a:r>
              <a:rPr lang="en-US" sz="3200" b="1">
                <a:solidFill>
                  <a:prstClr val="black"/>
                </a:solidFill>
                <a:latin typeface="VNI-Avo" pitchFamily="2" charset="0"/>
                <a:ea typeface="+mn-ea"/>
                <a:cs typeface="+mn-cs"/>
              </a:rPr>
              <a:t>Ñaø Laït vöøa troàng theâm loaøi hoa gì?</a:t>
            </a:r>
            <a:endParaRPr lang="vi-VN" sz="3200" b="1">
              <a:solidFill>
                <a:prstClr val="black"/>
              </a:solidFill>
              <a:ea typeface="+mn-ea"/>
              <a:cs typeface="+mn-cs"/>
            </a:endParaRPr>
          </a:p>
        </p:txBody>
      </p:sp>
      <p:sp>
        <p:nvSpPr>
          <p:cNvPr id="3" name="Right Arrow 2"/>
          <p:cNvSpPr/>
          <p:nvPr/>
        </p:nvSpPr>
        <p:spPr>
          <a:xfrm>
            <a:off x="194401" y="4465205"/>
            <a:ext cx="1991111" cy="6155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60" tIns="45681" rIns="91360" bIns="45681" rtlCol="0" anchor="ctr"/>
          <a:lstStyle/>
          <a:p>
            <a:pPr algn="ctr" defTabSz="912318">
              <a:buClrTx/>
            </a:pPr>
            <a:endParaRPr lang="vi-VN" sz="1900" kern="1200">
              <a:solidFill>
                <a:prstClr val="white"/>
              </a:solidFill>
            </a:endParaRPr>
          </a:p>
        </p:txBody>
      </p:sp>
      <p:sp>
        <p:nvSpPr>
          <p:cNvPr id="2" name="Rectangle 1"/>
          <p:cNvSpPr/>
          <p:nvPr/>
        </p:nvSpPr>
        <p:spPr>
          <a:xfrm>
            <a:off x="2185513" y="4422173"/>
            <a:ext cx="9667101" cy="646331"/>
          </a:xfrm>
          <a:prstGeom prst="rect">
            <a:avLst/>
          </a:prstGeom>
        </p:spPr>
        <p:txBody>
          <a:bodyPr wrap="square" lIns="91360" tIns="45681" rIns="91360" bIns="45681">
            <a:spAutoFit/>
          </a:bodyPr>
          <a:lstStyle/>
          <a:p>
            <a:pPr defTabSz="913639">
              <a:buClrTx/>
            </a:pPr>
            <a:r>
              <a:rPr lang="en-US" sz="3600" b="1" kern="1200">
                <a:solidFill>
                  <a:srgbClr val="FF0000"/>
                </a:solidFill>
                <a:latin typeface="VNI-Avo" pitchFamily="2" charset="0"/>
                <a:ea typeface="Arial-Rounded" panose="020B0500000000000000" pitchFamily="34" charset="0"/>
                <a:cs typeface="Arial-Rounded" panose="020B0500000000000000" pitchFamily="34" charset="0"/>
              </a:rPr>
              <a:t>Hoa oaûi höông</a:t>
            </a:r>
            <a:endParaRPr lang="vi-VN" sz="2400" b="1">
              <a:solidFill>
                <a:srgbClr val="FF0000"/>
              </a:solidFill>
            </a:endParaRPr>
          </a:p>
        </p:txBody>
      </p:sp>
      <p:pic>
        <p:nvPicPr>
          <p:cNvPr id="16" name="Hình câu hỏi">
            <a:extLst>
              <a:ext uri="{FF2B5EF4-FFF2-40B4-BE49-F238E27FC236}">
                <a16:creationId xmlns:a16="http://schemas.microsoft.com/office/drawing/2014/main" xmlns="" id="{DB1A5702-FB81-450F-BF8C-24F342740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81" y="5339365"/>
            <a:ext cx="609441" cy="609600"/>
          </a:xfrm>
          <a:prstGeom prst="roundRect">
            <a:avLst>
              <a:gd name="adj" fmla="val 5535"/>
            </a:avLst>
          </a:prstGeom>
          <a:ln w="28575">
            <a:noFill/>
          </a:ln>
          <a:effectLst>
            <a:outerShdw blurRad="38100" dist="12700" dir="6000000" sx="101000" sy="101000" algn="ctr" rotWithShape="0">
              <a:sysClr val="windowText" lastClr="000000">
                <a:lumMod val="95000"/>
                <a:lumOff val="5000"/>
                <a:alpha val="40000"/>
              </a:sysClr>
            </a:outerShdw>
          </a:effectLst>
        </p:spPr>
      </p:pic>
      <p:sp>
        <p:nvSpPr>
          <p:cNvPr id="17" name="Nội dung câu hỏi">
            <a:extLst>
              <a:ext uri="{FF2B5EF4-FFF2-40B4-BE49-F238E27FC236}">
                <a16:creationId xmlns:a16="http://schemas.microsoft.com/office/drawing/2014/main" xmlns="" id="{DCBC7968-445C-4EC4-AF77-B3D0A2D860C7}"/>
              </a:ext>
            </a:extLst>
          </p:cNvPr>
          <p:cNvSpPr txBox="1"/>
          <p:nvPr/>
        </p:nvSpPr>
        <p:spPr>
          <a:xfrm>
            <a:off x="803823" y="5333461"/>
            <a:ext cx="10783832" cy="615547"/>
          </a:xfrm>
          <a:prstGeom prst="rect">
            <a:avLst/>
          </a:prstGeom>
          <a:noFill/>
        </p:spPr>
        <p:txBody>
          <a:bodyPr wrap="square" lIns="121808" tIns="60904" rIns="121808" bIns="60904" rtlCol="0">
            <a:spAutoFit/>
          </a:bodyPr>
          <a:lstStyle/>
          <a:p>
            <a:pPr defTabSz="913593">
              <a:buClrTx/>
              <a:defRPr/>
            </a:pPr>
            <a:r>
              <a:rPr lang="en-US" sz="3200" b="1">
                <a:solidFill>
                  <a:prstClr val="black"/>
                </a:solidFill>
                <a:latin typeface="VNI-Avo" pitchFamily="2" charset="0"/>
                <a:ea typeface="+mn-ea"/>
                <a:cs typeface="+mn-cs"/>
              </a:rPr>
              <a:t>Moïi ngöôøi ñeán vöôøn hoa ñeå laøm gì?</a:t>
            </a:r>
            <a:endParaRPr lang="vi-VN" sz="3200" b="1">
              <a:solidFill>
                <a:prstClr val="black"/>
              </a:solidFill>
              <a:ea typeface="+mn-ea"/>
              <a:cs typeface="+mn-cs"/>
            </a:endParaRPr>
          </a:p>
        </p:txBody>
      </p:sp>
      <p:sp>
        <p:nvSpPr>
          <p:cNvPr id="18" name="Right Arrow 17"/>
          <p:cNvSpPr/>
          <p:nvPr/>
        </p:nvSpPr>
        <p:spPr>
          <a:xfrm>
            <a:off x="194401" y="6171453"/>
            <a:ext cx="1991111" cy="6155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360" tIns="45681" rIns="91360" bIns="45681" rtlCol="0" anchor="ctr"/>
          <a:lstStyle/>
          <a:p>
            <a:pPr algn="ctr" defTabSz="912318">
              <a:buClrTx/>
            </a:pPr>
            <a:endParaRPr lang="vi-VN" sz="1900" kern="1200">
              <a:solidFill>
                <a:prstClr val="white"/>
              </a:solidFill>
            </a:endParaRPr>
          </a:p>
        </p:txBody>
      </p:sp>
      <p:sp>
        <p:nvSpPr>
          <p:cNvPr id="19" name="Rectangle 18"/>
          <p:cNvSpPr/>
          <p:nvPr/>
        </p:nvSpPr>
        <p:spPr>
          <a:xfrm>
            <a:off x="2185513" y="6128425"/>
            <a:ext cx="9667101" cy="646331"/>
          </a:xfrm>
          <a:prstGeom prst="rect">
            <a:avLst/>
          </a:prstGeom>
        </p:spPr>
        <p:txBody>
          <a:bodyPr wrap="square" lIns="91360" tIns="45681" rIns="91360" bIns="45681">
            <a:spAutoFit/>
          </a:bodyPr>
          <a:lstStyle/>
          <a:p>
            <a:pPr defTabSz="913639">
              <a:buClrTx/>
            </a:pPr>
            <a:r>
              <a:rPr lang="en-US" sz="3600" b="1" kern="1200">
                <a:solidFill>
                  <a:srgbClr val="FF0000"/>
                </a:solidFill>
                <a:latin typeface="VNI-Avo" pitchFamily="2" charset="0"/>
                <a:ea typeface="Arial-Rounded" panose="020B0500000000000000" pitchFamily="34" charset="0"/>
                <a:cs typeface="Arial-Rounded" panose="020B0500000000000000" pitchFamily="34" charset="0"/>
              </a:rPr>
              <a:t>Xem vaø taïo daùng chuïp aûnh cuøng hoa.</a:t>
            </a:r>
            <a:endParaRPr lang="vi-VN" sz="2400" b="1">
              <a:solidFill>
                <a:srgbClr val="FF0000"/>
              </a:solidFill>
            </a:endParaRPr>
          </a:p>
        </p:txBody>
      </p:sp>
    </p:spTree>
    <p:extLst>
      <p:ext uri="{BB962C8B-B14F-4D97-AF65-F5344CB8AC3E}">
        <p14:creationId xmlns:p14="http://schemas.microsoft.com/office/powerpoint/2010/main" val="368049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2" grpId="0"/>
      <p:bldP spid="17"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Khung nền">
            <a:extLst>
              <a:ext uri="{FF2B5EF4-FFF2-40B4-BE49-F238E27FC236}">
                <a16:creationId xmlns:a16="http://schemas.microsoft.com/office/drawing/2014/main" xmlns="" id="{A88A6752-08A3-4D5B-9C07-5762F43E8613}"/>
              </a:ext>
            </a:extLst>
          </p:cNvPr>
          <p:cNvSpPr/>
          <p:nvPr/>
        </p:nvSpPr>
        <p:spPr>
          <a:xfrm>
            <a:off x="1235889" y="603974"/>
            <a:ext cx="9717050" cy="5374001"/>
          </a:xfrm>
          <a:prstGeom prst="roundRect">
            <a:avLst>
              <a:gd name="adj" fmla="val 858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08" tIns="60904" rIns="121808" bIns="60904" rtlCol="0" anchor="ctr"/>
          <a:lstStyle/>
          <a:p>
            <a:pPr algn="ctr" defTabSz="913593">
              <a:buClrTx/>
            </a:pPr>
            <a:endParaRPr lang="vi-VN" sz="1900" kern="1200">
              <a:solidFill>
                <a:prstClr val="white"/>
              </a:solidFill>
            </a:endParaRPr>
          </a:p>
        </p:txBody>
      </p:sp>
      <p:pic>
        <p:nvPicPr>
          <p:cNvPr id="18" name="Khung viền">
            <a:extLst>
              <a:ext uri="{FF2B5EF4-FFF2-40B4-BE49-F238E27FC236}">
                <a16:creationId xmlns:a16="http://schemas.microsoft.com/office/drawing/2014/main" xmlns="" id="{C55DDE97-BD86-40AC-B1BE-69956B0CCCBF}"/>
              </a:ext>
            </a:extLst>
          </p:cNvPr>
          <p:cNvPicPr>
            <a:picLocks noChangeAspect="1"/>
          </p:cNvPicPr>
          <p:nvPr/>
        </p:nvPicPr>
        <p:blipFill>
          <a:blip r:embed="rId4"/>
          <a:srcRect/>
          <a:stretch/>
        </p:blipFill>
        <p:spPr>
          <a:xfrm>
            <a:off x="1149631" y="523514"/>
            <a:ext cx="9803308" cy="5534921"/>
          </a:xfrm>
          <a:prstGeom prst="rect">
            <a:avLst/>
          </a:prstGeom>
        </p:spPr>
      </p:pic>
      <p:sp>
        <p:nvSpPr>
          <p:cNvPr id="14" name="Bài đọc">
            <a:extLst>
              <a:ext uri="{FF2B5EF4-FFF2-40B4-BE49-F238E27FC236}">
                <a16:creationId xmlns:a16="http://schemas.microsoft.com/office/drawing/2014/main" xmlns="" id="{398C1C69-8AC4-4FA2-8418-923C403D5BB6}"/>
              </a:ext>
            </a:extLst>
          </p:cNvPr>
          <p:cNvSpPr txBox="1"/>
          <p:nvPr/>
        </p:nvSpPr>
        <p:spPr>
          <a:xfrm>
            <a:off x="1300631" y="665389"/>
            <a:ext cx="9501406" cy="5409115"/>
          </a:xfrm>
          <a:prstGeom prst="rect">
            <a:avLst/>
          </a:prstGeom>
          <a:noFill/>
        </p:spPr>
        <p:txBody>
          <a:bodyPr wrap="square" lIns="121808" tIns="60904" rIns="121808" bIns="60904" rtlCol="0">
            <a:spAutoFit/>
          </a:bodyPr>
          <a:lstStyle/>
          <a:p>
            <a:pPr algn="ctr" defTabSz="608735">
              <a:buClrTx/>
              <a:defRPr/>
            </a:pPr>
            <a:r>
              <a:rPr lang="en-US" sz="2800" b="1" kern="1200">
                <a:solidFill>
                  <a:srgbClr val="05A263"/>
                </a:solidFill>
                <a:latin typeface="VNI-Avo" pitchFamily="2" charset="0"/>
                <a:ea typeface="Arial-Rounded" panose="020B0500000000000000" pitchFamily="34" charset="0"/>
                <a:cs typeface="Arial-Rounded" panose="020B0500000000000000" pitchFamily="34" charset="0"/>
              </a:rPr>
              <a:t>Taïo daùng chuïp aûnh cuøng hoa</a:t>
            </a:r>
          </a:p>
          <a:p>
            <a:pPr algn="just" defTabSz="608735">
              <a:buClrTx/>
              <a:defRPr/>
            </a:pPr>
            <a:endParaRPr lang="en-US" sz="1900" b="1" kern="1200">
              <a:solidFill>
                <a:srgbClr val="05A263"/>
              </a:solidFill>
              <a:latin typeface="VNI-Avo" pitchFamily="2" charset="0"/>
              <a:ea typeface="Arial-Rounded" panose="020B0500000000000000" pitchFamily="34" charset="0"/>
              <a:cs typeface="Arial-Rounded" panose="020B0500000000000000" pitchFamily="34" charset="0"/>
            </a:endParaRP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Ñaø Laït vöøa troàng theâm moät loaøi hoa laï. Ñoù laø hoa oaûi höông.</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Nhieàu ngöôøi ñua nhau ñeán xem vaø taïo daùng chuïp aûnh cuøng hoa. Coù ngöôøi xoay löng taïo daùng. Coù ngöôøi ngoài xuoáng beân hoa. Coù nhöõng ngöôøi khoaùc vai nhau. Laïi coù nhöõng ngöôøi dang tay taïo daùng bay  treân vöôøn hoa.</a:t>
            </a:r>
          </a:p>
          <a:p>
            <a:pPr algn="just" defTabSz="608735">
              <a:lnSpc>
                <a:spcPts val="5067"/>
              </a:lnSpc>
              <a:buClrTx/>
              <a:defRPr/>
            </a:pPr>
            <a:r>
              <a:rPr lang="en-US" sz="2400" kern="1200">
                <a:solidFill>
                  <a:prstClr val="black"/>
                </a:solidFill>
                <a:latin typeface="VNI-Avo" pitchFamily="2" charset="0"/>
                <a:ea typeface="Arial-Rounded" panose="020B0500000000000000" pitchFamily="34" charset="0"/>
                <a:cs typeface="Arial-Rounded" panose="020B0500000000000000" pitchFamily="34" charset="0"/>
              </a:rPr>
              <a:t>	Ai naáy ñeàu töôi cöôøi raïng rôõ.</a:t>
            </a:r>
          </a:p>
        </p:txBody>
      </p:sp>
      <p:pic>
        <p:nvPicPr>
          <p:cNvPr id="29" name="Kí hiệu sách - đọc">
            <a:extLst>
              <a:ext uri="{FF2B5EF4-FFF2-40B4-BE49-F238E27FC236}">
                <a16:creationId xmlns:a16="http://schemas.microsoft.com/office/drawing/2014/main" xmlns="" id="{3274CCF4-6E79-426D-A928-E1B29A40CE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84185" y="0"/>
            <a:ext cx="931168" cy="916512"/>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10169420" y="4610293"/>
            <a:ext cx="2756925" cy="2220631"/>
          </a:xfrm>
          <a:prstGeom prst="rect">
            <a:avLst/>
          </a:prstGeom>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49375" b="80688" l="9474" r="40088"/>
                    </a14:imgEffect>
                  </a14:imgLayer>
                </a14:imgProps>
              </a:ext>
              <a:ext uri="{28A0092B-C50C-407E-A947-70E740481C1C}">
                <a14:useLocalDpi xmlns:a14="http://schemas.microsoft.com/office/drawing/2010/main" val="0"/>
              </a:ext>
            </a:extLst>
          </a:blip>
          <a:srcRect l="10220" t="57338" r="63286" b="21217"/>
          <a:stretch/>
        </p:blipFill>
        <p:spPr>
          <a:xfrm flipH="1">
            <a:off x="-819147" y="4576474"/>
            <a:ext cx="2756925" cy="2220631"/>
          </a:xfrm>
          <a:prstGeom prst="rect">
            <a:avLst/>
          </a:prstGeom>
        </p:spPr>
      </p:pic>
    </p:spTree>
    <p:extLst>
      <p:ext uri="{BB962C8B-B14F-4D97-AF65-F5344CB8AC3E}">
        <p14:creationId xmlns:p14="http://schemas.microsoft.com/office/powerpoint/2010/main" val="334715354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65950"/>
          <a:stretch/>
        </p:blipFill>
        <p:spPr bwMode="auto">
          <a:xfrm>
            <a:off x="235" y="197"/>
            <a:ext cx="1845481" cy="126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665" t="69885" r="16482"/>
          <a:stretch/>
        </p:blipFill>
        <p:spPr>
          <a:xfrm>
            <a:off x="1341207" y="1107985"/>
            <a:ext cx="9883841" cy="5435824"/>
          </a:xfrm>
          <a:prstGeom prst="rect">
            <a:avLst/>
          </a:prstGeom>
        </p:spPr>
      </p:pic>
    </p:spTree>
    <p:extLst>
      <p:ext uri="{BB962C8B-B14F-4D97-AF65-F5344CB8AC3E}">
        <p14:creationId xmlns:p14="http://schemas.microsoft.com/office/powerpoint/2010/main" val="3649496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3" name="TextBox 2"/>
          <p:cNvSpPr txBox="1"/>
          <p:nvPr/>
        </p:nvSpPr>
        <p:spPr>
          <a:xfrm>
            <a:off x="-2024256" y="-27851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cs typeface="+mn-cs"/>
            </a:endParaRPr>
          </a:p>
          <a:p>
            <a:pPr algn="ctr" defTabSz="905675">
              <a:buClrTx/>
            </a:pPr>
            <a:r>
              <a:rPr lang="en-US" sz="13200" b="1" kern="1200">
                <a:solidFill>
                  <a:srgbClr val="7030A0"/>
                </a:solidFill>
                <a:latin typeface="VNI-Avo" pitchFamily="2" charset="0"/>
                <a:ea typeface="+mn-ea"/>
                <a:cs typeface="+mn-cs"/>
              </a:rPr>
              <a:t>  </a:t>
            </a:r>
            <a:r>
              <a:rPr lang="en-US" sz="11100" b="1" kern="1200">
                <a:solidFill>
                  <a:srgbClr val="7030A0"/>
                </a:solidFill>
                <a:latin typeface="VNI-Avo" pitchFamily="2" charset="0"/>
                <a:ea typeface="+mn-ea"/>
                <a:cs typeface="+mn-cs"/>
              </a:rPr>
              <a:t>CUÛNG COÁ</a:t>
            </a:r>
            <a:endParaRPr lang="en-US" sz="11100" b="1" kern="1200" dirty="0">
              <a:solidFill>
                <a:srgbClr val="7030A0"/>
              </a:solidFill>
              <a:latin typeface="VNI-Avo" pitchFamily="2" charset="0"/>
              <a:ea typeface="+mn-ea"/>
              <a:cs typeface="+mn-cs"/>
            </a:endParaRPr>
          </a:p>
        </p:txBody>
      </p:sp>
    </p:spTree>
    <p:extLst>
      <p:ext uri="{BB962C8B-B14F-4D97-AF65-F5344CB8AC3E}">
        <p14:creationId xmlns:p14="http://schemas.microsoft.com/office/powerpoint/2010/main" val="411289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74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18856" y="1892831"/>
            <a:ext cx="7047510" cy="4626133"/>
          </a:xfrm>
          <a:prstGeom prst="rect">
            <a:avLst/>
          </a:prstGeom>
          <a:ln>
            <a:noFill/>
          </a:ln>
          <a:effectLst>
            <a:softEdge rad="112500"/>
          </a:effectLst>
        </p:spPr>
      </p:pic>
      <p:sp>
        <p:nvSpPr>
          <p:cNvPr id="3" name="Rectangle 2"/>
          <p:cNvSpPr/>
          <p:nvPr/>
        </p:nvSpPr>
        <p:spPr>
          <a:xfrm>
            <a:off x="2734914" y="2852938"/>
            <a:ext cx="8542724" cy="2198121"/>
          </a:xfrm>
          <a:prstGeom prst="rect">
            <a:avLst/>
          </a:prstGeom>
          <a:noFill/>
        </p:spPr>
        <p:txBody>
          <a:bodyPr wrap="none" lIns="121893" tIns="60947" rIns="121893" bIns="60947">
            <a:prstTxWarp prst="textWave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8936">
              <a:buClrTx/>
            </a:pPr>
            <a:r>
              <a:rPr lang="en-US" sz="9600" b="1" kern="1200">
                <a:ln w="11430">
                  <a:solidFill>
                    <a:srgbClr val="FFC000"/>
                  </a:solidFill>
                </a:ln>
                <a:solidFill>
                  <a:srgbClr val="FF0000"/>
                </a:solidFill>
                <a:effectLst>
                  <a:outerShdw blurRad="50800" dist="39000" dir="5460000" algn="tl">
                    <a:srgbClr val="000000">
                      <a:alpha val="38000"/>
                    </a:srgbClr>
                  </a:outerShdw>
                </a:effectLst>
                <a:latin typeface="Calibri"/>
                <a:ea typeface="+mn-ea"/>
                <a:cs typeface="+mn-cs"/>
              </a:rPr>
              <a:t>Hành trình tìm mật</a:t>
            </a:r>
          </a:p>
        </p:txBody>
      </p:sp>
      <p:pic>
        <p:nvPicPr>
          <p:cNvPr id="6"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7"/>
          <a:stretch>
            <a:fillRect/>
          </a:stretch>
        </p:blipFill>
        <p:spPr>
          <a:xfrm>
            <a:off x="10871344" y="-3099725"/>
            <a:ext cx="1317481" cy="1317824"/>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57925" y="541774"/>
            <a:ext cx="2207670" cy="2311164"/>
          </a:xfrm>
          <a:prstGeom prst="rect">
            <a:avLst/>
          </a:prstGeom>
        </p:spPr>
      </p:pic>
    </p:spTree>
    <p:extLst>
      <p:ext uri="{BB962C8B-B14F-4D97-AF65-F5344CB8AC3E}">
        <p14:creationId xmlns:p14="http://schemas.microsoft.com/office/powerpoint/2010/main" val="179153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par>
                          <p:cTn id="7" fill="hold">
                            <p:stCondLst>
                              <p:cond delay="0"/>
                            </p:stCondLst>
                            <p:childTnLst>
                              <p:par>
                                <p:cTn id="8" presetID="31" presetClass="entr" presetSubtype="0" fill="hold" grpId="0" nodeType="afterEffect">
                                  <p:stCondLst>
                                    <p:cond delay="0"/>
                                  </p:stCondLst>
                                  <p:iterate type="lt">
                                    <p:tmPct val="0"/>
                                  </p:iterate>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par>
                          <p:cTn id="14" fill="hold">
                            <p:stCondLst>
                              <p:cond delay="1000"/>
                            </p:stCondLst>
                            <p:childTnLst>
                              <p:par>
                                <p:cTn id="15"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gtEl>
                                        <p:attrNameLst>
                                          <p:attrName>ppt_x</p:attrName>
                                          <p:attrName>ppt_y</p:attrName>
                                        </p:attrNameLst>
                                      </p:cBhvr>
                                    </p:animMotion>
                                    <p:animRot by="1500000">
                                      <p:cBhvr>
                                        <p:cTn id="17" dur="125" fill="hold">
                                          <p:stCondLst>
                                            <p:cond delay="0"/>
                                          </p:stCondLst>
                                        </p:cTn>
                                        <p:tgtEl>
                                          <p:spTgt spid="3"/>
                                        </p:tgtEl>
                                        <p:attrNameLst>
                                          <p:attrName>r</p:attrName>
                                        </p:attrNameLst>
                                      </p:cBhvr>
                                    </p:animRot>
                                    <p:animRot by="-1500000">
                                      <p:cBhvr>
                                        <p:cTn id="18" dur="125" fill="hold">
                                          <p:stCondLst>
                                            <p:cond delay="125"/>
                                          </p:stCondLst>
                                        </p:cTn>
                                        <p:tgtEl>
                                          <p:spTgt spid="3"/>
                                        </p:tgtEl>
                                        <p:attrNameLst>
                                          <p:attrName>r</p:attrName>
                                        </p:attrNameLst>
                                      </p:cBhvr>
                                    </p:animRot>
                                    <p:animRot by="-1500000">
                                      <p:cBhvr>
                                        <p:cTn id="19" dur="125" fill="hold">
                                          <p:stCondLst>
                                            <p:cond delay="250"/>
                                          </p:stCondLst>
                                        </p:cTn>
                                        <p:tgtEl>
                                          <p:spTgt spid="3"/>
                                        </p:tgtEl>
                                        <p:attrNameLst>
                                          <p:attrName>r</p:attrName>
                                        </p:attrNameLst>
                                      </p:cBhvr>
                                    </p:animRot>
                                    <p:animRot by="1500000">
                                      <p:cBhvr>
                                        <p:cTn id="20" dur="125" fill="hold">
                                          <p:stCondLst>
                                            <p:cond delay="375"/>
                                          </p:stCondLst>
                                        </p:cTn>
                                        <p:tgtEl>
                                          <p:spTgt spid="3"/>
                                        </p:tgtEl>
                                        <p:attrNameLst>
                                          <p:attrName>r</p:attrName>
                                        </p:attrNameLst>
                                      </p:cBhvr>
                                    </p:animRot>
                                  </p:childTnLst>
                                </p:cTn>
                              </p:par>
                              <p:par>
                                <p:cTn id="21" presetID="0" presetClass="path" presetSubtype="0" accel="50000" decel="50000" fill="hold" nodeType="withEffect">
                                  <p:stCondLst>
                                    <p:cond delay="0"/>
                                  </p:stCondLst>
                                  <p:childTnLst>
                                    <p:animMotion origin="layout" path="M -3.61111E-6 4.09512E-6 C -0.00486 -0.01359 -0.00711 -0.02532 -0.01371 -0.03706 C -0.01614 -0.05374 -0.02222 -0.06269 -0.02916 -0.07381 C -0.03281 -0.07968 -0.03559 -0.08709 -0.03958 -0.09203 C -0.05816 -0.11396 -0.08472 -0.12971 -0.10677 -0.13496 C -0.11736 -0.14237 -0.12257 -0.14453 -0.13437 -0.14731 C -0.16632 -0.16615 -0.21961 -0.16523 -0.24826 -0.16893 C -0.25451 -0.16801 -0.26093 -0.1677 -0.26718 -0.16584 C -0.28073 -0.16152 -0.27378 -0.16152 -0.28264 -0.15349 C -0.29652 -0.14114 -0.30937 -0.126 -0.32239 -0.11056 C -0.32795 -0.09543 -0.33802 -0.08184 -0.34132 -0.06455 C -0.34531 -0.04293 -0.34357 -0.05219 -0.34652 -0.03706 C -0.34722 -0.03366 -0.34913 -0.03119 -0.35 -0.0278 C -0.35086 -0.02502 -0.35121 -0.02162 -0.35173 -0.01853 C -0.35468 0.021 -0.35711 0.08246 -0.3309 0.0979 C -0.32569 0.09697 -0.31996 0.09913 -0.31545 0.09481 C -0.3118 0.09141 -0.3085 0.07659 -0.3085 0.07659 C -0.31024 -0.00988 -0.30347 -0.00031 -0.32586 -0.0491 C -0.33889 -0.07752 -0.3302 -0.07041 -0.34132 -0.0769 C -0.34878 -0.09018 -0.35573 -0.09296 -0.36545 -0.09821 C -0.39166 -0.11211 -0.41805 -0.11643 -0.44479 -0.126 C -0.47187 -0.12508 -0.49878 -0.12477 -0.52586 -0.12292 C -0.54496 -0.12168 -0.56128 -0.09543 -0.57916 -0.08894 C -0.58316 -0.07844 -0.58628 -0.07474 -0.59305 -0.07072 C -0.60034 -0.06084 -0.60833 -0.05312 -0.61718 -0.0491 C -0.62673 -0.03274 -0.63819 -0.01977 -0.65 -0.00927 C -0.66163 0.01143 -0.65625 0.00432 -0.66545 0.01513 C -0.66979 0.02656 -0.67639 0.03181 -0.6809 0.04293 C -0.68229 0.04663 -0.68281 0.05127 -0.68437 0.05497 C -0.68576 0.05837 -0.68802 0.06084 -0.68958 0.06424 C -0.69757 0.08122 -0.68941 0.06578 -0.69479 0.08277 C -0.69687 0.08925 -0.70173 0.10099 -0.70173 0.10099 C -0.70225 0.10408 -0.70243 0.10747 -0.7033 0.11025 C -0.70416 0.11365 -0.70607 0.11612 -0.70677 0.11952 C -0.70902 0.13033 -0.71024 0.14206 -0.71198 0.15318 C -0.71319 0.16152 -0.71545 0.17789 -0.71545 0.17789 C -0.71666 0.20939 -0.71909 0.23811 -0.72066 0.26961 C -0.71961 0.29123 -0.7177 0.31717 -0.71198 0.33724 C -0.70607 0.35825 -0.70677 0.34157 -0.70677 0.35577 " pathEditMode="relative" ptsTypes="ffffffffffffffffffffffffffffffffffffffA">
                                      <p:cBhvr>
                                        <p:cTn id="22" dur="4000" fill="hold"/>
                                        <p:tgtEl>
                                          <p:spTgt spid="14"/>
                                        </p:tgtEl>
                                        <p:attrNameLst>
                                          <p:attrName>ppt_x</p:attrName>
                                          <p:attrName>ppt_y</p:attrName>
                                        </p:attrNameLst>
                                      </p:cBhvr>
                                    </p:animMotion>
                                  </p:childTnLst>
                                </p:cTn>
                              </p:par>
                            </p:childTnLst>
                          </p:cTn>
                        </p:par>
                        <p:par>
                          <p:cTn id="23" fill="hold">
                            <p:stCondLst>
                              <p:cond delay="5000"/>
                            </p:stCondLst>
                            <p:childTnLst>
                              <p:par>
                                <p:cTn id="24" presetID="32" presetClass="emph" presetSubtype="0" repeatCount="indefinite"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childTnLst>
        </p:cTn>
      </p:par>
    </p:tnLst>
    <p:bldLst>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65315"/>
            <a:ext cx="12188825" cy="6988448"/>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998" y="4649259"/>
            <a:ext cx="6914555" cy="226752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68" y="3174286"/>
            <a:ext cx="2860670" cy="3683727"/>
          </a:xfrm>
          <a:prstGeom prst="rect">
            <a:avLst/>
          </a:prstGeom>
        </p:spPr>
      </p:pic>
      <p:sp>
        <p:nvSpPr>
          <p:cNvPr id="6" name="Rounded Rectangle 5"/>
          <p:cNvSpPr/>
          <p:nvPr/>
        </p:nvSpPr>
        <p:spPr>
          <a:xfrm>
            <a:off x="8153454" y="95675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 thủy tiên</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7" name="Rounded Rectangle 6"/>
          <p:cNvSpPr/>
          <p:nvPr/>
        </p:nvSpPr>
        <p:spPr>
          <a:xfrm>
            <a:off x="2149404" y="296478"/>
            <a:ext cx="8253575" cy="561703"/>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3200" b="1" kern="1200" dirty="0">
                <a:solidFill>
                  <a:srgbClr val="FF0000"/>
                </a:solidFill>
                <a:latin typeface="UTM Avo" panose="02040603050506020204" pitchFamily="18" charset="0"/>
              </a:rPr>
              <a:t>Con </a:t>
            </a:r>
            <a:r>
              <a:rPr lang="en-US" sz="3200" b="1" kern="1200" dirty="0" err="1">
                <a:solidFill>
                  <a:srgbClr val="FF0000"/>
                </a:solidFill>
                <a:latin typeface="UTM Avo" panose="02040603050506020204" pitchFamily="18" charset="0"/>
              </a:rPr>
              <a:t>luyện</a:t>
            </a:r>
            <a:r>
              <a:rPr lang="en-US" sz="3200" b="1" kern="1200" dirty="0">
                <a:solidFill>
                  <a:srgbClr val="FF0000"/>
                </a:solidFill>
                <a:latin typeface="UTM Avo" panose="02040603050506020204" pitchFamily="18" charset="0"/>
              </a:rPr>
              <a:t> </a:t>
            </a:r>
            <a:r>
              <a:rPr lang="en-US" sz="3200" b="1" kern="1200" dirty="0" err="1">
                <a:solidFill>
                  <a:srgbClr val="FF0000"/>
                </a:solidFill>
                <a:latin typeface="UTM Avo" panose="02040603050506020204" pitchFamily="18" charset="0"/>
              </a:rPr>
              <a:t>đọc</a:t>
            </a:r>
            <a:r>
              <a:rPr lang="en-US" sz="3200" b="1" kern="1200" dirty="0">
                <a:solidFill>
                  <a:srgbClr val="FF0000"/>
                </a:solidFill>
                <a:latin typeface="UTM Avo" panose="02040603050506020204" pitchFamily="18" charset="0"/>
              </a:rPr>
              <a:t> </a:t>
            </a:r>
            <a:r>
              <a:rPr lang="en-US" sz="3200" b="1" kern="1200" dirty="0" err="1">
                <a:solidFill>
                  <a:srgbClr val="FF0000"/>
                </a:solidFill>
                <a:latin typeface="UTM Avo" panose="02040603050506020204" pitchFamily="18" charset="0"/>
              </a:rPr>
              <a:t>lại</a:t>
            </a:r>
            <a:r>
              <a:rPr lang="en-US" sz="3200" b="1" kern="1200" dirty="0">
                <a:solidFill>
                  <a:srgbClr val="FF0000"/>
                </a:solidFill>
                <a:latin typeface="UTM Avo" panose="02040603050506020204" pitchFamily="18" charset="0"/>
              </a:rPr>
              <a:t> </a:t>
            </a:r>
            <a:r>
              <a:rPr lang="en-US" sz="3200" b="1" kern="1200" err="1">
                <a:solidFill>
                  <a:srgbClr val="FF0000"/>
                </a:solidFill>
                <a:latin typeface="UTM Avo" panose="02040603050506020204" pitchFamily="18" charset="0"/>
              </a:rPr>
              <a:t>các</a:t>
            </a:r>
            <a:r>
              <a:rPr lang="en-US" sz="3200" b="1" kern="1200">
                <a:solidFill>
                  <a:srgbClr val="FF0000"/>
                </a:solidFill>
                <a:latin typeface="UTM Avo" panose="02040603050506020204" pitchFamily="18" charset="0"/>
              </a:rPr>
              <a:t> từ </a:t>
            </a:r>
            <a:r>
              <a:rPr lang="en-US" sz="3200" b="1" kern="1200" dirty="0" err="1">
                <a:solidFill>
                  <a:srgbClr val="FF0000"/>
                </a:solidFill>
                <a:latin typeface="UTM Avo" panose="02040603050506020204" pitchFamily="18" charset="0"/>
              </a:rPr>
              <a:t>sau</a:t>
            </a:r>
            <a:r>
              <a:rPr lang="en-US" sz="3200" b="1" kern="1200" dirty="0">
                <a:solidFill>
                  <a:srgbClr val="FF0000"/>
                </a:solidFill>
                <a:latin typeface="UTM Avo" panose="02040603050506020204" pitchFamily="18" charset="0"/>
              </a:rPr>
              <a:t>.</a:t>
            </a:r>
          </a:p>
        </p:txBody>
      </p:sp>
      <p:sp>
        <p:nvSpPr>
          <p:cNvPr id="8" name="Rounded Rectangle 7"/>
          <p:cNvSpPr/>
          <p:nvPr/>
        </p:nvSpPr>
        <p:spPr>
          <a:xfrm>
            <a:off x="5106247" y="95675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huy chương</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9" name="Rounded Rectangle 8"/>
          <p:cNvSpPr/>
          <p:nvPr/>
        </p:nvSpPr>
        <p:spPr>
          <a:xfrm>
            <a:off x="1954564" y="95675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4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vạn tuế</a:t>
            </a:r>
            <a:endParaRPr lang="en-US" sz="44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10" name="Rounded Rectangle 9"/>
          <p:cNvSpPr/>
          <p:nvPr/>
        </p:nvSpPr>
        <p:spPr>
          <a:xfrm>
            <a:off x="3513436" y="292271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xum xuê</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
        <p:nvSpPr>
          <p:cNvPr id="11" name="Rounded Rectangle 10"/>
          <p:cNvSpPr/>
          <p:nvPr/>
        </p:nvSpPr>
        <p:spPr>
          <a:xfrm>
            <a:off x="6536256" y="2922717"/>
            <a:ext cx="2860020" cy="1528355"/>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00" tIns="45701" rIns="91400" bIns="45701" rtlCol="0" anchor="ctr"/>
          <a:lstStyle/>
          <a:p>
            <a:pPr algn="ctr">
              <a:buClrTx/>
              <a:buFontTx/>
              <a:buNone/>
            </a:pPr>
            <a:r>
              <a:rPr lang="en-US" sz="4000" b="1" kern="120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rPr>
              <a:t>ruy băng</a:t>
            </a:r>
            <a:endParaRPr lang="en-US" sz="4000" b="1" kern="1200"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UTM Avo" panose="02040603050506020204" pitchFamily="18" charset="0"/>
            </a:endParaRPr>
          </a:p>
        </p:txBody>
      </p:sp>
    </p:spTree>
    <p:extLst>
      <p:ext uri="{BB962C8B-B14F-4D97-AF65-F5344CB8AC3E}">
        <p14:creationId xmlns:p14="http://schemas.microsoft.com/office/powerpoint/2010/main" val="400057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9532440"/>
            <a:ext cx="23681449" cy="1702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title="gg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25" y="356659"/>
            <a:ext cx="1931650" cy="2022204"/>
          </a:xfrm>
          <a:prstGeom prst="rect">
            <a:avLst/>
          </a:prstGeom>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2871" y="4768105"/>
            <a:ext cx="4031398" cy="2276872"/>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8778" y="356661"/>
            <a:ext cx="992459" cy="1346057"/>
          </a:xfrm>
          <a:prstGeom prst="rect">
            <a:avLst/>
          </a:prstGeom>
        </p:spPr>
      </p:pic>
      <p:sp>
        <p:nvSpPr>
          <p:cNvPr id="7" name="Cloud Callout 6"/>
          <p:cNvSpPr/>
          <p:nvPr/>
        </p:nvSpPr>
        <p:spPr>
          <a:xfrm>
            <a:off x="4366672" y="3"/>
            <a:ext cx="7456279" cy="3871053"/>
          </a:xfrm>
          <a:prstGeom prst="cloudCallout">
            <a:avLst>
              <a:gd name="adj1" fmla="val -85963"/>
              <a:gd name="adj2" fmla="val -27414"/>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Các bạn ơi! </a:t>
            </a:r>
          </a:p>
          <a:p>
            <a:pPr algn="ctr" defTabSz="1218936">
              <a:buClrTx/>
            </a:pPr>
            <a:r>
              <a:rPr lang="en-US" sz="3700" b="1" kern="1200">
                <a:solidFill>
                  <a:srgbClr val="FFC000"/>
                </a:solidFill>
              </a:rPr>
              <a:t>Để có thể lấy được mật hoa mình phải vượt qua các câu hỏi thử thách! </a:t>
            </a:r>
          </a:p>
        </p:txBody>
      </p:sp>
      <p:sp>
        <p:nvSpPr>
          <p:cNvPr id="8" name="Cloud Callout 7"/>
          <p:cNvSpPr/>
          <p:nvPr/>
        </p:nvSpPr>
        <p:spPr>
          <a:xfrm>
            <a:off x="5077428" y="553104"/>
            <a:ext cx="5663154" cy="2357568"/>
          </a:xfrm>
          <a:prstGeom prst="cloudCallout">
            <a:avLst>
              <a:gd name="adj1" fmla="val -85963"/>
              <a:gd name="adj2" fmla="val -27414"/>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Các bạn giúp mình với !</a:t>
            </a:r>
          </a:p>
        </p:txBody>
      </p:sp>
      <p:pic>
        <p:nvPicPr>
          <p:cNvPr id="10"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9"/>
          <a:stretch>
            <a:fillRect/>
          </a:stretch>
        </p:blipFill>
        <p:spPr>
          <a:xfrm>
            <a:off x="5077428" y="9381661"/>
            <a:ext cx="1317481" cy="1317824"/>
          </a:xfrm>
          <a:prstGeom prst="rect">
            <a:avLst/>
          </a:prstGeom>
        </p:spPr>
      </p:pic>
    </p:spTree>
    <p:extLst>
      <p:ext uri="{BB962C8B-B14F-4D97-AF65-F5344CB8AC3E}">
        <p14:creationId xmlns:p14="http://schemas.microsoft.com/office/powerpoint/2010/main" val="3015187959"/>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6" presetClass="entr" presetSubtype="16"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0" presetClass="path" presetSubtype="0" accel="50000" decel="50000" fill="hold" nodeType="afterEffect">
                                  <p:stCondLst>
                                    <p:cond delay="0"/>
                                  </p:stCondLst>
                                  <p:childTnLst>
                                    <p:animMotion origin="layout" path="M 6.38889E-6 3.52669E-6 C 0.02692 0.00154 0.05226 0.00555 0.079 0.01049 C 0.08872 0.01481 0.10435 0.01913 0.11181 0.03178 C 0.11615 0.03918 0.12032 0.04196 0.12535 0.04751 C 0.13421 0.05708 0.14237 0.0722 0.15226 0.07683 C 0.15799 0.08361 0.16199 0.09164 0.16858 0.09534 C 0.17883 0.11354 0.17396 0.10737 0.18212 0.11663 C 0.18751 0.13144 0.19601 0.14625 0.20296 0.15921 C 0.20487 0.1697 0.20765 0.17525 0.21181 0.18297 C 0.2139 0.19346 0.21702 0.20055 0.22084 0.2095 C 0.22344 0.22709 0.23039 0.25825 0.23733 0.27059 C 0.23837 0.27862 0.23872 0.28664 0.24028 0.29435 C 0.24115 0.29836 0.24688 0.3104 0.24775 0.31286 C 0.24896 0.31626 0.24966 0.31996 0.2507 0.32366 C 0.25157 0.32644 0.25261 0.32891 0.25365 0.33138 C 0.25834 0.36377 0.26511 0.39494 0.27015 0.42703 C 0.27153 0.43597 0.27466 0.4443 0.27466 0.45356 " pathEditMode="relative" ptsTypes="ffffffffffffffffA">
                                      <p:cBhvr>
                                        <p:cTn id="27" dur="2000" fill="hold"/>
                                        <p:tgtEl>
                                          <p:spTgt spid="3"/>
                                        </p:tgtEl>
                                        <p:attrNameLst>
                                          <p:attrName>ppt_x</p:attrName>
                                          <p:attrName>ppt_y</p:attrName>
                                        </p:attrNameLst>
                                      </p:cBhvr>
                                    </p:animMotion>
                                  </p:childTnLst>
                                </p:cTn>
                              </p:par>
                            </p:childTnLst>
                          </p:cTn>
                        </p:par>
                      </p:childTnLst>
                    </p:cTn>
                  </p:par>
                </p:childTnLst>
              </p:cTn>
              <p:nextCondLst>
                <p:cond evt="onClick" delay="0">
                  <p:tgtEl>
                    <p:spTgt spid="3"/>
                  </p:tgtEl>
                </p:cond>
              </p:nextCondLst>
            </p:seq>
            <p:audio>
              <p:cMediaNode vol="9434">
                <p:cTn id="28"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890" y="-9505056"/>
            <a:ext cx="23673679" cy="16582461"/>
            <a:chOff x="-10420" y="-7128792"/>
            <a:chExt cx="17759884" cy="12436846"/>
          </a:xfrm>
        </p:grpSpPr>
        <p:grpSp>
          <p:nvGrpSpPr>
            <p:cNvPr id="5" name="Group 4"/>
            <p:cNvGrpSpPr/>
            <p:nvPr/>
          </p:nvGrpSpPr>
          <p:grpSpPr>
            <a:xfrm>
              <a:off x="-10420" y="-7128792"/>
              <a:ext cx="17759884" cy="12436846"/>
              <a:chOff x="-10420" y="-7128792"/>
              <a:chExt cx="17759884" cy="12436846"/>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0" y="-7128792"/>
                <a:ext cx="17759884" cy="12436846"/>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7744" y="3576079"/>
                <a:ext cx="3024336" cy="1707654"/>
              </a:xfrm>
              <a:prstGeom prst="rect">
                <a:avLst/>
              </a:prstGeom>
            </p:spPr>
          </p:pic>
        </p:grpSp>
        <p:pic>
          <p:nvPicPr>
            <p:cNvPr id="6" name="Picture 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12"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9"/>
          <a:stretch>
            <a:fillRect/>
          </a:stretch>
        </p:blipFill>
        <p:spPr>
          <a:xfrm>
            <a:off x="7054269" y="7762643"/>
            <a:ext cx="1317481" cy="1317824"/>
          </a:xfrm>
          <a:prstGeom prst="rect">
            <a:avLst/>
          </a:prstGeom>
        </p:spPr>
      </p:pic>
      <p:pic>
        <p:nvPicPr>
          <p:cNvPr id="307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4916" y="3621023"/>
            <a:ext cx="1934130" cy="2023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7394674"/>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4">
                <p:cTn id="7" fill="hold" display="0">
                  <p:stCondLst>
                    <p:cond delay="indefinite"/>
                  </p:stCondLst>
                  <p:endCondLst>
                    <p:cond evt="onStopAudio" delay="0">
                      <p:tgtEl>
                        <p:sldTgt/>
                      </p:tgtEl>
                    </p:cond>
                  </p:endCondLst>
                </p:cTn>
                <p:tgtEl>
                  <p:spTgt spid="12"/>
                </p:tgtEl>
              </p:cMediaNode>
            </p:audio>
            <p:seq concurrent="1" nextAc="seek">
              <p:cTn id="8" restart="whenNotActive" fill="hold" evtFilter="cancelBubble" nodeType="interactiveSeq">
                <p:stCondLst>
                  <p:cond evt="onClick" delay="0">
                    <p:tgtEl>
                      <p:spTgt spid="3075"/>
                    </p:tgtEl>
                  </p:cond>
                </p:stCondLst>
                <p:endSync evt="end" delay="0">
                  <p:rtn val="all"/>
                </p:endSync>
                <p:childTnLst>
                  <p:par>
                    <p:cTn id="9" fill="hold">
                      <p:stCondLst>
                        <p:cond delay="0"/>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8.33333E-7 -2.34713E-7 L -0.42535 0.61458 " pathEditMode="relative" rAng="0" ptsTypes="AA">
                                      <p:cBhvr>
                                        <p:cTn id="12" dur="2000" fill="hold"/>
                                        <p:tgtEl>
                                          <p:spTgt spid="7"/>
                                        </p:tgtEl>
                                        <p:attrNameLst>
                                          <p:attrName>ppt_x</p:attrName>
                                          <p:attrName>ppt_y</p:attrName>
                                        </p:attrNameLst>
                                      </p:cBhvr>
                                      <p:rCtr x="-21267" y="30729"/>
                                    </p:animMotion>
                                  </p:childTnLst>
                                </p:cTn>
                              </p:par>
                            </p:childTnLst>
                          </p:cTn>
                        </p:par>
                      </p:childTnLst>
                    </p:cTn>
                  </p:par>
                </p:childTnLst>
              </p:cTn>
              <p:nextCondLst>
                <p:cond evt="onClick" delay="0">
                  <p:tgtEl>
                    <p:spTgt spid="307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5115949"/>
            <a:ext cx="18249812" cy="11973949"/>
            <a:chOff x="0" y="-3836962"/>
            <a:chExt cx="13690924" cy="8980462"/>
          </a:xfrm>
        </p:grpSpPr>
        <p:grpSp>
          <p:nvGrpSpPr>
            <p:cNvPr id="7" name="Group 6"/>
            <p:cNvGrpSpPr/>
            <p:nvPr/>
          </p:nvGrpSpPr>
          <p:grpSpPr>
            <a:xfrm>
              <a:off x="0" y="-3836962"/>
              <a:ext cx="13690924" cy="8980462"/>
              <a:chOff x="4058540" y="-7128792"/>
              <a:chExt cx="13690924" cy="8980462"/>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911" b="27792"/>
              <a:stretch/>
            </p:blipFill>
            <p:spPr>
              <a:xfrm>
                <a:off x="4058540" y="-7128792"/>
                <a:ext cx="13690924" cy="898046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8" name="Picture 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501762"/>
              <a:ext cx="1616542" cy="1310247"/>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3492" y="3757003"/>
            <a:ext cx="1931650" cy="2022204"/>
          </a:xfrm>
          <a:prstGeom prst="rect">
            <a:avLst/>
          </a:prstGeom>
        </p:spPr>
      </p:pic>
      <p:pic>
        <p:nvPicPr>
          <p:cNvPr id="14"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9"/>
          <a:stretch>
            <a:fillRect/>
          </a:stretch>
        </p:blipFill>
        <p:spPr>
          <a:xfrm>
            <a:off x="7054269" y="7762643"/>
            <a:ext cx="1317481" cy="1317824"/>
          </a:xfrm>
          <a:prstGeom prst="rect">
            <a:avLst/>
          </a:prstGeom>
        </p:spPr>
      </p:pic>
    </p:spTree>
    <p:extLst>
      <p:ext uri="{BB962C8B-B14F-4D97-AF65-F5344CB8AC3E}">
        <p14:creationId xmlns:p14="http://schemas.microsoft.com/office/powerpoint/2010/main" val="2239705801"/>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11111E-6 -2.0383E-7 L -0.42187 0.61149 " pathEditMode="relative" rAng="0" ptsTypes="AA">
                                      <p:cBhvr>
                                        <p:cTn id="11" dur="5000" fill="hold"/>
                                        <p:tgtEl>
                                          <p:spTgt spid="9"/>
                                        </p:tgtEl>
                                        <p:attrNameLst>
                                          <p:attrName>ppt_x</p:attrName>
                                          <p:attrName>ppt_y</p:attrName>
                                        </p:attrNameLst>
                                      </p:cBhvr>
                                      <p:rCtr x="-21094" y="30574"/>
                                    </p:animMotion>
                                  </p:childTnLst>
                                </p:cTn>
                              </p:par>
                            </p:childTnLst>
                          </p:cTn>
                        </p:par>
                      </p:childTnLst>
                    </p:cTn>
                  </p:par>
                </p:childTnLst>
              </p:cTn>
              <p:nextCondLst>
                <p:cond evt="onClick" delay="0">
                  <p:tgtEl>
                    <p:spTgt spid="3"/>
                  </p:tgtEl>
                </p:cond>
              </p:nextCondLst>
            </p:seq>
            <p:audio>
              <p:cMediaNode vol="3774">
                <p:cTn id="12" fill="hold" display="0">
                  <p:stCondLst>
                    <p:cond delay="indefinite"/>
                  </p:stCondLst>
                  <p:endCondLst>
                    <p:cond evt="onStopAudio" delay="0">
                      <p:tgtEl>
                        <p:sldTgt/>
                      </p:tgtEl>
                    </p:cond>
                  </p:endCondLst>
                </p:cTn>
                <p:tgtEl>
                  <p:spTgt spid="1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9781" y="-2801699"/>
            <a:ext cx="35322724" cy="12289752"/>
            <a:chOff x="-3996952" y="-1990489"/>
            <a:chExt cx="26498944" cy="9217314"/>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416" y="-1028649"/>
              <a:ext cx="14185576" cy="8255474"/>
            </a:xfrm>
            <a:prstGeom prst="rect">
              <a:avLst/>
            </a:prstGeom>
          </p:spPr>
        </p:pic>
        <p:grpSp>
          <p:nvGrpSpPr>
            <p:cNvPr id="5" name="Group 4"/>
            <p:cNvGrpSpPr/>
            <p:nvPr/>
          </p:nvGrpSpPr>
          <p:grpSpPr>
            <a:xfrm>
              <a:off x="-3996952" y="-1990489"/>
              <a:ext cx="13690924" cy="8980462"/>
              <a:chOff x="-3996952" y="-1990489"/>
              <a:chExt cx="13690924" cy="8980462"/>
            </a:xfrm>
          </p:grpSpPr>
          <p:grpSp>
            <p:nvGrpSpPr>
              <p:cNvPr id="9" name="Group 8"/>
              <p:cNvGrpSpPr/>
              <p:nvPr/>
            </p:nvGrpSpPr>
            <p:grpSpPr>
              <a:xfrm>
                <a:off x="-3996952" y="-1990489"/>
                <a:ext cx="13690924" cy="8980462"/>
                <a:chOff x="0" y="-3836962"/>
                <a:chExt cx="13690924" cy="8980462"/>
              </a:xfrm>
            </p:grpSpPr>
            <p:grpSp>
              <p:nvGrpSpPr>
                <p:cNvPr id="7" name="Group 6"/>
                <p:cNvGrpSpPr/>
                <p:nvPr/>
              </p:nvGrpSpPr>
              <p:grpSpPr>
                <a:xfrm>
                  <a:off x="0" y="-3836962"/>
                  <a:ext cx="13690924" cy="8980462"/>
                  <a:chOff x="4058540" y="-7128792"/>
                  <a:chExt cx="13690924" cy="8980462"/>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2911" b="27792"/>
                  <a:stretch/>
                </p:blipFill>
                <p:spPr>
                  <a:xfrm>
                    <a:off x="4058540" y="-7128792"/>
                    <a:ext cx="13690924" cy="898046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7862" y="123478"/>
                    <a:ext cx="744538" cy="1009543"/>
                  </a:xfrm>
                  <a:prstGeom prst="rect">
                    <a:avLst/>
                  </a:prstGeom>
                </p:spPr>
              </p:pic>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264" y="501762"/>
                  <a:ext cx="1616542" cy="1310247"/>
                </a:xfrm>
                <a:prstGeom prst="rect">
                  <a:avLst/>
                </a:prstGeom>
              </p:spPr>
            </p:pic>
          </p:grpSp>
          <p:pic>
            <p:nvPicPr>
              <p:cNvPr id="4" name="Picture 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76930" y="2954745"/>
                <a:ext cx="1394327" cy="1342857"/>
              </a:xfrm>
              <a:prstGeom prst="rect">
                <a:avLst/>
              </a:prstGeom>
            </p:spPr>
          </p:pic>
        </p:grpSp>
      </p:gr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5569" y="1895274"/>
            <a:ext cx="1931650" cy="2022204"/>
          </a:xfrm>
          <a:prstGeom prst="rect">
            <a:avLst/>
          </a:prstGeom>
        </p:spPr>
      </p:pic>
      <p:pic>
        <p:nvPicPr>
          <p:cNvPr id="12"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11"/>
          <a:stretch>
            <a:fillRect/>
          </a:stretch>
        </p:blipFill>
        <p:spPr>
          <a:xfrm>
            <a:off x="-2154590" y="10149747"/>
            <a:ext cx="1317481" cy="1317824"/>
          </a:xfrm>
          <a:prstGeom prst="rect">
            <a:avLst/>
          </a:prstGeom>
        </p:spPr>
      </p:pic>
    </p:spTree>
    <p:extLst>
      <p:ext uri="{BB962C8B-B14F-4D97-AF65-F5344CB8AC3E}">
        <p14:creationId xmlns:p14="http://schemas.microsoft.com/office/powerpoint/2010/main" val="825987098"/>
      </p:ext>
    </p:extLst>
  </p:cSld>
  <p:clrMapOvr>
    <a:masterClrMapping/>
  </p:clrMapOvr>
  <mc:AlternateContent xmlns:mc="http://schemas.openxmlformats.org/markup-compatibility/2006" xmlns:p14="http://schemas.microsoft.com/office/powerpoint/2010/main">
    <mc:Choice Requires="p14">
      <p:transition spd="slow" p14:dur="20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12604 0.10512 L -0.60642 -0.02928 " pathEditMode="relative" rAng="0" ptsTypes="AA">
                                      <p:cBhvr>
                                        <p:cTn id="11" dur="5000" fill="hold"/>
                                        <p:tgtEl>
                                          <p:spTgt spid="11"/>
                                        </p:tgtEl>
                                        <p:attrNameLst>
                                          <p:attrName>ppt_x</p:attrName>
                                          <p:attrName>ppt_y</p:attrName>
                                        </p:attrNameLst>
                                      </p:cBhvr>
                                      <p:rCtr x="-24028" y="-6720"/>
                                    </p:animMotion>
                                  </p:childTnLst>
                                </p:cTn>
                              </p:par>
                            </p:childTnLst>
                          </p:cTn>
                        </p:par>
                      </p:childTnLst>
                    </p:cTn>
                  </p:par>
                </p:childTnLst>
              </p:cTn>
              <p:nextCondLst>
                <p:cond evt="onClick" delay="0">
                  <p:tgtEl>
                    <p:spTgt spid="3"/>
                  </p:tgtEl>
                </p:cond>
              </p:nextCondLst>
            </p:seq>
            <p:audio>
              <p:cMediaNode vol="3774">
                <p:cTn id="12"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2864" y="-3867810"/>
            <a:ext cx="35326433" cy="1229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978" y="1345606"/>
            <a:ext cx="1931650" cy="2022204"/>
          </a:xfrm>
          <a:prstGeom prst="rect">
            <a:avLst/>
          </a:prstGeom>
        </p:spPr>
      </p:pic>
      <p:sp>
        <p:nvSpPr>
          <p:cNvPr id="12" name="Cloud Callout 11"/>
          <p:cNvSpPr/>
          <p:nvPr/>
        </p:nvSpPr>
        <p:spPr>
          <a:xfrm>
            <a:off x="431260" y="1964071"/>
            <a:ext cx="7136305" cy="2984383"/>
          </a:xfrm>
          <a:prstGeom prst="cloudCallout">
            <a:avLst>
              <a:gd name="adj1" fmla="val 63712"/>
              <a:gd name="adj2" fmla="val -70417"/>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Mình lấy đủ mật rồi! </a:t>
            </a:r>
          </a:p>
          <a:p>
            <a:pPr algn="ctr" defTabSz="1218936">
              <a:buClrTx/>
            </a:pPr>
            <a:r>
              <a:rPr lang="en-US" sz="3700" b="1" kern="1200">
                <a:solidFill>
                  <a:srgbClr val="FFC000"/>
                </a:solidFill>
              </a:rPr>
              <a:t>Cảm ơn các bạn nhé!</a:t>
            </a:r>
          </a:p>
        </p:txBody>
      </p:sp>
      <p:sp>
        <p:nvSpPr>
          <p:cNvPr id="13" name="Cloud Callout 12">
            <a:hlinkClick r:id="rId6" action="ppaction://hlinksldjump"/>
          </p:cNvPr>
          <p:cNvSpPr/>
          <p:nvPr/>
        </p:nvSpPr>
        <p:spPr>
          <a:xfrm>
            <a:off x="431259" y="1911277"/>
            <a:ext cx="7136305" cy="2984383"/>
          </a:xfrm>
          <a:prstGeom prst="cloudCallout">
            <a:avLst>
              <a:gd name="adj1" fmla="val 63712"/>
              <a:gd name="adj2" fmla="val -70417"/>
            </a:avLst>
          </a:prstGeom>
          <a:ln>
            <a:solidFill>
              <a:srgbClr val="FFFF00"/>
            </a:solidFill>
          </a:ln>
        </p:spPr>
        <p:style>
          <a:lnRef idx="2">
            <a:schemeClr val="accent5"/>
          </a:lnRef>
          <a:fillRef idx="1">
            <a:schemeClr val="lt1"/>
          </a:fillRef>
          <a:effectRef idx="0">
            <a:schemeClr val="accent5"/>
          </a:effectRef>
          <a:fontRef idx="minor">
            <a:schemeClr val="dk1"/>
          </a:fontRef>
        </p:style>
        <p:txBody>
          <a:bodyPr lIns="121893" tIns="60947" rIns="121893" bIns="60947" rtlCol="0" anchor="ctr"/>
          <a:lstStyle/>
          <a:p>
            <a:pPr algn="ctr" defTabSz="1218936">
              <a:buClrTx/>
            </a:pPr>
            <a:r>
              <a:rPr lang="en-US" sz="3700" b="1" kern="1200">
                <a:solidFill>
                  <a:srgbClr val="FFC000"/>
                </a:solidFill>
              </a:rPr>
              <a:t>Hẹn gặp lại các bạn! </a:t>
            </a:r>
          </a:p>
        </p:txBody>
      </p:sp>
      <p:pic>
        <p:nvPicPr>
          <p:cNvPr id="14" name="Happy-Birthday-1981-High-School-Dance.wav">
            <a:hlinkClick r:id="" action="ppaction://media"/>
          </p:cNvPr>
          <p:cNvPicPr>
            <a:picLocks noChangeAspect="1"/>
          </p:cNvPicPr>
          <p:nvPr>
            <a:audioFile r:link="rId1"/>
            <p:extLst>
              <p:ext uri="{DAA4B4D4-6D71-4841-9C94-3DE7FCFB9230}">
                <p14:media xmlns:p14="http://schemas.microsoft.com/office/powerpoint/2010/main" r:embed="rId2">
                  <p14:trim end="156.4327"/>
                </p14:media>
              </p:ext>
            </p:extLst>
          </p:nvPr>
        </p:nvPicPr>
        <p:blipFill>
          <a:blip r:embed="rId7"/>
          <a:stretch>
            <a:fillRect/>
          </a:stretch>
        </p:blipFill>
        <p:spPr>
          <a:xfrm>
            <a:off x="3318587" y="9477672"/>
            <a:ext cx="1317481" cy="1317824"/>
          </a:xfrm>
          <a:prstGeom prst="rect">
            <a:avLst/>
          </a:prstGeom>
        </p:spPr>
      </p:pic>
    </p:spTree>
    <p:extLst>
      <p:ext uri="{BB962C8B-B14F-4D97-AF65-F5344CB8AC3E}">
        <p14:creationId xmlns:p14="http://schemas.microsoft.com/office/powerpoint/2010/main" val="22724649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16667E-6 3.85943E-6 C 0.00209 -0.02713 0.00226 -0.03946 0.01059 -0.06073 C 0.01563 -0.0971 0.02362 -0.12978 0.03681 -0.15906 C 0.03872 -0.16338 0.03976 -0.16923 0.04219 -0.17293 C 0.05 -0.18465 0.0599 -0.19112 0.06841 -0.20099 C 0.07223 -0.2053 0.07726 -0.20376 0.0816 -0.20561 C 0.11823 -0.22071 0.08803 -0.21332 0.13681 -0.21979 C 0.15261 -0.21794 0.17188 -0.2278 0.18421 -0.21023 C 0.18664 -0.20684 0.1875 -0.20068 0.18959 -0.19636 C 0.19358 -0.18804 0.19827 -0.18064 0.20261 -0.17293 C 0.20521 -0.16831 0.21059 -0.15906 0.21059 -0.15906 C 0.21337 -0.14365 0.21563 -0.12762 0.21841 -0.11221 C 0.2165 -0.08076 0.21771 -0.0635 0.20521 -0.04223 C 0.2 -0.04377 0.1941 -0.04223 0.18959 -0.04685 C 0.18716 -0.04932 0.18681 -0.05579 0.18681 -0.06073 C 0.18681 -0.08724 0.18733 -0.11406 0.18959 -0.14026 C 0.19011 -0.14581 0.19341 -0.14951 0.1948 -0.15444 C 0.19601 -0.15875 0.19618 -0.16399 0.1974 -0.16831 C 0.20313 -0.18896 0.20105 -0.17632 0.20799 -0.19174 C 0.21598 -0.20931 0.22483 -0.23551 0.23681 -0.24322 C 0.24775 -0.26202 0.26198 -0.26264 0.27639 -0.26634 C 0.31632 -0.29161 0.3625 -0.28545 0.40261 -0.26171 C 0.4125 -0.24476 0.40591 -0.25493 0.42379 -0.23366 C 0.42639 -0.23058 0.4316 -0.22441 0.4316 -0.22441 C 0.43334 -0.21979 0.43542 -0.21517 0.43681 -0.21023 C 0.43803 -0.20592 0.43959 -0.19636 0.43959 -0.19636 " pathEditMode="relative" ptsTypes="fffffffffffffffffffffffffA">
                                      <p:cBhvr>
                                        <p:cTn id="11" dur="2000" fill="hold"/>
                                        <p:tgtEl>
                                          <p:spTgt spid="11"/>
                                        </p:tgtEl>
                                        <p:attrNameLst>
                                          <p:attrName>ppt_x</p:attrName>
                                          <p:attrName>ppt_y</p:attrName>
                                        </p:attrNameLst>
                                      </p:cBhvr>
                                    </p:animMotion>
                                  </p:childTnLst>
                                </p:cTn>
                              </p:par>
                            </p:childTnLst>
                          </p:cTn>
                        </p:par>
                        <p:par>
                          <p:cTn id="12" fill="hold">
                            <p:stCondLst>
                              <p:cond delay="2000"/>
                            </p:stCondLst>
                            <p:childTnLst>
                              <p:par>
                                <p:cTn id="13" presetID="6" presetClass="entr" presetSubtype="3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out)">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par>
                          <p:cTn id="20" fill="hold">
                            <p:stCondLst>
                              <p:cond delay="0"/>
                            </p:stCondLst>
                            <p:childTnLst>
                              <p:par>
                                <p:cTn id="21" presetID="6" presetClass="entr" presetSubtype="32"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out)">
                                      <p:cBhvr>
                                        <p:cTn id="23" dur="2000"/>
                                        <p:tgtEl>
                                          <p:spTgt spid="13"/>
                                        </p:tgtEl>
                                      </p:cBhvr>
                                    </p:animEffect>
                                  </p:childTnLst>
                                </p:cTn>
                              </p:par>
                            </p:childTnLst>
                          </p:cTn>
                        </p:par>
                      </p:childTnLst>
                    </p:cTn>
                  </p:par>
                </p:childTnLst>
              </p:cTn>
              <p:nextCondLst>
                <p:cond evt="onClick" delay="0">
                  <p:tgtEl>
                    <p:spTgt spid="11"/>
                  </p:tgtEl>
                </p:cond>
              </p:nextCondLst>
            </p:seq>
            <p:audio>
              <p:cMediaNode vol="3774">
                <p:cTn id="24" fill="hold" display="0">
                  <p:stCondLst>
                    <p:cond delay="indefinite"/>
                  </p:stCondLst>
                  <p:endCondLst>
                    <p:cond evt="onStopAudio" delay="0">
                      <p:tgtEl>
                        <p:sldTgt/>
                      </p:tgtEl>
                    </p:cond>
                  </p:endCondLst>
                </p:cTn>
                <p:tgtEl>
                  <p:spTgt spid="14"/>
                </p:tgtEl>
              </p:cMediaNode>
            </p:audio>
          </p:childTnLst>
        </p:cTn>
      </p:par>
    </p:tnLst>
    <p:bldLst>
      <p:bldP spid="12" grpId="0" animBg="1"/>
      <p:bldP spid="12" grpId="1"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cs typeface="+mn-cs"/>
            </a:endParaRPr>
          </a:p>
          <a:p>
            <a:pPr algn="ctr" defTabSz="905675">
              <a:buClrTx/>
            </a:pPr>
            <a:r>
              <a:rPr lang="en-US" sz="13200" b="1" kern="1200">
                <a:solidFill>
                  <a:srgbClr val="7030A0"/>
                </a:solidFill>
                <a:latin typeface="VNI-Avo" pitchFamily="2" charset="0"/>
                <a:ea typeface="+mn-ea"/>
                <a:cs typeface="+mn-cs"/>
              </a:rPr>
              <a:t>  </a:t>
            </a:r>
            <a:r>
              <a:rPr lang="en-US" sz="11100" b="1" kern="1200">
                <a:solidFill>
                  <a:srgbClr val="7030A0"/>
                </a:solidFill>
                <a:latin typeface="VNI-Avo" pitchFamily="2" charset="0"/>
                <a:ea typeface="+mn-ea"/>
                <a:cs typeface="+mn-cs"/>
              </a:rPr>
              <a:t>oaûi höông</a:t>
            </a:r>
            <a:endParaRPr lang="en-US" sz="11100" b="1" kern="1200" dirty="0">
              <a:solidFill>
                <a:srgbClr val="7030A0"/>
              </a:solidFill>
              <a:latin typeface="VNI-Avo" pitchFamily="2" charset="0"/>
              <a:ea typeface="+mn-ea"/>
              <a:cs typeface="+mn-cs"/>
            </a:endParaRPr>
          </a:p>
        </p:txBody>
      </p:sp>
    </p:spTree>
    <p:extLst>
      <p:ext uri="{BB962C8B-B14F-4D97-AF65-F5344CB8AC3E}">
        <p14:creationId xmlns:p14="http://schemas.microsoft.com/office/powerpoint/2010/main" val="2793703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endParaRPr>
          </a:p>
          <a:p>
            <a:pPr algn="ctr" defTabSz="905675">
              <a:buClrTx/>
            </a:pPr>
            <a:r>
              <a:rPr lang="en-US" sz="13200" b="1" kern="1200">
                <a:solidFill>
                  <a:srgbClr val="7030A0"/>
                </a:solidFill>
                <a:latin typeface="VNI-Avo" pitchFamily="2" charset="0"/>
                <a:ea typeface="+mn-ea"/>
              </a:rPr>
              <a:t>  </a:t>
            </a:r>
            <a:r>
              <a:rPr lang="en-US" sz="11100" b="1" kern="1200">
                <a:solidFill>
                  <a:srgbClr val="7030A0"/>
                </a:solidFill>
                <a:latin typeface="VNI-Avo" pitchFamily="2" charset="0"/>
                <a:ea typeface="+mn-ea"/>
              </a:rPr>
              <a:t>voøng xoaùy</a:t>
            </a:r>
            <a:endParaRPr lang="en-US" sz="11100" b="1" kern="1200" dirty="0">
              <a:solidFill>
                <a:srgbClr val="7030A0"/>
              </a:solidFill>
              <a:latin typeface="VNI-Avo" pitchFamily="2" charset="0"/>
              <a:ea typeface="+mn-ea"/>
            </a:endParaRPr>
          </a:p>
        </p:txBody>
      </p:sp>
    </p:spTree>
    <p:extLst>
      <p:ext uri="{BB962C8B-B14F-4D97-AF65-F5344CB8AC3E}">
        <p14:creationId xmlns:p14="http://schemas.microsoft.com/office/powerpoint/2010/main" val="6663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endParaRPr>
          </a:p>
          <a:p>
            <a:pPr algn="ctr" defTabSz="905675">
              <a:buClrTx/>
            </a:pPr>
            <a:r>
              <a:rPr lang="en-US" sz="13200" b="1" kern="1200">
                <a:solidFill>
                  <a:srgbClr val="7030A0"/>
                </a:solidFill>
                <a:latin typeface="VNI-Avo" pitchFamily="2" charset="0"/>
                <a:ea typeface="+mn-ea"/>
              </a:rPr>
              <a:t>  </a:t>
            </a:r>
            <a:r>
              <a:rPr lang="en-US" sz="11100" b="1" kern="1200">
                <a:solidFill>
                  <a:srgbClr val="7030A0"/>
                </a:solidFill>
                <a:latin typeface="VNI-Avo" pitchFamily="2" charset="0"/>
                <a:ea typeface="+mn-ea"/>
              </a:rPr>
              <a:t>nöùt toaùc</a:t>
            </a:r>
            <a:endParaRPr lang="en-US" sz="11100" b="1" kern="1200" dirty="0">
              <a:solidFill>
                <a:srgbClr val="7030A0"/>
              </a:solidFill>
              <a:latin typeface="VNI-Avo" pitchFamily="2" charset="0"/>
              <a:ea typeface="+mn-ea"/>
            </a:endParaRPr>
          </a:p>
        </p:txBody>
      </p:sp>
    </p:spTree>
    <p:extLst>
      <p:ext uri="{BB962C8B-B14F-4D97-AF65-F5344CB8AC3E}">
        <p14:creationId xmlns:p14="http://schemas.microsoft.com/office/powerpoint/2010/main" val="6663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39999">
              <a:srgbClr val="FFFF00"/>
            </a:gs>
            <a:gs pos="57000">
              <a:srgbClr val="FFFF00">
                <a:lumMod val="54000"/>
                <a:lumOff val="46000"/>
              </a:srgbClr>
            </a:gs>
            <a:gs pos="100000">
              <a:srgbClr val="FFEBFA"/>
            </a:gs>
          </a:gsLst>
          <a:lin ang="5400000" scaled="0"/>
        </a:gradFill>
        <a:effectLst/>
      </p:bgPr>
    </p:bg>
    <p:spTree>
      <p:nvGrpSpPr>
        <p:cNvPr id="1" name=""/>
        <p:cNvGrpSpPr/>
        <p:nvPr/>
      </p:nvGrpSpPr>
      <p:grpSpPr>
        <a:xfrm>
          <a:off x="0" y="0"/>
          <a:ext cx="0" cy="0"/>
          <a:chOff x="0" y="0"/>
          <a:chExt cx="0" cy="0"/>
        </a:xfrm>
      </p:grpSpPr>
      <p:pic>
        <p:nvPicPr>
          <p:cNvPr id="17" name="Picture 1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840" y="5406773"/>
            <a:ext cx="2210816" cy="1451227"/>
          </a:xfrm>
          <a:prstGeom prst="rect">
            <a:avLst/>
          </a:prstGeom>
        </p:spPr>
      </p:pic>
      <p:sp>
        <p:nvSpPr>
          <p:cNvPr id="20" name="TextBox 19"/>
          <p:cNvSpPr txBox="1"/>
          <p:nvPr/>
        </p:nvSpPr>
        <p:spPr>
          <a:xfrm>
            <a:off x="0" y="1219207"/>
            <a:ext cx="11291831" cy="2939828"/>
          </a:xfrm>
          <a:prstGeom prst="rect">
            <a:avLst/>
          </a:prstGeom>
          <a:noFill/>
        </p:spPr>
        <p:txBody>
          <a:bodyPr wrap="square" lIns="91767" tIns="45939" rIns="91767" bIns="45939" rtlCol="0">
            <a:spAutoFit/>
          </a:bodyPr>
          <a:lstStyle/>
          <a:p>
            <a:pPr algn="ctr" defTabSz="905675">
              <a:buClrTx/>
            </a:pPr>
            <a:endParaRPr lang="en-US" sz="5300" b="1" kern="1200" dirty="0">
              <a:solidFill>
                <a:srgbClr val="7030A0"/>
              </a:solidFill>
              <a:latin typeface="VNI-Avo" pitchFamily="2" charset="0"/>
              <a:ea typeface="+mn-ea"/>
            </a:endParaRPr>
          </a:p>
          <a:p>
            <a:pPr algn="ctr" defTabSz="905675">
              <a:buClrTx/>
            </a:pPr>
            <a:r>
              <a:rPr lang="en-US" sz="13200" b="1" kern="1200">
                <a:solidFill>
                  <a:srgbClr val="7030A0"/>
                </a:solidFill>
                <a:latin typeface="VNI-Avo" pitchFamily="2" charset="0"/>
                <a:ea typeface="+mn-ea"/>
              </a:rPr>
              <a:t>  </a:t>
            </a:r>
            <a:r>
              <a:rPr lang="en-US" sz="11100" b="1" kern="1200">
                <a:solidFill>
                  <a:srgbClr val="7030A0"/>
                </a:solidFill>
                <a:latin typeface="VNI-Avo" pitchFamily="2" charset="0"/>
                <a:ea typeface="+mn-ea"/>
              </a:rPr>
              <a:t>khoaùc vai</a:t>
            </a:r>
            <a:endParaRPr lang="en-US" sz="11100" b="1" kern="1200" dirty="0">
              <a:solidFill>
                <a:srgbClr val="7030A0"/>
              </a:solidFill>
              <a:latin typeface="VNI-Avo" pitchFamily="2" charset="0"/>
              <a:ea typeface="+mn-ea"/>
            </a:endParaRPr>
          </a:p>
        </p:txBody>
      </p:sp>
    </p:spTree>
    <p:extLst>
      <p:ext uri="{BB962C8B-B14F-4D97-AF65-F5344CB8AC3E}">
        <p14:creationId xmlns:p14="http://schemas.microsoft.com/office/powerpoint/2010/main" val="666319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 y="0"/>
            <a:ext cx="12188825" cy="685800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68112" t="2133" r="10000" b="53305"/>
          <a:stretch/>
        </p:blipFill>
        <p:spPr>
          <a:xfrm>
            <a:off x="8878081" y="127027"/>
            <a:ext cx="2667860" cy="3056128"/>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728881" y="0"/>
            <a:ext cx="11111023" cy="6453632"/>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467" t="53333" r="77067" b="2104"/>
          <a:stretch/>
        </p:blipFill>
        <p:spPr>
          <a:xfrm>
            <a:off x="-235191" y="3657600"/>
            <a:ext cx="2616534" cy="3056128"/>
          </a:xfrm>
          <a:prstGeom prst="rect">
            <a:avLst/>
          </a:prstGeom>
        </p:spPr>
      </p:pic>
      <p:grpSp>
        <p:nvGrpSpPr>
          <p:cNvPr id="10" name="Group 9"/>
          <p:cNvGrpSpPr>
            <a:grpSpLocks/>
          </p:cNvGrpSpPr>
          <p:nvPr/>
        </p:nvGrpSpPr>
        <p:grpSpPr bwMode="auto">
          <a:xfrm>
            <a:off x="5331988" y="937640"/>
            <a:ext cx="2479029" cy="2289176"/>
            <a:chOff x="-104055" y="-71834"/>
            <a:chExt cx="3240360" cy="3240360"/>
          </a:xfrm>
        </p:grpSpPr>
        <p:pic>
          <p:nvPicPr>
            <p:cNvPr id="11"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055" y="-71834"/>
              <a:ext cx="3240360"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9"/>
            <p:cNvSpPr>
              <a:spLocks noChangeArrowheads="1"/>
            </p:cNvSpPr>
            <p:nvPr/>
          </p:nvSpPr>
          <p:spPr bwMode="auto">
            <a:xfrm>
              <a:off x="904093" y="825071"/>
              <a:ext cx="1224074" cy="152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04848" fontAlgn="base">
                <a:spcBef>
                  <a:spcPct val="0"/>
                </a:spcBef>
                <a:spcAft>
                  <a:spcPct val="0"/>
                </a:spcAft>
                <a:buClrTx/>
              </a:pPr>
              <a:r>
                <a:rPr lang="en-US" sz="3200" b="1" kern="1200">
                  <a:solidFill>
                    <a:srgbClr val="FFFFFF"/>
                  </a:solidFill>
                  <a:latin typeface="VNI-Avo" pitchFamily="2" charset="0"/>
                  <a:ea typeface="+mn-ea"/>
                  <a:cs typeface="+mn-cs"/>
                </a:rPr>
                <a:t>Baøi </a:t>
              </a:r>
            </a:p>
            <a:p>
              <a:pPr algn="ctr" defTabSz="904848" fontAlgn="base">
                <a:spcBef>
                  <a:spcPct val="0"/>
                </a:spcBef>
                <a:spcAft>
                  <a:spcPct val="0"/>
                </a:spcAft>
                <a:buClrTx/>
              </a:pPr>
              <a:r>
                <a:rPr lang="en-US" sz="3200" b="1" kern="1200">
                  <a:solidFill>
                    <a:srgbClr val="FFFFFF"/>
                  </a:solidFill>
                  <a:latin typeface="VNI-Avo" pitchFamily="2" charset="0"/>
                  <a:ea typeface="+mn-ea"/>
                  <a:cs typeface="+mn-cs"/>
                </a:rPr>
                <a:t>3</a:t>
              </a:r>
            </a:p>
          </p:txBody>
        </p:sp>
      </p:grpSp>
      <p:sp>
        <p:nvSpPr>
          <p:cNvPr id="13" name="TextBox 12"/>
          <p:cNvSpPr txBox="1">
            <a:spLocks noChangeArrowheads="1"/>
          </p:cNvSpPr>
          <p:nvPr/>
        </p:nvSpPr>
        <p:spPr bwMode="auto">
          <a:xfrm>
            <a:off x="2570531" y="2933779"/>
            <a:ext cx="8521480" cy="224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767" tIns="45939" rIns="91767" bIns="45939">
            <a:spAutoFit/>
          </a:bodyPr>
          <a:lstStyle>
            <a:lvl1pPr defTabSz="906463">
              <a:defRPr>
                <a:solidFill>
                  <a:schemeClr val="tx1"/>
                </a:solidFill>
                <a:latin typeface="A3.OpenSans-San"/>
              </a:defRPr>
            </a:lvl1pPr>
            <a:lvl2pPr marL="742950" indent="-285750" defTabSz="906463">
              <a:defRPr>
                <a:solidFill>
                  <a:schemeClr val="tx1"/>
                </a:solidFill>
                <a:latin typeface="A3.OpenSans-San"/>
              </a:defRPr>
            </a:lvl2pPr>
            <a:lvl3pPr marL="1143000" indent="-228600" defTabSz="906463">
              <a:defRPr>
                <a:solidFill>
                  <a:schemeClr val="tx1"/>
                </a:solidFill>
                <a:latin typeface="A3.OpenSans-San"/>
              </a:defRPr>
            </a:lvl3pPr>
            <a:lvl4pPr marL="1600200" indent="-228600" defTabSz="906463">
              <a:defRPr>
                <a:solidFill>
                  <a:schemeClr val="tx1"/>
                </a:solidFill>
                <a:latin typeface="A3.OpenSans-San"/>
              </a:defRPr>
            </a:lvl4pPr>
            <a:lvl5pPr marL="2057400" indent="-228600" defTabSz="906463">
              <a:defRPr>
                <a:solidFill>
                  <a:schemeClr val="tx1"/>
                </a:solidFill>
                <a:latin typeface="A3.OpenSans-San"/>
              </a:defRPr>
            </a:lvl5pPr>
            <a:lvl6pPr marL="2514600" indent="-228600" defTabSz="906463" eaLnBrk="0" fontAlgn="base" hangingPunct="0">
              <a:spcBef>
                <a:spcPct val="0"/>
              </a:spcBef>
              <a:spcAft>
                <a:spcPct val="0"/>
              </a:spcAft>
              <a:defRPr>
                <a:solidFill>
                  <a:schemeClr val="tx1"/>
                </a:solidFill>
                <a:latin typeface="A3.OpenSans-San"/>
              </a:defRPr>
            </a:lvl6pPr>
            <a:lvl7pPr marL="2971800" indent="-228600" defTabSz="906463" eaLnBrk="0" fontAlgn="base" hangingPunct="0">
              <a:spcBef>
                <a:spcPct val="0"/>
              </a:spcBef>
              <a:spcAft>
                <a:spcPct val="0"/>
              </a:spcAft>
              <a:defRPr>
                <a:solidFill>
                  <a:schemeClr val="tx1"/>
                </a:solidFill>
                <a:latin typeface="A3.OpenSans-San"/>
              </a:defRPr>
            </a:lvl7pPr>
            <a:lvl8pPr marL="3429000" indent="-228600" defTabSz="906463" eaLnBrk="0" fontAlgn="base" hangingPunct="0">
              <a:spcBef>
                <a:spcPct val="0"/>
              </a:spcBef>
              <a:spcAft>
                <a:spcPct val="0"/>
              </a:spcAft>
              <a:defRPr>
                <a:solidFill>
                  <a:schemeClr val="tx1"/>
                </a:solidFill>
                <a:latin typeface="A3.OpenSans-San"/>
              </a:defRPr>
            </a:lvl8pPr>
            <a:lvl9pPr marL="3886200" indent="-228600" defTabSz="906463" eaLnBrk="0" fontAlgn="base" hangingPunct="0">
              <a:spcBef>
                <a:spcPct val="0"/>
              </a:spcBef>
              <a:spcAft>
                <a:spcPct val="0"/>
              </a:spcAft>
              <a:defRPr>
                <a:solidFill>
                  <a:schemeClr val="tx1"/>
                </a:solidFill>
                <a:latin typeface="A3.OpenSans-San"/>
              </a:defRPr>
            </a:lvl9pPr>
          </a:lstStyle>
          <a:p>
            <a:pPr algn="ctr" eaLnBrk="0" fontAlgn="base" hangingPunct="0">
              <a:spcBef>
                <a:spcPct val="0"/>
              </a:spcBef>
              <a:spcAft>
                <a:spcPct val="0"/>
              </a:spcAft>
              <a:buClrTx/>
              <a:buFontTx/>
              <a:buNone/>
            </a:pPr>
            <a:endParaRPr lang="en-US" sz="4400" b="1" kern="1200">
              <a:solidFill>
                <a:srgbClr val="FF0000"/>
              </a:solidFill>
              <a:latin typeface="VNI-Avo" pitchFamily="2" charset="0"/>
              <a:ea typeface="+mn-ea"/>
              <a:cs typeface="+mn-cs"/>
            </a:endParaRPr>
          </a:p>
          <a:p>
            <a:pPr eaLnBrk="0" fontAlgn="base" hangingPunct="0">
              <a:spcBef>
                <a:spcPct val="0"/>
              </a:spcBef>
              <a:spcAft>
                <a:spcPct val="0"/>
              </a:spcAft>
              <a:buClrTx/>
              <a:buFontTx/>
              <a:buNone/>
            </a:pPr>
            <a:r>
              <a:rPr lang="en-US" sz="9600" b="1" kern="1200">
                <a:solidFill>
                  <a:srgbClr val="FF0000"/>
                </a:solidFill>
                <a:latin typeface="VNI-Avo" pitchFamily="2" charset="0"/>
                <a:ea typeface="+mn-ea"/>
                <a:cs typeface="+mn-cs"/>
              </a:rPr>
              <a:t>oai  oay  oac</a:t>
            </a:r>
            <a:endParaRPr lang="en-US" sz="8000" b="1" kern="1200">
              <a:solidFill>
                <a:srgbClr val="FF0000"/>
              </a:solidFill>
              <a:latin typeface="VNI-Avo" pitchFamily="2" charset="0"/>
              <a:ea typeface="+mn-ea"/>
              <a:cs typeface="+mn-cs"/>
            </a:endParaRPr>
          </a:p>
        </p:txBody>
      </p:sp>
    </p:spTree>
    <p:extLst>
      <p:ext uri="{BB962C8B-B14F-4D97-AF65-F5344CB8AC3E}">
        <p14:creationId xmlns:p14="http://schemas.microsoft.com/office/powerpoint/2010/main" val="1259831456"/>
      </p:ext>
    </p:extLst>
  </p:cSld>
  <p:clrMapOvr>
    <a:masterClrMapping/>
  </p:clrMapOvr>
  <mc:AlternateContent xmlns:mc="http://schemas.openxmlformats.org/markup-compatibility/2006" xmlns:p14="http://schemas.microsoft.com/office/powerpoint/2010/main">
    <mc:Choice Requires="p14">
      <p:transition spd="slow" p14:dur="1300" advTm="0">
        <p14:pan dir="u"/>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ppt_w</p:attrName>
                                        </p:attrNameLst>
                                      </p:cBhvr>
                                      <p:tavLst>
                                        <p:tav tm="0" fmla="#ppt_w*sin(2.5*pi*$)">
                                          <p:val>
                                            <p:fltVal val="0"/>
                                          </p:val>
                                        </p:tav>
                                        <p:tav tm="100000">
                                          <p:val>
                                            <p:fltVal val="1"/>
                                          </p:val>
                                        </p:tav>
                                      </p:tavLst>
                                    </p:anim>
                                    <p:anim calcmode="lin" valueType="num">
                                      <p:cBhvr>
                                        <p:cTn id="9" dur="1500" fill="hold"/>
                                        <p:tgtEl>
                                          <p:spTgt spid="5"/>
                                        </p:tgtEl>
                                        <p:attrNameLst>
                                          <p:attrName>ppt_h</p:attrName>
                                        </p:attrNameLst>
                                      </p:cBhvr>
                                      <p:tavLst>
                                        <p:tav tm="0">
                                          <p:val>
                                            <p:strVal val="#ppt_h"/>
                                          </p:val>
                                        </p:tav>
                                        <p:tav tm="100000">
                                          <p:val>
                                            <p:strVal val="#ppt_h"/>
                                          </p:val>
                                        </p:tav>
                                      </p:tavLst>
                                    </p:anim>
                                  </p:childTnLst>
                                </p:cTn>
                              </p:par>
                              <p:par>
                                <p:cTn id="10" presetID="3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8" presetID="37"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4" presetID="26"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80">
                                          <p:stCondLst>
                                            <p:cond delay="0"/>
                                          </p:stCondLst>
                                        </p:cTn>
                                        <p:tgtEl>
                                          <p:spTgt spid="10"/>
                                        </p:tgtEl>
                                      </p:cBhvr>
                                    </p:animEffect>
                                    <p:anim calcmode="lin" valueType="num">
                                      <p:cBhvr>
                                        <p:cTn id="2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2" dur="26">
                                          <p:stCondLst>
                                            <p:cond delay="650"/>
                                          </p:stCondLst>
                                        </p:cTn>
                                        <p:tgtEl>
                                          <p:spTgt spid="10"/>
                                        </p:tgtEl>
                                      </p:cBhvr>
                                      <p:to x="100000" y="60000"/>
                                    </p:animScale>
                                    <p:animScale>
                                      <p:cBhvr>
                                        <p:cTn id="33" dur="166" decel="50000">
                                          <p:stCondLst>
                                            <p:cond delay="676"/>
                                          </p:stCondLst>
                                        </p:cTn>
                                        <p:tgtEl>
                                          <p:spTgt spid="10"/>
                                        </p:tgtEl>
                                      </p:cBhvr>
                                      <p:to x="100000" y="100000"/>
                                    </p:animScale>
                                    <p:animScale>
                                      <p:cBhvr>
                                        <p:cTn id="34" dur="26">
                                          <p:stCondLst>
                                            <p:cond delay="1312"/>
                                          </p:stCondLst>
                                        </p:cTn>
                                        <p:tgtEl>
                                          <p:spTgt spid="10"/>
                                        </p:tgtEl>
                                      </p:cBhvr>
                                      <p:to x="100000" y="80000"/>
                                    </p:animScale>
                                    <p:animScale>
                                      <p:cBhvr>
                                        <p:cTn id="35" dur="166" decel="50000">
                                          <p:stCondLst>
                                            <p:cond delay="1338"/>
                                          </p:stCondLst>
                                        </p:cTn>
                                        <p:tgtEl>
                                          <p:spTgt spid="10"/>
                                        </p:tgtEl>
                                      </p:cBhvr>
                                      <p:to x="100000" y="100000"/>
                                    </p:animScale>
                                    <p:animScale>
                                      <p:cBhvr>
                                        <p:cTn id="36" dur="26">
                                          <p:stCondLst>
                                            <p:cond delay="1642"/>
                                          </p:stCondLst>
                                        </p:cTn>
                                        <p:tgtEl>
                                          <p:spTgt spid="10"/>
                                        </p:tgtEl>
                                      </p:cBhvr>
                                      <p:to x="100000" y="90000"/>
                                    </p:animScale>
                                    <p:animScale>
                                      <p:cBhvr>
                                        <p:cTn id="37" dur="166" decel="50000">
                                          <p:stCondLst>
                                            <p:cond delay="1668"/>
                                          </p:stCondLst>
                                        </p:cTn>
                                        <p:tgtEl>
                                          <p:spTgt spid="10"/>
                                        </p:tgtEl>
                                      </p:cBhvr>
                                      <p:to x="100000" y="100000"/>
                                    </p:animScale>
                                    <p:animScale>
                                      <p:cBhvr>
                                        <p:cTn id="38" dur="26">
                                          <p:stCondLst>
                                            <p:cond delay="1808"/>
                                          </p:stCondLst>
                                        </p:cTn>
                                        <p:tgtEl>
                                          <p:spTgt spid="10"/>
                                        </p:tgtEl>
                                      </p:cBhvr>
                                      <p:to x="100000" y="95000"/>
                                    </p:animScale>
                                    <p:animScale>
                                      <p:cBhvr>
                                        <p:cTn id="39" dur="166" decel="50000">
                                          <p:stCondLst>
                                            <p:cond delay="1834"/>
                                          </p:stCondLst>
                                        </p:cTn>
                                        <p:tgtEl>
                                          <p:spTgt spid="10"/>
                                        </p:tgtEl>
                                      </p:cBhvr>
                                      <p:to x="100000" y="100000"/>
                                    </p:animScale>
                                  </p:childTnLst>
                                </p:cTn>
                              </p:par>
                              <p:par>
                                <p:cTn id="40" presetID="6"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6" name="TextBox 5"/>
          <p:cNvSpPr txBox="1"/>
          <p:nvPr/>
        </p:nvSpPr>
        <p:spPr>
          <a:xfrm>
            <a:off x="6009974" y="1190862"/>
            <a:ext cx="4208584" cy="1877959"/>
          </a:xfrm>
          <a:prstGeom prst="rect">
            <a:avLst/>
          </a:prstGeom>
          <a:noFill/>
        </p:spPr>
        <p:txBody>
          <a:bodyPr wrap="square" lIns="91767" tIns="45939" rIns="91767" bIns="45939" rtlCol="0">
            <a:spAutoFit/>
          </a:bodyPr>
          <a:lstStyle/>
          <a:p>
            <a:pPr algn="ctr" defTabSz="905675">
              <a:buClrTx/>
            </a:pPr>
            <a:endParaRPr lang="en-US" sz="3600" b="1" kern="1200" dirty="0">
              <a:solidFill>
                <a:srgbClr val="FF0000"/>
              </a:solidFill>
              <a:latin typeface="VNI-Avo" pitchFamily="2" charset="0"/>
              <a:ea typeface="+mn-ea"/>
              <a:cs typeface="+mn-cs"/>
            </a:endParaRPr>
          </a:p>
          <a:p>
            <a:pPr algn="ctr" defTabSz="905675">
              <a:buClrTx/>
            </a:pPr>
            <a:r>
              <a:rPr lang="en-US" sz="8000" b="1" kern="1200">
                <a:solidFill>
                  <a:srgbClr val="FF0000"/>
                </a:solidFill>
                <a:latin typeface="VNI-Avo" pitchFamily="2" charset="0"/>
                <a:ea typeface="+mn-ea"/>
                <a:cs typeface="+mn-cs"/>
              </a:rPr>
              <a:t>  </a:t>
            </a:r>
            <a:r>
              <a:rPr lang="en-US" sz="7200" b="1" kern="1200">
                <a:solidFill>
                  <a:srgbClr val="FF0000"/>
                </a:solidFill>
                <a:latin typeface="VNI-Avo" pitchFamily="2" charset="0"/>
                <a:ea typeface="+mn-ea"/>
                <a:cs typeface="+mn-cs"/>
              </a:rPr>
              <a:t>TIEÁT 1</a:t>
            </a:r>
            <a:endParaRPr lang="en-US" sz="7200" b="1" kern="1200" dirty="0">
              <a:solidFill>
                <a:srgbClr val="FF0000"/>
              </a:solidFill>
              <a:latin typeface="VNI-Avo" pitchFamily="2" charset="0"/>
              <a:ea typeface="+mn-ea"/>
              <a:cs typeface="+mn-cs"/>
            </a:endParaRPr>
          </a:p>
        </p:txBody>
      </p:sp>
    </p:spTree>
    <p:extLst>
      <p:ext uri="{BB962C8B-B14F-4D97-AF65-F5344CB8AC3E}">
        <p14:creationId xmlns:p14="http://schemas.microsoft.com/office/powerpoint/2010/main" val="35741095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57218"/>
          <a:stretch/>
        </p:blipFill>
        <p:spPr>
          <a:xfrm>
            <a:off x="0" y="0"/>
            <a:ext cx="12188825" cy="6900967"/>
          </a:xfrm>
          <a:prstGeom prst="rect">
            <a:avLst/>
          </a:prstGeom>
        </p:spPr>
      </p:pic>
      <p:grpSp>
        <p:nvGrpSpPr>
          <p:cNvPr id="28" name="Group 27"/>
          <p:cNvGrpSpPr/>
          <p:nvPr/>
        </p:nvGrpSpPr>
        <p:grpSpPr>
          <a:xfrm>
            <a:off x="7" y="4213489"/>
            <a:ext cx="3254184" cy="2296639"/>
            <a:chOff x="1676450" y="-1378767"/>
            <a:chExt cx="3212651" cy="2266869"/>
          </a:xfrm>
          <a:solidFill>
            <a:srgbClr val="FFFF00"/>
          </a:solidFill>
        </p:grpSpPr>
        <p:sp>
          <p:nvSpPr>
            <p:cNvPr id="29" name="Rounded Rectangle 28"/>
            <p:cNvSpPr/>
            <p:nvPr/>
          </p:nvSpPr>
          <p:spPr>
            <a:xfrm>
              <a:off x="1676450" y="187070"/>
              <a:ext cx="3212651"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7085">
                <a:buClrTx/>
                <a:defRPr/>
              </a:pPr>
              <a:r>
                <a:rPr lang="en-US" sz="3600" b="1">
                  <a:solidFill>
                    <a:prstClr val="black"/>
                  </a:solidFill>
                  <a:latin typeface="VNI-Avo" pitchFamily="2" charset="0"/>
                  <a:cs typeface="+mn-cs"/>
                </a:rPr>
                <a:t>aùùo kh</a:t>
              </a:r>
              <a:r>
                <a:rPr lang="en-US" sz="3600" b="1">
                  <a:solidFill>
                    <a:srgbClr val="FF0000"/>
                  </a:solidFill>
                  <a:latin typeface="VNI-Avo" pitchFamily="2" charset="0"/>
                  <a:cs typeface="+mn-cs"/>
                </a:rPr>
                <a:t>oaùc</a:t>
              </a:r>
              <a:endParaRPr lang="en-US" sz="3600" b="1" dirty="0">
                <a:solidFill>
                  <a:srgbClr val="FF0000"/>
                </a:solidFill>
                <a:latin typeface="Calibri" panose="020F0502020204030204"/>
                <a:cs typeface="+mn-cs"/>
              </a:endParaRPr>
            </a:p>
          </p:txBody>
        </p:sp>
        <p:cxnSp>
          <p:nvCxnSpPr>
            <p:cNvPr id="30" name="Straight Arrow Connector 29"/>
            <p:cNvCxnSpPr/>
            <p:nvPr/>
          </p:nvCxnSpPr>
          <p:spPr>
            <a:xfrm flipV="1">
              <a:off x="2983845" y="-1378767"/>
              <a:ext cx="1089502" cy="1565837"/>
            </a:xfrm>
            <a:prstGeom prst="straightConnector1">
              <a:avLst/>
            </a:prstGeom>
            <a:grpFill/>
            <a:ln w="38100" cap="flat" cmpd="sng" algn="ctr">
              <a:solidFill>
                <a:srgbClr val="FF0000"/>
              </a:solidFill>
              <a:prstDash val="solid"/>
              <a:miter lim="800000"/>
              <a:tailEnd type="triangle"/>
            </a:ln>
            <a:effectLst/>
          </p:spPr>
        </p:cxnSp>
      </p:grpSp>
      <p:sp>
        <p:nvSpPr>
          <p:cNvPr id="36" name="Oval 35"/>
          <p:cNvSpPr/>
          <p:nvPr/>
        </p:nvSpPr>
        <p:spPr>
          <a:xfrm>
            <a:off x="1752666" y="4277739"/>
            <a:ext cx="246861"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240" tIns="45659" rIns="91240" bIns="45659" spcCol="0" rtlCol="0" anchor="ctr"/>
          <a:lstStyle/>
          <a:p>
            <a:pPr algn="ctr" defTabSz="912318">
              <a:buClrTx/>
            </a:pPr>
            <a:endParaRPr lang="vi-VN" sz="1900" kern="1200">
              <a:solidFill>
                <a:prstClr val="white"/>
              </a:solidFill>
            </a:endParaRPr>
          </a:p>
        </p:txBody>
      </p:sp>
      <p:grpSp>
        <p:nvGrpSpPr>
          <p:cNvPr id="16" name="Group 15"/>
          <p:cNvGrpSpPr/>
          <p:nvPr/>
        </p:nvGrpSpPr>
        <p:grpSpPr>
          <a:xfrm>
            <a:off x="8213837" y="1507511"/>
            <a:ext cx="3723626" cy="2920156"/>
            <a:chOff x="746075" y="503940"/>
            <a:chExt cx="3676098" cy="2882306"/>
          </a:xfrm>
          <a:solidFill>
            <a:srgbClr val="FFFF00"/>
          </a:solidFill>
        </p:grpSpPr>
        <p:sp>
          <p:nvSpPr>
            <p:cNvPr id="17" name="Rounded Rectangle 16"/>
            <p:cNvSpPr/>
            <p:nvPr/>
          </p:nvSpPr>
          <p:spPr>
            <a:xfrm>
              <a:off x="746075" y="503940"/>
              <a:ext cx="3676098"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7085">
                <a:buClrTx/>
                <a:defRPr/>
              </a:pPr>
              <a:r>
                <a:rPr lang="en-US" sz="3600" b="1">
                  <a:solidFill>
                    <a:prstClr val="black"/>
                  </a:solidFill>
                  <a:latin typeface="VNI-Avo" pitchFamily="2" charset="0"/>
                  <a:cs typeface="+mn-cs"/>
                </a:rPr>
                <a:t>hoa </a:t>
              </a:r>
              <a:r>
                <a:rPr lang="en-US" sz="3600" b="1">
                  <a:solidFill>
                    <a:srgbClr val="FF0000"/>
                  </a:solidFill>
                  <a:latin typeface="VNI-Avo" pitchFamily="2" charset="0"/>
                  <a:cs typeface="+mn-cs"/>
                </a:rPr>
                <a:t>oaûi </a:t>
              </a:r>
              <a:r>
                <a:rPr lang="en-US" sz="3600" b="1">
                  <a:solidFill>
                    <a:prstClr val="black"/>
                  </a:solidFill>
                  <a:latin typeface="VNI-Avo" pitchFamily="2" charset="0"/>
                  <a:cs typeface="+mn-cs"/>
                </a:rPr>
                <a:t>höông</a:t>
              </a:r>
              <a:endParaRPr lang="en-US" sz="3600" b="1" dirty="0">
                <a:solidFill>
                  <a:srgbClr val="FF0000"/>
                </a:solidFill>
                <a:latin typeface="Calibri" panose="020F0502020204030204"/>
                <a:cs typeface="+mn-cs"/>
              </a:endParaRPr>
            </a:p>
          </p:txBody>
        </p:sp>
        <p:cxnSp>
          <p:nvCxnSpPr>
            <p:cNvPr id="18" name="Straight Arrow Connector 17"/>
            <p:cNvCxnSpPr/>
            <p:nvPr/>
          </p:nvCxnSpPr>
          <p:spPr>
            <a:xfrm flipH="1">
              <a:off x="2224682" y="1204972"/>
              <a:ext cx="996114" cy="2181274"/>
            </a:xfrm>
            <a:prstGeom prst="straightConnector1">
              <a:avLst/>
            </a:prstGeom>
            <a:grpFill/>
            <a:ln w="38100" cap="flat" cmpd="sng" algn="ctr">
              <a:solidFill>
                <a:srgbClr val="FF0000"/>
              </a:solidFill>
              <a:prstDash val="solid"/>
              <a:miter lim="800000"/>
              <a:tailEnd type="triangle"/>
            </a:ln>
            <a:effectLst/>
          </p:spPr>
        </p:cxnSp>
      </p:grpSp>
      <p:sp>
        <p:nvSpPr>
          <p:cNvPr id="23" name="Oval 22"/>
          <p:cNvSpPr/>
          <p:nvPr/>
        </p:nvSpPr>
        <p:spPr>
          <a:xfrm>
            <a:off x="9200319" y="4041722"/>
            <a:ext cx="246861"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240" tIns="45659" rIns="91240" bIns="45659" spcCol="0" rtlCol="0" anchor="ctr"/>
          <a:lstStyle/>
          <a:p>
            <a:pPr algn="ctr" defTabSz="912318">
              <a:buClrTx/>
            </a:pPr>
            <a:endParaRPr lang="vi-VN" sz="1900" kern="1200">
              <a:solidFill>
                <a:prstClr val="white"/>
              </a:solidFill>
            </a:endParaRPr>
          </a:p>
        </p:txBody>
      </p:sp>
      <p:grpSp>
        <p:nvGrpSpPr>
          <p:cNvPr id="25" name="Group 24"/>
          <p:cNvGrpSpPr/>
          <p:nvPr/>
        </p:nvGrpSpPr>
        <p:grpSpPr>
          <a:xfrm>
            <a:off x="5782338" y="80752"/>
            <a:ext cx="3254186" cy="3208344"/>
            <a:chOff x="1676450" y="187070"/>
            <a:chExt cx="3212651" cy="3166757"/>
          </a:xfrm>
          <a:solidFill>
            <a:srgbClr val="FFFF00"/>
          </a:solidFill>
        </p:grpSpPr>
        <p:sp>
          <p:nvSpPr>
            <p:cNvPr id="26" name="Rounded Rectangle 25"/>
            <p:cNvSpPr/>
            <p:nvPr/>
          </p:nvSpPr>
          <p:spPr>
            <a:xfrm>
              <a:off x="1676450" y="187070"/>
              <a:ext cx="3212651" cy="701032"/>
            </a:xfrm>
            <a:prstGeom prst="roundRect">
              <a:avLst/>
            </a:prstGeom>
            <a:grpFill/>
            <a:ln w="12700" cap="flat" cmpd="sng" algn="ctr">
              <a:solidFill>
                <a:srgbClr val="5B9BD5">
                  <a:shade val="50000"/>
                </a:srgbClr>
              </a:solidFill>
              <a:prstDash val="solid"/>
              <a:miter lim="800000"/>
            </a:ln>
            <a:effectLst/>
          </p:spPr>
          <p:txBody>
            <a:bodyPr rtlCol="0" anchor="ctr"/>
            <a:lstStyle/>
            <a:p>
              <a:pPr algn="ctr" defTabSz="917085">
                <a:buClrTx/>
                <a:defRPr/>
              </a:pPr>
              <a:r>
                <a:rPr lang="en-US" sz="3600" b="1">
                  <a:solidFill>
                    <a:prstClr val="black"/>
                  </a:solidFill>
                  <a:latin typeface="VNI-Avo" pitchFamily="2" charset="0"/>
                  <a:cs typeface="+mn-cs"/>
                </a:rPr>
                <a:t>x</a:t>
              </a:r>
              <a:r>
                <a:rPr lang="en-US" sz="3600" b="1">
                  <a:solidFill>
                    <a:srgbClr val="FF0000"/>
                  </a:solidFill>
                  <a:latin typeface="VNI-Avo" pitchFamily="2" charset="0"/>
                  <a:cs typeface="+mn-cs"/>
                </a:rPr>
                <a:t>oay</a:t>
              </a:r>
              <a:r>
                <a:rPr lang="en-US" sz="3600" b="1">
                  <a:solidFill>
                    <a:prstClr val="black"/>
                  </a:solidFill>
                  <a:latin typeface="VNI-Avo" pitchFamily="2" charset="0"/>
                  <a:cs typeface="+mn-cs"/>
                </a:rPr>
                <a:t> troøn</a:t>
              </a:r>
              <a:endParaRPr lang="en-US" sz="3600" b="1" dirty="0">
                <a:solidFill>
                  <a:srgbClr val="FF0000"/>
                </a:solidFill>
                <a:latin typeface="Calibri" panose="020F0502020204030204"/>
                <a:cs typeface="+mn-cs"/>
              </a:endParaRPr>
            </a:p>
          </p:txBody>
        </p:sp>
        <p:cxnSp>
          <p:nvCxnSpPr>
            <p:cNvPr id="31" name="Straight Arrow Connector 30"/>
            <p:cNvCxnSpPr/>
            <p:nvPr/>
          </p:nvCxnSpPr>
          <p:spPr>
            <a:xfrm flipH="1">
              <a:off x="3096363" y="888102"/>
              <a:ext cx="451708" cy="2465725"/>
            </a:xfrm>
            <a:prstGeom prst="straightConnector1">
              <a:avLst/>
            </a:prstGeom>
            <a:grpFill/>
            <a:ln w="38100" cap="flat" cmpd="sng" algn="ctr">
              <a:solidFill>
                <a:srgbClr val="FF0000"/>
              </a:solidFill>
              <a:prstDash val="solid"/>
              <a:miter lim="800000"/>
              <a:tailEnd type="triangle"/>
            </a:ln>
            <a:effectLst/>
          </p:spPr>
        </p:cxnSp>
      </p:grpSp>
      <p:sp>
        <p:nvSpPr>
          <p:cNvPr id="32" name="Oval 31"/>
          <p:cNvSpPr/>
          <p:nvPr/>
        </p:nvSpPr>
        <p:spPr>
          <a:xfrm>
            <a:off x="7678156" y="3051111"/>
            <a:ext cx="246861" cy="219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240" tIns="45659" rIns="91240" bIns="45659" spcCol="0" rtlCol="0" anchor="ctr"/>
          <a:lstStyle/>
          <a:p>
            <a:pPr algn="ctr" defTabSz="912318">
              <a:buClrTx/>
            </a:pPr>
            <a:endParaRPr lang="vi-VN" sz="1900" kern="1200">
              <a:solidFill>
                <a:prstClr val="white"/>
              </a:solidFill>
            </a:endParaRPr>
          </a:p>
        </p:txBody>
      </p:sp>
    </p:spTree>
    <p:extLst>
      <p:ext uri="{BB962C8B-B14F-4D97-AF65-F5344CB8AC3E}">
        <p14:creationId xmlns:p14="http://schemas.microsoft.com/office/powerpoint/2010/main" val="466241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5" y="1072363"/>
            <a:ext cx="8075097" cy="4415460"/>
          </a:xfrm>
          <a:prstGeom prst="rect">
            <a:avLst/>
          </a:prstGeom>
        </p:spPr>
      </p:pic>
      <p:pic>
        <p:nvPicPr>
          <p:cNvPr id="7" name="图片 6">
            <a:extLst>
              <a:ext uri="{FF2B5EF4-FFF2-40B4-BE49-F238E27FC236}">
                <a16:creationId xmlns:a16="http://schemas.microsoft.com/office/drawing/2014/main" xmlns=""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434" y="368671"/>
            <a:ext cx="2007921" cy="2003016"/>
          </a:xfrm>
          <a:prstGeom prst="rect">
            <a:avLst/>
          </a:prstGeom>
        </p:spPr>
      </p:pic>
      <p:pic>
        <p:nvPicPr>
          <p:cNvPr id="9" name="图片 8">
            <a:extLst>
              <a:ext uri="{FF2B5EF4-FFF2-40B4-BE49-F238E27FC236}">
                <a16:creationId xmlns:a16="http://schemas.microsoft.com/office/drawing/2014/main" xmlns=""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 y="5"/>
            <a:ext cx="3770811" cy="3789363"/>
          </a:xfrm>
          <a:prstGeom prst="rect">
            <a:avLst/>
          </a:prstGeom>
        </p:spPr>
      </p:pic>
      <p:pic>
        <p:nvPicPr>
          <p:cNvPr id="16" name="图片 15">
            <a:extLst>
              <a:ext uri="{FF2B5EF4-FFF2-40B4-BE49-F238E27FC236}">
                <a16:creationId xmlns:a16="http://schemas.microsoft.com/office/drawing/2014/main" xmlns=""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4663" y="4761377"/>
            <a:ext cx="885577" cy="640027"/>
          </a:xfrm>
          <a:prstGeom prst="rect">
            <a:avLst/>
          </a:prstGeom>
        </p:spPr>
      </p:pic>
      <p:pic>
        <p:nvPicPr>
          <p:cNvPr id="18" name="图片 17">
            <a:extLst>
              <a:ext uri="{FF2B5EF4-FFF2-40B4-BE49-F238E27FC236}">
                <a16:creationId xmlns:a16="http://schemas.microsoft.com/office/drawing/2014/main" xmlns=""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278" y="4334001"/>
            <a:ext cx="2289648" cy="1064313"/>
          </a:xfrm>
          <a:prstGeom prst="rect">
            <a:avLst/>
          </a:prstGeom>
        </p:spPr>
      </p:pic>
      <p:grpSp>
        <p:nvGrpSpPr>
          <p:cNvPr id="4" name="组合 3">
            <a:extLst>
              <a:ext uri="{FF2B5EF4-FFF2-40B4-BE49-F238E27FC236}">
                <a16:creationId xmlns:a16="http://schemas.microsoft.com/office/drawing/2014/main" xmlns="" id="{78419E67-A162-4FD8-852D-515A39A80D44}"/>
              </a:ext>
            </a:extLst>
          </p:cNvPr>
          <p:cNvGrpSpPr/>
          <p:nvPr/>
        </p:nvGrpSpPr>
        <p:grpSpPr>
          <a:xfrm>
            <a:off x="0" y="3698576"/>
            <a:ext cx="12195791" cy="3159429"/>
            <a:chOff x="0" y="3698571"/>
            <a:chExt cx="12198968" cy="3159429"/>
          </a:xfrm>
        </p:grpSpPr>
        <p:pic>
          <p:nvPicPr>
            <p:cNvPr id="20" name="图片 19">
              <a:extLst>
                <a:ext uri="{FF2B5EF4-FFF2-40B4-BE49-F238E27FC236}">
                  <a16:creationId xmlns:a16="http://schemas.microsoft.com/office/drawing/2014/main" xmlns=""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xmlns=""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xmlns=""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xmlns=""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xmlns=""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xmlns=""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0" name="TextBox 29"/>
          <p:cNvSpPr txBox="1"/>
          <p:nvPr/>
        </p:nvSpPr>
        <p:spPr>
          <a:xfrm>
            <a:off x="3383247" y="1591333"/>
            <a:ext cx="5422332" cy="3170055"/>
          </a:xfrm>
          <a:prstGeom prst="rect">
            <a:avLst/>
          </a:prstGeom>
          <a:noFill/>
        </p:spPr>
        <p:txBody>
          <a:bodyPr wrap="square" lIns="91240" tIns="45659" rIns="91240" bIns="45659" rtlCol="0">
            <a:spAutoFit/>
          </a:bodyPr>
          <a:lstStyle/>
          <a:p>
            <a:pPr marL="456117" lvl="1" defTabSz="912318">
              <a:buClrTx/>
            </a:pPr>
            <a:r>
              <a:rPr lang="en-US" sz="20000" b="1" kern="1200">
                <a:solidFill>
                  <a:srgbClr val="FF0000"/>
                </a:solidFill>
                <a:latin typeface="VNI-Avo" pitchFamily="2" charset="0"/>
                <a:ea typeface="+mn-ea"/>
                <a:cs typeface="Times New Roman" panose="02020603050405020304" pitchFamily="18" charset="0"/>
              </a:rPr>
              <a:t>oai</a:t>
            </a:r>
            <a:endParaRPr lang="en-US" sz="5500" b="1" kern="1200" dirty="0">
              <a:solidFill>
                <a:srgbClr val="FF0000"/>
              </a:solidFill>
              <a:latin typeface="VNI-Avo" pitchFamily="2" charset="0"/>
              <a:ea typeface="+mn-ea"/>
              <a:cs typeface="Times New Roman" panose="02020603050405020304" pitchFamily="18" charset="0"/>
            </a:endParaRPr>
          </a:p>
        </p:txBody>
      </p:sp>
    </p:spTree>
    <p:extLst>
      <p:ext uri="{BB962C8B-B14F-4D97-AF65-F5344CB8AC3E}">
        <p14:creationId xmlns:p14="http://schemas.microsoft.com/office/powerpoint/2010/main" val="79165456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00210" y="5030900"/>
            <a:ext cx="6088663" cy="1324025"/>
          </a:xfrm>
          <a:prstGeom prst="rect">
            <a:avLst/>
          </a:prstGeom>
          <a:noFill/>
        </p:spPr>
        <p:txBody>
          <a:bodyPr wrap="square" lIns="91864" tIns="45971" rIns="91864" bIns="45971" rtlCol="0">
            <a:spAutoFit/>
          </a:bodyPr>
          <a:lstStyle/>
          <a:p>
            <a:pPr marL="480335" lvl="1" defTabSz="960671">
              <a:buClrTx/>
            </a:pPr>
            <a:r>
              <a:rPr lang="en-US" sz="8000" b="1" kern="1200" dirty="0">
                <a:solidFill>
                  <a:prstClr val="black"/>
                </a:solidFill>
                <a:latin typeface="VNI-Avo" pitchFamily="2" charset="0"/>
                <a:ea typeface="+mn-ea"/>
                <a:cs typeface="Times New Roman" panose="02020603050405020304" pitchFamily="18" charset="0"/>
              </a:rPr>
              <a:t> </a:t>
            </a:r>
            <a:r>
              <a:rPr lang="en-US" sz="8000" b="1" kern="1200" dirty="0" err="1">
                <a:solidFill>
                  <a:srgbClr val="FF0000"/>
                </a:solidFill>
                <a:latin typeface="VNI-Avo" pitchFamily="2" charset="0"/>
                <a:ea typeface="+mn-ea"/>
                <a:cs typeface="Times New Roman" panose="02020603050405020304" pitchFamily="18" charset="0"/>
              </a:rPr>
              <a:t>oaûi</a:t>
            </a:r>
            <a:r>
              <a:rPr lang="en-US" sz="8000" b="1" kern="1200" dirty="0">
                <a:solidFill>
                  <a:prstClr val="black"/>
                </a:solidFill>
                <a:latin typeface="VNI-Avo" pitchFamily="2" charset="0"/>
                <a:ea typeface="+mn-ea"/>
                <a:cs typeface="Times New Roman" panose="02020603050405020304" pitchFamily="18" charset="0"/>
              </a:rPr>
              <a:t> </a:t>
            </a:r>
            <a:r>
              <a:rPr lang="en-US" sz="8000" b="1" kern="1200" dirty="0" err="1">
                <a:solidFill>
                  <a:prstClr val="black"/>
                </a:solidFill>
                <a:latin typeface="VNI-Avo" pitchFamily="2" charset="0"/>
                <a:ea typeface="+mn-ea"/>
                <a:cs typeface="Times New Roman" panose="02020603050405020304" pitchFamily="18" charset="0"/>
              </a:rPr>
              <a:t>höông</a:t>
            </a:r>
            <a:endParaRPr lang="en-US" sz="8000" b="1" kern="1200" dirty="0">
              <a:solidFill>
                <a:srgbClr val="FF0000"/>
              </a:solidFill>
              <a:latin typeface="VNI-Avo" pitchFamily="2" charset="0"/>
              <a:ea typeface="+mn-ea"/>
              <a:cs typeface="Times New Roman" panose="02020603050405020304" pitchFamily="18" charset="0"/>
            </a:endParaRPr>
          </a:p>
        </p:txBody>
      </p:sp>
      <p:grpSp>
        <p:nvGrpSpPr>
          <p:cNvPr id="8" name="Group 7"/>
          <p:cNvGrpSpPr/>
          <p:nvPr/>
        </p:nvGrpSpPr>
        <p:grpSpPr>
          <a:xfrm>
            <a:off x="526000" y="2813825"/>
            <a:ext cx="5762179" cy="3524475"/>
            <a:chOff x="6679345" y="2634855"/>
            <a:chExt cx="3931921" cy="2268583"/>
          </a:xfrm>
          <a:solidFill>
            <a:srgbClr val="CCFFFF"/>
          </a:solidFill>
        </p:grpSpPr>
        <p:sp>
          <p:nvSpPr>
            <p:cNvPr id="9" name="Rectangle 8"/>
            <p:cNvSpPr/>
            <p:nvPr/>
          </p:nvSpPr>
          <p:spPr>
            <a:xfrm>
              <a:off x="6679346"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endParaRPr lang="en-US" sz="11500" b="1" kern="1200" dirty="0">
                <a:solidFill>
                  <a:prstClr val="black"/>
                </a:solidFill>
                <a:latin typeface="VNI-Avo" pitchFamily="2" charset="0"/>
              </a:endParaRPr>
            </a:p>
          </p:txBody>
        </p:sp>
        <p:sp>
          <p:nvSpPr>
            <p:cNvPr id="10" name="Rectangle 9"/>
            <p:cNvSpPr/>
            <p:nvPr/>
          </p:nvSpPr>
          <p:spPr>
            <a:xfrm>
              <a:off x="8677963" y="2634855"/>
              <a:ext cx="1933303"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11500" b="1" kern="1200">
                  <a:solidFill>
                    <a:srgbClr val="FF0000"/>
                  </a:solidFill>
                  <a:latin typeface="VNI-Avo" pitchFamily="2" charset="0"/>
                </a:rPr>
                <a:t>oai</a:t>
              </a:r>
              <a:endParaRPr lang="en-US" sz="11500" b="1" kern="1200" dirty="0">
                <a:solidFill>
                  <a:srgbClr val="FF0000"/>
                </a:solidFill>
                <a:latin typeface="VNI-Avo" pitchFamily="2" charset="0"/>
              </a:endParaRPr>
            </a:p>
          </p:txBody>
        </p:sp>
        <p:sp>
          <p:nvSpPr>
            <p:cNvPr id="11" name="Rectangle 10"/>
            <p:cNvSpPr/>
            <p:nvPr/>
          </p:nvSpPr>
          <p:spPr>
            <a:xfrm>
              <a:off x="6679345" y="3819221"/>
              <a:ext cx="3931921" cy="108421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0671">
                <a:buClrTx/>
              </a:pPr>
              <a:r>
                <a:rPr lang="en-US" sz="11500" b="1" kern="1200">
                  <a:solidFill>
                    <a:srgbClr val="FF0000"/>
                  </a:solidFill>
                  <a:latin typeface="VNI-Avo" pitchFamily="2" charset="0"/>
                </a:rPr>
                <a:t>oaûi</a:t>
              </a:r>
              <a:endParaRPr lang="en-US" sz="11500" b="1" kern="1200" dirty="0">
                <a:solidFill>
                  <a:srgbClr val="FF0000"/>
                </a:solidFill>
                <a:latin typeface="VNI-Avo" pitchFamily="2" charset="0"/>
              </a:endParaRPr>
            </a:p>
          </p:txBody>
        </p:sp>
      </p:grpSp>
      <p:pic>
        <p:nvPicPr>
          <p:cNvPr id="12" name="Kí hiệu sách - đọc">
            <a:extLst>
              <a:ext uri="{FF2B5EF4-FFF2-40B4-BE49-F238E27FC236}">
                <a16:creationId xmlns:a16="http://schemas.microsoft.com/office/drawing/2014/main" xmlns="" id="{81FAAED1-05F9-4773-B94E-2B7264D3BC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245" y="219028"/>
            <a:ext cx="1186355" cy="1167613"/>
          </a:xfrm>
          <a:prstGeom prst="rect">
            <a:avLst/>
          </a:prstGeom>
        </p:spPr>
      </p:pic>
      <p:sp>
        <p:nvSpPr>
          <p:cNvPr id="13" name="Viết thường">
            <a:extLst>
              <a:ext uri="{FF2B5EF4-FFF2-40B4-BE49-F238E27FC236}">
                <a16:creationId xmlns:a16="http://schemas.microsoft.com/office/drawing/2014/main" xmlns="" id="{3BA5A5FA-0CBB-46A8-8C8F-F75B73756396}"/>
              </a:ext>
            </a:extLst>
          </p:cNvPr>
          <p:cNvSpPr txBox="1"/>
          <p:nvPr/>
        </p:nvSpPr>
        <p:spPr>
          <a:xfrm>
            <a:off x="1366694" y="630777"/>
            <a:ext cx="3949792" cy="1831859"/>
          </a:xfrm>
          <a:prstGeom prst="rect">
            <a:avLst/>
          </a:prstGeom>
          <a:noFill/>
          <a:ln>
            <a:noFill/>
          </a:ln>
        </p:spPr>
        <p:txBody>
          <a:bodyPr wrap="square" lIns="91864" tIns="45971" rIns="91864" bIns="45971" rtlCol="0">
            <a:spAutoFit/>
          </a:bodyPr>
          <a:lstStyle/>
          <a:p>
            <a:pPr algn="ctr" defTabSz="1208911">
              <a:defRPr/>
            </a:pPr>
            <a:r>
              <a:rPr lang="en-GB" sz="11300" b="1">
                <a:solidFill>
                  <a:srgbClr val="FF0000"/>
                </a:solidFill>
                <a:latin typeface="VNI-Avo" pitchFamily="2" charset="0"/>
                <a:ea typeface="+mn-ea"/>
                <a:cs typeface="Lato" panose="020F0502020204030203" pitchFamily="34" charset="0"/>
              </a:rPr>
              <a:t>oai</a:t>
            </a:r>
            <a:endParaRPr lang="en-GB" sz="11300" b="1" dirty="0">
              <a:solidFill>
                <a:srgbClr val="FF0000"/>
              </a:solidFill>
              <a:latin typeface="VNI-Avo" pitchFamily="2" charset="0"/>
              <a:ea typeface="+mn-ea"/>
              <a:cs typeface="Lato" panose="020F0502020204030203" pitchFamily="34" charset="0"/>
            </a:endParaRP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0220" t="57338" r="63286" b="21217"/>
          <a:stretch/>
        </p:blipFill>
        <p:spPr>
          <a:xfrm>
            <a:off x="6556833" y="245234"/>
            <a:ext cx="5505867" cy="4434831"/>
          </a:xfrm>
          <a:prstGeom prst="rect">
            <a:avLst/>
          </a:prstGeom>
        </p:spPr>
      </p:pic>
    </p:spTree>
    <p:extLst>
      <p:ext uri="{BB962C8B-B14F-4D97-AF65-F5344CB8AC3E}">
        <p14:creationId xmlns:p14="http://schemas.microsoft.com/office/powerpoint/2010/main" val="291206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865" y="1072363"/>
            <a:ext cx="8075097" cy="4415460"/>
          </a:xfrm>
          <a:prstGeom prst="rect">
            <a:avLst/>
          </a:prstGeom>
        </p:spPr>
      </p:pic>
      <p:pic>
        <p:nvPicPr>
          <p:cNvPr id="7" name="图片 6">
            <a:extLst>
              <a:ext uri="{FF2B5EF4-FFF2-40B4-BE49-F238E27FC236}">
                <a16:creationId xmlns:a16="http://schemas.microsoft.com/office/drawing/2014/main" xmlns=""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434" y="368671"/>
            <a:ext cx="2007921" cy="2003016"/>
          </a:xfrm>
          <a:prstGeom prst="rect">
            <a:avLst/>
          </a:prstGeom>
        </p:spPr>
      </p:pic>
      <p:pic>
        <p:nvPicPr>
          <p:cNvPr id="9" name="图片 8">
            <a:extLst>
              <a:ext uri="{FF2B5EF4-FFF2-40B4-BE49-F238E27FC236}">
                <a16:creationId xmlns:a16="http://schemas.microsoft.com/office/drawing/2014/main" xmlns=""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6" y="5"/>
            <a:ext cx="3770811" cy="3789363"/>
          </a:xfrm>
          <a:prstGeom prst="rect">
            <a:avLst/>
          </a:prstGeom>
        </p:spPr>
      </p:pic>
      <p:pic>
        <p:nvPicPr>
          <p:cNvPr id="16" name="图片 15">
            <a:extLst>
              <a:ext uri="{FF2B5EF4-FFF2-40B4-BE49-F238E27FC236}">
                <a16:creationId xmlns:a16="http://schemas.microsoft.com/office/drawing/2014/main" xmlns=""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4663" y="4761377"/>
            <a:ext cx="885577" cy="640027"/>
          </a:xfrm>
          <a:prstGeom prst="rect">
            <a:avLst/>
          </a:prstGeom>
        </p:spPr>
      </p:pic>
      <p:pic>
        <p:nvPicPr>
          <p:cNvPr id="18" name="图片 17">
            <a:extLst>
              <a:ext uri="{FF2B5EF4-FFF2-40B4-BE49-F238E27FC236}">
                <a16:creationId xmlns:a16="http://schemas.microsoft.com/office/drawing/2014/main" xmlns=""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278" y="4334001"/>
            <a:ext cx="2289648" cy="1064313"/>
          </a:xfrm>
          <a:prstGeom prst="rect">
            <a:avLst/>
          </a:prstGeom>
        </p:spPr>
      </p:pic>
      <p:grpSp>
        <p:nvGrpSpPr>
          <p:cNvPr id="4" name="组合 3">
            <a:extLst>
              <a:ext uri="{FF2B5EF4-FFF2-40B4-BE49-F238E27FC236}">
                <a16:creationId xmlns:a16="http://schemas.microsoft.com/office/drawing/2014/main" xmlns="" id="{78419E67-A162-4FD8-852D-515A39A80D44}"/>
              </a:ext>
            </a:extLst>
          </p:cNvPr>
          <p:cNvGrpSpPr/>
          <p:nvPr/>
        </p:nvGrpSpPr>
        <p:grpSpPr>
          <a:xfrm>
            <a:off x="0" y="3698576"/>
            <a:ext cx="12195791" cy="3159429"/>
            <a:chOff x="0" y="3698571"/>
            <a:chExt cx="12198968" cy="3159429"/>
          </a:xfrm>
        </p:grpSpPr>
        <p:pic>
          <p:nvPicPr>
            <p:cNvPr id="20" name="图片 19">
              <a:extLst>
                <a:ext uri="{FF2B5EF4-FFF2-40B4-BE49-F238E27FC236}">
                  <a16:creationId xmlns:a16="http://schemas.microsoft.com/office/drawing/2014/main" xmlns=""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xmlns=""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xmlns=""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xmlns=""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xmlns=""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xmlns=""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30" name="TextBox 29"/>
          <p:cNvSpPr txBox="1"/>
          <p:nvPr/>
        </p:nvSpPr>
        <p:spPr>
          <a:xfrm>
            <a:off x="3383247" y="1591319"/>
            <a:ext cx="6927136" cy="3170016"/>
          </a:xfrm>
          <a:prstGeom prst="rect">
            <a:avLst/>
          </a:prstGeom>
          <a:noFill/>
        </p:spPr>
        <p:txBody>
          <a:bodyPr wrap="square" lIns="91240" tIns="45659" rIns="91240" bIns="45659" rtlCol="0">
            <a:spAutoFit/>
          </a:bodyPr>
          <a:lstStyle/>
          <a:p>
            <a:pPr marL="456117" lvl="1" defTabSz="912318">
              <a:buClrTx/>
            </a:pPr>
            <a:r>
              <a:rPr lang="en-US" sz="20000" b="1" kern="1200">
                <a:solidFill>
                  <a:srgbClr val="FF0000"/>
                </a:solidFill>
                <a:latin typeface="VNI-Avo" pitchFamily="2" charset="0"/>
                <a:ea typeface="微软雅黑"/>
                <a:cs typeface="Times New Roman" panose="02020603050405020304" pitchFamily="18" charset="0"/>
              </a:rPr>
              <a:t>oay</a:t>
            </a:r>
            <a:endParaRPr lang="en-US" sz="5500" b="1" kern="1200" dirty="0">
              <a:solidFill>
                <a:srgbClr val="FF0000"/>
              </a:solidFill>
              <a:latin typeface="VNI-Avo" pitchFamily="2" charset="0"/>
              <a:ea typeface="微软雅黑"/>
              <a:cs typeface="Times New Roman" panose="02020603050405020304" pitchFamily="18" charset="0"/>
            </a:endParaRPr>
          </a:p>
        </p:txBody>
      </p:sp>
    </p:spTree>
    <p:extLst>
      <p:ext uri="{BB962C8B-B14F-4D97-AF65-F5344CB8AC3E}">
        <p14:creationId xmlns:p14="http://schemas.microsoft.com/office/powerpoint/2010/main" val="397921708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11.0&quot;&gt;&lt;object type=&quot;1&quot; unique_id=&quot;10001&quot;&gt;&lt;object type=&quot;2&quot; unique_id=&quot;10080&quot;&gt;&lt;object type=&quot;3&quot; unique_id=&quot;462877&quot;&gt;&lt;property id=&quot;20148&quot; value=&quot;5&quot;/&gt;&lt;property id=&quot;20300&quot; value=&quot;Slide 1&quot;/&gt;&lt;property id=&quot;20307&quot; value=&quot;266&quot;/&gt;&lt;/object&gt;&lt;object type=&quot;3&quot; unique_id=&quot;462878&quot;&gt;&lt;property id=&quot;20148&quot; value=&quot;5&quot;/&gt;&lt;property id=&quot;20300&quot; value=&quot;Slide 2&quot;/&gt;&lt;property id=&quot;20307&quot; value=&quot;267&quot;/&gt;&lt;/object&gt;&lt;object type=&quot;3&quot; unique_id=&quot;463235&quot;&gt;&lt;property id=&quot;20148&quot; value=&quot;5&quot;/&gt;&lt;property id=&quot;20300&quot; value=&quot;Slide 4&quot;/&gt;&lt;property id=&quot;20307&quot; value=&quot;269&quot;/&gt;&lt;/object&gt;&lt;object type=&quot;3&quot; unique_id=&quot;463236&quot;&gt;&lt;property id=&quot;20148&quot; value=&quot;5&quot;/&gt;&lt;property id=&quot;20300&quot; value=&quot;Slide 5&quot;/&gt;&lt;property id=&quot;20307&quot; value=&quot;270&quot;/&gt;&lt;/object&gt;&lt;object type=&quot;3&quot; unique_id=&quot;463237&quot;&gt;&lt;property id=&quot;20148&quot; value=&quot;5&quot;/&gt;&lt;property id=&quot;20300&quot; value=&quot;Slide 6&quot;/&gt;&lt;property id=&quot;20307&quot; value=&quot;271&quot;/&gt;&lt;/object&gt;&lt;object type=&quot;3&quot; unique_id=&quot;463239&quot;&gt;&lt;property id=&quot;20148&quot; value=&quot;5&quot;/&gt;&lt;property id=&quot;20300&quot; value=&quot;Slide 8&quot;/&gt;&lt;property id=&quot;20307&quot; value=&quot;273&quot;/&gt;&lt;/object&gt;&lt;object type=&quot;3&quot; unique_id=&quot;463241&quot;&gt;&lt;property id=&quot;20148&quot; value=&quot;5&quot;/&gt;&lt;property id=&quot;20300&quot; value=&quot;Slide 10&quot;/&gt;&lt;property id=&quot;20307&quot; value=&quot;275&quot;/&gt;&lt;/object&gt;&lt;object type=&quot;3&quot; unique_id=&quot;463242&quot;&gt;&lt;property id=&quot;20148&quot; value=&quot;5&quot;/&gt;&lt;property id=&quot;20300&quot; value=&quot;Slide 13&quot;/&gt;&lt;property id=&quot;20307&quot; value=&quot;276&quot;/&gt;&lt;/object&gt;&lt;object type=&quot;3&quot; unique_id=&quot;463243&quot;&gt;&lt;property id=&quot;20148&quot; value=&quot;5&quot;/&gt;&lt;property id=&quot;20300&quot; value=&quot;Slide 14&quot;/&gt;&lt;property id=&quot;20307&quot; value=&quot;277&quot;/&gt;&lt;/object&gt;&lt;object type=&quot;3&quot; unique_id=&quot;463244&quot;&gt;&lt;property id=&quot;20148&quot; value=&quot;5&quot;/&gt;&lt;property id=&quot;20300&quot; value=&quot;Slide 15&quot;/&gt;&lt;property id=&quot;20307&quot; value=&quot;278&quot;/&gt;&lt;/object&gt;&lt;object type=&quot;3&quot; unique_id=&quot;463245&quot;&gt;&lt;property id=&quot;20148&quot; value=&quot;5&quot;/&gt;&lt;property id=&quot;20300&quot; value=&quot;Slide 16&quot;/&gt;&lt;property id=&quot;20307&quot; value=&quot;279&quot;/&gt;&lt;/object&gt;&lt;object type=&quot;3&quot; unique_id=&quot;463247&quot;&gt;&lt;property id=&quot;20148&quot; value=&quot;5&quot;/&gt;&lt;property id=&quot;20300&quot; value=&quot;Slide 17&quot;/&gt;&lt;property id=&quot;20307&quot; value=&quot;281&quot;/&gt;&lt;/object&gt;&lt;object type=&quot;3&quot; unique_id=&quot;463248&quot;&gt;&lt;property id=&quot;20148&quot; value=&quot;5&quot;/&gt;&lt;property id=&quot;20300&quot; value=&quot;Slide 18&quot;/&gt;&lt;property id=&quot;20307&quot; value=&quot;282&quot;/&gt;&lt;/object&gt;&lt;object type=&quot;3&quot; unique_id=&quot;463249&quot;&gt;&lt;property id=&quot;20148&quot; value=&quot;5&quot;/&gt;&lt;property id=&quot;20300&quot; value=&quot;Slide 19&quot;/&gt;&lt;property id=&quot;20307&quot; value=&quot;283&quot;/&gt;&lt;/object&gt;&lt;object type=&quot;3&quot; unique_id=&quot;463250&quot;&gt;&lt;property id=&quot;20148&quot; value=&quot;5&quot;/&gt;&lt;property id=&quot;20300&quot; value=&quot;Slide 20&quot;/&gt;&lt;property id=&quot;20307&quot; value=&quot;284&quot;/&gt;&lt;/object&gt;&lt;object type=&quot;3&quot; unique_id=&quot;463251&quot;&gt;&lt;property id=&quot;20148&quot; value=&quot;5&quot;/&gt;&lt;property id=&quot;20300&quot; value=&quot;Slide 21&quot;/&gt;&lt;property id=&quot;20307&quot; value=&quot;285&quot;/&gt;&lt;/object&gt;&lt;object type=&quot;3&quot; unique_id=&quot;463253&quot;&gt;&lt;property id=&quot;20148&quot; value=&quot;5&quot;/&gt;&lt;property id=&quot;20300&quot; value=&quot;Slide 23&quot;/&gt;&lt;property id=&quot;20307&quot; value=&quot;287&quot;/&gt;&lt;/object&gt;&lt;object type=&quot;3&quot; unique_id=&quot;463254&quot;&gt;&lt;property id=&quot;20148&quot; value=&quot;5&quot;/&gt;&lt;property id=&quot;20300&quot; value=&quot;Slide 24&quot;/&gt;&lt;property id=&quot;20307&quot; value=&quot;288&quot;/&gt;&lt;/object&gt;&lt;object type=&quot;3&quot; unique_id=&quot;463256&quot;&gt;&lt;property id=&quot;20148&quot; value=&quot;5&quot;/&gt;&lt;property id=&quot;20300&quot; value=&quot;Slide 26&quot;/&gt;&lt;property id=&quot;20307&quot; value=&quot;290&quot;/&gt;&lt;/object&gt;&lt;object type=&quot;3&quot; unique_id=&quot;463257&quot;&gt;&lt;property id=&quot;20148&quot; value=&quot;5&quot;/&gt;&lt;property id=&quot;20300&quot; value=&quot;Slide 27&quot;/&gt;&lt;property id=&quot;20307&quot; value=&quot;291&quot;/&gt;&lt;/object&gt;&lt;object type=&quot;3&quot; unique_id=&quot;466158&quot;&gt;&lt;property id=&quot;20148&quot; value=&quot;5&quot;/&gt;&lt;property id=&quot;20300&quot; value=&quot;Slide 3&quot;/&gt;&lt;property id=&quot;20307&quot; value=&quot;305&quot;/&gt;&lt;/object&gt;&lt;object type=&quot;3&quot; unique_id=&quot;466822&quot;&gt;&lt;property id=&quot;20148&quot; value=&quot;5&quot;/&gt;&lt;property id=&quot;20300&quot; value=&quot;Slide 7&quot;/&gt;&lt;property id=&quot;20307&quot; value=&quot;306&quot;/&gt;&lt;/object&gt;&lt;object type=&quot;3&quot; unique_id=&quot;467175&quot;&gt;&lt;property id=&quot;20148&quot; value=&quot;5&quot;/&gt;&lt;property id=&quot;20300&quot; value=&quot;Slide 9&quot;/&gt;&lt;property id=&quot;20307&quot; value=&quot;307&quot;/&gt;&lt;/object&gt;&lt;object type=&quot;3&quot; unique_id=&quot;467176&quot;&gt;&lt;property id=&quot;20148&quot; value=&quot;5&quot;/&gt;&lt;property id=&quot;20300&quot; value=&quot;Slide 11&quot;/&gt;&lt;property id=&quot;20307&quot; value=&quot;308&quot;/&gt;&lt;/object&gt;&lt;object type=&quot;3&quot; unique_id=&quot;467177&quot;&gt;&lt;property id=&quot;20148&quot; value=&quot;5&quot;/&gt;&lt;property id=&quot;20300&quot; value=&quot;Slide 12&quot;/&gt;&lt;property id=&quot;20307&quot; value=&quot;309&quot;/&gt;&lt;/object&gt;&lt;object type=&quot;3&quot; unique_id=&quot;467658&quot;&gt;&lt;property id=&quot;20148&quot; value=&quot;5&quot;/&gt;&lt;property id=&quot;20300&quot; value=&quot;Slide 22&quot;/&gt;&lt;property id=&quot;20307&quot; value=&quot;310&quot;/&gt;&lt;/object&gt;&lt;object type=&quot;3&quot; unique_id=&quot;467984&quot;&gt;&lt;property id=&quot;20148&quot; value=&quot;5&quot;/&gt;&lt;property id=&quot;20300&quot; value=&quot;Slide 25&quot;/&gt;&lt;property id=&quot;20307&quot; value=&quot;311&quot;/&gt;&lt;/object&gt;&lt;object type=&quot;3&quot; unique_id=&quot;468800&quot;&gt;&lt;property id=&quot;20148&quot; value=&quot;5&quot;/&gt;&lt;property id=&quot;20300&quot; value=&quot;Slide 28&quot;/&gt;&lt;property id=&quot;20307&quot; value=&quot;312&quot;/&gt;&lt;/object&gt;&lt;object type=&quot;3&quot; unique_id=&quot;468801&quot;&gt;&lt;property id=&quot;20148&quot; value=&quot;5&quot;/&gt;&lt;property id=&quot;20300&quot; value=&quot;Slide 29&quot;/&gt;&lt;property id=&quot;20307&quot; value=&quot;313&quot;/&gt;&lt;/object&gt;&lt;object type=&quot;3&quot; unique_id=&quot;468802&quot;&gt;&lt;property id=&quot;20148&quot; value=&quot;5&quot;/&gt;&lt;property id=&quot;20300&quot; value=&quot;Slide 30&quot;/&gt;&lt;property id=&quot;20307&quot; value=&quot;314&quot;/&gt;&lt;/object&gt;&lt;object type=&quot;3&quot; unique_id=&quot;468803&quot;&gt;&lt;property id=&quot;20148&quot; value=&quot;5&quot;/&gt;&lt;property id=&quot;20300&quot; value=&quot;Slide 31&quot;/&gt;&lt;property id=&quot;20307&quot; value=&quot;315&quot;/&gt;&lt;/object&gt;&lt;object type=&quot;3&quot; unique_id=&quot;468804&quot;&gt;&lt;property id=&quot;20148&quot; value=&quot;5&quot;/&gt;&lt;property id=&quot;20300&quot; value=&quot;Slide 32&quot;/&gt;&lt;property id=&quot;20307&quot; value=&quot;316&quot;/&gt;&lt;/object&gt;&lt;object type=&quot;3&quot; unique_id=&quot;468805&quot;&gt;&lt;property id=&quot;20148&quot; value=&quot;5&quot;/&gt;&lt;property id=&quot;20300&quot; value=&quot;Slide 33&quot;/&gt;&lt;property id=&quot;20307&quot; value=&quot;317&quot;/&gt;&lt;/object&gt;&lt;object type=&quot;3&quot; unique_id=&quot;468806&quot;&gt;&lt;property id=&quot;20148&quot; value=&quot;5&quot;/&gt;&lt;property id=&quot;20300&quot; value=&quot;Slide 34&quot;/&gt;&lt;property id=&quot;20307&quot; value=&quot;318&quot;/&gt;&lt;/object&gt;&lt;object type=&quot;3&quot; unique_id=&quot;468807&quot;&gt;&lt;property id=&quot;20148&quot; value=&quot;5&quot;/&gt;&lt;property id=&quot;20300&quot; value=&quot;Slide 35&quot;/&gt;&lt;property id=&quot;20307&quot; value=&quot;319&quot;/&gt;&lt;/object&gt;&lt;object type=&quot;3&quot; unique_id=&quot;468808&quot;&gt;&lt;property id=&quot;20148&quot; value=&quot;5&quot;/&gt;&lt;property id=&quot;20300&quot; value=&quot;Slide 36&quot;/&gt;&lt;property id=&quot;20307&quot; value=&quot;320&quot;/&gt;&lt;/object&gt;&lt;object type=&quot;3&quot; unique_id=&quot;468809&quot;&gt;&lt;property id=&quot;20148&quot; value=&quot;5&quot;/&gt;&lt;property id=&quot;20300&quot; value=&quot;Slide 37&quot;/&gt;&lt;property id=&quot;20307&quot; value=&quot;321&quot;/&gt;&lt;/object&gt;&lt;/object&gt;&lt;object type=&quot;8&quot; unique_id=&quot;10102&quot;&gt;&lt;/object&gt;&lt;/object&gt;&lt;/database&gt;"/>
  <p:tag name="SECTOMILLISECCONVERTED" val="1"/>
</p:tagLst>
</file>

<file path=ppt/theme/theme1.xml><?xml version="1.0" encoding="utf-8"?>
<a:theme xmlns:a="http://schemas.openxmlformats.org/drawingml/2006/main" name="7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5.xml><?xml version="1.0" encoding="utf-8"?>
<a:theme xmlns:a="http://schemas.openxmlformats.org/drawingml/2006/main" name="1_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0.xml><?xml version="1.0" encoding="utf-8"?>
<a:theme xmlns:a="http://schemas.openxmlformats.org/drawingml/2006/main" name="1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4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李旭科漫画体v1.0"/>
        <a:ea typeface="李旭科漫画体v1.0"/>
        <a:cs typeface=""/>
      </a:majorFont>
      <a:minorFont>
        <a:latin typeface="李旭科漫画体v1.0"/>
        <a:ea typeface="李旭科漫画体v1.0"/>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316</Words>
  <Application>Microsoft Office PowerPoint</Application>
  <PresentationFormat>Custom</PresentationFormat>
  <Paragraphs>124</Paragraphs>
  <Slides>38</Slides>
  <Notes>9</Notes>
  <HiddenSlides>0</HiddenSlides>
  <MMClips>7</MMClips>
  <ScaleCrop>false</ScaleCrop>
  <HeadingPairs>
    <vt:vector size="6" baseType="variant">
      <vt:variant>
        <vt:lpstr>Fonts Used</vt:lpstr>
      </vt:variant>
      <vt:variant>
        <vt:i4>16</vt:i4>
      </vt:variant>
      <vt:variant>
        <vt:lpstr>Theme</vt:lpstr>
      </vt:variant>
      <vt:variant>
        <vt:i4>21</vt:i4>
      </vt:variant>
      <vt:variant>
        <vt:lpstr>Slide Titles</vt:lpstr>
      </vt:variant>
      <vt:variant>
        <vt:i4>38</vt:i4>
      </vt:variant>
    </vt:vector>
  </HeadingPairs>
  <TitlesOfParts>
    <vt:vector size="75" baseType="lpstr">
      <vt:lpstr>微软雅黑</vt:lpstr>
      <vt:lpstr>宋体</vt:lpstr>
      <vt:lpstr>A3.OpenSansBold-San</vt:lpstr>
      <vt:lpstr>A3.OpenSans-San</vt:lpstr>
      <vt:lpstr>Arial</vt:lpstr>
      <vt:lpstr>Arial-Rounded</vt:lpstr>
      <vt:lpstr>Calibri</vt:lpstr>
      <vt:lpstr>Calibri Light</vt:lpstr>
      <vt:lpstr>HP001</vt:lpstr>
      <vt:lpstr>HP001 4 hàng</vt:lpstr>
      <vt:lpstr>Lato</vt:lpstr>
      <vt:lpstr>Times New Roman</vt:lpstr>
      <vt:lpstr>UTM Avo</vt:lpstr>
      <vt:lpstr>VNI-Avo</vt:lpstr>
      <vt:lpstr>李旭科漫画体v1.0</vt:lpstr>
      <vt:lpstr>等线</vt:lpstr>
      <vt:lpstr>7_Office 主题​​</vt:lpstr>
      <vt:lpstr>1_Office Theme</vt:lpstr>
      <vt:lpstr>Office 主题​​</vt:lpstr>
      <vt:lpstr>9_Office Theme</vt:lpstr>
      <vt:lpstr>Office 主题</vt:lpstr>
      <vt:lpstr>3_Office Theme</vt:lpstr>
      <vt:lpstr>4_Office Theme</vt:lpstr>
      <vt:lpstr>2_Default Design</vt:lpstr>
      <vt:lpstr>2_Office 主题​​</vt:lpstr>
      <vt:lpstr>5_Office Theme</vt:lpstr>
      <vt:lpstr>13_Office Theme</vt:lpstr>
      <vt:lpstr>12_Office Theme</vt:lpstr>
      <vt:lpstr>Office Theme</vt:lpstr>
      <vt:lpstr>包图主题2</vt:lpstr>
      <vt:lpstr>1_包图主题2</vt:lpstr>
      <vt:lpstr>10_Office Theme</vt:lpstr>
      <vt:lpstr>7_Office Theme</vt:lpstr>
      <vt:lpstr>2_Office Theme</vt:lpstr>
      <vt:lpstr>8_Office Theme</vt:lpstr>
      <vt:lpstr>11_Office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 Truc</dc:creator>
  <cp:lastModifiedBy>Le Tien Duat</cp:lastModifiedBy>
  <cp:revision>52</cp:revision>
  <dcterms:created xsi:type="dcterms:W3CDTF">2020-04-07T05:32:56Z</dcterms:created>
  <dcterms:modified xsi:type="dcterms:W3CDTF">2025-02-24T13:35:22Z</dcterms:modified>
</cp:coreProperties>
</file>