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5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6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7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52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86.jpg" ContentType="image/png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78" r:id="rId4"/>
    <p:sldMasterId id="2147483690" r:id="rId5"/>
    <p:sldMasterId id="2147483703" r:id="rId6"/>
    <p:sldMasterId id="2147483721" r:id="rId7"/>
    <p:sldMasterId id="2147483734" r:id="rId8"/>
    <p:sldMasterId id="2147483759" r:id="rId9"/>
    <p:sldMasterId id="2147483771" r:id="rId10"/>
    <p:sldMasterId id="2147483783" r:id="rId11"/>
    <p:sldMasterId id="2147483808" r:id="rId12"/>
    <p:sldMasterId id="2147483820" r:id="rId13"/>
    <p:sldMasterId id="2147483832" r:id="rId14"/>
    <p:sldMasterId id="2147483835" r:id="rId15"/>
    <p:sldMasterId id="2147483838" r:id="rId16"/>
    <p:sldMasterId id="2147483841" r:id="rId17"/>
    <p:sldMasterId id="2147483853" r:id="rId18"/>
  </p:sldMasterIdLst>
  <p:notesMasterIdLst>
    <p:notesMasterId r:id="rId55"/>
  </p:notesMasterIdLst>
  <p:sldIdLst>
    <p:sldId id="266" r:id="rId19"/>
    <p:sldId id="267" r:id="rId20"/>
    <p:sldId id="268" r:id="rId21"/>
    <p:sldId id="258" r:id="rId22"/>
    <p:sldId id="259" r:id="rId23"/>
    <p:sldId id="260" r:id="rId24"/>
    <p:sldId id="261" r:id="rId25"/>
    <p:sldId id="262" r:id="rId26"/>
    <p:sldId id="269" r:id="rId27"/>
    <p:sldId id="270" r:id="rId28"/>
    <p:sldId id="271" r:id="rId29"/>
    <p:sldId id="293" r:id="rId30"/>
    <p:sldId id="273" r:id="rId31"/>
    <p:sldId id="294" r:id="rId32"/>
    <p:sldId id="275" r:id="rId33"/>
    <p:sldId id="277" r:id="rId34"/>
    <p:sldId id="278" r:id="rId35"/>
    <p:sldId id="279" r:id="rId36"/>
    <p:sldId id="305" r:id="rId37"/>
    <p:sldId id="282" r:id="rId38"/>
    <p:sldId id="284" r:id="rId39"/>
    <p:sldId id="285" r:id="rId40"/>
    <p:sldId id="286" r:id="rId41"/>
    <p:sldId id="287" r:id="rId42"/>
    <p:sldId id="283" r:id="rId43"/>
    <p:sldId id="288" r:id="rId44"/>
    <p:sldId id="295" r:id="rId45"/>
    <p:sldId id="290" r:id="rId46"/>
    <p:sldId id="291" r:id="rId47"/>
    <p:sldId id="296" r:id="rId48"/>
    <p:sldId id="297" r:id="rId49"/>
    <p:sldId id="298" r:id="rId50"/>
    <p:sldId id="302" r:id="rId51"/>
    <p:sldId id="303" r:id="rId52"/>
    <p:sldId id="304" r:id="rId53"/>
    <p:sldId id="292" r:id="rId54"/>
  </p:sldIdLst>
  <p:sldSz cx="12188825" cy="6858000"/>
  <p:notesSz cx="6858000" cy="9144000"/>
  <p:custDataLst>
    <p:tags r:id="rId5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  <p15:guide id="3" pos="3839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h4ZjJx9Azazj4z21IgVtKdNOhg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>
        <p:guide orient="horz" pos="2160"/>
        <p:guide pos="288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notesMaster" Target="notesMasters/notesMaster1.xml"/><Relationship Id="rId63" Type="http://customschemas.google.com/relationships/presentationmetadata" Target="meta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tags" Target="tags/tag1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67" Type="http://schemas.openxmlformats.org/officeDocument/2006/relationships/tableStyles" Target="tableStyle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6043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2513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3319C0B-9DF2-499E-9359-14D55FE11354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4393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20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75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56280">
              <a:defRPr/>
            </a:pPr>
            <a:fld id="{793AD677-048F-409F-AACD-0A0B5EF61C8C}" type="slidenum">
              <a:rPr lang="zh-CN" altLang="en-US" smtClean="0">
                <a:solidFill>
                  <a:prstClr val="black"/>
                </a:solidFill>
                <a:latin typeface="Calibri"/>
              </a:rPr>
              <a:pPr defTabSz="956280">
                <a:defRPr/>
              </a:pPr>
              <a:t>22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088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61306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24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79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27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79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3319C0B-9DF2-499E-9359-14D55FE11354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097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6154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2202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9804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6099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4280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3319C0B-9DF2-499E-9359-14D55FE11354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6901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3.emf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7282418" y="1829157"/>
            <a:ext cx="5851525" cy="274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695875" y="-811754"/>
            <a:ext cx="5851525" cy="8024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L="457001" lvl="0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019" lvl="1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027" lvl="2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040" lvl="3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041" lvl="4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057" lvl="5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067" lvl="6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080" lvl="7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080" lvl="8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011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035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5" y="273428"/>
            <a:ext cx="4010039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68" y="273432"/>
            <a:ext cx="6813892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85" y="1435212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3281" indent="0">
              <a:buNone/>
              <a:defRPr sz="1700"/>
            </a:lvl2pPr>
            <a:lvl3pPr marL="1286573" indent="0">
              <a:buNone/>
              <a:defRPr sz="1300"/>
            </a:lvl3pPr>
            <a:lvl4pPr marL="1929865" indent="0">
              <a:buNone/>
              <a:defRPr sz="1200"/>
            </a:lvl4pPr>
            <a:lvl5pPr marL="2573152" indent="0">
              <a:buNone/>
              <a:defRPr sz="1200"/>
            </a:lvl5pPr>
            <a:lvl6pPr marL="3216430" indent="0">
              <a:buNone/>
              <a:defRPr sz="1200"/>
            </a:lvl6pPr>
            <a:lvl7pPr marL="3859732" indent="0">
              <a:buNone/>
              <a:defRPr sz="1200"/>
            </a:lvl7pPr>
            <a:lvl8pPr marL="4503003" indent="0">
              <a:buNone/>
              <a:defRPr sz="1200"/>
            </a:lvl8pPr>
            <a:lvl9pPr marL="514629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025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55" y="4801052"/>
            <a:ext cx="7313295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55" y="612783"/>
            <a:ext cx="7313295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3281" indent="0">
              <a:buNone/>
              <a:defRPr sz="3900"/>
            </a:lvl2pPr>
            <a:lvl3pPr marL="1286573" indent="0">
              <a:buNone/>
              <a:defRPr sz="3300"/>
            </a:lvl3pPr>
            <a:lvl4pPr marL="1929865" indent="0">
              <a:buNone/>
              <a:defRPr sz="2800"/>
            </a:lvl4pPr>
            <a:lvl5pPr marL="2573152" indent="0">
              <a:buNone/>
              <a:defRPr sz="2800"/>
            </a:lvl5pPr>
            <a:lvl6pPr marL="3216430" indent="0">
              <a:buNone/>
              <a:defRPr sz="2800"/>
            </a:lvl6pPr>
            <a:lvl7pPr marL="3859732" indent="0">
              <a:buNone/>
              <a:defRPr sz="2800"/>
            </a:lvl7pPr>
            <a:lvl8pPr marL="4503003" indent="0">
              <a:buNone/>
              <a:defRPr sz="2800"/>
            </a:lvl8pPr>
            <a:lvl9pPr marL="5146299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55" y="5367688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3281" indent="0">
              <a:buNone/>
              <a:defRPr sz="1700"/>
            </a:lvl2pPr>
            <a:lvl3pPr marL="1286573" indent="0">
              <a:buNone/>
              <a:defRPr sz="1300"/>
            </a:lvl3pPr>
            <a:lvl4pPr marL="1929865" indent="0">
              <a:buNone/>
              <a:defRPr sz="1200"/>
            </a:lvl4pPr>
            <a:lvl5pPr marL="2573152" indent="0">
              <a:buNone/>
              <a:defRPr sz="1200"/>
            </a:lvl5pPr>
            <a:lvl6pPr marL="3216430" indent="0">
              <a:buNone/>
              <a:defRPr sz="1200"/>
            </a:lvl6pPr>
            <a:lvl7pPr marL="3859732" indent="0">
              <a:buNone/>
              <a:defRPr sz="1200"/>
            </a:lvl7pPr>
            <a:lvl8pPr marL="4503003" indent="0">
              <a:buNone/>
              <a:defRPr sz="1200"/>
            </a:lvl8pPr>
            <a:lvl9pPr marL="514629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348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521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199" y="274980"/>
            <a:ext cx="27424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69" y="27498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040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36" y="1122363"/>
            <a:ext cx="9141619" cy="2387600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36" y="3602105"/>
            <a:ext cx="9141619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1289" indent="0" algn="ctr">
              <a:buNone/>
              <a:defRPr sz="2700"/>
            </a:lvl2pPr>
            <a:lvl3pPr marL="1202582" indent="0" algn="ctr">
              <a:buNone/>
              <a:defRPr sz="2400"/>
            </a:lvl3pPr>
            <a:lvl4pPr marL="1803868" indent="0" algn="ctr">
              <a:buNone/>
              <a:defRPr sz="2100"/>
            </a:lvl4pPr>
            <a:lvl5pPr marL="2405160" indent="0" algn="ctr">
              <a:buNone/>
              <a:defRPr sz="2100"/>
            </a:lvl5pPr>
            <a:lvl6pPr marL="3006442" indent="0" algn="ctr">
              <a:buNone/>
              <a:defRPr sz="2100"/>
            </a:lvl6pPr>
            <a:lvl7pPr marL="3607735" indent="0" algn="ctr">
              <a:buNone/>
              <a:defRPr sz="2100"/>
            </a:lvl7pPr>
            <a:lvl8pPr marL="4209019" indent="0" algn="ctr">
              <a:buNone/>
              <a:defRPr sz="2100"/>
            </a:lvl8pPr>
            <a:lvl9pPr marL="4810318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8502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1945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833"/>
            <a:ext cx="10512862" cy="2852737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533"/>
            <a:ext cx="10512862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128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0258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38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51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644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773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901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1031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9576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15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5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64" y="1122364"/>
            <a:ext cx="1036050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44" y="3602125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4368" indent="0" algn="ctr">
              <a:buNone/>
              <a:defRPr sz="2000"/>
            </a:lvl2pPr>
            <a:lvl3pPr marL="908752" indent="0" algn="ctr">
              <a:buNone/>
              <a:defRPr sz="1900"/>
            </a:lvl3pPr>
            <a:lvl4pPr marL="1363139" indent="0" algn="ctr">
              <a:buNone/>
              <a:defRPr sz="1600"/>
            </a:lvl4pPr>
            <a:lvl5pPr marL="1817506" indent="0" algn="ctr">
              <a:buNone/>
              <a:defRPr sz="1600"/>
            </a:lvl5pPr>
            <a:lvl6pPr marL="2271888" indent="0" algn="ctr">
              <a:buNone/>
              <a:defRPr sz="1600"/>
            </a:lvl6pPr>
            <a:lvl7pPr marL="2726249" indent="0" algn="ctr">
              <a:buNone/>
              <a:defRPr sz="1600"/>
            </a:lvl7pPr>
            <a:lvl8pPr marL="3180634" indent="0" algn="ctr">
              <a:buNone/>
              <a:defRPr sz="1600"/>
            </a:lvl8pPr>
            <a:lvl9pPr marL="36350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162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04" y="1681163"/>
            <a:ext cx="5156443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289" indent="0">
              <a:buNone/>
              <a:defRPr sz="2700" b="1"/>
            </a:lvl2pPr>
            <a:lvl3pPr marL="1202582" indent="0">
              <a:buNone/>
              <a:defRPr sz="2400" b="1"/>
            </a:lvl3pPr>
            <a:lvl4pPr marL="1803868" indent="0">
              <a:buNone/>
              <a:defRPr sz="2100" b="1"/>
            </a:lvl4pPr>
            <a:lvl5pPr marL="2405160" indent="0">
              <a:buNone/>
              <a:defRPr sz="2100" b="1"/>
            </a:lvl5pPr>
            <a:lvl6pPr marL="3006442" indent="0">
              <a:buNone/>
              <a:defRPr sz="2100" b="1"/>
            </a:lvl6pPr>
            <a:lvl7pPr marL="3607735" indent="0">
              <a:buNone/>
              <a:defRPr sz="2100" b="1"/>
            </a:lvl7pPr>
            <a:lvl8pPr marL="4209019" indent="0">
              <a:buNone/>
              <a:defRPr sz="2100" b="1"/>
            </a:lvl8pPr>
            <a:lvl9pPr marL="4810318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04" y="2505079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289" indent="0">
              <a:buNone/>
              <a:defRPr sz="2700" b="1"/>
            </a:lvl2pPr>
            <a:lvl3pPr marL="1202582" indent="0">
              <a:buNone/>
              <a:defRPr sz="2400" b="1"/>
            </a:lvl3pPr>
            <a:lvl4pPr marL="1803868" indent="0">
              <a:buNone/>
              <a:defRPr sz="2100" b="1"/>
            </a:lvl4pPr>
            <a:lvl5pPr marL="2405160" indent="0">
              <a:buNone/>
              <a:defRPr sz="2100" b="1"/>
            </a:lvl5pPr>
            <a:lvl6pPr marL="3006442" indent="0">
              <a:buNone/>
              <a:defRPr sz="2100" b="1"/>
            </a:lvl6pPr>
            <a:lvl7pPr marL="3607735" indent="0">
              <a:buNone/>
              <a:defRPr sz="2100" b="1"/>
            </a:lvl7pPr>
            <a:lvl8pPr marL="4209019" indent="0">
              <a:buNone/>
              <a:defRPr sz="2100" b="1"/>
            </a:lvl8pPr>
            <a:lvl9pPr marL="4810318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9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971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433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487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04" y="457200"/>
            <a:ext cx="3931213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518"/>
            <a:ext cx="6170593" cy="487362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04" y="2057403"/>
            <a:ext cx="3931213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1289" indent="0">
              <a:buNone/>
              <a:defRPr sz="1900"/>
            </a:lvl2pPr>
            <a:lvl3pPr marL="1202582" indent="0">
              <a:buNone/>
              <a:defRPr sz="1600"/>
            </a:lvl3pPr>
            <a:lvl4pPr marL="1803868" indent="0">
              <a:buNone/>
              <a:defRPr sz="1300"/>
            </a:lvl4pPr>
            <a:lvl5pPr marL="2405160" indent="0">
              <a:buNone/>
              <a:defRPr sz="1300"/>
            </a:lvl5pPr>
            <a:lvl6pPr marL="3006442" indent="0">
              <a:buNone/>
              <a:defRPr sz="1300"/>
            </a:lvl6pPr>
            <a:lvl7pPr marL="3607735" indent="0">
              <a:buNone/>
              <a:defRPr sz="1300"/>
            </a:lvl7pPr>
            <a:lvl8pPr marL="4209019" indent="0">
              <a:buNone/>
              <a:defRPr sz="1300"/>
            </a:lvl8pPr>
            <a:lvl9pPr marL="4810318" indent="0">
              <a:buNone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91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04" y="457200"/>
            <a:ext cx="3931213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518"/>
            <a:ext cx="6170593" cy="4873625"/>
          </a:xfrm>
        </p:spPr>
        <p:txBody>
          <a:bodyPr/>
          <a:lstStyle>
            <a:lvl1pPr marL="0" indent="0">
              <a:buNone/>
              <a:defRPr sz="4300"/>
            </a:lvl1pPr>
            <a:lvl2pPr marL="601289" indent="0">
              <a:buNone/>
              <a:defRPr sz="3700"/>
            </a:lvl2pPr>
            <a:lvl3pPr marL="1202582" indent="0">
              <a:buNone/>
              <a:defRPr sz="3200"/>
            </a:lvl3pPr>
            <a:lvl4pPr marL="1803868" indent="0">
              <a:buNone/>
              <a:defRPr sz="2700"/>
            </a:lvl4pPr>
            <a:lvl5pPr marL="2405160" indent="0">
              <a:buNone/>
              <a:defRPr sz="2700"/>
            </a:lvl5pPr>
            <a:lvl6pPr marL="3006442" indent="0">
              <a:buNone/>
              <a:defRPr sz="2700"/>
            </a:lvl6pPr>
            <a:lvl7pPr marL="3607735" indent="0">
              <a:buNone/>
              <a:defRPr sz="2700"/>
            </a:lvl7pPr>
            <a:lvl8pPr marL="4209019" indent="0">
              <a:buNone/>
              <a:defRPr sz="2700"/>
            </a:lvl8pPr>
            <a:lvl9pPr marL="481031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04" y="2057403"/>
            <a:ext cx="3931213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1289" indent="0">
              <a:buNone/>
              <a:defRPr sz="1900"/>
            </a:lvl2pPr>
            <a:lvl3pPr marL="1202582" indent="0">
              <a:buNone/>
              <a:defRPr sz="1600"/>
            </a:lvl3pPr>
            <a:lvl4pPr marL="1803868" indent="0">
              <a:buNone/>
              <a:defRPr sz="1300"/>
            </a:lvl4pPr>
            <a:lvl5pPr marL="2405160" indent="0">
              <a:buNone/>
              <a:defRPr sz="1300"/>
            </a:lvl5pPr>
            <a:lvl6pPr marL="3006442" indent="0">
              <a:buNone/>
              <a:defRPr sz="1300"/>
            </a:lvl6pPr>
            <a:lvl7pPr marL="3607735" indent="0">
              <a:buNone/>
              <a:defRPr sz="1300"/>
            </a:lvl7pPr>
            <a:lvl8pPr marL="4209019" indent="0">
              <a:buNone/>
              <a:defRPr sz="1300"/>
            </a:lvl8pPr>
            <a:lvl9pPr marL="4810318" indent="0">
              <a:buNone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5600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286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43" y="365218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6" y="365218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2582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25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2582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5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842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95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743" y="1619349"/>
            <a:ext cx="7872888" cy="111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398" y="2952999"/>
            <a:ext cx="6483554" cy="13317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147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8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739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79" y="3348595"/>
            <a:ext cx="7872888" cy="10349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79" y="2208923"/>
            <a:ext cx="7872888" cy="113991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4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6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02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136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670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204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738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273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6362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112" y="1215915"/>
            <a:ext cx="4090814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8294" y="1215915"/>
            <a:ext cx="4090814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823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131" y="1166463"/>
            <a:ext cx="4092422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433" indent="0">
              <a:buNone/>
              <a:defRPr sz="2000" b="1"/>
            </a:lvl2pPr>
            <a:lvl3pPr marL="906837" indent="0">
              <a:buNone/>
              <a:defRPr sz="1900" b="1"/>
            </a:lvl3pPr>
            <a:lvl4pPr marL="1360254" indent="0">
              <a:buNone/>
              <a:defRPr sz="1600" b="1"/>
            </a:lvl4pPr>
            <a:lvl5pPr marL="1813664" indent="0">
              <a:buNone/>
              <a:defRPr sz="1600" b="1"/>
            </a:lvl5pPr>
            <a:lvl6pPr marL="2267099" indent="0">
              <a:buNone/>
              <a:defRPr sz="1600" b="1"/>
            </a:lvl6pPr>
            <a:lvl7pPr marL="2720492" indent="0">
              <a:buNone/>
              <a:defRPr sz="1600" b="1"/>
            </a:lvl7pPr>
            <a:lvl8pPr marL="3173899" indent="0">
              <a:buNone/>
              <a:defRPr sz="1600" b="1"/>
            </a:lvl8pPr>
            <a:lvl9pPr marL="36273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131" y="1652876"/>
            <a:ext cx="4092422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247" y="1166463"/>
            <a:ext cx="4094031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433" indent="0">
              <a:buNone/>
              <a:defRPr sz="2000" b="1"/>
            </a:lvl2pPr>
            <a:lvl3pPr marL="906837" indent="0">
              <a:buNone/>
              <a:defRPr sz="1900" b="1"/>
            </a:lvl3pPr>
            <a:lvl4pPr marL="1360254" indent="0">
              <a:buNone/>
              <a:defRPr sz="1600" b="1"/>
            </a:lvl4pPr>
            <a:lvl5pPr marL="1813664" indent="0">
              <a:buNone/>
              <a:defRPr sz="1600" b="1"/>
            </a:lvl5pPr>
            <a:lvl6pPr marL="2267099" indent="0">
              <a:buNone/>
              <a:defRPr sz="1600" b="1"/>
            </a:lvl6pPr>
            <a:lvl7pPr marL="2720492" indent="0">
              <a:buNone/>
              <a:defRPr sz="1600" b="1"/>
            </a:lvl7pPr>
            <a:lvl8pPr marL="3173899" indent="0">
              <a:buNone/>
              <a:defRPr sz="1600" b="1"/>
            </a:lvl8pPr>
            <a:lvl9pPr marL="36273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247" y="1652876"/>
            <a:ext cx="4094031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6524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2000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122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95" y="207477"/>
            <a:ext cx="3047209" cy="8829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1503" y="207491"/>
            <a:ext cx="5177839" cy="4447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195" y="1090549"/>
            <a:ext cx="3047209" cy="3564504"/>
          </a:xfrm>
        </p:spPr>
        <p:txBody>
          <a:bodyPr/>
          <a:lstStyle>
            <a:lvl1pPr marL="0" indent="0">
              <a:buNone/>
              <a:defRPr sz="1500"/>
            </a:lvl1pPr>
            <a:lvl2pPr marL="453433" indent="0">
              <a:buNone/>
              <a:defRPr sz="1200"/>
            </a:lvl2pPr>
            <a:lvl3pPr marL="906837" indent="0">
              <a:buNone/>
              <a:defRPr sz="1100"/>
            </a:lvl3pPr>
            <a:lvl4pPr marL="1360254" indent="0">
              <a:buNone/>
              <a:defRPr sz="900"/>
            </a:lvl4pPr>
            <a:lvl5pPr marL="1813664" indent="0">
              <a:buNone/>
              <a:defRPr sz="900"/>
            </a:lvl5pPr>
            <a:lvl6pPr marL="2267099" indent="0">
              <a:buNone/>
              <a:defRPr sz="900"/>
            </a:lvl6pPr>
            <a:lvl7pPr marL="2720492" indent="0">
              <a:buNone/>
              <a:defRPr sz="900"/>
            </a:lvl7pPr>
            <a:lvl8pPr marL="3173899" indent="0">
              <a:buNone/>
              <a:defRPr sz="900"/>
            </a:lvl8pPr>
            <a:lvl9pPr marL="362731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115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485" y="3647743"/>
            <a:ext cx="5557332" cy="4306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5485" y="465664"/>
            <a:ext cx="5557332" cy="3126631"/>
          </a:xfrm>
        </p:spPr>
        <p:txBody>
          <a:bodyPr/>
          <a:lstStyle>
            <a:lvl1pPr marL="0" indent="0">
              <a:buNone/>
              <a:defRPr sz="3200"/>
            </a:lvl1pPr>
            <a:lvl2pPr marL="453433" indent="0">
              <a:buNone/>
              <a:defRPr sz="2800"/>
            </a:lvl2pPr>
            <a:lvl3pPr marL="906837" indent="0">
              <a:buNone/>
              <a:defRPr sz="2400"/>
            </a:lvl3pPr>
            <a:lvl4pPr marL="1360254" indent="0">
              <a:buNone/>
              <a:defRPr sz="2000"/>
            </a:lvl4pPr>
            <a:lvl5pPr marL="1813664" indent="0">
              <a:buNone/>
              <a:defRPr sz="2000"/>
            </a:lvl5pPr>
            <a:lvl6pPr marL="2267099" indent="0">
              <a:buNone/>
              <a:defRPr sz="2000"/>
            </a:lvl6pPr>
            <a:lvl7pPr marL="2720492" indent="0">
              <a:buNone/>
              <a:defRPr sz="2000"/>
            </a:lvl7pPr>
            <a:lvl8pPr marL="3173899" indent="0">
              <a:buNone/>
              <a:defRPr sz="2000"/>
            </a:lvl8pPr>
            <a:lvl9pPr marL="362731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5485" y="4078913"/>
            <a:ext cx="5557332" cy="611575"/>
          </a:xfrm>
        </p:spPr>
        <p:txBody>
          <a:bodyPr/>
          <a:lstStyle>
            <a:lvl1pPr marL="0" indent="0">
              <a:buNone/>
              <a:defRPr sz="1500"/>
            </a:lvl1pPr>
            <a:lvl2pPr marL="453433" indent="0">
              <a:buNone/>
              <a:defRPr sz="1200"/>
            </a:lvl2pPr>
            <a:lvl3pPr marL="906837" indent="0">
              <a:buNone/>
              <a:defRPr sz="1100"/>
            </a:lvl3pPr>
            <a:lvl4pPr marL="1360254" indent="0">
              <a:buNone/>
              <a:defRPr sz="900"/>
            </a:lvl4pPr>
            <a:lvl5pPr marL="1813664" indent="0">
              <a:buNone/>
              <a:defRPr sz="900"/>
            </a:lvl5pPr>
            <a:lvl6pPr marL="2267099" indent="0">
              <a:buNone/>
              <a:defRPr sz="900"/>
            </a:lvl6pPr>
            <a:lvl7pPr marL="2720492" indent="0">
              <a:buNone/>
              <a:defRPr sz="900"/>
            </a:lvl7pPr>
            <a:lvl8pPr marL="3173899" indent="0">
              <a:buNone/>
              <a:defRPr sz="900"/>
            </a:lvl8pPr>
            <a:lvl9pPr marL="362731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667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745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38" y="208978"/>
            <a:ext cx="2084002" cy="44462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283" y="208978"/>
            <a:ext cx="6097629" cy="44462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782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69" y="1122363"/>
            <a:ext cx="1036050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54" y="3602289"/>
            <a:ext cx="914162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37" indent="0" algn="ctr">
              <a:buNone/>
              <a:defRPr sz="2000"/>
            </a:lvl2pPr>
            <a:lvl3pPr marL="913114" indent="0" algn="ctr">
              <a:buNone/>
              <a:defRPr sz="1900"/>
            </a:lvl3pPr>
            <a:lvl4pPr marL="1369671" indent="0" algn="ctr">
              <a:buNone/>
              <a:defRPr sz="1600"/>
            </a:lvl4pPr>
            <a:lvl5pPr marL="1826228" indent="0" algn="ctr">
              <a:buNone/>
              <a:defRPr sz="1600"/>
            </a:lvl5pPr>
            <a:lvl6pPr marL="2282788" indent="0" algn="ctr">
              <a:buNone/>
              <a:defRPr sz="1600"/>
            </a:lvl6pPr>
            <a:lvl7pPr marL="2739337" indent="0" algn="ctr">
              <a:buNone/>
              <a:defRPr sz="1600"/>
            </a:lvl7pPr>
            <a:lvl8pPr marL="3195883" indent="0" algn="ctr">
              <a:buNone/>
              <a:defRPr sz="1600"/>
            </a:lvl8pPr>
            <a:lvl9pPr marL="365243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2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64" y="1709924"/>
            <a:ext cx="1051286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64" y="4589553"/>
            <a:ext cx="105128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43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87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31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75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18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6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0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50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2795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271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51" y="171018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51" y="4589873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5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6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2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4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0429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04" y="1825634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83" y="1825634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819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03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7" indent="0">
              <a:buNone/>
              <a:defRPr sz="2000" b="1"/>
            </a:lvl2pPr>
            <a:lvl3pPr marL="913114" indent="0">
              <a:buNone/>
              <a:defRPr sz="1900" b="1"/>
            </a:lvl3pPr>
            <a:lvl4pPr marL="1369671" indent="0">
              <a:buNone/>
              <a:defRPr sz="1600" b="1"/>
            </a:lvl4pPr>
            <a:lvl5pPr marL="1826228" indent="0">
              <a:buNone/>
              <a:defRPr sz="1600" b="1"/>
            </a:lvl5pPr>
            <a:lvl6pPr marL="2282788" indent="0">
              <a:buNone/>
              <a:defRPr sz="1600" b="1"/>
            </a:lvl6pPr>
            <a:lvl7pPr marL="2739337" indent="0">
              <a:buNone/>
              <a:defRPr sz="1600" b="1"/>
            </a:lvl7pPr>
            <a:lvl8pPr marL="3195883" indent="0">
              <a:buNone/>
              <a:defRPr sz="1600" b="1"/>
            </a:lvl8pPr>
            <a:lvl9pPr marL="365243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03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706" y="1681163"/>
            <a:ext cx="51818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7" indent="0">
              <a:buNone/>
              <a:defRPr sz="2000" b="1"/>
            </a:lvl2pPr>
            <a:lvl3pPr marL="913114" indent="0">
              <a:buNone/>
              <a:defRPr sz="1900" b="1"/>
            </a:lvl3pPr>
            <a:lvl4pPr marL="1369671" indent="0">
              <a:buNone/>
              <a:defRPr sz="1600" b="1"/>
            </a:lvl4pPr>
            <a:lvl5pPr marL="1826228" indent="0">
              <a:buNone/>
              <a:defRPr sz="1600" b="1"/>
            </a:lvl5pPr>
            <a:lvl6pPr marL="2282788" indent="0">
              <a:buNone/>
              <a:defRPr sz="1600" b="1"/>
            </a:lvl6pPr>
            <a:lvl7pPr marL="2739337" indent="0">
              <a:buNone/>
              <a:defRPr sz="1600" b="1"/>
            </a:lvl7pPr>
            <a:lvl8pPr marL="3195883" indent="0">
              <a:buNone/>
              <a:defRPr sz="1600" b="1"/>
            </a:lvl8pPr>
            <a:lvl9pPr marL="365243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706" y="2505075"/>
            <a:ext cx="51818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223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987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095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17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020" y="987873"/>
            <a:ext cx="61705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17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37" indent="0">
              <a:buNone/>
              <a:defRPr sz="1500"/>
            </a:lvl2pPr>
            <a:lvl3pPr marL="913114" indent="0">
              <a:buNone/>
              <a:defRPr sz="1200"/>
            </a:lvl3pPr>
            <a:lvl4pPr marL="1369671" indent="0">
              <a:buNone/>
              <a:defRPr sz="1100"/>
            </a:lvl4pPr>
            <a:lvl5pPr marL="1826228" indent="0">
              <a:buNone/>
              <a:defRPr sz="1100"/>
            </a:lvl5pPr>
            <a:lvl6pPr marL="2282788" indent="0">
              <a:buNone/>
              <a:defRPr sz="1100"/>
            </a:lvl6pPr>
            <a:lvl7pPr marL="2739337" indent="0">
              <a:buNone/>
              <a:defRPr sz="1100"/>
            </a:lvl7pPr>
            <a:lvl8pPr marL="3195883" indent="0">
              <a:buNone/>
              <a:defRPr sz="1100"/>
            </a:lvl8pPr>
            <a:lvl9pPr marL="365243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2298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17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020" y="987873"/>
            <a:ext cx="61705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537" indent="0">
              <a:buNone/>
              <a:defRPr sz="2800"/>
            </a:lvl2pPr>
            <a:lvl3pPr marL="913114" indent="0">
              <a:buNone/>
              <a:defRPr sz="2400"/>
            </a:lvl3pPr>
            <a:lvl4pPr marL="1369671" indent="0">
              <a:buNone/>
              <a:defRPr sz="2000"/>
            </a:lvl4pPr>
            <a:lvl5pPr marL="1826228" indent="0">
              <a:buNone/>
              <a:defRPr sz="2000"/>
            </a:lvl5pPr>
            <a:lvl6pPr marL="2282788" indent="0">
              <a:buNone/>
              <a:defRPr sz="2000"/>
            </a:lvl6pPr>
            <a:lvl7pPr marL="2739337" indent="0">
              <a:buNone/>
              <a:defRPr sz="2000"/>
            </a:lvl7pPr>
            <a:lvl8pPr marL="3195883" indent="0">
              <a:buNone/>
              <a:defRPr sz="2000"/>
            </a:lvl8pPr>
            <a:lvl9pPr marL="365243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17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37" indent="0">
              <a:buNone/>
              <a:defRPr sz="1500"/>
            </a:lvl2pPr>
            <a:lvl3pPr marL="913114" indent="0">
              <a:buNone/>
              <a:defRPr sz="1200"/>
            </a:lvl3pPr>
            <a:lvl4pPr marL="1369671" indent="0">
              <a:buNone/>
              <a:defRPr sz="1100"/>
            </a:lvl4pPr>
            <a:lvl5pPr marL="1826228" indent="0">
              <a:buNone/>
              <a:defRPr sz="1100"/>
            </a:lvl5pPr>
            <a:lvl6pPr marL="2282788" indent="0">
              <a:buNone/>
              <a:defRPr sz="1100"/>
            </a:lvl6pPr>
            <a:lvl7pPr marL="2739337" indent="0">
              <a:buNone/>
              <a:defRPr sz="1100"/>
            </a:lvl7pPr>
            <a:lvl8pPr marL="3195883" indent="0">
              <a:buNone/>
              <a:defRPr sz="1100"/>
            </a:lvl8pPr>
            <a:lvl9pPr marL="365243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350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229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729" y="365410"/>
            <a:ext cx="2628214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47" y="365410"/>
            <a:ext cx="7732287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05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83" y="1825625"/>
            <a:ext cx="5180249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41" y="1825625"/>
            <a:ext cx="5180249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505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88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203999" y="193773"/>
            <a:ext cx="727980" cy="9995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931996" y="510655"/>
            <a:ext cx="7543574" cy="523220"/>
          </a:xfrm>
          <a:prstGeom prst="rect">
            <a:avLst/>
          </a:prstGeom>
          <a:noFill/>
        </p:spPr>
        <p:txBody>
          <a:bodyPr wrap="square" lIns="91400" tIns="45701" rIns="91400" bIns="45701" rtlCol="0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2800" kern="1200" spc="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123856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90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203999" y="193773"/>
            <a:ext cx="727980" cy="9995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931982" y="510655"/>
            <a:ext cx="7543574" cy="523220"/>
          </a:xfrm>
          <a:prstGeom prst="rect">
            <a:avLst/>
          </a:prstGeom>
          <a:noFill/>
        </p:spPr>
        <p:txBody>
          <a:bodyPr wrap="square" lIns="91400" tIns="45701" rIns="91400" bIns="45701" rtlCol="0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2800" kern="1200" spc="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148850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35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203999" y="193773"/>
            <a:ext cx="727980" cy="9995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931980" y="510655"/>
            <a:ext cx="7543574" cy="523220"/>
          </a:xfrm>
          <a:prstGeom prst="rect">
            <a:avLst/>
          </a:prstGeom>
          <a:noFill/>
        </p:spPr>
        <p:txBody>
          <a:bodyPr wrap="square" lIns="91400" tIns="45701" rIns="91400" bIns="45701" rtlCol="0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2800" kern="1200" spc="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351592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31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31" y="360209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57" indent="0" algn="ctr">
              <a:buNone/>
              <a:defRPr sz="2000"/>
            </a:lvl2pPr>
            <a:lvl3pPr marL="913933" indent="0" algn="ctr">
              <a:buNone/>
              <a:defRPr sz="1900"/>
            </a:lvl3pPr>
            <a:lvl4pPr marL="1370899" indent="0" algn="ctr">
              <a:buNone/>
              <a:defRPr sz="1600"/>
            </a:lvl4pPr>
            <a:lvl5pPr marL="1827869" indent="0" algn="ctr">
              <a:buNone/>
              <a:defRPr sz="1600"/>
            </a:lvl5pPr>
            <a:lvl6pPr marL="2284829" indent="0" algn="ctr">
              <a:buNone/>
              <a:defRPr sz="1600"/>
            </a:lvl6pPr>
            <a:lvl7pPr marL="2741799" indent="0" algn="ctr">
              <a:buNone/>
              <a:defRPr sz="1600"/>
            </a:lvl7pPr>
            <a:lvl8pPr marL="3198768" indent="0" algn="ctr">
              <a:buNone/>
              <a:defRPr sz="1600"/>
            </a:lvl8pPr>
            <a:lvl9pPr marL="365573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167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1369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813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521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098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11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61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2" y="365153"/>
            <a:ext cx="1051286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83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368" indent="0">
              <a:buNone/>
              <a:defRPr sz="2000" b="1"/>
            </a:lvl2pPr>
            <a:lvl3pPr marL="908752" indent="0">
              <a:buNone/>
              <a:defRPr sz="1900" b="1"/>
            </a:lvl3pPr>
            <a:lvl4pPr marL="1363139" indent="0">
              <a:buNone/>
              <a:defRPr sz="1600" b="1"/>
            </a:lvl4pPr>
            <a:lvl5pPr marL="1817506" indent="0">
              <a:buNone/>
              <a:defRPr sz="1600" b="1"/>
            </a:lvl5pPr>
            <a:lvl6pPr marL="2271888" indent="0">
              <a:buNone/>
              <a:defRPr sz="1600" b="1"/>
            </a:lvl6pPr>
            <a:lvl7pPr marL="2726249" indent="0">
              <a:buNone/>
              <a:defRPr sz="1600" b="1"/>
            </a:lvl7pPr>
            <a:lvl8pPr marL="3180634" indent="0">
              <a:buNone/>
              <a:defRPr sz="1600" b="1"/>
            </a:lvl8pPr>
            <a:lvl9pPr marL="36350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83" y="2505123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52" y="1681163"/>
            <a:ext cx="518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368" indent="0">
              <a:buNone/>
              <a:defRPr sz="2000" b="1"/>
            </a:lvl2pPr>
            <a:lvl3pPr marL="908752" indent="0">
              <a:buNone/>
              <a:defRPr sz="1900" b="1"/>
            </a:lvl3pPr>
            <a:lvl4pPr marL="1363139" indent="0">
              <a:buNone/>
              <a:defRPr sz="1600" b="1"/>
            </a:lvl4pPr>
            <a:lvl5pPr marL="1817506" indent="0">
              <a:buNone/>
              <a:defRPr sz="1600" b="1"/>
            </a:lvl5pPr>
            <a:lvl6pPr marL="2271888" indent="0">
              <a:buNone/>
              <a:defRPr sz="1600" b="1"/>
            </a:lvl6pPr>
            <a:lvl7pPr marL="2726249" indent="0">
              <a:buNone/>
              <a:defRPr sz="1600" b="1"/>
            </a:lvl7pPr>
            <a:lvl8pPr marL="3180634" indent="0">
              <a:buNone/>
              <a:defRPr sz="1600" b="1"/>
            </a:lvl8pPr>
            <a:lvl9pPr marL="36350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52" y="2505123"/>
            <a:ext cx="51818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2692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99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7" indent="0">
              <a:buNone/>
              <a:defRPr sz="2000" b="1"/>
            </a:lvl2pPr>
            <a:lvl3pPr marL="913933" indent="0">
              <a:buNone/>
              <a:defRPr sz="1900" b="1"/>
            </a:lvl3pPr>
            <a:lvl4pPr marL="1370899" indent="0">
              <a:buNone/>
              <a:defRPr sz="1600" b="1"/>
            </a:lvl4pPr>
            <a:lvl5pPr marL="1827869" indent="0">
              <a:buNone/>
              <a:defRPr sz="1600" b="1"/>
            </a:lvl5pPr>
            <a:lvl6pPr marL="2284829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8" indent="0">
              <a:buNone/>
              <a:defRPr sz="1600" b="1"/>
            </a:lvl8pPr>
            <a:lvl9pPr marL="36557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99" y="2505079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7" indent="0">
              <a:buNone/>
              <a:defRPr sz="2000" b="1"/>
            </a:lvl2pPr>
            <a:lvl3pPr marL="913933" indent="0">
              <a:buNone/>
              <a:defRPr sz="1900" b="1"/>
            </a:lvl3pPr>
            <a:lvl4pPr marL="1370899" indent="0">
              <a:buNone/>
              <a:defRPr sz="1600" b="1"/>
            </a:lvl4pPr>
            <a:lvl5pPr marL="1827869" indent="0">
              <a:buNone/>
              <a:defRPr sz="1600" b="1"/>
            </a:lvl5pPr>
            <a:lvl6pPr marL="2284829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8" indent="0">
              <a:buNone/>
              <a:defRPr sz="1600" b="1"/>
            </a:lvl8pPr>
            <a:lvl9pPr marL="36557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9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0408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325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4145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0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500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00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57" indent="0">
              <a:buNone/>
              <a:defRPr sz="1500"/>
            </a:lvl2pPr>
            <a:lvl3pPr marL="913933" indent="0">
              <a:buNone/>
              <a:defRPr sz="1200"/>
            </a:lvl3pPr>
            <a:lvl4pPr marL="1370899" indent="0">
              <a:buNone/>
              <a:defRPr sz="1100"/>
            </a:lvl4pPr>
            <a:lvl5pPr marL="1827869" indent="0">
              <a:buNone/>
              <a:defRPr sz="1100"/>
            </a:lvl5pPr>
            <a:lvl6pPr marL="2284829" indent="0">
              <a:buNone/>
              <a:defRPr sz="1100"/>
            </a:lvl6pPr>
            <a:lvl7pPr marL="2741799" indent="0">
              <a:buNone/>
              <a:defRPr sz="1100"/>
            </a:lvl7pPr>
            <a:lvl8pPr marL="3198768" indent="0">
              <a:buNone/>
              <a:defRPr sz="1100"/>
            </a:lvl8pPr>
            <a:lvl9pPr marL="365573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4513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0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500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57" indent="0">
              <a:buNone/>
              <a:defRPr sz="2800"/>
            </a:lvl2pPr>
            <a:lvl3pPr marL="913933" indent="0">
              <a:buNone/>
              <a:defRPr sz="2400"/>
            </a:lvl3pPr>
            <a:lvl4pPr marL="1370899" indent="0">
              <a:buNone/>
              <a:defRPr sz="2000"/>
            </a:lvl4pPr>
            <a:lvl5pPr marL="1827869" indent="0">
              <a:buNone/>
              <a:defRPr sz="2000"/>
            </a:lvl5pPr>
            <a:lvl6pPr marL="2284829" indent="0">
              <a:buNone/>
              <a:defRPr sz="2000"/>
            </a:lvl6pPr>
            <a:lvl7pPr marL="2741799" indent="0">
              <a:buNone/>
              <a:defRPr sz="2000"/>
            </a:lvl7pPr>
            <a:lvl8pPr marL="3198768" indent="0">
              <a:buNone/>
              <a:defRPr sz="2000"/>
            </a:lvl8pPr>
            <a:lvl9pPr marL="365573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00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57" indent="0">
              <a:buNone/>
              <a:defRPr sz="1500"/>
            </a:lvl2pPr>
            <a:lvl3pPr marL="913933" indent="0">
              <a:buNone/>
              <a:defRPr sz="1200"/>
            </a:lvl3pPr>
            <a:lvl4pPr marL="1370899" indent="0">
              <a:buNone/>
              <a:defRPr sz="1100"/>
            </a:lvl4pPr>
            <a:lvl5pPr marL="1827869" indent="0">
              <a:buNone/>
              <a:defRPr sz="1100"/>
            </a:lvl5pPr>
            <a:lvl6pPr marL="2284829" indent="0">
              <a:buNone/>
              <a:defRPr sz="1100"/>
            </a:lvl6pPr>
            <a:lvl7pPr marL="2741799" indent="0">
              <a:buNone/>
              <a:defRPr sz="1100"/>
            </a:lvl7pPr>
            <a:lvl8pPr marL="3198768" indent="0">
              <a:buNone/>
              <a:defRPr sz="1100"/>
            </a:lvl8pPr>
            <a:lvl9pPr marL="365573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2268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71336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42" y="365199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6" y="365199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6596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1122363"/>
            <a:ext cx="10360501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7"/>
            <a:ext cx="9141619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493" indent="0" algn="ctr">
              <a:buNone/>
              <a:defRPr sz="2700"/>
            </a:lvl2pPr>
            <a:lvl3pPr marL="1218987" indent="0" algn="ctr">
              <a:buNone/>
              <a:defRPr sz="2400"/>
            </a:lvl3pPr>
            <a:lvl4pPr marL="1828480" indent="0" algn="ctr">
              <a:buNone/>
              <a:defRPr sz="2100"/>
            </a:lvl4pPr>
            <a:lvl5pPr marL="2437973" indent="0" algn="ctr">
              <a:buNone/>
              <a:defRPr sz="2100"/>
            </a:lvl5pPr>
            <a:lvl6pPr marL="3047467" indent="0" algn="ctr">
              <a:buNone/>
              <a:defRPr sz="2100"/>
            </a:lvl6pPr>
            <a:lvl7pPr marL="3656960" indent="0" algn="ctr">
              <a:buNone/>
              <a:defRPr sz="2100"/>
            </a:lvl7pPr>
            <a:lvl8pPr marL="4266453" indent="0" algn="ctr">
              <a:buNone/>
              <a:defRPr sz="2100"/>
            </a:lvl8pPr>
            <a:lvl9pPr marL="4875947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90086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9428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85"/>
            <a:ext cx="10512862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493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67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6238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9446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03" y="1681163"/>
            <a:ext cx="518183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0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164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5036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7596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72"/>
            <a:ext cx="6170593" cy="487362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3"/>
            <a:ext cx="3931213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493" indent="0">
              <a:buNone/>
              <a:defRPr sz="1900"/>
            </a:lvl2pPr>
            <a:lvl3pPr marL="1218987" indent="0">
              <a:buNone/>
              <a:defRPr sz="1600"/>
            </a:lvl3pPr>
            <a:lvl4pPr marL="1828480" indent="0">
              <a:buNone/>
              <a:defRPr sz="1300"/>
            </a:lvl4pPr>
            <a:lvl5pPr marL="2437973" indent="0">
              <a:buNone/>
              <a:defRPr sz="1300"/>
            </a:lvl5pPr>
            <a:lvl6pPr marL="3047467" indent="0">
              <a:buNone/>
              <a:defRPr sz="1300"/>
            </a:lvl6pPr>
            <a:lvl7pPr marL="3656960" indent="0">
              <a:buNone/>
              <a:defRPr sz="1300"/>
            </a:lvl7pPr>
            <a:lvl8pPr marL="4266453" indent="0">
              <a:buNone/>
              <a:defRPr sz="1300"/>
            </a:lvl8pPr>
            <a:lvl9pPr marL="48759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6004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72"/>
            <a:ext cx="6170593" cy="4873625"/>
          </a:xfrm>
        </p:spPr>
        <p:txBody>
          <a:bodyPr anchor="t"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3"/>
            <a:ext cx="3931213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493" indent="0">
              <a:buNone/>
              <a:defRPr sz="1900"/>
            </a:lvl2pPr>
            <a:lvl3pPr marL="1218987" indent="0">
              <a:buNone/>
              <a:defRPr sz="1600"/>
            </a:lvl3pPr>
            <a:lvl4pPr marL="1828480" indent="0">
              <a:buNone/>
              <a:defRPr sz="1300"/>
            </a:lvl4pPr>
            <a:lvl5pPr marL="2437973" indent="0">
              <a:buNone/>
              <a:defRPr sz="1300"/>
            </a:lvl5pPr>
            <a:lvl6pPr marL="3047467" indent="0">
              <a:buNone/>
              <a:defRPr sz="1300"/>
            </a:lvl6pPr>
            <a:lvl7pPr marL="3656960" indent="0">
              <a:buNone/>
              <a:defRPr sz="1300"/>
            </a:lvl7pPr>
            <a:lvl8pPr marL="4266453" indent="0">
              <a:buNone/>
              <a:defRPr sz="1300"/>
            </a:lvl8pPr>
            <a:lvl9pPr marL="48759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2225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5269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170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41" y="365170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24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14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0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50" y="987427"/>
            <a:ext cx="6170593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09" y="2057455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368" indent="0">
              <a:buNone/>
              <a:defRPr sz="1500"/>
            </a:lvl2pPr>
            <a:lvl3pPr marL="908752" indent="0">
              <a:buNone/>
              <a:defRPr sz="1200"/>
            </a:lvl3pPr>
            <a:lvl4pPr marL="1363139" indent="0">
              <a:buNone/>
              <a:defRPr sz="900"/>
            </a:lvl4pPr>
            <a:lvl5pPr marL="1817506" indent="0">
              <a:buNone/>
              <a:defRPr sz="900"/>
            </a:lvl5pPr>
            <a:lvl6pPr marL="2271888" indent="0">
              <a:buNone/>
              <a:defRPr sz="900"/>
            </a:lvl6pPr>
            <a:lvl7pPr marL="2726249" indent="0">
              <a:buNone/>
              <a:defRPr sz="900"/>
            </a:lvl7pPr>
            <a:lvl8pPr marL="3180634" indent="0">
              <a:buNone/>
              <a:defRPr sz="900"/>
            </a:lvl8pPr>
            <a:lvl9pPr marL="36350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90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0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50" y="987427"/>
            <a:ext cx="6170593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4368" indent="0">
              <a:buNone/>
              <a:defRPr sz="2800"/>
            </a:lvl2pPr>
            <a:lvl3pPr marL="908752" indent="0">
              <a:buNone/>
              <a:defRPr sz="2400"/>
            </a:lvl3pPr>
            <a:lvl4pPr marL="1363139" indent="0">
              <a:buNone/>
              <a:defRPr sz="2000"/>
            </a:lvl4pPr>
            <a:lvl5pPr marL="1817506" indent="0">
              <a:buNone/>
              <a:defRPr sz="2000"/>
            </a:lvl5pPr>
            <a:lvl6pPr marL="2271888" indent="0">
              <a:buNone/>
              <a:defRPr sz="2000"/>
            </a:lvl6pPr>
            <a:lvl7pPr marL="2726249" indent="0">
              <a:buNone/>
              <a:defRPr sz="2000"/>
            </a:lvl7pPr>
            <a:lvl8pPr marL="3180634" indent="0">
              <a:buNone/>
              <a:defRPr sz="2000"/>
            </a:lvl8pPr>
            <a:lvl9pPr marL="36350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09" y="2057455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368" indent="0">
              <a:buNone/>
              <a:defRPr sz="1500"/>
            </a:lvl2pPr>
            <a:lvl3pPr marL="908752" indent="0">
              <a:buNone/>
              <a:defRPr sz="1200"/>
            </a:lvl3pPr>
            <a:lvl4pPr marL="1363139" indent="0">
              <a:buNone/>
              <a:defRPr sz="900"/>
            </a:lvl4pPr>
            <a:lvl5pPr marL="1817506" indent="0">
              <a:buNone/>
              <a:defRPr sz="900"/>
            </a:lvl5pPr>
            <a:lvl6pPr marL="2271888" indent="0">
              <a:buNone/>
              <a:defRPr sz="900"/>
            </a:lvl6pPr>
            <a:lvl7pPr marL="2726249" indent="0">
              <a:buNone/>
              <a:defRPr sz="900"/>
            </a:lvl7pPr>
            <a:lvl8pPr marL="3180634" indent="0">
              <a:buNone/>
              <a:defRPr sz="900"/>
            </a:lvl8pPr>
            <a:lvl9pPr marL="36350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44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ctrTitle"/>
          </p:nvPr>
        </p:nvSpPr>
        <p:spPr>
          <a:xfrm>
            <a:off x="914202" y="2130520"/>
            <a:ext cx="10360501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02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45" y="365242"/>
            <a:ext cx="2628217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42" y="365242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75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7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75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7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87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1742A-08DC-4FC7-8E59-A75CC3F7A3FA}" type="datetime1">
              <a:rPr lang="en-US">
                <a:solidFill>
                  <a:srgbClr val="3F3F3F">
                    <a:tint val="75000"/>
                  </a:srgbClr>
                </a:solidFill>
              </a:rPr>
              <a:pPr>
                <a:defRPr/>
              </a:pPr>
              <a:t>2/24/2025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8083A-0C12-463C-BCCF-FF088200F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10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7FCEE-6560-45C4-A516-197D754854BA}" type="datetime1">
              <a:rPr lang="en-US">
                <a:solidFill>
                  <a:srgbClr val="3F3F3F">
                    <a:tint val="75000"/>
                  </a:srgbClr>
                </a:solidFill>
              </a:rPr>
              <a:pPr>
                <a:defRPr/>
              </a:pPr>
              <a:t>2/24/2025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83A33-F7B1-4E70-8506-AF4DFFA13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9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22" y="2130589"/>
            <a:ext cx="103605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45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06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71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3" y="4407025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01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06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0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1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1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1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2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79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41" y="1200277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5986" y="1200277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05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2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05" y="1535117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13" indent="0">
              <a:buNone/>
              <a:defRPr sz="2700" b="1"/>
            </a:lvl2pPr>
            <a:lvl3pPr marL="1218063" indent="0">
              <a:buNone/>
              <a:defRPr sz="2400" b="1"/>
            </a:lvl3pPr>
            <a:lvl4pPr marL="1827088" indent="0">
              <a:buNone/>
              <a:defRPr sz="2100" b="1"/>
            </a:lvl4pPr>
            <a:lvl5pPr marL="2436123" indent="0">
              <a:buNone/>
              <a:defRPr sz="2100" b="1"/>
            </a:lvl5pPr>
            <a:lvl6pPr marL="3045135" indent="0">
              <a:buNone/>
              <a:defRPr sz="2100" b="1"/>
            </a:lvl6pPr>
            <a:lvl7pPr marL="3654151" indent="0">
              <a:buNone/>
              <a:defRPr sz="2100" b="1"/>
            </a:lvl7pPr>
            <a:lvl8pPr marL="4263180" indent="0">
              <a:buNone/>
              <a:defRPr sz="2100" b="1"/>
            </a:lvl8pPr>
            <a:lvl9pPr marL="4872202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05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85" y="1535117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13" indent="0">
              <a:buNone/>
              <a:defRPr sz="2700" b="1"/>
            </a:lvl2pPr>
            <a:lvl3pPr marL="1218063" indent="0">
              <a:buNone/>
              <a:defRPr sz="2400" b="1"/>
            </a:lvl3pPr>
            <a:lvl4pPr marL="1827088" indent="0">
              <a:buNone/>
              <a:defRPr sz="2100" b="1"/>
            </a:lvl4pPr>
            <a:lvl5pPr marL="2436123" indent="0">
              <a:buNone/>
              <a:defRPr sz="2100" b="1"/>
            </a:lvl5pPr>
            <a:lvl6pPr marL="3045135" indent="0">
              <a:buNone/>
              <a:defRPr sz="2100" b="1"/>
            </a:lvl6pPr>
            <a:lvl7pPr marL="3654151" indent="0">
              <a:buNone/>
              <a:defRPr sz="2100" b="1"/>
            </a:lvl7pPr>
            <a:lvl8pPr marL="4263180" indent="0">
              <a:buNone/>
              <a:defRPr sz="2100" b="1"/>
            </a:lvl8pPr>
            <a:lvl9pPr marL="4872202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85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45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6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962833" y="4406981"/>
            <a:ext cx="10360501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b" anchorCtr="0">
            <a:normAutofit/>
          </a:bodyPr>
          <a:lstStyle>
            <a:lvl1pPr marL="457001" lvl="0" indent="-228507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019" lvl="1" indent="-228507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900">
                <a:solidFill>
                  <a:srgbClr val="888888"/>
                </a:solidFill>
              </a:defRPr>
            </a:lvl2pPr>
            <a:lvl3pPr marL="1371027" lvl="2" indent="-228507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040" lvl="3" indent="-228507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500">
                <a:solidFill>
                  <a:srgbClr val="888888"/>
                </a:solidFill>
              </a:defRPr>
            </a:lvl4pPr>
            <a:lvl5pPr marL="2285041" lvl="4" indent="-228507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500">
                <a:solidFill>
                  <a:srgbClr val="888888"/>
                </a:solidFill>
              </a:defRPr>
            </a:lvl5pPr>
            <a:lvl6pPr marL="2742057" lvl="5" indent="-228507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500">
                <a:solidFill>
                  <a:srgbClr val="888888"/>
                </a:solidFill>
              </a:defRPr>
            </a:lvl6pPr>
            <a:lvl7pPr marL="3199067" lvl="6" indent="-228507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500">
                <a:solidFill>
                  <a:srgbClr val="888888"/>
                </a:solidFill>
              </a:defRPr>
            </a:lvl7pPr>
            <a:lvl8pPr marL="3656080" lvl="7" indent="-228507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500">
                <a:solidFill>
                  <a:srgbClr val="888888"/>
                </a:solidFill>
              </a:defRPr>
            </a:lvl8pPr>
            <a:lvl9pPr marL="4113080" lvl="8" indent="-228507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5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179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57" y="273173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492" y="273213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57" y="1435104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013" indent="0">
              <a:buNone/>
              <a:defRPr sz="1600"/>
            </a:lvl2pPr>
            <a:lvl3pPr marL="1218063" indent="0">
              <a:buNone/>
              <a:defRPr sz="1300"/>
            </a:lvl3pPr>
            <a:lvl4pPr marL="1827088" indent="0">
              <a:buNone/>
              <a:defRPr sz="1200"/>
            </a:lvl4pPr>
            <a:lvl5pPr marL="2436123" indent="0">
              <a:buNone/>
              <a:defRPr sz="1200"/>
            </a:lvl5pPr>
            <a:lvl6pPr marL="3045135" indent="0">
              <a:buNone/>
              <a:defRPr sz="1200"/>
            </a:lvl6pPr>
            <a:lvl7pPr marL="3654151" indent="0">
              <a:buNone/>
              <a:defRPr sz="1200"/>
            </a:lvl7pPr>
            <a:lvl8pPr marL="4263180" indent="0">
              <a:buNone/>
              <a:defRPr sz="1200"/>
            </a:lvl8pPr>
            <a:lvl9pPr marL="4872202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161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56" y="4800724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56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013" indent="0">
              <a:buNone/>
              <a:defRPr sz="3700"/>
            </a:lvl2pPr>
            <a:lvl3pPr marL="1218063" indent="0">
              <a:buNone/>
              <a:defRPr sz="3200"/>
            </a:lvl3pPr>
            <a:lvl4pPr marL="1827088" indent="0">
              <a:buNone/>
              <a:defRPr sz="2700"/>
            </a:lvl4pPr>
            <a:lvl5pPr marL="2436123" indent="0">
              <a:buNone/>
              <a:defRPr sz="2700"/>
            </a:lvl5pPr>
            <a:lvl6pPr marL="3045135" indent="0">
              <a:buNone/>
              <a:defRPr sz="2700"/>
            </a:lvl6pPr>
            <a:lvl7pPr marL="3654151" indent="0">
              <a:buNone/>
              <a:defRPr sz="2700"/>
            </a:lvl7pPr>
            <a:lvl8pPr marL="4263180" indent="0">
              <a:buNone/>
              <a:defRPr sz="2700"/>
            </a:lvl8pPr>
            <a:lvl9pPr marL="4872202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56" y="5367498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013" indent="0">
              <a:buNone/>
              <a:defRPr sz="1600"/>
            </a:lvl2pPr>
            <a:lvl3pPr marL="1218063" indent="0">
              <a:buNone/>
              <a:defRPr sz="1300"/>
            </a:lvl3pPr>
            <a:lvl4pPr marL="1827088" indent="0">
              <a:buNone/>
              <a:defRPr sz="1200"/>
            </a:lvl4pPr>
            <a:lvl5pPr marL="2436123" indent="0">
              <a:buNone/>
              <a:defRPr sz="1200"/>
            </a:lvl5pPr>
            <a:lvl6pPr marL="3045135" indent="0">
              <a:buNone/>
              <a:defRPr sz="1200"/>
            </a:lvl6pPr>
            <a:lvl7pPr marL="3654151" indent="0">
              <a:buNone/>
              <a:defRPr sz="1200"/>
            </a:lvl7pPr>
            <a:lvl8pPr marL="4263180" indent="0">
              <a:buNone/>
              <a:defRPr sz="1200"/>
            </a:lvl8pPr>
            <a:lvl9pPr marL="4872202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376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6898" y="206501"/>
            <a:ext cx="2742486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41" y="206501"/>
            <a:ext cx="802431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15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784" y="1619370"/>
            <a:ext cx="7872888" cy="111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455" y="2953019"/>
            <a:ext cx="6483554" cy="13317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0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40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79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91" y="3348595"/>
            <a:ext cx="7872888" cy="10349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91" y="2208968"/>
            <a:ext cx="7872888" cy="113991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1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03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4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06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58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09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860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41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3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112" y="1215915"/>
            <a:ext cx="4090814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8295" y="1215915"/>
            <a:ext cx="4090814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345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163" y="1166459"/>
            <a:ext cx="4092422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44" indent="0">
              <a:buNone/>
              <a:defRPr sz="2000" b="1"/>
            </a:lvl2pPr>
            <a:lvl3pPr marL="910321" indent="0">
              <a:buNone/>
              <a:defRPr sz="1900" b="1"/>
            </a:lvl3pPr>
            <a:lvl4pPr marL="1365496" indent="0">
              <a:buNone/>
              <a:defRPr sz="1600" b="1"/>
            </a:lvl4pPr>
            <a:lvl5pPr marL="1820641" indent="0">
              <a:buNone/>
              <a:defRPr sz="1600" b="1"/>
            </a:lvl5pPr>
            <a:lvl6pPr marL="2275823" indent="0">
              <a:buNone/>
              <a:defRPr sz="1600" b="1"/>
            </a:lvl6pPr>
            <a:lvl7pPr marL="2730949" indent="0">
              <a:buNone/>
              <a:defRPr sz="1600" b="1"/>
            </a:lvl7pPr>
            <a:lvl8pPr marL="3186088" indent="0">
              <a:buNone/>
              <a:defRPr sz="1600" b="1"/>
            </a:lvl8pPr>
            <a:lvl9pPr marL="3641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163" y="1653009"/>
            <a:ext cx="4092422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092" y="1166459"/>
            <a:ext cx="4094030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44" indent="0">
              <a:buNone/>
              <a:defRPr sz="2000" b="1"/>
            </a:lvl2pPr>
            <a:lvl3pPr marL="910321" indent="0">
              <a:buNone/>
              <a:defRPr sz="1900" b="1"/>
            </a:lvl3pPr>
            <a:lvl4pPr marL="1365496" indent="0">
              <a:buNone/>
              <a:defRPr sz="1600" b="1"/>
            </a:lvl4pPr>
            <a:lvl5pPr marL="1820641" indent="0">
              <a:buNone/>
              <a:defRPr sz="1600" b="1"/>
            </a:lvl5pPr>
            <a:lvl6pPr marL="2275823" indent="0">
              <a:buNone/>
              <a:defRPr sz="1600" b="1"/>
            </a:lvl6pPr>
            <a:lvl7pPr marL="2730949" indent="0">
              <a:buNone/>
              <a:defRPr sz="1600" b="1"/>
            </a:lvl7pPr>
            <a:lvl8pPr marL="3186088" indent="0">
              <a:buNone/>
              <a:defRPr sz="1600" b="1"/>
            </a:lvl8pPr>
            <a:lvl9pPr marL="3641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092" y="1653009"/>
            <a:ext cx="4094030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73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609481" y="274639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609441" y="1600206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L="457001" lvl="0" indent="-40624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019" lvl="1" indent="-38084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027" lvl="2" indent="-35545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040" lvl="3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900"/>
            </a:lvl4pPr>
            <a:lvl5pPr marL="2285041" lvl="4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900"/>
            </a:lvl5pPr>
            <a:lvl6pPr marL="2742057" lvl="5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900"/>
            </a:lvl6pPr>
            <a:lvl7pPr marL="3199067" lvl="6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900"/>
            </a:lvl7pPr>
            <a:lvl8pPr marL="3656080" lvl="7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900"/>
            </a:lvl8pPr>
            <a:lvl9pPr marL="4113080" lvl="8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900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95986" y="1600206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L="457001" lvl="0" indent="-40624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019" lvl="1" indent="-38084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027" lvl="2" indent="-35545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040" lvl="3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900"/>
            </a:lvl4pPr>
            <a:lvl5pPr marL="2285041" lvl="4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900"/>
            </a:lvl5pPr>
            <a:lvl6pPr marL="2742057" lvl="5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900"/>
            </a:lvl6pPr>
            <a:lvl7pPr marL="3199067" lvl="6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900"/>
            </a:lvl7pPr>
            <a:lvl8pPr marL="3656080" lvl="7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900"/>
            </a:lvl8pPr>
            <a:lvl9pPr marL="4113080" lvl="8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900"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505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60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69" y="207477"/>
            <a:ext cx="3047208" cy="8829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1424" y="207491"/>
            <a:ext cx="5177839" cy="4447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269" y="1090551"/>
            <a:ext cx="3047208" cy="3564504"/>
          </a:xfrm>
        </p:spPr>
        <p:txBody>
          <a:bodyPr/>
          <a:lstStyle>
            <a:lvl1pPr marL="0" indent="0">
              <a:buNone/>
              <a:defRPr sz="1500"/>
            </a:lvl1pPr>
            <a:lvl2pPr marL="455144" indent="0">
              <a:buNone/>
              <a:defRPr sz="1200"/>
            </a:lvl2pPr>
            <a:lvl3pPr marL="910321" indent="0">
              <a:buNone/>
              <a:defRPr sz="1100"/>
            </a:lvl3pPr>
            <a:lvl4pPr marL="1365496" indent="0">
              <a:buNone/>
              <a:defRPr sz="900"/>
            </a:lvl4pPr>
            <a:lvl5pPr marL="1820641" indent="0">
              <a:buNone/>
              <a:defRPr sz="900"/>
            </a:lvl5pPr>
            <a:lvl6pPr marL="2275823" indent="0">
              <a:buNone/>
              <a:defRPr sz="900"/>
            </a:lvl6pPr>
            <a:lvl7pPr marL="2730949" indent="0">
              <a:buNone/>
              <a:defRPr sz="900"/>
            </a:lvl7pPr>
            <a:lvl8pPr marL="3186088" indent="0">
              <a:buNone/>
              <a:defRPr sz="900"/>
            </a:lvl8pPr>
            <a:lvl9pPr marL="3641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56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533" y="3647739"/>
            <a:ext cx="5557332" cy="4306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5533" y="465664"/>
            <a:ext cx="5557332" cy="3126631"/>
          </a:xfrm>
        </p:spPr>
        <p:txBody>
          <a:bodyPr/>
          <a:lstStyle>
            <a:lvl1pPr marL="0" indent="0">
              <a:buNone/>
              <a:defRPr sz="3200"/>
            </a:lvl1pPr>
            <a:lvl2pPr marL="455144" indent="0">
              <a:buNone/>
              <a:defRPr sz="2800"/>
            </a:lvl2pPr>
            <a:lvl3pPr marL="910321" indent="0">
              <a:buNone/>
              <a:defRPr sz="2400"/>
            </a:lvl3pPr>
            <a:lvl4pPr marL="1365496" indent="0">
              <a:buNone/>
              <a:defRPr sz="2000"/>
            </a:lvl4pPr>
            <a:lvl5pPr marL="1820641" indent="0">
              <a:buNone/>
              <a:defRPr sz="2000"/>
            </a:lvl5pPr>
            <a:lvl6pPr marL="2275823" indent="0">
              <a:buNone/>
              <a:defRPr sz="2000"/>
            </a:lvl6pPr>
            <a:lvl7pPr marL="2730949" indent="0">
              <a:buNone/>
              <a:defRPr sz="2000"/>
            </a:lvl7pPr>
            <a:lvl8pPr marL="3186088" indent="0">
              <a:buNone/>
              <a:defRPr sz="2000"/>
            </a:lvl8pPr>
            <a:lvl9pPr marL="3641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5533" y="4078938"/>
            <a:ext cx="5557332" cy="611575"/>
          </a:xfrm>
        </p:spPr>
        <p:txBody>
          <a:bodyPr/>
          <a:lstStyle>
            <a:lvl1pPr marL="0" indent="0">
              <a:buNone/>
              <a:defRPr sz="1500"/>
            </a:lvl1pPr>
            <a:lvl2pPr marL="455144" indent="0">
              <a:buNone/>
              <a:defRPr sz="1200"/>
            </a:lvl2pPr>
            <a:lvl3pPr marL="910321" indent="0">
              <a:buNone/>
              <a:defRPr sz="1100"/>
            </a:lvl3pPr>
            <a:lvl4pPr marL="1365496" indent="0">
              <a:buNone/>
              <a:defRPr sz="900"/>
            </a:lvl4pPr>
            <a:lvl5pPr marL="1820641" indent="0">
              <a:buNone/>
              <a:defRPr sz="900"/>
            </a:lvl5pPr>
            <a:lvl6pPr marL="2275823" indent="0">
              <a:buNone/>
              <a:defRPr sz="900"/>
            </a:lvl6pPr>
            <a:lvl7pPr marL="2730949" indent="0">
              <a:buNone/>
              <a:defRPr sz="900"/>
            </a:lvl7pPr>
            <a:lvl8pPr marL="3186088" indent="0">
              <a:buNone/>
              <a:defRPr sz="900"/>
            </a:lvl8pPr>
            <a:lvl9pPr marL="3641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56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043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274" y="209109"/>
            <a:ext cx="2084000" cy="44462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341" y="209109"/>
            <a:ext cx="6097629" cy="44462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987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41" y="1122364"/>
            <a:ext cx="9141620" cy="2387600"/>
          </a:xfrm>
          <a:prstGeom prst="rect">
            <a:avLst/>
          </a:prstGeom>
        </p:spPr>
        <p:txBody>
          <a:bodyPr lIns="91783" tIns="45935" rIns="91783" bIns="45935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41" y="3602430"/>
            <a:ext cx="9141620" cy="1655761"/>
          </a:xfrm>
          <a:prstGeom prst="rect">
            <a:avLst/>
          </a:prstGeom>
        </p:spPr>
        <p:txBody>
          <a:bodyPr lIns="91783" tIns="45935" rIns="91783" bIns="45935"/>
          <a:lstStyle>
            <a:lvl1pPr marL="0" indent="0" algn="ctr">
              <a:buNone/>
              <a:defRPr sz="2400"/>
            </a:lvl1pPr>
            <a:lvl2pPr marL="452881" indent="0" algn="ctr">
              <a:buNone/>
              <a:defRPr sz="2000"/>
            </a:lvl2pPr>
            <a:lvl3pPr marL="905801" indent="0" algn="ctr">
              <a:buNone/>
              <a:defRPr sz="1900"/>
            </a:lvl3pPr>
            <a:lvl4pPr marL="1358701" indent="0" algn="ctr">
              <a:buNone/>
              <a:defRPr sz="1600"/>
            </a:lvl4pPr>
            <a:lvl5pPr marL="1811604" indent="0" algn="ctr">
              <a:buNone/>
              <a:defRPr sz="1600"/>
            </a:lvl5pPr>
            <a:lvl6pPr marL="2264529" indent="0" algn="ctr">
              <a:buNone/>
              <a:defRPr sz="1600"/>
            </a:lvl6pPr>
            <a:lvl7pPr marL="2717407" indent="0" algn="ctr">
              <a:buNone/>
              <a:defRPr sz="1600"/>
            </a:lvl7pPr>
            <a:lvl8pPr marL="3170274" indent="0" algn="ctr">
              <a:buNone/>
              <a:defRPr sz="1600"/>
            </a:lvl8pPr>
            <a:lvl9pPr marL="362320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616"/>
            <a:ext cx="2742486" cy="365125"/>
          </a:xfrm>
          <a:prstGeom prst="rect">
            <a:avLst/>
          </a:prstGeom>
        </p:spPr>
        <p:txBody>
          <a:bodyPr lIns="91783" tIns="45935" rIns="91783" bIns="45935"/>
          <a:lstStyle/>
          <a:p>
            <a:pPr defTabSz="90580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fld id="{C764DE79-268F-4C1A-8933-263129D2AF90}" type="datetimeFigureOut">
              <a:rPr lang="en-US" sz="1900" kern="12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  <a:cs typeface="+mn-cs"/>
              </a:rPr>
              <a:pPr defTabSz="905801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t>2/24/2025</a:t>
            </a:fld>
            <a:endParaRPr lang="en-US" sz="19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616"/>
            <a:ext cx="4113728" cy="365125"/>
          </a:xfrm>
          <a:prstGeom prst="rect">
            <a:avLst/>
          </a:prstGeom>
        </p:spPr>
        <p:txBody>
          <a:bodyPr lIns="91783" tIns="45935" rIns="91783" bIns="45935"/>
          <a:lstStyle/>
          <a:p>
            <a:pPr defTabSz="90580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9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81" y="6356616"/>
            <a:ext cx="2742486" cy="365125"/>
          </a:xfrm>
          <a:prstGeom prst="rect">
            <a:avLst/>
          </a:prstGeom>
        </p:spPr>
        <p:txBody>
          <a:bodyPr lIns="91783" tIns="45935" rIns="91783" bIns="45935"/>
          <a:lstStyle/>
          <a:p>
            <a:pPr defTabSz="90580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fld id="{48F63A3B-78C7-47BE-AE5E-E10140E04643}" type="slidenum">
              <a:rPr lang="en-US" sz="1900" kern="12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  <a:cs typeface="+mn-cs"/>
              </a:rPr>
              <a:pPr defTabSz="905801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sz="19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29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0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" y="-9083"/>
            <a:ext cx="12172691" cy="68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0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" y="0"/>
            <a:ext cx="12176707" cy="68648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58" y="5418814"/>
            <a:ext cx="2850215" cy="14395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" y="2991031"/>
            <a:ext cx="2990072" cy="3873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4094" y="1943103"/>
            <a:ext cx="4414738" cy="49217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3" y="11"/>
            <a:ext cx="1494069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5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609481" y="274639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609481" y="1535113"/>
            <a:ext cx="5385514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b" anchorCtr="0">
            <a:normAutofit/>
          </a:bodyPr>
          <a:lstStyle>
            <a:lvl1pPr marL="457001" lvl="0" indent="-228507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019" lvl="1" indent="-22850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027" lvl="2" indent="-22850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 b="1"/>
            </a:lvl3pPr>
            <a:lvl4pPr marL="1828040" lvl="3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041" lvl="4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057" lvl="5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067" lvl="6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080" lvl="7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080" lvl="8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609481" y="2174875"/>
            <a:ext cx="5385514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L="457001" lvl="0" indent="-38084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019" lvl="1" indent="-35545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027" lvl="2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900"/>
            </a:lvl3pPr>
            <a:lvl4pPr marL="1828040" lvl="3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5041" lvl="4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2057" lvl="5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199067" lvl="6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6080" lvl="7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3080" lvl="8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91754" y="1535113"/>
            <a:ext cx="5387630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b" anchorCtr="0">
            <a:normAutofit/>
          </a:bodyPr>
          <a:lstStyle>
            <a:lvl1pPr marL="457001" lvl="0" indent="-228507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019" lvl="1" indent="-22850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027" lvl="2" indent="-22850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 b="1"/>
            </a:lvl3pPr>
            <a:lvl4pPr marL="1828040" lvl="3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041" lvl="4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057" lvl="5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067" lvl="6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080" lvl="7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080" lvl="8" indent="-22850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91754" y="2174875"/>
            <a:ext cx="538763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L="457001" lvl="0" indent="-38084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019" lvl="1" indent="-35545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027" lvl="2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900"/>
            </a:lvl3pPr>
            <a:lvl4pPr marL="1828040" lvl="3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5041" lvl="4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2057" lvl="5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199067" lvl="6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6080" lvl="7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3080" lvl="8" indent="-33006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"/>
            <a:ext cx="12188826" cy="6896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297" y="2410245"/>
            <a:ext cx="5161205" cy="44480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" y="3"/>
            <a:ext cx="249334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" y="7"/>
            <a:ext cx="12166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" y="1"/>
            <a:ext cx="12188825" cy="68290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873" y="4898969"/>
            <a:ext cx="3828054" cy="19303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" y="3278809"/>
            <a:ext cx="3180521" cy="3550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07" y="0"/>
            <a:ext cx="1504557" cy="14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9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7"/>
            <a:ext cx="12139678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402000"/>
            <a:ext cx="2437766" cy="24564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56" y="5100041"/>
            <a:ext cx="5523061" cy="17935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3" y="19"/>
            <a:ext cx="158245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" y="25"/>
            <a:ext cx="12177724" cy="68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7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52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97" y="365392"/>
            <a:ext cx="2628215" cy="5811837"/>
          </a:xfrm>
          <a:prstGeom prst="rect">
            <a:avLst/>
          </a:prstGeom>
        </p:spPr>
        <p:txBody>
          <a:bodyPr vert="eaVert" lIns="91783" tIns="45935" rIns="91783" bIns="45935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46" y="365392"/>
            <a:ext cx="7732286" cy="5811837"/>
          </a:xfrm>
          <a:prstGeom prst="rect">
            <a:avLst/>
          </a:prstGeom>
        </p:spPr>
        <p:txBody>
          <a:bodyPr vert="eaVert" lIns="91783" tIns="45935" rIns="91783" bIns="4593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616"/>
            <a:ext cx="2742486" cy="365125"/>
          </a:xfrm>
          <a:prstGeom prst="rect">
            <a:avLst/>
          </a:prstGeom>
        </p:spPr>
        <p:txBody>
          <a:bodyPr lIns="91783" tIns="45935" rIns="91783" bIns="45935"/>
          <a:lstStyle/>
          <a:p>
            <a:pPr defTabSz="90580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fld id="{C764DE79-268F-4C1A-8933-263129D2AF90}" type="datetimeFigureOut">
              <a:rPr lang="en-US" sz="1900" kern="12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  <a:cs typeface="+mn-cs"/>
              </a:rPr>
              <a:pPr defTabSz="905801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t>2/24/2025</a:t>
            </a:fld>
            <a:endParaRPr lang="en-US" sz="19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616"/>
            <a:ext cx="4113728" cy="365125"/>
          </a:xfrm>
          <a:prstGeom prst="rect">
            <a:avLst/>
          </a:prstGeom>
        </p:spPr>
        <p:txBody>
          <a:bodyPr lIns="91783" tIns="45935" rIns="91783" bIns="45935"/>
          <a:lstStyle/>
          <a:p>
            <a:pPr defTabSz="90580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9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81" y="6356616"/>
            <a:ext cx="2742486" cy="365125"/>
          </a:xfrm>
          <a:prstGeom prst="rect">
            <a:avLst/>
          </a:prstGeom>
        </p:spPr>
        <p:txBody>
          <a:bodyPr lIns="91783" tIns="45935" rIns="91783" bIns="45935"/>
          <a:lstStyle/>
          <a:p>
            <a:pPr defTabSz="90580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fld id="{48F63A3B-78C7-47BE-AE5E-E10140E04643}" type="slidenum">
              <a:rPr lang="en-US" sz="1900" kern="12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  <a:cs typeface="+mn-cs"/>
              </a:rPr>
              <a:pPr defTabSz="905801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sz="19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76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64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6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5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609481" y="274639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61" y="7"/>
            <a:ext cx="12188825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783" tIns="45935" rIns="91783" bIns="45935" rtlCol="0" anchor="ctr"/>
          <a:lstStyle/>
          <a:p>
            <a:pPr algn="ctr" defTabSz="905801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zh-CN" altLang="en-US" sz="1900" kern="1200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61" y="246328"/>
            <a:ext cx="148339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" y="-82516"/>
            <a:ext cx="134373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02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73" y="2130888"/>
            <a:ext cx="10360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471" y="3886204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2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5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0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2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97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40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6302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423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9" y="4406943"/>
            <a:ext cx="10360500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9" y="2906741"/>
            <a:ext cx="10360500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251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504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75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70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125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551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976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4013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083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6" y="1600236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200" y="1600236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7989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75" y="1535132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2518" indent="0">
              <a:buNone/>
              <a:defRPr sz="2800" b="1"/>
            </a:lvl2pPr>
            <a:lvl3pPr marL="1285046" indent="0">
              <a:buNone/>
              <a:defRPr sz="2500" b="1"/>
            </a:lvl3pPr>
            <a:lvl4pPr marL="1927553" indent="0">
              <a:buNone/>
              <a:defRPr sz="2300" b="1"/>
            </a:lvl4pPr>
            <a:lvl5pPr marL="2570071" indent="0">
              <a:buNone/>
              <a:defRPr sz="2300" b="1"/>
            </a:lvl5pPr>
            <a:lvl6pPr marL="3212574" indent="0">
              <a:buNone/>
              <a:defRPr sz="2300" b="1"/>
            </a:lvl6pPr>
            <a:lvl7pPr marL="3855104" indent="0">
              <a:buNone/>
              <a:defRPr sz="2300" b="1"/>
            </a:lvl7pPr>
            <a:lvl8pPr marL="4497610" indent="0">
              <a:buNone/>
              <a:defRPr sz="2300" b="1"/>
            </a:lvl8pPr>
            <a:lvl9pPr marL="514013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75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009" y="1535132"/>
            <a:ext cx="5387630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2518" indent="0">
              <a:buNone/>
              <a:defRPr sz="2800" b="1"/>
            </a:lvl2pPr>
            <a:lvl3pPr marL="1285046" indent="0">
              <a:buNone/>
              <a:defRPr sz="2500" b="1"/>
            </a:lvl3pPr>
            <a:lvl4pPr marL="1927553" indent="0">
              <a:buNone/>
              <a:defRPr sz="2300" b="1"/>
            </a:lvl4pPr>
            <a:lvl5pPr marL="2570071" indent="0">
              <a:buNone/>
              <a:defRPr sz="2300" b="1"/>
            </a:lvl5pPr>
            <a:lvl6pPr marL="3212574" indent="0">
              <a:buNone/>
              <a:defRPr sz="2300" b="1"/>
            </a:lvl6pPr>
            <a:lvl7pPr marL="3855104" indent="0">
              <a:buNone/>
              <a:defRPr sz="2300" b="1"/>
            </a:lvl7pPr>
            <a:lvl8pPr marL="4497610" indent="0">
              <a:buNone/>
              <a:defRPr sz="2300" b="1"/>
            </a:lvl8pPr>
            <a:lvl9pPr marL="514013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009" y="2174875"/>
            <a:ext cx="5387630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698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234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317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1" y="273476"/>
            <a:ext cx="4010039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48" y="273472"/>
            <a:ext cx="6813892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81" y="1435232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2518" indent="0">
              <a:buNone/>
              <a:defRPr sz="1700"/>
            </a:lvl2pPr>
            <a:lvl3pPr marL="1285046" indent="0">
              <a:buNone/>
              <a:defRPr sz="1300"/>
            </a:lvl3pPr>
            <a:lvl4pPr marL="1927553" indent="0">
              <a:buNone/>
              <a:defRPr sz="1200"/>
            </a:lvl4pPr>
            <a:lvl5pPr marL="2570071" indent="0">
              <a:buNone/>
              <a:defRPr sz="1200"/>
            </a:lvl5pPr>
            <a:lvl6pPr marL="3212574" indent="0">
              <a:buNone/>
              <a:defRPr sz="1200"/>
            </a:lvl6pPr>
            <a:lvl7pPr marL="3855104" indent="0">
              <a:buNone/>
              <a:defRPr sz="1200"/>
            </a:lvl7pPr>
            <a:lvl8pPr marL="4497610" indent="0">
              <a:buNone/>
              <a:defRPr sz="1200"/>
            </a:lvl8pPr>
            <a:lvl9pPr marL="51401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441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59" y="4801056"/>
            <a:ext cx="7313295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59" y="612783"/>
            <a:ext cx="7313295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2518" indent="0">
              <a:buNone/>
              <a:defRPr sz="3900"/>
            </a:lvl2pPr>
            <a:lvl3pPr marL="1285046" indent="0">
              <a:buNone/>
              <a:defRPr sz="3300"/>
            </a:lvl3pPr>
            <a:lvl4pPr marL="1927553" indent="0">
              <a:buNone/>
              <a:defRPr sz="2800"/>
            </a:lvl4pPr>
            <a:lvl5pPr marL="2570071" indent="0">
              <a:buNone/>
              <a:defRPr sz="2800"/>
            </a:lvl5pPr>
            <a:lvl6pPr marL="3212574" indent="0">
              <a:buNone/>
              <a:defRPr sz="2800"/>
            </a:lvl6pPr>
            <a:lvl7pPr marL="3855104" indent="0">
              <a:buNone/>
              <a:defRPr sz="2800"/>
            </a:lvl7pPr>
            <a:lvl8pPr marL="4497610" indent="0">
              <a:buNone/>
              <a:defRPr sz="2800"/>
            </a:lvl8pPr>
            <a:lvl9pPr marL="514013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59" y="5367656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2518" indent="0">
              <a:buNone/>
              <a:defRPr sz="1700"/>
            </a:lvl2pPr>
            <a:lvl3pPr marL="1285046" indent="0">
              <a:buNone/>
              <a:defRPr sz="1300"/>
            </a:lvl3pPr>
            <a:lvl4pPr marL="1927553" indent="0">
              <a:buNone/>
              <a:defRPr sz="1200"/>
            </a:lvl4pPr>
            <a:lvl5pPr marL="2570071" indent="0">
              <a:buNone/>
              <a:defRPr sz="1200"/>
            </a:lvl5pPr>
            <a:lvl6pPr marL="3212574" indent="0">
              <a:buNone/>
              <a:defRPr sz="1200"/>
            </a:lvl6pPr>
            <a:lvl7pPr marL="3855104" indent="0">
              <a:buNone/>
              <a:defRPr sz="1200"/>
            </a:lvl7pPr>
            <a:lvl8pPr marL="4497610" indent="0">
              <a:buNone/>
              <a:defRPr sz="1200"/>
            </a:lvl8pPr>
            <a:lvl9pPr marL="51401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02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609455" y="273049"/>
            <a:ext cx="4010039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4765492" y="273145"/>
            <a:ext cx="6813892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L="457001" lvl="0" indent="-43162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019" lvl="1" indent="-40624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027" lvl="2" indent="-38084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040" lvl="3" indent="-35545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5041" lvl="4" indent="-35545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2057" lvl="5" indent="-35545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199067" lvl="6" indent="-35545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6080" lvl="7" indent="-35545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3080" lvl="8" indent="-35545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609455" y="1435104"/>
            <a:ext cx="4010039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L="457001" lvl="0" indent="-228507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00"/>
            </a:lvl1pPr>
            <a:lvl2pPr marL="914019" lvl="1" indent="-22850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027" lvl="2" indent="-228507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3pPr>
            <a:lvl4pPr marL="1828040" lvl="3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041" lvl="4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2057" lvl="5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199067" lvl="6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6080" lvl="7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3080" lvl="8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655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235" y="274948"/>
            <a:ext cx="27424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72" y="274948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825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390" y="-46891"/>
            <a:ext cx="12282586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492" y="-50780"/>
            <a:ext cx="12204452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64" y="287879"/>
            <a:ext cx="1174867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71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03" y="2130849"/>
            <a:ext cx="103604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471" y="3886207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7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0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4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8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61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05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48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770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009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45" y="4406915"/>
            <a:ext cx="103604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45" y="2906741"/>
            <a:ext cx="103604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360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720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0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744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180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616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052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48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858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6" y="1600225"/>
            <a:ext cx="5383396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232" y="1600225"/>
            <a:ext cx="5383396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816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75" y="1535132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3609" indent="0">
              <a:buNone/>
              <a:defRPr sz="2800" b="1"/>
            </a:lvl2pPr>
            <a:lvl3pPr marL="1287207" indent="0">
              <a:buNone/>
              <a:defRPr sz="2500" b="1"/>
            </a:lvl3pPr>
            <a:lvl4pPr marL="1930814" indent="0">
              <a:buNone/>
              <a:defRPr sz="2300" b="1"/>
            </a:lvl4pPr>
            <a:lvl5pPr marL="2574409" indent="0">
              <a:buNone/>
              <a:defRPr sz="2300" b="1"/>
            </a:lvl5pPr>
            <a:lvl6pPr marL="3218001" indent="0">
              <a:buNone/>
              <a:defRPr sz="2300" b="1"/>
            </a:lvl6pPr>
            <a:lvl7pPr marL="3861608" indent="0">
              <a:buNone/>
              <a:defRPr sz="2300" b="1"/>
            </a:lvl7pPr>
            <a:lvl8pPr marL="4505210" indent="0">
              <a:buNone/>
              <a:defRPr sz="2300" b="1"/>
            </a:lvl8pPr>
            <a:lvl9pPr marL="5148808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75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969" y="1535132"/>
            <a:ext cx="5387630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3609" indent="0">
              <a:buNone/>
              <a:defRPr sz="2800" b="1"/>
            </a:lvl2pPr>
            <a:lvl3pPr marL="1287207" indent="0">
              <a:buNone/>
              <a:defRPr sz="2500" b="1"/>
            </a:lvl3pPr>
            <a:lvl4pPr marL="1930814" indent="0">
              <a:buNone/>
              <a:defRPr sz="2300" b="1"/>
            </a:lvl4pPr>
            <a:lvl5pPr marL="2574409" indent="0">
              <a:buNone/>
              <a:defRPr sz="2300" b="1"/>
            </a:lvl5pPr>
            <a:lvl6pPr marL="3218001" indent="0">
              <a:buNone/>
              <a:defRPr sz="2300" b="1"/>
            </a:lvl6pPr>
            <a:lvl7pPr marL="3861608" indent="0">
              <a:buNone/>
              <a:defRPr sz="2300" b="1"/>
            </a:lvl7pPr>
            <a:lvl8pPr marL="4505210" indent="0">
              <a:buNone/>
              <a:defRPr sz="2300" b="1"/>
            </a:lvl8pPr>
            <a:lvl9pPr marL="5148808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969" y="2174875"/>
            <a:ext cx="5387630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945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26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57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2389135" y="4800601"/>
            <a:ext cx="7313295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2389135" y="612775"/>
            <a:ext cx="7313295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2389135" y="5367350"/>
            <a:ext cx="7313295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L="457001" lvl="0" indent="-228507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00"/>
            </a:lvl1pPr>
            <a:lvl2pPr marL="914019" lvl="1" indent="-22850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027" lvl="2" indent="-228507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3pPr>
            <a:lvl4pPr marL="1828040" lvl="3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041" lvl="4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2057" lvl="5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199067" lvl="6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6080" lvl="7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3080" lvl="8" indent="-228507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1" y="273349"/>
            <a:ext cx="4010039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48" y="273469"/>
            <a:ext cx="6813892" cy="5853113"/>
          </a:xfrm>
        </p:spPr>
        <p:txBody>
          <a:bodyPr/>
          <a:lstStyle>
            <a:lvl1pPr>
              <a:defRPr sz="4500"/>
            </a:lvl1pPr>
            <a:lvl2pPr>
              <a:defRPr sz="37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81" y="1435177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3609" indent="0">
              <a:buNone/>
              <a:defRPr sz="1700"/>
            </a:lvl2pPr>
            <a:lvl3pPr marL="1287207" indent="0">
              <a:buNone/>
              <a:defRPr sz="1300"/>
            </a:lvl3pPr>
            <a:lvl4pPr marL="1930814" indent="0">
              <a:buNone/>
              <a:defRPr sz="1200"/>
            </a:lvl4pPr>
            <a:lvl5pPr marL="2574409" indent="0">
              <a:buNone/>
              <a:defRPr sz="1200"/>
            </a:lvl5pPr>
            <a:lvl6pPr marL="3218001" indent="0">
              <a:buNone/>
              <a:defRPr sz="1200"/>
            </a:lvl6pPr>
            <a:lvl7pPr marL="3861608" indent="0">
              <a:buNone/>
              <a:defRPr sz="1200"/>
            </a:lvl7pPr>
            <a:lvl8pPr marL="4505210" indent="0">
              <a:buNone/>
              <a:defRPr sz="1200"/>
            </a:lvl8pPr>
            <a:lvl9pPr marL="514880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233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59" y="4800897"/>
            <a:ext cx="7313295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59" y="612781"/>
            <a:ext cx="7313295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3609" indent="0">
              <a:buNone/>
              <a:defRPr sz="3700"/>
            </a:lvl2pPr>
            <a:lvl3pPr marL="1287207" indent="0">
              <a:buNone/>
              <a:defRPr sz="3300"/>
            </a:lvl3pPr>
            <a:lvl4pPr marL="1930814" indent="0">
              <a:buNone/>
              <a:defRPr sz="2800"/>
            </a:lvl4pPr>
            <a:lvl5pPr marL="2574409" indent="0">
              <a:buNone/>
              <a:defRPr sz="2800"/>
            </a:lvl5pPr>
            <a:lvl6pPr marL="3218001" indent="0">
              <a:buNone/>
              <a:defRPr sz="2800"/>
            </a:lvl6pPr>
            <a:lvl7pPr marL="3861608" indent="0">
              <a:buNone/>
              <a:defRPr sz="2800"/>
            </a:lvl7pPr>
            <a:lvl8pPr marL="4505210" indent="0">
              <a:buNone/>
              <a:defRPr sz="2800"/>
            </a:lvl8pPr>
            <a:lvl9pPr marL="5148808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59" y="5367652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3609" indent="0">
              <a:buNone/>
              <a:defRPr sz="1700"/>
            </a:lvl2pPr>
            <a:lvl3pPr marL="1287207" indent="0">
              <a:buNone/>
              <a:defRPr sz="1300"/>
            </a:lvl3pPr>
            <a:lvl4pPr marL="1930814" indent="0">
              <a:buNone/>
              <a:defRPr sz="1200"/>
            </a:lvl4pPr>
            <a:lvl5pPr marL="2574409" indent="0">
              <a:buNone/>
              <a:defRPr sz="1200"/>
            </a:lvl5pPr>
            <a:lvl6pPr marL="3218001" indent="0">
              <a:buNone/>
              <a:defRPr sz="1200"/>
            </a:lvl6pPr>
            <a:lvl7pPr marL="3861608" indent="0">
              <a:buNone/>
              <a:defRPr sz="1200"/>
            </a:lvl7pPr>
            <a:lvl8pPr marL="4505210" indent="0">
              <a:buNone/>
              <a:defRPr sz="1200"/>
            </a:lvl8pPr>
            <a:lvl9pPr marL="514880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008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015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195" y="274944"/>
            <a:ext cx="27424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55" y="274944"/>
            <a:ext cx="802430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82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8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82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8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598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22" y="2130581"/>
            <a:ext cx="103605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45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715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11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3" y="4407025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07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18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2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3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4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5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6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6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521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41" y="1200273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5986" y="1200273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147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2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05" y="1535117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77" indent="0">
              <a:buNone/>
              <a:defRPr sz="2700" b="1"/>
            </a:lvl2pPr>
            <a:lvl3pPr marL="1218183" indent="0">
              <a:buNone/>
              <a:defRPr sz="2400" b="1"/>
            </a:lvl3pPr>
            <a:lvl4pPr marL="1827268" indent="0">
              <a:buNone/>
              <a:defRPr sz="2100" b="1"/>
            </a:lvl4pPr>
            <a:lvl5pPr marL="2436362" indent="0">
              <a:buNone/>
              <a:defRPr sz="2100" b="1"/>
            </a:lvl5pPr>
            <a:lvl6pPr marL="3045436" indent="0">
              <a:buNone/>
              <a:defRPr sz="2100" b="1"/>
            </a:lvl6pPr>
            <a:lvl7pPr marL="3654519" indent="0">
              <a:buNone/>
              <a:defRPr sz="2100" b="1"/>
            </a:lvl7pPr>
            <a:lvl8pPr marL="4263608" indent="0">
              <a:buNone/>
              <a:defRPr sz="2100" b="1"/>
            </a:lvl8pPr>
            <a:lvl9pPr marL="487268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05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77" y="1535117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77" indent="0">
              <a:buNone/>
              <a:defRPr sz="2700" b="1"/>
            </a:lvl2pPr>
            <a:lvl3pPr marL="1218183" indent="0">
              <a:buNone/>
              <a:defRPr sz="2400" b="1"/>
            </a:lvl3pPr>
            <a:lvl4pPr marL="1827268" indent="0">
              <a:buNone/>
              <a:defRPr sz="2100" b="1"/>
            </a:lvl4pPr>
            <a:lvl5pPr marL="2436362" indent="0">
              <a:buNone/>
              <a:defRPr sz="2100" b="1"/>
            </a:lvl5pPr>
            <a:lvl6pPr marL="3045436" indent="0">
              <a:buNone/>
              <a:defRPr sz="2100" b="1"/>
            </a:lvl6pPr>
            <a:lvl7pPr marL="3654519" indent="0">
              <a:buNone/>
              <a:defRPr sz="2100" b="1"/>
            </a:lvl7pPr>
            <a:lvl8pPr marL="4263608" indent="0">
              <a:buNone/>
              <a:defRPr sz="2100" b="1"/>
            </a:lvl8pPr>
            <a:lvl9pPr marL="487268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77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42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24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609481" y="274639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3831471" y="-1621790"/>
            <a:ext cx="4525963" cy="1096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L="457001" lvl="0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019" lvl="1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027" lvl="2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040" lvl="3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041" lvl="4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057" lvl="5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067" lvl="6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080" lvl="7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080" lvl="8" indent="-34275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4653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57" y="273173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492" y="273209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57" y="1435104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077" indent="0">
              <a:buNone/>
              <a:defRPr sz="1600"/>
            </a:lvl2pPr>
            <a:lvl3pPr marL="1218183" indent="0">
              <a:buNone/>
              <a:defRPr sz="1300"/>
            </a:lvl3pPr>
            <a:lvl4pPr marL="1827268" indent="0">
              <a:buNone/>
              <a:defRPr sz="1200"/>
            </a:lvl4pPr>
            <a:lvl5pPr marL="2436362" indent="0">
              <a:buNone/>
              <a:defRPr sz="1200"/>
            </a:lvl5pPr>
            <a:lvl6pPr marL="3045436" indent="0">
              <a:buNone/>
              <a:defRPr sz="1200"/>
            </a:lvl6pPr>
            <a:lvl7pPr marL="3654519" indent="0">
              <a:buNone/>
              <a:defRPr sz="1200"/>
            </a:lvl7pPr>
            <a:lvl8pPr marL="4263608" indent="0">
              <a:buNone/>
              <a:defRPr sz="1200"/>
            </a:lvl8pPr>
            <a:lvl9pPr marL="487268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382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56" y="4800724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56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077" indent="0">
              <a:buNone/>
              <a:defRPr sz="3700"/>
            </a:lvl2pPr>
            <a:lvl3pPr marL="1218183" indent="0">
              <a:buNone/>
              <a:defRPr sz="3200"/>
            </a:lvl3pPr>
            <a:lvl4pPr marL="1827268" indent="0">
              <a:buNone/>
              <a:defRPr sz="2700"/>
            </a:lvl4pPr>
            <a:lvl5pPr marL="2436362" indent="0">
              <a:buNone/>
              <a:defRPr sz="2700"/>
            </a:lvl5pPr>
            <a:lvl6pPr marL="3045436" indent="0">
              <a:buNone/>
              <a:defRPr sz="2700"/>
            </a:lvl6pPr>
            <a:lvl7pPr marL="3654519" indent="0">
              <a:buNone/>
              <a:defRPr sz="2700"/>
            </a:lvl7pPr>
            <a:lvl8pPr marL="4263608" indent="0">
              <a:buNone/>
              <a:defRPr sz="2700"/>
            </a:lvl8pPr>
            <a:lvl9pPr marL="487268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56" y="5367494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077" indent="0">
              <a:buNone/>
              <a:defRPr sz="1600"/>
            </a:lvl2pPr>
            <a:lvl3pPr marL="1218183" indent="0">
              <a:buNone/>
              <a:defRPr sz="1300"/>
            </a:lvl3pPr>
            <a:lvl4pPr marL="1827268" indent="0">
              <a:buNone/>
              <a:defRPr sz="1200"/>
            </a:lvl4pPr>
            <a:lvl5pPr marL="2436362" indent="0">
              <a:buNone/>
              <a:defRPr sz="1200"/>
            </a:lvl5pPr>
            <a:lvl6pPr marL="3045436" indent="0">
              <a:buNone/>
              <a:defRPr sz="1200"/>
            </a:lvl6pPr>
            <a:lvl7pPr marL="3654519" indent="0">
              <a:buNone/>
              <a:defRPr sz="1200"/>
            </a:lvl7pPr>
            <a:lvl8pPr marL="4263608" indent="0">
              <a:buNone/>
              <a:defRPr sz="1200"/>
            </a:lvl8pPr>
            <a:lvl9pPr marL="487268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53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993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6898" y="206497"/>
            <a:ext cx="2742486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41" y="206497"/>
            <a:ext cx="802431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5153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81" y="2130884"/>
            <a:ext cx="10360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75" y="3886204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3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6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9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3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6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9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0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4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162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325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5" y="4406979"/>
            <a:ext cx="10360500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5" y="2906741"/>
            <a:ext cx="10360500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328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657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98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731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164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597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030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462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025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36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180" y="1600236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452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32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3281" indent="0">
              <a:buNone/>
              <a:defRPr sz="2800" b="1"/>
            </a:lvl2pPr>
            <a:lvl3pPr marL="1286573" indent="0">
              <a:buNone/>
              <a:defRPr sz="2500" b="1"/>
            </a:lvl3pPr>
            <a:lvl4pPr marL="1929865" indent="0">
              <a:buNone/>
              <a:defRPr sz="2300" b="1"/>
            </a:lvl4pPr>
            <a:lvl5pPr marL="2573152" indent="0">
              <a:buNone/>
              <a:defRPr sz="2300" b="1"/>
            </a:lvl5pPr>
            <a:lvl6pPr marL="3216430" indent="0">
              <a:buNone/>
              <a:defRPr sz="2300" b="1"/>
            </a:lvl6pPr>
            <a:lvl7pPr marL="3859732" indent="0">
              <a:buNone/>
              <a:defRPr sz="2300" b="1"/>
            </a:lvl7pPr>
            <a:lvl8pPr marL="4503003" indent="0">
              <a:buNone/>
              <a:defRPr sz="2300" b="1"/>
            </a:lvl8pPr>
            <a:lvl9pPr marL="514629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933" y="1535132"/>
            <a:ext cx="5387630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3281" indent="0">
              <a:buNone/>
              <a:defRPr sz="2800" b="1"/>
            </a:lvl2pPr>
            <a:lvl3pPr marL="1286573" indent="0">
              <a:buNone/>
              <a:defRPr sz="2500" b="1"/>
            </a:lvl3pPr>
            <a:lvl4pPr marL="1929865" indent="0">
              <a:buNone/>
              <a:defRPr sz="2300" b="1"/>
            </a:lvl4pPr>
            <a:lvl5pPr marL="2573152" indent="0">
              <a:buNone/>
              <a:defRPr sz="2300" b="1"/>
            </a:lvl5pPr>
            <a:lvl6pPr marL="3216430" indent="0">
              <a:buNone/>
              <a:defRPr sz="2300" b="1"/>
            </a:lvl6pPr>
            <a:lvl7pPr marL="3859732" indent="0">
              <a:buNone/>
              <a:defRPr sz="2300" b="1"/>
            </a:lvl7pPr>
            <a:lvl8pPr marL="4503003" indent="0">
              <a:buNone/>
              <a:defRPr sz="2300" b="1"/>
            </a:lvl8pPr>
            <a:lvl9pPr marL="514629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933" y="2174875"/>
            <a:ext cx="5387630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85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4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26.jpe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26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609481" y="274639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609481" y="1600206"/>
            <a:ext cx="1096994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609441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4164555" y="635643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735366" y="635643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45681" rIns="91385" bIns="45681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49" y="274652"/>
            <a:ext cx="10969943" cy="1143000"/>
          </a:xfrm>
          <a:prstGeom prst="rect">
            <a:avLst/>
          </a:prstGeom>
        </p:spPr>
        <p:txBody>
          <a:bodyPr vert="horz" lIns="96256" tIns="48112" rIns="96256" bIns="481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49" y="1600236"/>
            <a:ext cx="10969943" cy="4525963"/>
          </a:xfrm>
          <a:prstGeom prst="rect">
            <a:avLst/>
          </a:prstGeom>
        </p:spPr>
        <p:txBody>
          <a:bodyPr vert="horz" lIns="96256" tIns="48112" rIns="96256" bIns="481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10" y="6356692"/>
            <a:ext cx="2844062" cy="365125"/>
          </a:xfrm>
          <a:prstGeom prst="rect">
            <a:avLst/>
          </a:prstGeom>
        </p:spPr>
        <p:txBody>
          <a:bodyPr vert="horz" lIns="96256" tIns="48112" rIns="96256" bIns="481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2356">
              <a:buClrTx/>
            </a:pPr>
            <a:fld id="{057B077D-680E-4F7B-B169-2CB385BA6F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2356">
                <a:buClrTx/>
              </a:pPr>
              <a:t>2/24/2025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66" y="6356692"/>
            <a:ext cx="3859796" cy="365125"/>
          </a:xfrm>
          <a:prstGeom prst="rect">
            <a:avLst/>
          </a:prstGeom>
        </p:spPr>
        <p:txBody>
          <a:bodyPr vert="horz" lIns="96256" tIns="48112" rIns="96256" bIns="481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235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38" y="6356692"/>
            <a:ext cx="2844062" cy="365125"/>
          </a:xfrm>
          <a:prstGeom prst="rect">
            <a:avLst/>
          </a:prstGeom>
        </p:spPr>
        <p:txBody>
          <a:bodyPr vert="horz" lIns="96256" tIns="48112" rIns="96256" bIns="481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2356">
              <a:buClrTx/>
            </a:pPr>
            <a:fld id="{CE0FCA04-DE5B-49D2-BA5F-4F38980E4C5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235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49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1286573" rtl="0" eaLnBrk="1" latinLnBrk="0" hangingPunct="1">
        <a:spcBef>
          <a:spcPct val="0"/>
        </a:spcBef>
        <a:buNone/>
        <a:defRPr sz="6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2436" indent="-482436" algn="l" defTabSz="1286573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5341" indent="-402066" algn="l" defTabSz="1286573" rtl="0" eaLnBrk="1" latinLnBrk="0" hangingPunct="1">
        <a:spcBef>
          <a:spcPct val="20000"/>
        </a:spcBef>
        <a:buFont typeface="Arial" pitchFamily="34" charset="0"/>
        <a:buChar char="–"/>
        <a:defRPr sz="3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08204" indent="-321642" algn="l" defTabSz="1286573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51525" indent="-321642" algn="l" defTabSz="128657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94799" indent="-321642" algn="l" defTabSz="1286573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8074" indent="-321642" algn="l" defTabSz="12865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81361" indent="-321642" algn="l" defTabSz="12865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24653" indent="-321642" algn="l" defTabSz="12865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67943" indent="-321642" algn="l" defTabSz="12865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65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3281" algn="l" defTabSz="12865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6573" algn="l" defTabSz="12865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9865" algn="l" defTabSz="12865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3152" algn="l" defTabSz="12865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16430" algn="l" defTabSz="12865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59732" algn="l" defTabSz="12865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03003" algn="l" defTabSz="12865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46299" algn="l" defTabSz="12865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121843" tIns="60921" rIns="121843" bIns="6092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121843" tIns="60921" rIns="121843" bIns="6092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420"/>
            <a:ext cx="2742486" cy="365125"/>
          </a:xfrm>
          <a:prstGeom prst="rect">
            <a:avLst/>
          </a:prstGeom>
        </p:spPr>
        <p:txBody>
          <a:bodyPr vert="horz" lIns="121843" tIns="60921" rIns="121843" bIns="6092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582">
              <a:buClrTx/>
            </a:pPr>
            <a:fld id="{62385F74-0441-497A-911E-747F0FC6CCE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02582">
                <a:buClrTx/>
              </a:pPr>
              <a:t>2/24/2025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420"/>
            <a:ext cx="4113728" cy="365125"/>
          </a:xfrm>
          <a:prstGeom prst="rect">
            <a:avLst/>
          </a:prstGeom>
        </p:spPr>
        <p:txBody>
          <a:bodyPr vert="horz" lIns="121843" tIns="60921" rIns="121843" bIns="6092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582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420"/>
            <a:ext cx="2742486" cy="365125"/>
          </a:xfrm>
          <a:prstGeom prst="rect">
            <a:avLst/>
          </a:prstGeom>
        </p:spPr>
        <p:txBody>
          <a:bodyPr vert="horz" lIns="121843" tIns="60921" rIns="121843" bIns="6092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582">
              <a:buClrTx/>
            </a:pPr>
            <a:fld id="{C5725B33-B463-44DC-A403-7D5129B2507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02582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6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l" defTabSz="1202582" rtl="0" eaLnBrk="1" latinLnBrk="0" hangingPunct="1">
        <a:lnSpc>
          <a:spcPct val="90000"/>
        </a:lnSpc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646" indent="-300646" algn="l" defTabSz="1202582" rtl="0" eaLnBrk="1" latinLnBrk="0" hangingPunct="1">
        <a:lnSpc>
          <a:spcPct val="90000"/>
        </a:lnSpc>
        <a:spcBef>
          <a:spcPts val="1316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1929" indent="-300646" algn="l" defTabSz="1202582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03225" indent="-300646" algn="l" defTabSz="1202582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04514" indent="-300646" algn="l" defTabSz="1202582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05804" indent="-300646" algn="l" defTabSz="1202582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07090" indent="-300646" algn="l" defTabSz="1202582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8377" indent="-300646" algn="l" defTabSz="1202582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09675" indent="-300646" algn="l" defTabSz="1202582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10955" indent="-300646" algn="l" defTabSz="1202582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25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289" algn="l" defTabSz="12025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582" algn="l" defTabSz="12025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3868" algn="l" defTabSz="12025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5160" algn="l" defTabSz="12025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6442" algn="l" defTabSz="12025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7735" algn="l" defTabSz="12025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9019" algn="l" defTabSz="12025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10318" algn="l" defTabSz="12025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465" y="208695"/>
            <a:ext cx="8335998" cy="868508"/>
          </a:xfrm>
          <a:prstGeom prst="rect">
            <a:avLst/>
          </a:prstGeom>
        </p:spPr>
        <p:txBody>
          <a:bodyPr vert="horz" lIns="90696" tIns="45419" rIns="90696" bIns="454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465" y="1215915"/>
            <a:ext cx="8335998" cy="3439052"/>
          </a:xfrm>
          <a:prstGeom prst="rect">
            <a:avLst/>
          </a:prstGeom>
        </p:spPr>
        <p:txBody>
          <a:bodyPr vert="horz" lIns="90696" tIns="45419" rIns="90696" bIns="454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135" y="4829876"/>
            <a:ext cx="2161185" cy="277440"/>
          </a:xfrm>
          <a:prstGeom prst="rect">
            <a:avLst/>
          </a:prstGeom>
        </p:spPr>
        <p:txBody>
          <a:bodyPr vert="horz" lIns="90696" tIns="45419" rIns="90696" bIns="454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837">
              <a:buClrTx/>
            </a:pPr>
            <a:fld id="{7446D2C4-F5B2-4BAF-AAAA-E5719FEE0C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06837">
                <a:buClrTx/>
              </a:pPr>
              <a:t>2/24/2025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4608" y="4829876"/>
            <a:ext cx="2933036" cy="277440"/>
          </a:xfrm>
          <a:prstGeom prst="rect">
            <a:avLst/>
          </a:prstGeom>
        </p:spPr>
        <p:txBody>
          <a:bodyPr vert="horz" lIns="90696" tIns="45419" rIns="90696" bIns="454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83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7993" y="4829876"/>
            <a:ext cx="2161185" cy="277440"/>
          </a:xfrm>
          <a:prstGeom prst="rect">
            <a:avLst/>
          </a:prstGeom>
        </p:spPr>
        <p:txBody>
          <a:bodyPr vert="horz" lIns="90696" tIns="45419" rIns="90696" bIns="454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837">
              <a:buClrTx/>
            </a:pPr>
            <a:fld id="{866DD3FD-8217-4768-8ED4-6898380C453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0683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4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90683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106" indent="-340106" algn="l" defTabSz="90683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6886" indent="-283409" algn="l" defTabSz="90683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3552" indent="-226723" algn="l" defTabSz="90683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6962" indent="-226723" algn="l" defTabSz="90683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386" indent="-226723" algn="l" defTabSz="90683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3804" indent="-226723" algn="l" defTabSz="9068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7201" indent="-226723" algn="l" defTabSz="9068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0639" indent="-226723" algn="l" defTabSz="9068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4039" indent="-226723" algn="l" defTabSz="9068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68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3433" algn="l" defTabSz="9068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6837" algn="l" defTabSz="9068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254" algn="l" defTabSz="9068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664" algn="l" defTabSz="9068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7099" algn="l" defTabSz="9068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0492" algn="l" defTabSz="9068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73899" algn="l" defTabSz="9068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27314" algn="l" defTabSz="9068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64" y="365129"/>
            <a:ext cx="10512862" cy="1325563"/>
          </a:xfrm>
          <a:prstGeom prst="rect">
            <a:avLst/>
          </a:prstGeom>
        </p:spPr>
        <p:txBody>
          <a:bodyPr vert="horz" lIns="91315" tIns="45679" rIns="91315" bIns="4567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64" y="1825634"/>
            <a:ext cx="10512862" cy="4351339"/>
          </a:xfrm>
          <a:prstGeom prst="rect">
            <a:avLst/>
          </a:prstGeom>
        </p:spPr>
        <p:txBody>
          <a:bodyPr vert="horz" lIns="91315" tIns="45679" rIns="91315" bIns="4567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3" y="6356764"/>
            <a:ext cx="2742486" cy="365125"/>
          </a:xfrm>
          <a:prstGeom prst="rect">
            <a:avLst/>
          </a:prstGeom>
        </p:spPr>
        <p:txBody>
          <a:bodyPr vert="horz" lIns="91315" tIns="45679" rIns="91315" bIns="4567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37">
              <a:buClrTx/>
            </a:pPr>
            <a:fld id="{FB33870C-E7D4-43C1-A33A-D928580034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6537">
                <a:buClrTx/>
              </a:pPr>
              <a:t>2/24/2025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704" y="6356764"/>
            <a:ext cx="4113727" cy="365125"/>
          </a:xfrm>
          <a:prstGeom prst="rect">
            <a:avLst/>
          </a:prstGeom>
        </p:spPr>
        <p:txBody>
          <a:bodyPr vert="horz" lIns="91315" tIns="45679" rIns="91315" bIns="4567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3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61" y="6356764"/>
            <a:ext cx="2742486" cy="365125"/>
          </a:xfrm>
          <a:prstGeom prst="rect">
            <a:avLst/>
          </a:prstGeom>
        </p:spPr>
        <p:txBody>
          <a:bodyPr vert="horz" lIns="91315" tIns="45679" rIns="91315" bIns="4567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37">
              <a:buClrTx/>
            </a:pPr>
            <a:fld id="{A8D44D24-C446-4FDA-9F61-7213A0BE9E7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653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49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913114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8" indent="-228288" algn="l" defTabSz="91311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55" indent="-228288" algn="l" defTabSz="9131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395" indent="-228288" algn="l" defTabSz="9131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42" indent="-228288" algn="l" defTabSz="9131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90" indent="-228288" algn="l" defTabSz="9131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58" indent="-228288" algn="l" defTabSz="9131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614" indent="-228288" algn="l" defTabSz="9131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70" indent="-228288" algn="l" defTabSz="9131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35" indent="-228288" algn="l" defTabSz="9131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37" algn="l" defTabSz="9131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14" algn="l" defTabSz="9131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71" algn="l" defTabSz="9131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28" algn="l" defTabSz="9131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88" algn="l" defTabSz="9131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37" algn="l" defTabSz="9131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83" algn="l" defTabSz="9131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31" algn="l" defTabSz="9131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0"/>
            <a:ext cx="12188825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16" y="0"/>
            <a:ext cx="12188825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1" rIns="91400" bIns="45701" rtlCol="0" anchor="ctr"/>
          <a:lstStyle/>
          <a:p>
            <a:pPr algn="ctr">
              <a:buClrTx/>
              <a:buFontTx/>
              <a:buNone/>
            </a:pPr>
            <a:endParaRPr lang="zh-CN" altLang="en-US" sz="1900" kern="120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09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9140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7" indent="-228507" algn="l" defTabSz="9140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3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41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9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3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1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1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9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1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88825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4" y="0"/>
            <a:ext cx="12188825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1" rIns="91400" bIns="45701" rtlCol="0" anchor="ctr"/>
          <a:lstStyle/>
          <a:p>
            <a:pPr algn="ctr">
              <a:buClrTx/>
              <a:buFontTx/>
              <a:buNone/>
            </a:pPr>
            <a:endParaRPr lang="zh-CN" altLang="en-US" sz="1900" kern="120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282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9140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7" indent="-228507" algn="l" defTabSz="9140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3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41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9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3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1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1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9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1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1" rIns="91400" bIns="45701" rtlCol="0" anchor="ctr"/>
          <a:lstStyle/>
          <a:p>
            <a:pPr algn="ctr">
              <a:buClrTx/>
              <a:buFontTx/>
              <a:buNone/>
            </a:pPr>
            <a:endParaRPr lang="zh-CN" altLang="en-US" sz="1900" kern="120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454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9140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7" indent="-228507" algn="l" defTabSz="9140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3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41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9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3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1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1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9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1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121864" tIns="60932" rIns="121864" bIns="6093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121864" tIns="60932" rIns="121864" bIns="6093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408"/>
            <a:ext cx="2742486" cy="365125"/>
          </a:xfrm>
          <a:prstGeom prst="rect">
            <a:avLst/>
          </a:prstGeom>
        </p:spPr>
        <p:txBody>
          <a:bodyPr vert="horz" lIns="121864" tIns="60932" rIns="121864" bIns="6093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7">
              <a:buClrTx/>
            </a:pPr>
            <a:fld id="{BAD8280A-06B4-4BFE-BB56-FC6649CD8609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3997">
                <a:buClrTx/>
              </a:pPr>
              <a:t>24/02/2025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408"/>
            <a:ext cx="4113728" cy="365125"/>
          </a:xfrm>
          <a:prstGeom prst="rect">
            <a:avLst/>
          </a:prstGeom>
        </p:spPr>
        <p:txBody>
          <a:bodyPr vert="horz" lIns="121864" tIns="60932" rIns="121864" bIns="6093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7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408"/>
            <a:ext cx="2742486" cy="365125"/>
          </a:xfrm>
          <a:prstGeom prst="rect">
            <a:avLst/>
          </a:prstGeom>
        </p:spPr>
        <p:txBody>
          <a:bodyPr vert="horz" lIns="121864" tIns="60932" rIns="121864" bIns="6093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7">
              <a:buClrTx/>
            </a:pPr>
            <a:fld id="{9BBD9714-5D4A-422B-9477-494A41703090}" type="slidenum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3997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6823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defTabSz="91393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4" indent="-228484" algn="l" defTabSz="91393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6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3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4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47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23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3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53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17" indent="-228484" algn="l" defTabSz="9139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7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3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9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9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9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9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8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6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87">
              <a:buClrTx/>
              <a:buFontTx/>
              <a:buNone/>
            </a:pPr>
            <a:fld id="{04D84323-2A5C-42FB-892F-74069FCA80C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8987">
                <a:buClrTx/>
                <a:buFontTx/>
                <a:buNone/>
              </a:pPr>
              <a:t>2/24/2025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87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87">
              <a:buClrTx/>
              <a:buFontTx/>
              <a:buNone/>
            </a:pPr>
            <a:fld id="{A2AED8E0-B6DC-4E2D-B722-BEDB42CE87D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8987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94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1218987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40" indent="-304747" algn="l" defTabSz="121898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3" indent="-304747" algn="l" defTabSz="121898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defTabSz="121898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defTabSz="121898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05" y="365153"/>
            <a:ext cx="10512860" cy="1325563"/>
          </a:xfrm>
          <a:prstGeom prst="rect">
            <a:avLst/>
          </a:prstGeom>
        </p:spPr>
        <p:txBody>
          <a:bodyPr vert="horz" lIns="92079" tIns="46067" rIns="92079" bIns="4606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05" y="1825625"/>
            <a:ext cx="10512860" cy="4351339"/>
          </a:xfrm>
          <a:prstGeom prst="rect">
            <a:avLst/>
          </a:prstGeom>
        </p:spPr>
        <p:txBody>
          <a:bodyPr vert="horz" lIns="92079" tIns="46067" rIns="92079" bIns="4606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29" y="6356436"/>
            <a:ext cx="2742484" cy="365125"/>
          </a:xfrm>
          <a:prstGeom prst="rect">
            <a:avLst/>
          </a:prstGeom>
        </p:spPr>
        <p:txBody>
          <a:bodyPr vert="horz" lIns="92079" tIns="46067" rIns="92079" bIns="4606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752">
              <a:buClrTx/>
            </a:pPr>
            <a:fld id="{0DA2CC75-8280-4D50-8556-C2874ADEF926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08752">
                <a:buClrTx/>
              </a:pPr>
              <a:t>2025/2/24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70" y="6356436"/>
            <a:ext cx="4113730" cy="365125"/>
          </a:xfrm>
          <a:prstGeom prst="rect">
            <a:avLst/>
          </a:prstGeom>
        </p:spPr>
        <p:txBody>
          <a:bodyPr vert="horz" lIns="92079" tIns="46067" rIns="92079" bIns="4606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752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93" y="6356436"/>
            <a:ext cx="2742484" cy="365125"/>
          </a:xfrm>
          <a:prstGeom prst="rect">
            <a:avLst/>
          </a:prstGeom>
        </p:spPr>
        <p:txBody>
          <a:bodyPr vert="horz" lIns="92079" tIns="46067" rIns="92079" bIns="4606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752">
              <a:buClrTx/>
            </a:pPr>
            <a:fld id="{6E190E77-D57C-49F8-ADC2-FB99C50EBC2E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08752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2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0875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196" indent="-227196" algn="l" defTabSz="9087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582" indent="-227196" algn="l" defTabSz="9087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937" indent="-227196" algn="l" defTabSz="9087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318" indent="-227196" algn="l" defTabSz="9087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707" indent="-227196" algn="l" defTabSz="9087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99068" indent="-227196" algn="l" defTabSz="9087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436" indent="-227196" algn="l" defTabSz="9087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7818" indent="-227196" algn="l" defTabSz="9087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2205" indent="-227196" algn="l" defTabSz="9087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7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4368" algn="l" defTabSz="9087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8752" algn="l" defTabSz="9087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139" algn="l" defTabSz="9087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506" algn="l" defTabSz="9087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888" algn="l" defTabSz="9087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249" algn="l" defTabSz="9087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634" algn="l" defTabSz="9087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009" algn="l" defTabSz="9087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7983" y="365129"/>
            <a:ext cx="1051286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9" tIns="45679" rIns="91319" bIns="456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7983" y="1825625"/>
            <a:ext cx="10512862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9" tIns="45679" rIns="91319" bIns="456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552"/>
            <a:ext cx="2742486" cy="365125"/>
          </a:xfrm>
          <a:prstGeom prst="rect">
            <a:avLst/>
          </a:prstGeom>
        </p:spPr>
        <p:txBody>
          <a:bodyPr vert="horz" lIns="91319" tIns="45679" rIns="91319" bIns="4567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151">
              <a:buClrTx/>
              <a:defRPr/>
            </a:pPr>
            <a:fld id="{8A2F59D4-D1EB-451D-AAE2-05B23AB94E73}" type="datetime1">
              <a:rPr lang="en-US" kern="1200" smtClean="0">
                <a:solidFill>
                  <a:srgbClr val="3F3F3F">
                    <a:tint val="75000"/>
                  </a:srgbClr>
                </a:solidFill>
                <a:ea typeface="+mn-ea"/>
                <a:cs typeface="+mn-cs"/>
              </a:rPr>
              <a:pPr defTabSz="913151">
                <a:buClrTx/>
                <a:defRPr/>
              </a:pPr>
              <a:t>2/24/2025</a:t>
            </a:fld>
            <a:endParaRPr lang="en-US" kern="1200">
              <a:solidFill>
                <a:srgbClr val="3F3F3F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50" y="6356552"/>
            <a:ext cx="4113728" cy="365125"/>
          </a:xfrm>
          <a:prstGeom prst="rect">
            <a:avLst/>
          </a:prstGeom>
        </p:spPr>
        <p:txBody>
          <a:bodyPr vert="horz" lIns="91319" tIns="45679" rIns="91319" bIns="4567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151">
              <a:buClrTx/>
              <a:defRPr/>
            </a:pPr>
            <a:endParaRPr lang="en-US" kern="1200">
              <a:solidFill>
                <a:srgbClr val="3F3F3F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64" y="6356552"/>
            <a:ext cx="2742486" cy="365125"/>
          </a:xfrm>
          <a:prstGeom prst="rect">
            <a:avLst/>
          </a:prstGeom>
        </p:spPr>
        <p:txBody>
          <a:bodyPr vert="horz" wrap="square" lIns="91319" tIns="45679" rIns="91319" bIns="4567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29292"/>
                </a:solidFill>
              </a:defRPr>
            </a:lvl1pPr>
          </a:lstStyle>
          <a:p>
            <a:pPr defTabSz="91315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99C11A5-FF93-4FA2-A718-A4967B9A8BD5}" type="slidenum">
              <a:rPr lang="en-US" kern="1200" smtClean="0">
                <a:latin typeface="A3.OpenSans-San"/>
                <a:ea typeface="+mn-ea"/>
                <a:cs typeface="+mn-cs"/>
              </a:rPr>
              <a:pPr defTabSz="913151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0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5pPr>
      <a:lvl6pPr marL="45655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6pPr>
      <a:lvl7pPr marL="913151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7pPr>
      <a:lvl8pPr marL="136972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8pPr>
      <a:lvl9pPr marL="182630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9pPr>
    </p:titleStyle>
    <p:bodyStyle>
      <a:lvl1pPr marL="228296" indent="-228296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83" indent="-22829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3" indent="-22829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08" indent="-22829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4572" indent="-22829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1166" indent="-228296" algn="l" defTabSz="9131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730" indent="-228296" algn="l" defTabSz="9131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314" indent="-228296" algn="l" defTabSz="9131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899" indent="-228296" algn="l" defTabSz="9131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7" algn="l" defTabSz="9131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51" algn="l" defTabSz="9131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28" algn="l" defTabSz="9131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04" algn="l" defTabSz="9131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84" algn="l" defTabSz="9131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51" algn="l" defTabSz="9131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15" algn="l" defTabSz="9131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83" algn="l" defTabSz="9131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2" y="274639"/>
            <a:ext cx="10969943" cy="1143000"/>
          </a:xfrm>
          <a:prstGeom prst="rect">
            <a:avLst/>
          </a:prstGeom>
        </p:spPr>
        <p:txBody>
          <a:bodyPr vert="horz" lIns="121811" tIns="60905" rIns="121811" bIns="6090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2" y="1600206"/>
            <a:ext cx="10969943" cy="4525963"/>
          </a:xfrm>
          <a:prstGeom prst="rect">
            <a:avLst/>
          </a:prstGeom>
        </p:spPr>
        <p:txBody>
          <a:bodyPr vert="horz" lIns="121811" tIns="60905" rIns="121811" bIns="60905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1" y="6356476"/>
            <a:ext cx="2844059" cy="365125"/>
          </a:xfrm>
          <a:prstGeom prst="rect">
            <a:avLst/>
          </a:prstGeom>
        </p:spPr>
        <p:txBody>
          <a:bodyPr vert="horz" lIns="121811" tIns="60905" rIns="121811" bIns="6090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063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1218063">
                <a:buClrTx/>
              </a:pPr>
              <a:t>2025/2/24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75" y="6356476"/>
            <a:ext cx="3859795" cy="365125"/>
          </a:xfrm>
          <a:prstGeom prst="rect">
            <a:avLst/>
          </a:prstGeom>
        </p:spPr>
        <p:txBody>
          <a:bodyPr vert="horz" lIns="121811" tIns="60905" rIns="121811" bIns="6090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063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86" y="6356476"/>
            <a:ext cx="2844059" cy="365125"/>
          </a:xfrm>
          <a:prstGeom prst="rect">
            <a:avLst/>
          </a:prstGeom>
        </p:spPr>
        <p:txBody>
          <a:bodyPr vert="horz" lIns="121811" tIns="60905" rIns="121811" bIns="6090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063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1218063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70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1218063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753" indent="-456753" algn="l" defTabSz="121806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681" indent="-380644" algn="l" defTabSz="1218063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564" indent="-304511" algn="l" defTabSz="121806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590" indent="-304511" algn="l" defTabSz="121806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628" indent="-304511" algn="l" defTabSz="121806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636" indent="-304511" algn="l" defTabSz="12180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675" indent="-304511" algn="l" defTabSz="12180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699" indent="-304511" algn="l" defTabSz="12180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725" indent="-304511" algn="l" defTabSz="12180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0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13" algn="l" defTabSz="12180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063" algn="l" defTabSz="12180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088" algn="l" defTabSz="12180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123" algn="l" defTabSz="12180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135" algn="l" defTabSz="12180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151" algn="l" defTabSz="12180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180" algn="l" defTabSz="12180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202" algn="l" defTabSz="12180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449" y="208691"/>
            <a:ext cx="8335998" cy="868508"/>
          </a:xfrm>
          <a:prstGeom prst="rect">
            <a:avLst/>
          </a:prstGeom>
        </p:spPr>
        <p:txBody>
          <a:bodyPr vert="horz" lIns="91035" tIns="45575" rIns="91035" bIns="4557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449" y="1215915"/>
            <a:ext cx="8335998" cy="3439052"/>
          </a:xfrm>
          <a:prstGeom prst="rect">
            <a:avLst/>
          </a:prstGeom>
        </p:spPr>
        <p:txBody>
          <a:bodyPr vert="horz" lIns="91035" tIns="45575" rIns="91035" bIns="4557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143" y="4829876"/>
            <a:ext cx="2161185" cy="277440"/>
          </a:xfrm>
          <a:prstGeom prst="rect">
            <a:avLst/>
          </a:prstGeom>
        </p:spPr>
        <p:txBody>
          <a:bodyPr vert="horz" lIns="91035" tIns="45575" rIns="91035" bIns="4557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321">
              <a:buClrTx/>
            </a:pPr>
            <a:fld id="{7446D2C4-F5B2-4BAF-AAAA-E5719FEE0C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0321">
                <a:buClrTx/>
              </a:pPr>
              <a:t>2/24/2025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4604" y="4829876"/>
            <a:ext cx="2933036" cy="277440"/>
          </a:xfrm>
          <a:prstGeom prst="rect">
            <a:avLst/>
          </a:prstGeom>
        </p:spPr>
        <p:txBody>
          <a:bodyPr vert="horz" lIns="91035" tIns="45575" rIns="91035" bIns="4557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32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022" y="4829876"/>
            <a:ext cx="2161185" cy="277440"/>
          </a:xfrm>
          <a:prstGeom prst="rect">
            <a:avLst/>
          </a:prstGeom>
        </p:spPr>
        <p:txBody>
          <a:bodyPr vert="horz" lIns="91035" tIns="45575" rIns="91035" bIns="4557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321">
              <a:buClrTx/>
            </a:pPr>
            <a:fld id="{866DD3FD-8217-4768-8ED4-6898380C453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032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19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0321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404" indent="-341404" algn="l" defTabSz="91032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652" indent="-284509" algn="l" defTabSz="910321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7918" indent="-227579" algn="l" defTabSz="9103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039" indent="-227579" algn="l" defTabSz="91032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170" indent="-227579" algn="l" defTabSz="91032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347" indent="-227579" algn="l" defTabSz="910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500" indent="-227579" algn="l" defTabSz="910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687" indent="-227579" algn="l" defTabSz="910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8849" indent="-227579" algn="l" defTabSz="910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44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321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496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641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823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949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088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235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73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0580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444" indent="-226444" algn="l" defTabSz="905801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9381" indent="-226444" algn="l" defTabSz="90580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2272" indent="-226444" algn="l" defTabSz="90580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5143" indent="-226444" algn="l" defTabSz="90580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8077" indent="-226444" algn="l" defTabSz="90580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90971" indent="-226444" algn="l" defTabSz="90580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43886" indent="-226444" algn="l" defTabSz="90580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6789" indent="-226444" algn="l" defTabSz="90580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9681" indent="-226444" algn="l" defTabSz="90580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5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2881" algn="l" defTabSz="905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5801" algn="l" defTabSz="905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701" algn="l" defTabSz="905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1604" algn="l" defTabSz="905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4529" algn="l" defTabSz="905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17407" algn="l" defTabSz="905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70274" algn="l" defTabSz="905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23204" algn="l" defTabSz="905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18" y="274652"/>
            <a:ext cx="10969943" cy="1143000"/>
          </a:xfrm>
          <a:prstGeom prst="rect">
            <a:avLst/>
          </a:prstGeom>
        </p:spPr>
        <p:txBody>
          <a:bodyPr vert="horz" lIns="96145" tIns="48060" rIns="96145" bIns="480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18" y="1600236"/>
            <a:ext cx="10969943" cy="4525963"/>
          </a:xfrm>
          <a:prstGeom prst="rect">
            <a:avLst/>
          </a:prstGeom>
        </p:spPr>
        <p:txBody>
          <a:bodyPr vert="horz" lIns="96145" tIns="48060" rIns="96145" bIns="480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62" y="6356660"/>
            <a:ext cx="2844060" cy="365125"/>
          </a:xfrm>
          <a:prstGeom prst="rect">
            <a:avLst/>
          </a:prstGeom>
        </p:spPr>
        <p:txBody>
          <a:bodyPr vert="horz" lIns="96145" tIns="48060" rIns="96145" bIns="4806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1197">
              <a:buClrTx/>
            </a:pPr>
            <a:fld id="{057B077D-680E-4F7B-B169-2CB385BA6F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1197">
                <a:buClrTx/>
              </a:pPr>
              <a:t>2/24/2025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665" y="6356660"/>
            <a:ext cx="3859796" cy="365125"/>
          </a:xfrm>
          <a:prstGeom prst="rect">
            <a:avLst/>
          </a:prstGeom>
        </p:spPr>
        <p:txBody>
          <a:bodyPr vert="horz" lIns="96145" tIns="48060" rIns="96145" bIns="4806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119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504" y="6356660"/>
            <a:ext cx="2844060" cy="365125"/>
          </a:xfrm>
          <a:prstGeom prst="rect">
            <a:avLst/>
          </a:prstGeom>
        </p:spPr>
        <p:txBody>
          <a:bodyPr vert="horz" lIns="96145" tIns="48060" rIns="96145" bIns="4806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1197">
              <a:buClrTx/>
            </a:pPr>
            <a:fld id="{CE0FCA04-DE5B-49D2-BA5F-4F38980E4C5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119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59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defTabSz="1285046" rtl="0" eaLnBrk="1" latinLnBrk="0" hangingPunct="1">
        <a:spcBef>
          <a:spcPct val="0"/>
        </a:spcBef>
        <a:buNone/>
        <a:defRPr sz="6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1880" indent="-481880" algn="l" defTabSz="128504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4084" indent="-401578" algn="l" defTabSz="1285046" rtl="0" eaLnBrk="1" latinLnBrk="0" hangingPunct="1">
        <a:spcBef>
          <a:spcPct val="20000"/>
        </a:spcBef>
        <a:buFont typeface="Arial" pitchFamily="34" charset="0"/>
        <a:buChar char="–"/>
        <a:defRPr sz="3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06279" indent="-321245" algn="l" defTabSz="1285046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48806" indent="-321245" algn="l" defTabSz="12850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91330" indent="-321245" algn="l" defTabSz="128504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3841" indent="-321245" algn="l" defTabSz="128504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76352" indent="-321245" algn="l" defTabSz="128504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18877" indent="-321245" algn="l" defTabSz="128504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61392" indent="-321245" algn="l" defTabSz="128504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504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2518" algn="l" defTabSz="128504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046" algn="l" defTabSz="128504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7553" algn="l" defTabSz="128504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071" algn="l" defTabSz="128504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12574" algn="l" defTabSz="128504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55104" algn="l" defTabSz="128504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97610" algn="l" defTabSz="128504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40134" algn="l" defTabSz="128504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13" y="274651"/>
            <a:ext cx="10969943" cy="1143000"/>
          </a:xfrm>
          <a:prstGeom prst="rect">
            <a:avLst/>
          </a:prstGeom>
        </p:spPr>
        <p:txBody>
          <a:bodyPr vert="horz" lIns="96300" tIns="48144" rIns="96300" bIns="4814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13" y="1600225"/>
            <a:ext cx="10969943" cy="4525963"/>
          </a:xfrm>
          <a:prstGeom prst="rect">
            <a:avLst/>
          </a:prstGeom>
        </p:spPr>
        <p:txBody>
          <a:bodyPr vert="horz" lIns="96300" tIns="48144" rIns="96300" bIns="481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52" y="6356656"/>
            <a:ext cx="2844059" cy="365125"/>
          </a:xfrm>
          <a:prstGeom prst="rect">
            <a:avLst/>
          </a:prstGeom>
        </p:spPr>
        <p:txBody>
          <a:bodyPr vert="horz" lIns="96300" tIns="48144" rIns="96300" bIns="48144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2823">
              <a:buClrTx/>
            </a:pPr>
            <a:fld id="{057B077D-680E-4F7B-B169-2CB385BA6F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2823">
                <a:buClrTx/>
              </a:pPr>
              <a:t>2/24/2025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665" y="6356656"/>
            <a:ext cx="3859796" cy="365125"/>
          </a:xfrm>
          <a:prstGeom prst="rect">
            <a:avLst/>
          </a:prstGeom>
        </p:spPr>
        <p:txBody>
          <a:bodyPr vert="horz" lIns="96300" tIns="48144" rIns="96300" bIns="48144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2823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99" y="6356656"/>
            <a:ext cx="2844059" cy="365125"/>
          </a:xfrm>
          <a:prstGeom prst="rect">
            <a:avLst/>
          </a:prstGeom>
        </p:spPr>
        <p:txBody>
          <a:bodyPr vert="horz" lIns="96300" tIns="48144" rIns="96300" bIns="48144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2823">
              <a:buClrTx/>
            </a:pPr>
            <a:fld id="{CE0FCA04-DE5B-49D2-BA5F-4F38980E4C5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2823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28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1287207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2700" indent="-482700" algn="l" defTabSz="1287207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5849" indent="-402258" algn="l" defTabSz="1287207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608986" indent="-321789" algn="l" defTabSz="1287207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52606" indent="-321789" algn="l" defTabSz="128720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96220" indent="-321789" algn="l" defTabSz="1287207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9795" indent="-321789" algn="l" defTabSz="1287207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83404" indent="-321789" algn="l" defTabSz="1287207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27008" indent="-321789" algn="l" defTabSz="1287207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70614" indent="-321789" algn="l" defTabSz="1287207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7207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3609" algn="l" defTabSz="1287207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7207" algn="l" defTabSz="1287207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30814" algn="l" defTabSz="1287207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4409" algn="l" defTabSz="1287207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18001" algn="l" defTabSz="1287207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61608" algn="l" defTabSz="1287207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05210" algn="l" defTabSz="1287207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48808" algn="l" defTabSz="1287207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2" y="274639"/>
            <a:ext cx="10969943" cy="1143000"/>
          </a:xfrm>
          <a:prstGeom prst="rect">
            <a:avLst/>
          </a:prstGeom>
        </p:spPr>
        <p:txBody>
          <a:bodyPr vert="horz" lIns="121821" tIns="60911" rIns="121821" bIns="6091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2" y="1600206"/>
            <a:ext cx="10969943" cy="4525963"/>
          </a:xfrm>
          <a:prstGeom prst="rect">
            <a:avLst/>
          </a:prstGeom>
        </p:spPr>
        <p:txBody>
          <a:bodyPr vert="horz" lIns="121821" tIns="60911" rIns="121821" bIns="6091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1" y="6356476"/>
            <a:ext cx="2844059" cy="365125"/>
          </a:xfrm>
          <a:prstGeom prst="rect">
            <a:avLst/>
          </a:prstGeom>
        </p:spPr>
        <p:txBody>
          <a:bodyPr vert="horz" lIns="121821" tIns="60911" rIns="121821" bIns="6091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183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1218183">
                <a:buClrTx/>
              </a:pPr>
              <a:t>2025/2/24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75" y="6356476"/>
            <a:ext cx="3859795" cy="365125"/>
          </a:xfrm>
          <a:prstGeom prst="rect">
            <a:avLst/>
          </a:prstGeom>
        </p:spPr>
        <p:txBody>
          <a:bodyPr vert="horz" lIns="121821" tIns="60911" rIns="121821" bIns="6091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183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86" y="6356476"/>
            <a:ext cx="2844059" cy="365125"/>
          </a:xfrm>
          <a:prstGeom prst="rect">
            <a:avLst/>
          </a:prstGeom>
        </p:spPr>
        <p:txBody>
          <a:bodyPr vert="horz" lIns="121821" tIns="60911" rIns="121821" bIns="6091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183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1218183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29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1218183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01" indent="-456801" algn="l" defTabSz="121818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777" indent="-380681" algn="l" defTabSz="1218183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716" indent="-304543" algn="l" defTabSz="121818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02" indent="-304543" algn="l" defTabSz="121818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898" indent="-304543" algn="l" defTabSz="121818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972" indent="-304543" algn="l" defTabSz="121818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071" indent="-304543" algn="l" defTabSz="121818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156" indent="-304543" algn="l" defTabSz="121818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242" indent="-304543" algn="l" defTabSz="121818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1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77" algn="l" defTabSz="12181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183" algn="l" defTabSz="12181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268" algn="l" defTabSz="12181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362" algn="l" defTabSz="12181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436" algn="l" defTabSz="12181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519" algn="l" defTabSz="12181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608" algn="l" defTabSz="12181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688" algn="l" defTabSz="12181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55.png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1.xml"/><Relationship Id="rId5" Type="http://schemas.microsoft.com/office/2007/relationships/hdphoto" Target="../media/hdphoto3.wdp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8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7.png"/><Relationship Id="rId7" Type="http://schemas.microsoft.com/office/2007/relationships/hdphoto" Target="../media/hdphoto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57.xml"/><Relationship Id="rId7" Type="http://schemas.openxmlformats.org/officeDocument/2006/relationships/image" Target="../media/image9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6.wdp"/><Relationship Id="rId11" Type="http://schemas.openxmlformats.org/officeDocument/2006/relationships/image" Target="../media/image92.png"/><Relationship Id="rId5" Type="http://schemas.openxmlformats.org/officeDocument/2006/relationships/image" Target="../media/image89.png"/><Relationship Id="rId10" Type="http://schemas.microsoft.com/office/2007/relationships/hdphoto" Target="../media/hdphoto7.wdp"/><Relationship Id="rId4" Type="http://schemas.openxmlformats.org/officeDocument/2006/relationships/image" Target="../media/image88.png"/><Relationship Id="rId9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microsoft.com/office/2007/relationships/hdphoto" Target="../media/hdphoto10.wdp"/><Relationship Id="rId18" Type="http://schemas.openxmlformats.org/officeDocument/2006/relationships/image" Target="../media/image99.png"/><Relationship Id="rId3" Type="http://schemas.openxmlformats.org/officeDocument/2006/relationships/slideLayout" Target="../slideLayouts/slideLayout157.xml"/><Relationship Id="rId21" Type="http://schemas.microsoft.com/office/2007/relationships/hdphoto" Target="../media/hdphoto13.wdp"/><Relationship Id="rId7" Type="http://schemas.microsoft.com/office/2007/relationships/hdphoto" Target="../media/hdphoto8.wdp"/><Relationship Id="rId12" Type="http://schemas.openxmlformats.org/officeDocument/2006/relationships/image" Target="../media/image96.png"/><Relationship Id="rId17" Type="http://schemas.openxmlformats.org/officeDocument/2006/relationships/image" Target="../media/image98.png"/><Relationship Id="rId2" Type="http://schemas.openxmlformats.org/officeDocument/2006/relationships/audio" Target="../media/media3.mp3"/><Relationship Id="rId16" Type="http://schemas.microsoft.com/office/2007/relationships/hdphoto" Target="../media/hdphoto11.wdp"/><Relationship Id="rId20" Type="http://schemas.openxmlformats.org/officeDocument/2006/relationships/image" Target="../media/image100.png"/><Relationship Id="rId1" Type="http://schemas.microsoft.com/office/2007/relationships/media" Target="../media/media3.mp3"/><Relationship Id="rId6" Type="http://schemas.openxmlformats.org/officeDocument/2006/relationships/image" Target="../media/image94.png"/><Relationship Id="rId11" Type="http://schemas.openxmlformats.org/officeDocument/2006/relationships/slide" Target="slide34.xml"/><Relationship Id="rId24" Type="http://schemas.openxmlformats.org/officeDocument/2006/relationships/image" Target="../media/image102.jpg"/><Relationship Id="rId5" Type="http://schemas.openxmlformats.org/officeDocument/2006/relationships/slide" Target="slide32.xml"/><Relationship Id="rId15" Type="http://schemas.openxmlformats.org/officeDocument/2006/relationships/image" Target="../media/image97.png"/><Relationship Id="rId23" Type="http://schemas.openxmlformats.org/officeDocument/2006/relationships/image" Target="../media/image92.png"/><Relationship Id="rId10" Type="http://schemas.microsoft.com/office/2007/relationships/hdphoto" Target="../media/hdphoto9.wdp"/><Relationship Id="rId19" Type="http://schemas.microsoft.com/office/2007/relationships/hdphoto" Target="../media/hdphoto12.wdp"/><Relationship Id="rId4" Type="http://schemas.openxmlformats.org/officeDocument/2006/relationships/image" Target="../media/image93.png"/><Relationship Id="rId9" Type="http://schemas.openxmlformats.org/officeDocument/2006/relationships/image" Target="../media/image95.png"/><Relationship Id="rId14" Type="http://schemas.openxmlformats.org/officeDocument/2006/relationships/slide" Target="slide35.xml"/><Relationship Id="rId22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57.xml"/><Relationship Id="rId6" Type="http://schemas.microsoft.com/office/2007/relationships/hdphoto" Target="../media/hdphoto7.wdp"/><Relationship Id="rId5" Type="http://schemas.openxmlformats.org/officeDocument/2006/relationships/image" Target="../media/image104.png"/><Relationship Id="rId4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57.xml"/><Relationship Id="rId6" Type="http://schemas.microsoft.com/office/2007/relationships/hdphoto" Target="../media/hdphoto7.wdp"/><Relationship Id="rId5" Type="http://schemas.openxmlformats.org/officeDocument/2006/relationships/image" Target="../media/image104.png"/><Relationship Id="rId4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57.xml"/><Relationship Id="rId6" Type="http://schemas.microsoft.com/office/2007/relationships/hdphoto" Target="../media/hdphoto7.wdp"/><Relationship Id="rId5" Type="http://schemas.openxmlformats.org/officeDocument/2006/relationships/image" Target="../media/image104.png"/><Relationship Id="rId4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57.xml"/><Relationship Id="rId6" Type="http://schemas.microsoft.com/office/2007/relationships/hdphoto" Target="../media/hdphoto7.wdp"/><Relationship Id="rId5" Type="http://schemas.openxmlformats.org/officeDocument/2006/relationships/image" Target="../media/image104.png"/><Relationship Id="rId4" Type="http://schemas.openxmlformats.org/officeDocument/2006/relationships/slide" Target="slide3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140.xml"/><Relationship Id="rId7" Type="http://schemas.openxmlformats.org/officeDocument/2006/relationships/image" Target="../media/image10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image" Target="../media/image31.png"/><Relationship Id="rId21" Type="http://schemas.openxmlformats.org/officeDocument/2006/relationships/image" Target="../media/image43.png"/><Relationship Id="rId7" Type="http://schemas.openxmlformats.org/officeDocument/2006/relationships/image" Target="../media/image35.png"/><Relationship Id="rId12" Type="http://schemas.openxmlformats.org/officeDocument/2006/relationships/slide" Target="slide5.xml"/><Relationship Id="rId17" Type="http://schemas.openxmlformats.org/officeDocument/2006/relationships/slide" Target="slide8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0.png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10" Type="http://schemas.openxmlformats.org/officeDocument/2006/relationships/slide" Target="slide10.xml"/><Relationship Id="rId19" Type="http://schemas.openxmlformats.org/officeDocument/2006/relationships/slide" Target="slide9.xml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947473" y="463265"/>
            <a:ext cx="7911626" cy="101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79" rIns="91280" bIns="45679">
            <a:spAutoFit/>
          </a:bodyPr>
          <a:lstStyle>
            <a:lvl1pPr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defTabSz="91315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6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lang="en-US" sz="60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6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60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lang="en-US" sz="60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510933" y="2719605"/>
            <a:ext cx="5489733" cy="63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79" rIns="91280" bIns="45679">
            <a:spAutoFit/>
          </a:bodyPr>
          <a:lstStyle>
            <a:lvl1pPr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defTabSz="91315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5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lang="en-US" sz="35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1/3</a:t>
            </a:r>
            <a:endParaRPr lang="en-US" sz="3500" b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77769" y="1963957"/>
            <a:ext cx="8605184" cy="63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79" rIns="91280" bIns="45679">
            <a:spAutoFit/>
          </a:bodyPr>
          <a:lstStyle>
            <a:lvl1pPr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defTabSz="91315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5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35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viên:Nguyễn</a:t>
            </a:r>
            <a:r>
              <a:rPr lang="en-US" sz="35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lang="en-US" sz="35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lang="en-US" sz="35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endParaRPr lang="en-US" sz="3500" b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11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09974" y="1190809"/>
            <a:ext cx="4208584" cy="1877959"/>
          </a:xfrm>
          <a:prstGeom prst="rect">
            <a:avLst/>
          </a:prstGeom>
          <a:noFill/>
        </p:spPr>
        <p:txBody>
          <a:bodyPr wrap="square" lIns="91807" tIns="45959" rIns="91807" bIns="45959" rtlCol="0">
            <a:spAutoFit/>
          </a:bodyPr>
          <a:lstStyle/>
          <a:p>
            <a:pPr algn="ctr" defTabSz="906055">
              <a:buClrTx/>
            </a:pPr>
            <a:endParaRPr lang="en-US" sz="3600" b="1" kern="1200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  <a:p>
            <a:pPr algn="ctr" defTabSz="906055">
              <a:buClrTx/>
            </a:pPr>
            <a:r>
              <a:rPr lang="en-US" sz="8000" b="1" kern="1200" dirty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 </a:t>
            </a:r>
            <a:r>
              <a:rPr lang="en-US" sz="7200" b="1" kern="12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TIẾT </a:t>
            </a:r>
            <a:r>
              <a:rPr lang="en-US" sz="7200" b="1" kern="1200" dirty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741095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9" b="54253"/>
          <a:stretch/>
        </p:blipFill>
        <p:spPr>
          <a:xfrm>
            <a:off x="-106161" y="-2524"/>
            <a:ext cx="12295001" cy="683608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125359" y="1270360"/>
            <a:ext cx="5413109" cy="2860213"/>
            <a:chOff x="267898" y="2839474"/>
            <a:chExt cx="6090904" cy="2823133"/>
          </a:xfrm>
          <a:solidFill>
            <a:srgbClr val="FFFF00"/>
          </a:solidFill>
        </p:grpSpPr>
        <p:sp>
          <p:nvSpPr>
            <p:cNvPr id="21" name="Rounded Rectangle 20"/>
            <p:cNvSpPr/>
            <p:nvPr/>
          </p:nvSpPr>
          <p:spPr>
            <a:xfrm>
              <a:off x="267898" y="2839474"/>
              <a:ext cx="3558740" cy="682341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7471">
                <a:buClrTx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uy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2693907" y="3521816"/>
              <a:ext cx="3664895" cy="2140791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6" y="4072497"/>
            <a:ext cx="5726488" cy="2202179"/>
            <a:chOff x="1676450" y="187070"/>
            <a:chExt cx="5653399" cy="2173633"/>
          </a:xfrm>
          <a:solidFill>
            <a:srgbClr val="FFFF00"/>
          </a:solidFill>
        </p:grpSpPr>
        <p:sp>
          <p:nvSpPr>
            <p:cNvPr id="29" name="Rounded Rectangle 28"/>
            <p:cNvSpPr/>
            <p:nvPr/>
          </p:nvSpPr>
          <p:spPr>
            <a:xfrm>
              <a:off x="1676450" y="187070"/>
              <a:ext cx="3212651" cy="701032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7471">
                <a:buClrTx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3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oa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dã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uy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3548071" y="888102"/>
              <a:ext cx="3781778" cy="1472601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5" name="Oval 34"/>
          <p:cNvSpPr/>
          <p:nvPr/>
        </p:nvSpPr>
        <p:spPr>
          <a:xfrm>
            <a:off x="5794465" y="4427625"/>
            <a:ext cx="246861" cy="1809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0" tIns="45679" rIns="91280" bIns="45679" spcCol="0" rtlCol="0" anchor="ctr"/>
          <a:lstStyle/>
          <a:p>
            <a:pPr algn="ctr" defTabSz="912698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040879" y="6450131"/>
            <a:ext cx="246861" cy="21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0" tIns="45679" rIns="91280" bIns="45679" spcCol="0" rtlCol="0" anchor="ctr"/>
          <a:lstStyle/>
          <a:p>
            <a:pPr algn="ctr" defTabSz="912698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040820" y="1186428"/>
            <a:ext cx="3254187" cy="4410331"/>
            <a:chOff x="1676450" y="187070"/>
            <a:chExt cx="3212651" cy="4353164"/>
          </a:xfrm>
          <a:solidFill>
            <a:srgbClr val="FFFF00"/>
          </a:solidFill>
        </p:grpSpPr>
        <p:sp>
          <p:nvSpPr>
            <p:cNvPr id="17" name="Rounded Rectangle 16"/>
            <p:cNvSpPr/>
            <p:nvPr/>
          </p:nvSpPr>
          <p:spPr>
            <a:xfrm>
              <a:off x="1676450" y="187070"/>
              <a:ext cx="3212651" cy="701032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7471">
                <a:buClrTx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uỷ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2629378" y="888102"/>
              <a:ext cx="918694" cy="3652132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3" name="Oval 22"/>
          <p:cNvSpPr/>
          <p:nvPr/>
        </p:nvSpPr>
        <p:spPr>
          <a:xfrm>
            <a:off x="10603430" y="5377707"/>
            <a:ext cx="246861" cy="21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0" tIns="45679" rIns="91280" bIns="45679" spcCol="0" rtlCol="0" anchor="ctr"/>
          <a:lstStyle/>
          <a:p>
            <a:pPr algn="ctr" defTabSz="912698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280413" y="167067"/>
            <a:ext cx="3254186" cy="3168260"/>
            <a:chOff x="1676450" y="187070"/>
            <a:chExt cx="3212651" cy="3127193"/>
          </a:xfrm>
          <a:solidFill>
            <a:srgbClr val="FFFF00"/>
          </a:solidFill>
        </p:grpSpPr>
        <p:sp>
          <p:nvSpPr>
            <p:cNvPr id="26" name="Rounded Rectangle 25"/>
            <p:cNvSpPr/>
            <p:nvPr/>
          </p:nvSpPr>
          <p:spPr>
            <a:xfrm>
              <a:off x="1676450" y="187070"/>
              <a:ext cx="3212651" cy="701032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7471">
                <a:buClrTx/>
                <a:defRPr/>
              </a:pP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vạn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tuế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3548071" y="888102"/>
              <a:ext cx="577489" cy="2426161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2" name="Oval 31"/>
          <p:cNvSpPr/>
          <p:nvPr/>
        </p:nvSpPr>
        <p:spPr>
          <a:xfrm>
            <a:off x="5287740" y="2977347"/>
            <a:ext cx="246861" cy="21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0" tIns="45679" rIns="91280" bIns="45679" spcCol="0" rtlCol="0" anchor="ctr"/>
          <a:lstStyle/>
          <a:p>
            <a:pPr algn="ctr" defTabSz="912698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-106161" y="2933976"/>
            <a:ext cx="4867363" cy="1848760"/>
            <a:chOff x="1676450" y="187070"/>
            <a:chExt cx="4805238" cy="1824796"/>
          </a:xfrm>
          <a:solidFill>
            <a:srgbClr val="FFFF00"/>
          </a:solidFill>
        </p:grpSpPr>
        <p:sp>
          <p:nvSpPr>
            <p:cNvPr id="33" name="Rounded Rectangle 32"/>
            <p:cNvSpPr/>
            <p:nvPr/>
          </p:nvSpPr>
          <p:spPr>
            <a:xfrm>
              <a:off x="1676450" y="187070"/>
              <a:ext cx="2356128" cy="701032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7471">
                <a:buClrTx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uy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băng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3548071" y="888102"/>
              <a:ext cx="2933617" cy="1123764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7" name="Oval 36"/>
          <p:cNvSpPr/>
          <p:nvPr/>
        </p:nvSpPr>
        <p:spPr>
          <a:xfrm>
            <a:off x="3946040" y="4782739"/>
            <a:ext cx="246861" cy="21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0" tIns="45679" rIns="91280" bIns="45679" spcCol="0" rtlCol="0" anchor="ctr"/>
          <a:lstStyle/>
          <a:p>
            <a:pPr algn="ctr" defTabSz="912698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3" y="3595694"/>
            <a:ext cx="3424696" cy="3262319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E4837ED3-A5BB-4BD6-8304-831856985BF6}"/>
              </a:ext>
            </a:extLst>
          </p:cNvPr>
          <p:cNvGrpSpPr/>
          <p:nvPr/>
        </p:nvGrpSpPr>
        <p:grpSpPr>
          <a:xfrm>
            <a:off x="1628519" y="662152"/>
            <a:ext cx="9109756" cy="6195848"/>
            <a:chOff x="1926608" y="1398574"/>
            <a:chExt cx="8056038" cy="4371522"/>
          </a:xfrm>
        </p:grpSpPr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5F674886-1E81-4892-A650-36493C694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9851" y1="30622" x2="12239" y2="40431"/>
                          <a14:foregroundMark x1="10149" y1="40431" x2="12687" y2="43301"/>
                          <a14:foregroundMark x1="7910" y1="34928" x2="6866" y2="34450"/>
                          <a14:backgroundMark x1="68358" y1="74163" x2="77910" y2="767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9" t="19884" r="9510" b="7835"/>
            <a:stretch/>
          </p:blipFill>
          <p:spPr>
            <a:xfrm>
              <a:off x="1926608" y="1398574"/>
              <a:ext cx="7792872" cy="372749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96172830-B2BC-4302-84ED-AFBE58809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640" r="52555"/>
            <a:stretch/>
          </p:blipFill>
          <p:spPr>
            <a:xfrm>
              <a:off x="7454401" y="2233667"/>
              <a:ext cx="2528245" cy="35364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TextBox 5"/>
          <p:cNvSpPr txBox="1"/>
          <p:nvPr/>
        </p:nvSpPr>
        <p:spPr>
          <a:xfrm>
            <a:off x="3771773" y="1622583"/>
            <a:ext cx="5422332" cy="3170016"/>
          </a:xfrm>
          <a:prstGeom prst="rect">
            <a:avLst/>
          </a:prstGeom>
          <a:noFill/>
        </p:spPr>
        <p:txBody>
          <a:bodyPr wrap="square" lIns="91280" tIns="45679" rIns="91280" bIns="45679" rtlCol="0">
            <a:spAutoFit/>
          </a:bodyPr>
          <a:lstStyle/>
          <a:p>
            <a:pPr marL="456317" lvl="1" defTabSz="912698">
              <a:buClrTx/>
            </a:pPr>
            <a:r>
              <a:rPr lang="en-US" sz="20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uê</a:t>
            </a:r>
            <a:endParaRPr lang="en-US" sz="55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6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00177" y="5030846"/>
            <a:ext cx="6088663" cy="1324025"/>
          </a:xfrm>
          <a:prstGeom prst="rect">
            <a:avLst/>
          </a:prstGeom>
          <a:noFill/>
        </p:spPr>
        <p:txBody>
          <a:bodyPr wrap="square" lIns="91904" tIns="45991" rIns="91904" bIns="45991" rtlCol="0">
            <a:spAutoFit/>
          </a:bodyPr>
          <a:lstStyle/>
          <a:p>
            <a:pPr marL="480535" lvl="1" defTabSz="961070">
              <a:buClrTx/>
            </a:pPr>
            <a:r>
              <a:rPr lang="en-US" sz="8000" b="1" kern="1200" dirty="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vạn</a:t>
            </a:r>
            <a:r>
              <a:rPr lang="en-US" sz="8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lang="en-US" sz="8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uế</a:t>
            </a:r>
            <a:endParaRPr lang="en-US" sz="80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6000" y="2813785"/>
            <a:ext cx="5762179" cy="3524475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070">
                <a:buClrTx/>
              </a:pPr>
              <a:r>
                <a:rPr lang="en-US" sz="11500" b="1" kern="1200">
                  <a:solidFill>
                    <a:prstClr val="black"/>
                  </a:solidFill>
                  <a:latin typeface="VNI-Avo" pitchFamily="2" charset="0"/>
                </a:rPr>
                <a:t>t</a:t>
              </a:r>
              <a:endParaRPr lang="en-US" sz="11500" b="1" kern="12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070">
                <a:buClrTx/>
              </a:pPr>
              <a:r>
                <a:rPr lang="en-US" sz="115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11500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ê</a:t>
              </a:r>
              <a:endParaRPr lang="en-US" sz="115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070">
                <a:buClrTx/>
              </a:pPr>
              <a:r>
                <a:rPr lang="en-US" sz="11500" b="1" kern="1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1500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uế</a:t>
              </a:r>
              <a:endParaRPr lang="en-US" sz="115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45" y="218988"/>
            <a:ext cx="1186355" cy="1167613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1366674" y="630737"/>
            <a:ext cx="3949792" cy="1831859"/>
          </a:xfrm>
          <a:prstGeom prst="rect">
            <a:avLst/>
          </a:prstGeom>
          <a:noFill/>
          <a:ln>
            <a:noFill/>
          </a:ln>
        </p:spPr>
        <p:txBody>
          <a:bodyPr wrap="square" lIns="91904" tIns="45991" rIns="91904" bIns="45991" rtlCol="0">
            <a:spAutoFit/>
          </a:bodyPr>
          <a:lstStyle/>
          <a:p>
            <a:pPr algn="ctr" defTabSz="1209418">
              <a:defRPr/>
            </a:pPr>
            <a:r>
              <a:rPr lang="en-GB" sz="11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</a:t>
            </a:r>
            <a:r>
              <a:rPr lang="en-GB" sz="11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</a:t>
            </a:r>
            <a:endParaRPr lang="en-GB" sz="113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1" t="58965" r="62358" b="21775"/>
          <a:stretch/>
        </p:blipFill>
        <p:spPr>
          <a:xfrm>
            <a:off x="6715102" y="221770"/>
            <a:ext cx="4858786" cy="465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6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E2D4C64-28B4-4C03-A5FB-C33829975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39" y="1064525"/>
            <a:ext cx="9886790" cy="549101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DED08F6-3842-465C-AF56-EC8713C05A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252261" y="2033693"/>
            <a:ext cx="2443655" cy="35526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156917" y="2416334"/>
            <a:ext cx="5422332" cy="3170055"/>
          </a:xfrm>
          <a:prstGeom prst="rect">
            <a:avLst/>
          </a:prstGeom>
          <a:noFill/>
        </p:spPr>
        <p:txBody>
          <a:bodyPr wrap="square" lIns="91280" tIns="45679" rIns="91280" bIns="45679" rtlCol="0">
            <a:spAutoFit/>
          </a:bodyPr>
          <a:lstStyle/>
          <a:p>
            <a:pPr marL="456317" lvl="1" defTabSz="912698">
              <a:buClrTx/>
            </a:pPr>
            <a:r>
              <a:rPr lang="en-US" sz="20000" b="1" kern="120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uy</a:t>
            </a:r>
            <a:endParaRPr lang="en-US" sz="55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85414" y="5080027"/>
            <a:ext cx="5553967" cy="1200920"/>
          </a:xfrm>
          <a:prstGeom prst="rect">
            <a:avLst/>
          </a:prstGeom>
          <a:noFill/>
        </p:spPr>
        <p:txBody>
          <a:bodyPr wrap="square" lIns="91904" tIns="45991" rIns="91904" bIns="45991" rtlCol="0">
            <a:spAutoFit/>
          </a:bodyPr>
          <a:lstStyle/>
          <a:p>
            <a:pPr marL="480535" lvl="1" defTabSz="961070">
              <a:buClrTx/>
            </a:pPr>
            <a:r>
              <a:rPr lang="en-US" sz="7200" b="1" kern="1200" dirty="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72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lang="en-US" sz="72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uỷ</a:t>
            </a:r>
            <a:r>
              <a:rPr lang="en-US" sz="7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72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endParaRPr lang="en-US" sz="7200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6000" y="2813785"/>
            <a:ext cx="5762179" cy="3524475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070">
                <a:buClrTx/>
              </a:pPr>
              <a:r>
                <a:rPr lang="en-US" sz="10800" b="1" kern="1200">
                  <a:solidFill>
                    <a:prstClr val="black"/>
                  </a:solidFill>
                  <a:latin typeface="VNI-Avo" pitchFamily="2" charset="0"/>
                </a:rPr>
                <a:t>th</a:t>
              </a:r>
              <a:endParaRPr lang="en-US" sz="10800" b="1" kern="12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070">
                <a:buClrTx/>
              </a:pPr>
              <a:r>
                <a:rPr lang="en-US" sz="11500" b="1" kern="1200">
                  <a:solidFill>
                    <a:srgbClr val="FF0000"/>
                  </a:solidFill>
                  <a:latin typeface="VNI-Avo" pitchFamily="2" charset="0"/>
                </a:rPr>
                <a:t>uy</a:t>
              </a:r>
              <a:endParaRPr lang="en-US" sz="115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070">
                <a:buClrTx/>
              </a:pPr>
              <a:r>
                <a:rPr lang="en-US" sz="10800" b="1" kern="1200" dirty="0" err="1" smtClean="0">
                  <a:solidFill>
                    <a:prstClr val="black"/>
                  </a:solidFill>
                  <a:latin typeface="VNI-Avo" pitchFamily="2" charset="0"/>
                </a:rPr>
                <a:t>Th</a:t>
              </a:r>
              <a:r>
                <a:rPr lang="en-US" sz="10800" b="1" kern="1200" dirty="0" err="1" smtClean="0">
                  <a:solidFill>
                    <a:srgbClr val="FF0000"/>
                  </a:solidFill>
                  <a:latin typeface="VNI-Avo" pitchFamily="2" charset="0"/>
                </a:rPr>
                <a:t>uỷ</a:t>
              </a:r>
              <a:endParaRPr lang="en-US" sz="108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45" y="218988"/>
            <a:ext cx="1186355" cy="1167613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1384406" y="630741"/>
            <a:ext cx="3949792" cy="1831859"/>
          </a:xfrm>
          <a:prstGeom prst="rect">
            <a:avLst/>
          </a:prstGeom>
          <a:noFill/>
          <a:ln>
            <a:noFill/>
          </a:ln>
        </p:spPr>
        <p:txBody>
          <a:bodyPr wrap="square" lIns="91904" tIns="45991" rIns="91904" bIns="45991" rtlCol="0">
            <a:spAutoFit/>
          </a:bodyPr>
          <a:lstStyle/>
          <a:p>
            <a:pPr algn="ctr" defTabSz="1209418">
              <a:defRPr/>
            </a:pPr>
            <a:r>
              <a:rPr lang="en-GB" sz="11300" b="1">
                <a:solidFill>
                  <a:srgbClr val="FF0000"/>
                </a:solidFill>
                <a:latin typeface="VNI-Avo" pitchFamily="2" charset="0"/>
                <a:ea typeface="+mn-ea"/>
                <a:cs typeface="Lato" panose="020F0502020204030203" pitchFamily="34" charset="0"/>
              </a:rPr>
              <a:t>uy</a:t>
            </a:r>
            <a:endParaRPr lang="en-GB" sz="11300" b="1" dirty="0">
              <a:solidFill>
                <a:srgbClr val="FF0000"/>
              </a:solidFill>
              <a:latin typeface="VNI-Avo" pitchFamily="2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4" t="59877" r="8415" b="20863"/>
          <a:stretch/>
        </p:blipFill>
        <p:spPr>
          <a:xfrm>
            <a:off x="6715103" y="221757"/>
            <a:ext cx="5109037" cy="489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1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18025" y="949975"/>
            <a:ext cx="3661173" cy="1807780"/>
            <a:chOff x="6679344" y="2634855"/>
            <a:chExt cx="3931922" cy="2268583"/>
          </a:xfrm>
        </p:grpSpPr>
        <p:sp>
          <p:nvSpPr>
            <p:cNvPr id="3" name="Rectangle 2"/>
            <p:cNvSpPr/>
            <p:nvPr/>
          </p:nvSpPr>
          <p:spPr>
            <a:xfrm>
              <a:off x="6679345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698">
                <a:buClrTx/>
              </a:pPr>
              <a:r>
                <a:rPr lang="en-US" sz="4800" b="1" kern="1200">
                  <a:solidFill>
                    <a:prstClr val="black"/>
                  </a:solidFill>
                  <a:latin typeface="VNI-Avo" pitchFamily="2" charset="0"/>
                </a:rPr>
                <a:t>t</a:t>
              </a:r>
              <a:endParaRPr lang="en-US" sz="4800" b="1" kern="12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698">
                <a:buClrTx/>
              </a:pPr>
              <a:r>
                <a:rPr lang="en-US" sz="4800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uê</a:t>
              </a:r>
              <a:endPara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679344" y="3819221"/>
              <a:ext cx="3931921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698">
                <a:buClrTx/>
              </a:pPr>
              <a:r>
                <a:rPr lang="en-US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4800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uế</a:t>
              </a:r>
              <a:endParaRPr lang="en-US" sz="4800" b="1" kern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78666" y="65558"/>
            <a:ext cx="5200780" cy="933545"/>
          </a:xfrm>
          <a:prstGeom prst="rect">
            <a:avLst/>
          </a:prstGeom>
          <a:noFill/>
        </p:spPr>
        <p:txBody>
          <a:bodyPr wrap="square" lIns="91280" tIns="45679" rIns="91280" bIns="45679" rtlCol="0">
            <a:spAutoFit/>
          </a:bodyPr>
          <a:lstStyle/>
          <a:p>
            <a:pPr marL="456317" lvl="1" defTabSz="912698">
              <a:buClrTx/>
            </a:pPr>
            <a:r>
              <a:rPr lang="en-US" sz="55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uê</a:t>
            </a:r>
            <a:r>
              <a:rPr lang="en-US" sz="55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55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uy</a:t>
            </a:r>
            <a:endParaRPr lang="en-US" sz="55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4148" y="5796305"/>
            <a:ext cx="3634736" cy="707883"/>
          </a:xfrm>
          <a:prstGeom prst="rect">
            <a:avLst/>
          </a:prstGeom>
          <a:noFill/>
        </p:spPr>
        <p:txBody>
          <a:bodyPr wrap="square" lIns="91280" tIns="45679" rIns="91280" bIns="45679" rtlCol="0">
            <a:spAutoFit/>
          </a:bodyPr>
          <a:lstStyle/>
          <a:p>
            <a:pPr marL="456317" lvl="1" defTabSz="912698">
              <a:buClrTx/>
            </a:pP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ạn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tuế</a:t>
            </a:r>
            <a:endPara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63918" y="5776441"/>
            <a:ext cx="3634736" cy="707847"/>
          </a:xfrm>
          <a:prstGeom prst="rect">
            <a:avLst/>
          </a:prstGeom>
          <a:noFill/>
        </p:spPr>
        <p:txBody>
          <a:bodyPr wrap="square" lIns="91280" tIns="45679" rIns="91280" bIns="45679" rtlCol="0">
            <a:spAutoFit/>
          </a:bodyPr>
          <a:lstStyle/>
          <a:p>
            <a:pPr marL="456317" lvl="1" defTabSz="912698">
              <a:buClrTx/>
            </a:pP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lang="en-US" sz="4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uỷ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endParaRPr lang="en-US" sz="4000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1" t="58965" r="62358" b="21775"/>
          <a:stretch/>
        </p:blipFill>
        <p:spPr>
          <a:xfrm>
            <a:off x="766705" y="2709764"/>
            <a:ext cx="2849624" cy="273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4" t="59877" r="8415" b="20863"/>
          <a:stretch/>
        </p:blipFill>
        <p:spPr>
          <a:xfrm>
            <a:off x="8410154" y="2709778"/>
            <a:ext cx="2963917" cy="28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75470"/>
      </p:ext>
    </p:extLst>
  </p:cSld>
  <p:clrMapOvr>
    <a:masterClrMapping/>
  </p:clrMapOvr>
  <p:transition spd="slow">
    <p:wipe/>
    <p:sndAc>
      <p:stSnd>
        <p:snd r:embed="rId2" name="click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23" y="7"/>
            <a:ext cx="1229458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5399" y="2043027"/>
            <a:ext cx="10503212" cy="2463628"/>
          </a:xfrm>
          <a:prstGeom prst="rect">
            <a:avLst/>
          </a:prstGeom>
          <a:noFill/>
        </p:spPr>
        <p:txBody>
          <a:bodyPr wrap="square" lIns="123064" tIns="61529" rIns="123064" bIns="61529">
            <a:spAutoFit/>
          </a:bodyPr>
          <a:lstStyle/>
          <a:p>
            <a:pPr algn="ctr" defTabSz="962652">
              <a:buClrTx/>
            </a:pPr>
            <a:r>
              <a:rPr lang="en-US" sz="15200" b="1" kern="120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15200" b="1" kern="12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5200" b="1" kern="1200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15200" b="1" kern="1200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sz="15200" b="1" kern="1200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105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4306210" y="308763"/>
            <a:ext cx="2689947" cy="614820"/>
          </a:xfrm>
          <a:prstGeom prst="rect">
            <a:avLst/>
          </a:prstGeom>
          <a:noFill/>
        </p:spPr>
        <p:txBody>
          <a:bodyPr wrap="square" lIns="121096" tIns="60544" rIns="121096" bIns="60544" rtlCol="0">
            <a:spAutoFit/>
          </a:bodyPr>
          <a:lstStyle/>
          <a:p>
            <a:pPr defTabSz="1213913">
              <a:buClrTx/>
              <a:defRPr/>
            </a:pPr>
            <a:r>
              <a:rPr lang="en-US" sz="3200" b="1" dirty="0" err="1" smtClean="0">
                <a:solidFill>
                  <a:sysClr val="windowText" lastClr="000000"/>
                </a:solidFill>
                <a:latin typeface="VNI-Avo" pitchFamily="2" charset="0"/>
                <a:ea typeface="+mn-ea"/>
                <a:cs typeface="+mn-cs"/>
              </a:rPr>
              <a:t>Tư</a:t>
            </a:r>
            <a:r>
              <a:rPr lang="en-US" sz="3200" b="1" dirty="0" smtClean="0">
                <a:solidFill>
                  <a:sysClr val="windowText" lastClr="00000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VNI-Avo" pitchFamily="2" charset="0"/>
                <a:ea typeface="+mn-ea"/>
                <a:cs typeface="+mn-cs"/>
              </a:rPr>
              <a:t>thế</a:t>
            </a:r>
            <a:r>
              <a:rPr lang="en-US" sz="3200" b="1" dirty="0" smtClean="0">
                <a:solidFill>
                  <a:sysClr val="windowText" lastClr="00000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VNI-Avo" pitchFamily="2" charset="0"/>
                <a:ea typeface="+mn-ea"/>
                <a:cs typeface="+mn-cs"/>
              </a:rPr>
              <a:t>viết</a:t>
            </a:r>
            <a:endParaRPr lang="vi-VN" sz="3200" b="1" dirty="0">
              <a:solidFill>
                <a:sysClr val="windowText" lastClr="000000"/>
              </a:solidFill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529373" y="1340731"/>
            <a:ext cx="4244197" cy="4918252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=""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443" y="32321"/>
            <a:ext cx="1139586" cy="15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1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EEB6C7-6298-45F4-944D-889E8A734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C215422D-0C12-4829-95AF-74B147B53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98" t="83267" r="27536" b="5477"/>
          <a:stretch/>
        </p:blipFill>
        <p:spPr>
          <a:xfrm>
            <a:off x="454806" y="1750032"/>
            <a:ext cx="11279211" cy="3357936"/>
          </a:xfrm>
        </p:spPr>
      </p:pic>
    </p:spTree>
    <p:extLst>
      <p:ext uri="{BB962C8B-B14F-4D97-AF65-F5344CB8AC3E}">
        <p14:creationId xmlns:p14="http://schemas.microsoft.com/office/powerpoint/2010/main" val="1372159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1813213" y="1286788"/>
            <a:ext cx="791162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79" rIns="91280" bIns="45679">
            <a:spAutoFit/>
          </a:bodyPr>
          <a:lstStyle>
            <a:lvl1pPr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defTabSz="91315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60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  <a:endParaRPr lang="en-US" sz="60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65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" y="7"/>
            <a:ext cx="12188825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79071" y="468273"/>
            <a:ext cx="7450669" cy="2084531"/>
          </a:xfrm>
          <a:prstGeom prst="rect">
            <a:avLst/>
          </a:prstGeom>
          <a:noFill/>
          <a:ln>
            <a:noFill/>
          </a:ln>
        </p:spPr>
        <p:txBody>
          <a:bodyPr wrap="square" lIns="91280" tIns="45679" rIns="91280" bIns="45679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4563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9600" b="1" kern="1200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 giãn </a:t>
            </a:r>
            <a:endParaRPr lang="en-US" sz="9600" b="1" kern="1200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374520"/>
      </p:ext>
    </p:extLst>
  </p:cSld>
  <p:clrMapOvr>
    <a:masterClrMapping/>
  </p:clrMapOvr>
  <p:transition spd="slow">
    <p:wipe/>
    <p:sndAc>
      <p:stSnd>
        <p:snd r:embed="rId3" name="click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" y="0"/>
            <a:ext cx="12188825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202" y="673581"/>
            <a:ext cx="2438583" cy="2875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5614" y="1925454"/>
            <a:ext cx="6527260" cy="39879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657" y="2910992"/>
            <a:ext cx="11398240" cy="5833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61" y="3083164"/>
            <a:ext cx="12188825" cy="37749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446" y="476629"/>
            <a:ext cx="8167912" cy="57456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" y="0"/>
            <a:ext cx="12188825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256597" y="2385763"/>
            <a:ext cx="11291831" cy="2939828"/>
          </a:xfrm>
          <a:prstGeom prst="rect">
            <a:avLst/>
          </a:prstGeom>
          <a:noFill/>
        </p:spPr>
        <p:txBody>
          <a:bodyPr wrap="square" lIns="91807" tIns="45959" rIns="91807" bIns="45959" rtlCol="0">
            <a:spAutoFit/>
          </a:bodyPr>
          <a:lstStyle/>
          <a:p>
            <a:pPr algn="ctr" defTabSz="906055">
              <a:buClrTx/>
            </a:pPr>
            <a:endParaRPr lang="en-US" sz="5300" b="1" kern="1200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  <a:p>
            <a:pPr algn="ctr" defTabSz="906055">
              <a:buClrTx/>
            </a:pPr>
            <a:r>
              <a:rPr lang="en-US" sz="13200" b="1" kern="1200" dirty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 </a:t>
            </a:r>
            <a:r>
              <a:rPr lang="en-US" sz="111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lang="en-US" sz="111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509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" y="-16317"/>
            <a:ext cx="12188825" cy="68741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77" y="-185227"/>
            <a:ext cx="12107870" cy="73629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8464" y="1897313"/>
            <a:ext cx="4812103" cy="1124097"/>
          </a:xfrm>
          <a:prstGeom prst="rect">
            <a:avLst/>
          </a:prstGeom>
          <a:ln>
            <a:noFill/>
          </a:ln>
        </p:spPr>
        <p:txBody>
          <a:bodyPr wrap="square" lIns="92012" tIns="46051" rIns="92012" bIns="46051">
            <a:spAutoFit/>
          </a:bodyPr>
          <a:lstStyle/>
          <a:p>
            <a:pPr algn="ctr" defTabSz="1230007">
              <a:buClrTx/>
              <a:defRPr/>
            </a:pPr>
            <a:r>
              <a:rPr lang="en-US" sz="6700" b="1" kern="120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6700" b="1" kern="120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700" b="1" kern="120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endParaRPr lang="en-US" sz="6700" b="1" kern="120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23528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3558936"/>
            <a:ext cx="12188825" cy="329896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950" y="1000664"/>
            <a:ext cx="4409982" cy="542602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463" y="1122108"/>
            <a:ext cx="4139600" cy="57357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3000" y="179864"/>
            <a:ext cx="8843492" cy="942245"/>
          </a:xfrm>
          <a:prstGeom prst="rect">
            <a:avLst/>
          </a:prstGeom>
          <a:noFill/>
        </p:spPr>
        <p:txBody>
          <a:bodyPr wrap="none" lIns="120262" tIns="60127" rIns="120262" bIns="60127">
            <a:spAutoFit/>
          </a:bodyPr>
          <a:lstStyle/>
          <a:p>
            <a:pPr algn="ctr" defTabSz="1202552">
              <a:buClrTx/>
            </a:pPr>
            <a:r>
              <a:rPr lang="en-US" sz="5300" b="1" kern="120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Caùnh</a:t>
            </a:r>
            <a:r>
              <a:rPr lang="en-US" sz="5300" b="1" kern="120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5300" b="1" kern="120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ñoàng</a:t>
            </a:r>
            <a:r>
              <a:rPr lang="en-US" sz="5300" b="1" kern="120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höôùng döông</a:t>
            </a:r>
            <a:endParaRPr lang="en-US" sz="5300" b="1" kern="120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657" y="1431989"/>
            <a:ext cx="4881772" cy="545797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811693" y="2438959"/>
            <a:ext cx="1569600" cy="1107967"/>
          </a:xfrm>
          <a:prstGeom prst="rect">
            <a:avLst/>
          </a:prstGeom>
          <a:noFill/>
        </p:spPr>
        <p:txBody>
          <a:bodyPr wrap="square" lIns="121840" tIns="60920" rIns="121840" bIns="60920" rtlCol="0">
            <a:spAutoFit/>
          </a:bodyPr>
          <a:lstStyle/>
          <a:p>
            <a:pPr algn="ctr" defTabSz="1218393">
              <a:buClrTx/>
            </a:pPr>
            <a:r>
              <a:rPr lang="en-US" sz="32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lang="en-US" sz="3200" b="1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hụy</a:t>
            </a:r>
            <a:r>
              <a:rPr lang="en-US" sz="3200" b="1" kern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lang="vi-VN" sz="32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44032" y="2579403"/>
            <a:ext cx="1910382" cy="1107915"/>
          </a:xfrm>
          <a:prstGeom prst="rect">
            <a:avLst/>
          </a:prstGeom>
          <a:noFill/>
        </p:spPr>
        <p:txBody>
          <a:bodyPr wrap="square" lIns="121840" tIns="60920" rIns="121840" bIns="60920" rtlCol="0">
            <a:spAutoFit/>
          </a:bodyPr>
          <a:lstStyle/>
          <a:p>
            <a:pPr algn="ctr" defTabSz="1218393">
              <a:buClrTx/>
            </a:pPr>
            <a:r>
              <a:rPr lang="en-US" sz="32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uy</a:t>
            </a:r>
            <a:r>
              <a:rPr lang="en-US" sz="32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nghiêm</a:t>
            </a:r>
            <a:endParaRPr lang="vi-VN" sz="32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40" y="876055"/>
            <a:ext cx="4507581" cy="591682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98489" y="2160291"/>
            <a:ext cx="1165715" cy="1107915"/>
          </a:xfrm>
          <a:prstGeom prst="rect">
            <a:avLst/>
          </a:prstGeom>
          <a:noFill/>
        </p:spPr>
        <p:txBody>
          <a:bodyPr wrap="square" lIns="121840" tIns="60920" rIns="121840" bIns="60920" rtlCol="0">
            <a:spAutoFit/>
          </a:bodyPr>
          <a:lstStyle/>
          <a:p>
            <a:pPr algn="ctr" defTabSz="1218393">
              <a:buClrTx/>
            </a:pPr>
            <a:r>
              <a:rPr lang="en-US" sz="3200" b="1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lang="en-US" sz="3200" b="1" kern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endParaRPr lang="vi-VN" sz="32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399136" y="2168698"/>
            <a:ext cx="2242284" cy="1107967"/>
          </a:xfrm>
          <a:prstGeom prst="rect">
            <a:avLst/>
          </a:prstGeom>
          <a:noFill/>
        </p:spPr>
        <p:txBody>
          <a:bodyPr wrap="square" lIns="121840" tIns="60920" rIns="121840" bIns="60920" rtlCol="0">
            <a:spAutoFit/>
          </a:bodyPr>
          <a:lstStyle/>
          <a:p>
            <a:pPr algn="ctr" defTabSz="1218393">
              <a:buClrTx/>
            </a:pPr>
            <a:r>
              <a:rPr lang="en-US" sz="32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xum</a:t>
            </a:r>
            <a:endParaRPr lang="en-US" sz="32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1218393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xuê</a:t>
            </a:r>
            <a:endParaRPr lang="vi-VN" sz="32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3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50" y="19240"/>
            <a:ext cx="705250" cy="69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hung nền">
            <a:extLst>
              <a:ext uri="{FF2B5EF4-FFF2-40B4-BE49-F238E27FC236}">
                <a16:creationId xmlns="" xmlns:a16="http://schemas.microsoft.com/office/drawing/2014/main" id="{A88A6752-08A3-4D5B-9C07-5762F43E8613}"/>
              </a:ext>
            </a:extLst>
          </p:cNvPr>
          <p:cNvSpPr/>
          <p:nvPr/>
        </p:nvSpPr>
        <p:spPr>
          <a:xfrm>
            <a:off x="1235889" y="603921"/>
            <a:ext cx="9717050" cy="5374001"/>
          </a:xfrm>
          <a:prstGeom prst="roundRect">
            <a:avLst>
              <a:gd name="adj" fmla="val 858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1" rIns="121861" bIns="60931" rtlCol="0" anchor="ctr"/>
          <a:lstStyle/>
          <a:p>
            <a:pPr algn="ctr" defTabSz="913973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sp>
        <p:nvSpPr>
          <p:cNvPr id="14" name="Bài đọc">
            <a:extLst>
              <a:ext uri="{FF2B5EF4-FFF2-40B4-BE49-F238E27FC236}">
                <a16:creationId xmlns="" xmlns:a16="http://schemas.microsoft.com/office/drawing/2014/main" id="{398C1C69-8AC4-4FA2-8418-923C403D5BB6}"/>
              </a:ext>
            </a:extLst>
          </p:cNvPr>
          <p:cNvSpPr txBox="1"/>
          <p:nvPr/>
        </p:nvSpPr>
        <p:spPr>
          <a:xfrm>
            <a:off x="-112903" y="523791"/>
            <a:ext cx="11878183" cy="4178008"/>
          </a:xfrm>
          <a:prstGeom prst="rect">
            <a:avLst/>
          </a:prstGeom>
          <a:noFill/>
        </p:spPr>
        <p:txBody>
          <a:bodyPr wrap="square" lIns="121861" tIns="60931" rIns="121861" bIns="60931" rtlCol="0">
            <a:spAutoFit/>
          </a:bodyPr>
          <a:lstStyle/>
          <a:p>
            <a:pPr algn="ctr" defTabSz="608988">
              <a:buClrTx/>
              <a:defRPr/>
            </a:pPr>
            <a:r>
              <a:rPr lang="en-US" sz="3200" b="1" kern="1200" dirty="0" err="1" smtClean="0">
                <a:solidFill>
                  <a:srgbClr val="05A26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Lễ</a:t>
            </a:r>
            <a:r>
              <a:rPr lang="en-US" sz="3200" b="1" kern="1200" dirty="0" smtClean="0">
                <a:solidFill>
                  <a:srgbClr val="05A26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solidFill>
                  <a:srgbClr val="05A26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hội</a:t>
            </a:r>
            <a:r>
              <a:rPr lang="en-US" sz="3200" b="1" kern="1200" dirty="0" smtClean="0">
                <a:solidFill>
                  <a:srgbClr val="05A26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solidFill>
                  <a:srgbClr val="05A26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3200" b="1" kern="1200" dirty="0" smtClean="0">
                <a:solidFill>
                  <a:srgbClr val="05A26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solidFill>
                  <a:srgbClr val="05A26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kern="1200" dirty="0" smtClean="0">
                <a:solidFill>
                  <a:srgbClr val="05A26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solidFill>
                  <a:srgbClr val="05A26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kern="1200" dirty="0" smtClean="0">
                <a:solidFill>
                  <a:srgbClr val="05A26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solidFill>
                  <a:srgbClr val="05A26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Mơn</a:t>
            </a:r>
            <a:endParaRPr lang="en-US" sz="3200" b="1" kern="1200" dirty="0">
              <a:solidFill>
                <a:srgbClr val="05A263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 defTabSz="608988">
              <a:buClrTx/>
              <a:defRPr/>
            </a:pPr>
            <a:endParaRPr lang="en-US" sz="1900" b="1" kern="1200" dirty="0">
              <a:solidFill>
                <a:srgbClr val="05A263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 defTabSz="608988">
              <a:lnSpc>
                <a:spcPts val="5067"/>
              </a:lnSpc>
              <a:buClrTx/>
              <a:defRPr/>
            </a:pP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dịp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lễ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hội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Mơn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608988">
              <a:lnSpc>
                <a:spcPts val="5067"/>
              </a:lnSpc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Thuỷ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huệ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quế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nhung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cúc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đóa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khoe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vạn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tuế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khoe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oai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nghiêm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 defTabSz="608988">
              <a:lnSpc>
                <a:spcPts val="5067"/>
              </a:lnSpc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lễ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hội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ngợi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101580" y="1931895"/>
            <a:ext cx="883888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1235889" y="2578226"/>
            <a:ext cx="883888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10510995" y="3290921"/>
            <a:ext cx="883888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/>
          <p:cNvCxnSpPr/>
          <p:nvPr/>
        </p:nvCxnSpPr>
        <p:spPr>
          <a:xfrm>
            <a:off x="2292506" y="3977992"/>
            <a:ext cx="883888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7" name="Straight Connector 26"/>
          <p:cNvCxnSpPr/>
          <p:nvPr/>
        </p:nvCxnSpPr>
        <p:spPr>
          <a:xfrm>
            <a:off x="5468559" y="4538526"/>
            <a:ext cx="714934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38AE3E3-E91D-F34F-B360-C7A3EF98C337}"/>
              </a:ext>
            </a:extLst>
          </p:cNvPr>
          <p:cNvSpPr txBox="1"/>
          <p:nvPr/>
        </p:nvSpPr>
        <p:spPr>
          <a:xfrm>
            <a:off x="364977" y="1158240"/>
            <a:ext cx="53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0793763-514E-89AA-AE74-87411D088E7F}"/>
              </a:ext>
            </a:extLst>
          </p:cNvPr>
          <p:cNvSpPr txBox="1"/>
          <p:nvPr/>
        </p:nvSpPr>
        <p:spPr>
          <a:xfrm>
            <a:off x="5833356" y="2508637"/>
            <a:ext cx="53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608455D-4E76-51BD-64C9-BFC0A23A8360}"/>
              </a:ext>
            </a:extLst>
          </p:cNvPr>
          <p:cNvSpPr txBox="1"/>
          <p:nvPr/>
        </p:nvSpPr>
        <p:spPr>
          <a:xfrm>
            <a:off x="293269" y="1931895"/>
            <a:ext cx="53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278D3D7-CC6A-0D38-BB9B-CE70428A7668}"/>
              </a:ext>
            </a:extLst>
          </p:cNvPr>
          <p:cNvSpPr txBox="1"/>
          <p:nvPr/>
        </p:nvSpPr>
        <p:spPr>
          <a:xfrm>
            <a:off x="252731" y="3998213"/>
            <a:ext cx="53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7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583" y="188408"/>
            <a:ext cx="609143" cy="384680"/>
          </a:xfrm>
          <a:prstGeom prst="rect">
            <a:avLst/>
          </a:prstGeom>
          <a:noFill/>
        </p:spPr>
        <p:txBody>
          <a:bodyPr wrap="none" lIns="91280" tIns="45679" rIns="91280" bIns="45679" rtlCol="0">
            <a:spAutoFit/>
          </a:bodyPr>
          <a:lstStyle/>
          <a:p>
            <a:pPr defTabSz="912698">
              <a:buClrTx/>
            </a:pPr>
            <a:r>
              <a:rPr lang="en-US" sz="19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Clip </a:t>
            </a:r>
          </a:p>
        </p:txBody>
      </p:sp>
      <p:pic>
        <p:nvPicPr>
          <p:cNvPr id="3" name="Bài hát các loài hoa - Nhạc Thiếu Nhi Hay Cho Bé - TOPK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"/>
            <a:ext cx="12188825" cy="68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58766"/>
      </p:ext>
    </p:extLst>
  </p:cSld>
  <p:clrMapOvr>
    <a:masterClrMapping/>
  </p:clrMapOvr>
  <p:transition spd="slow">
    <p:wipe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233882" y="299992"/>
            <a:ext cx="8682809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5" tIns="45679" rIns="91315" bIns="45679" rtlCol="0" anchor="ctr"/>
          <a:lstStyle/>
          <a:p>
            <a:pPr algn="just" defTabSz="456537">
              <a:buClrTx/>
            </a:pPr>
            <a:r>
              <a:rPr lang="en-US" sz="4800" kern="1200" dirty="0">
                <a:solidFill>
                  <a:prstClr val="black"/>
                </a:solidFill>
                <a:latin typeface="VNI-Avo" pitchFamily="2" charset="0"/>
              </a:rPr>
              <a:t>      </a:t>
            </a:r>
            <a:r>
              <a:rPr lang="en-US" sz="4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" y="1339224"/>
            <a:ext cx="4864032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5" tIns="45679" rIns="91315" bIns="45679" rtlCol="0" anchor="ctr"/>
          <a:lstStyle/>
          <a:p>
            <a:pPr algn="just" defTabSz="456537">
              <a:buClrTx/>
            </a:pPr>
            <a:r>
              <a:rPr lang="en-US" sz="4800" kern="1200" dirty="0">
                <a:solidFill>
                  <a:srgbClr val="FF0000"/>
                </a:solidFill>
                <a:latin typeface="VNI-Avo" pitchFamily="2" charset="0"/>
              </a:rPr>
              <a:t>      </a:t>
            </a:r>
            <a:r>
              <a:rPr lang="en-US" sz="48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endParaRPr lang="en-US" sz="4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16050" y="1349392"/>
            <a:ext cx="4053359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5" tIns="45679" rIns="91315" bIns="45679" rtlCol="0" anchor="ctr"/>
          <a:lstStyle/>
          <a:p>
            <a:pPr algn="just" defTabSz="456537">
              <a:buClrTx/>
            </a:pPr>
            <a:r>
              <a:rPr lang="en-US" sz="4800" kern="1200" dirty="0">
                <a:solidFill>
                  <a:srgbClr val="FF0000"/>
                </a:solidFill>
                <a:latin typeface="VNI-Avo" pitchFamily="2" charset="0"/>
              </a:rPr>
              <a:t>      </a:t>
            </a:r>
            <a:r>
              <a:rPr lang="en-US" sz="48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4800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4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0242" y="2422312"/>
            <a:ext cx="4053359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5" tIns="45679" rIns="91315" bIns="45679" rtlCol="0" anchor="ctr"/>
          <a:lstStyle/>
          <a:p>
            <a:pPr algn="just" defTabSz="456537">
              <a:buClrTx/>
            </a:pPr>
            <a:r>
              <a:rPr lang="en-US" sz="4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4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endParaRPr lang="en-US" sz="4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16036" y="2422312"/>
            <a:ext cx="5982962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5" tIns="45679" rIns="91315" bIns="45679" rtlCol="0" anchor="ctr"/>
          <a:lstStyle/>
          <a:p>
            <a:pPr algn="just" defTabSz="456537">
              <a:buClrTx/>
            </a:pPr>
            <a:r>
              <a:rPr lang="en-US" sz="4800" kern="1200" dirty="0">
                <a:solidFill>
                  <a:srgbClr val="FF0000"/>
                </a:solidFill>
                <a:latin typeface="VNI-Avo" pitchFamily="2" charset="0"/>
              </a:rPr>
              <a:t>      </a:t>
            </a:r>
            <a:r>
              <a:rPr lang="en-US" sz="48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800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tuế</a:t>
            </a:r>
            <a:endParaRPr lang="en-US" sz="4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câu hỏi">
            <a:extLst>
              <a:ext uri="{FF2B5EF4-FFF2-40B4-BE49-F238E27FC236}">
                <a16:creationId xmlns="" xmlns:a16="http://schemas.microsoft.com/office/drawing/2014/main" id="{DB1A5702-FB81-450F-BF8C-24F342740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1" y="3510565"/>
            <a:ext cx="609441" cy="60960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  <p:sp>
        <p:nvSpPr>
          <p:cNvPr id="13" name="Nội dung câu hỏi">
            <a:extLst>
              <a:ext uri="{FF2B5EF4-FFF2-40B4-BE49-F238E27FC236}">
                <a16:creationId xmlns="" xmlns:a16="http://schemas.microsoft.com/office/drawing/2014/main" id="{DCBC7968-445C-4EC4-AF77-B3D0A2D860C7}"/>
              </a:ext>
            </a:extLst>
          </p:cNvPr>
          <p:cNvSpPr txBox="1"/>
          <p:nvPr/>
        </p:nvSpPr>
        <p:spPr>
          <a:xfrm>
            <a:off x="803823" y="3504621"/>
            <a:ext cx="10783832" cy="615495"/>
          </a:xfrm>
          <a:prstGeom prst="rect">
            <a:avLst/>
          </a:prstGeom>
          <a:noFill/>
        </p:spPr>
        <p:txBody>
          <a:bodyPr wrap="square" lIns="121861" tIns="60931" rIns="121861" bIns="60931" rtlCol="0">
            <a:spAutoFit/>
          </a:bodyPr>
          <a:lstStyle/>
          <a:p>
            <a:pPr defTabSz="913973">
              <a:buClrTx/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dịp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94381" y="4465165"/>
            <a:ext cx="1991111" cy="6155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1" rIns="91400" bIns="45701" rtlCol="0" anchor="ctr"/>
          <a:lstStyle/>
          <a:p>
            <a:pPr algn="ctr" defTabSz="912698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85493" y="4422133"/>
            <a:ext cx="9667101" cy="646292"/>
          </a:xfrm>
          <a:prstGeom prst="rect">
            <a:avLst/>
          </a:prstGeom>
        </p:spPr>
        <p:txBody>
          <a:bodyPr wrap="square" lIns="91400" tIns="45701" rIns="91400" bIns="45701">
            <a:spAutoFit/>
          </a:bodyPr>
          <a:lstStyle/>
          <a:p>
            <a:pPr defTabSz="914019">
              <a:buClrTx/>
            </a:pPr>
            <a:r>
              <a:rPr lang="en-US" sz="36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Mơn</a:t>
            </a:r>
            <a:r>
              <a:rPr 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câu hỏi">
            <a:extLst>
              <a:ext uri="{FF2B5EF4-FFF2-40B4-BE49-F238E27FC236}">
                <a16:creationId xmlns="" xmlns:a16="http://schemas.microsoft.com/office/drawing/2014/main" id="{DB1A5702-FB81-450F-BF8C-24F342740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1" y="5339365"/>
            <a:ext cx="609441" cy="60960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  <p:sp>
        <p:nvSpPr>
          <p:cNvPr id="17" name="Nội dung câu hỏi">
            <a:extLst>
              <a:ext uri="{FF2B5EF4-FFF2-40B4-BE49-F238E27FC236}">
                <a16:creationId xmlns="" xmlns:a16="http://schemas.microsoft.com/office/drawing/2014/main" id="{DCBC7968-445C-4EC4-AF77-B3D0A2D860C7}"/>
              </a:ext>
            </a:extLst>
          </p:cNvPr>
          <p:cNvSpPr txBox="1"/>
          <p:nvPr/>
        </p:nvSpPr>
        <p:spPr>
          <a:xfrm>
            <a:off x="803823" y="5333421"/>
            <a:ext cx="10783832" cy="615547"/>
          </a:xfrm>
          <a:prstGeom prst="rect">
            <a:avLst/>
          </a:prstGeom>
          <a:noFill/>
        </p:spPr>
        <p:txBody>
          <a:bodyPr wrap="square" lIns="121861" tIns="60931" rIns="121861" bIns="60931" rtlCol="0">
            <a:spAutoFit/>
          </a:bodyPr>
          <a:lstStyle/>
          <a:p>
            <a:pPr defTabSz="913973">
              <a:buClrTx/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khoe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194381" y="6171413"/>
            <a:ext cx="1991111" cy="6155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1" rIns="91400" bIns="45701" rtlCol="0" anchor="ctr"/>
          <a:lstStyle/>
          <a:p>
            <a:pPr algn="ctr" defTabSz="912698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85493" y="6128385"/>
            <a:ext cx="9667101" cy="646331"/>
          </a:xfrm>
          <a:prstGeom prst="rect">
            <a:avLst/>
          </a:prstGeom>
        </p:spPr>
        <p:txBody>
          <a:bodyPr wrap="square" lIns="91400" tIns="45701" rIns="91400" bIns="45701">
            <a:spAutoFit/>
          </a:bodyPr>
          <a:lstStyle/>
          <a:p>
            <a:pPr defTabSz="914019">
              <a:buClrTx/>
            </a:pPr>
            <a:r>
              <a:rPr lang="en-US" sz="36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vạn</a:t>
            </a:r>
            <a:r>
              <a:rPr 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tuế</a:t>
            </a:r>
            <a:r>
              <a:rPr 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49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2" grpId="0"/>
      <p:bldP spid="17" grpId="0"/>
      <p:bldP spid="18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hung nền">
            <a:extLst>
              <a:ext uri="{FF2B5EF4-FFF2-40B4-BE49-F238E27FC236}">
                <a16:creationId xmlns="" xmlns:a16="http://schemas.microsoft.com/office/drawing/2014/main" id="{A88A6752-08A3-4D5B-9C07-5762F43E8613}"/>
              </a:ext>
            </a:extLst>
          </p:cNvPr>
          <p:cNvSpPr/>
          <p:nvPr/>
        </p:nvSpPr>
        <p:spPr>
          <a:xfrm>
            <a:off x="1235889" y="603921"/>
            <a:ext cx="9717050" cy="5374001"/>
          </a:xfrm>
          <a:prstGeom prst="roundRect">
            <a:avLst>
              <a:gd name="adj" fmla="val 858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1" rIns="121861" bIns="60931" rtlCol="0" anchor="ctr"/>
          <a:lstStyle/>
          <a:p>
            <a:pPr algn="ctr" defTabSz="913973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pic>
        <p:nvPicPr>
          <p:cNvPr id="18" name="Khung viền">
            <a:extLst>
              <a:ext uri="{FF2B5EF4-FFF2-40B4-BE49-F238E27FC236}">
                <a16:creationId xmlns="" xmlns:a16="http://schemas.microsoft.com/office/drawing/2014/main" id="{C55DDE97-BD86-40AC-B1BE-69956B0CCC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49631" y="523461"/>
            <a:ext cx="9803308" cy="5534921"/>
          </a:xfrm>
          <a:prstGeom prst="rect">
            <a:avLst/>
          </a:prstGeom>
        </p:spPr>
      </p:pic>
      <p:sp>
        <p:nvSpPr>
          <p:cNvPr id="14" name="Bài đọc">
            <a:extLst>
              <a:ext uri="{FF2B5EF4-FFF2-40B4-BE49-F238E27FC236}">
                <a16:creationId xmlns="" xmlns:a16="http://schemas.microsoft.com/office/drawing/2014/main" id="{398C1C69-8AC4-4FA2-8418-923C403D5BB6}"/>
              </a:ext>
            </a:extLst>
          </p:cNvPr>
          <p:cNvSpPr txBox="1"/>
          <p:nvPr/>
        </p:nvSpPr>
        <p:spPr>
          <a:xfrm>
            <a:off x="1300611" y="665349"/>
            <a:ext cx="9501406" cy="5470723"/>
          </a:xfrm>
          <a:prstGeom prst="rect">
            <a:avLst/>
          </a:prstGeom>
          <a:noFill/>
        </p:spPr>
        <p:txBody>
          <a:bodyPr wrap="square" lIns="121861" tIns="60931" rIns="121861" bIns="60931" rtlCol="0">
            <a:spAutoFit/>
          </a:bodyPr>
          <a:lstStyle/>
          <a:p>
            <a:pPr algn="ctr" defTabSz="608988">
              <a:buClrTx/>
              <a:defRPr/>
            </a:pPr>
            <a:r>
              <a:rPr lang="en-US" sz="3200" b="1" kern="1200" dirty="0" err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Leã</a:t>
            </a:r>
            <a:r>
              <a:rPr lang="en-US" sz="3200" b="1" kern="1200" dirty="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1200" dirty="0" err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hoäi</a:t>
            </a:r>
            <a:r>
              <a:rPr lang="en-US" sz="3200" b="1" kern="1200" dirty="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1200" dirty="0" err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Laøng</a:t>
            </a:r>
            <a:r>
              <a:rPr lang="en-US" sz="3200" b="1" kern="1200" dirty="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1200" dirty="0" err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kern="1200" dirty="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1200" dirty="0" err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Caùi</a:t>
            </a:r>
            <a:r>
              <a:rPr lang="en-US" sz="3200" b="1" kern="1200" dirty="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1200" dirty="0" err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endParaRPr lang="en-US" sz="3200" b="1" kern="1200" dirty="0">
              <a:solidFill>
                <a:srgbClr val="05A263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08988">
              <a:buClrTx/>
              <a:defRPr/>
            </a:pPr>
            <a:endParaRPr lang="en-US" sz="1900" b="1" kern="1200" dirty="0">
              <a:solidFill>
                <a:srgbClr val="05A263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08988">
              <a:lnSpc>
                <a:spcPts val="5067"/>
              </a:lnSpc>
              <a:buClrTx/>
              <a:defRPr/>
            </a:pP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Vaøo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dòp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leã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hoäi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Laøng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Caùi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röïc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rôõ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nhieàu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maøu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saéc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  <a:p>
            <a:pPr algn="just" defTabSz="608988">
              <a:lnSpc>
                <a:spcPts val="5067"/>
              </a:lnSpc>
              <a:buClrTx/>
              <a:defRPr/>
            </a:pP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Thuûy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tieân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hueä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queá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nhung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cuùc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ñaïi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ñoùa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cuøng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saéc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toûa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höông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Nhöng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caây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tuøng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caây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vaïn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tueá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daùng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uy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nghieâm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608988">
              <a:lnSpc>
                <a:spcPts val="5067"/>
              </a:lnSpc>
              <a:buClrTx/>
              <a:defRPr/>
            </a:pP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Ai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ñeán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leã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hoäi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cuõng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traàm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troà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ngôïi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9" name="Kí hiệu sách - đọc">
            <a:extLst>
              <a:ext uri="{FF2B5EF4-FFF2-40B4-BE49-F238E27FC236}">
                <a16:creationId xmlns="" xmlns:a16="http://schemas.microsoft.com/office/drawing/2014/main" id="{3274CCF4-6E79-426D-A928-E1B29A40C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65" y="0"/>
            <a:ext cx="931168" cy="916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28" b="9558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21" y="4506685"/>
            <a:ext cx="2538248" cy="25382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625" b="78875" l="16404" r="37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1" t="58965" r="62358" b="21775"/>
          <a:stretch/>
        </p:blipFill>
        <p:spPr>
          <a:xfrm>
            <a:off x="-321116" y="4693617"/>
            <a:ext cx="1752919" cy="216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50"/>
          <a:stretch/>
        </p:blipFill>
        <p:spPr bwMode="auto">
          <a:xfrm>
            <a:off x="222" y="157"/>
            <a:ext cx="1845481" cy="126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390243" y="336036"/>
            <a:ext cx="10631871" cy="59368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315" tIns="45679" rIns="91315" bIns="45679" rtlCol="0" anchor="ctr"/>
          <a:lstStyle/>
          <a:p>
            <a:pPr algn="just" defTabSz="456537">
              <a:buClrTx/>
              <a:defRPr/>
            </a:pPr>
            <a:r>
              <a:rPr lang="en-US" sz="4800" b="1" dirty="0">
                <a:solidFill>
                  <a:sysClr val="windowText" lastClr="000000"/>
                </a:solidFill>
                <a:latin typeface="VNI-Avo" pitchFamily="2" charset="0"/>
                <a:ea typeface="+mn-ea"/>
                <a:cs typeface="+mn-cs"/>
              </a:rPr>
              <a:t>      </a:t>
            </a:r>
            <a:r>
              <a:rPr lang="en-US" sz="4800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lang="en-US" sz="48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lang="en-US" sz="48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48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en-US" sz="4800" b="1" i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5390" y="2814148"/>
            <a:ext cx="10631871" cy="59368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315" tIns="45679" rIns="91315" bIns="45679" rtlCol="0" anchor="ctr"/>
          <a:lstStyle/>
          <a:p>
            <a:pPr algn="just" defTabSz="456537">
              <a:buClrTx/>
              <a:defRPr/>
            </a:pPr>
            <a:r>
              <a:rPr lang="en-US" sz="4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lang="en-US" sz="4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kèn</a:t>
            </a:r>
            <a:r>
              <a:rPr lang="en-US" sz="4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endParaRPr lang="en-US" sz="4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 defTabSz="456537">
              <a:buClrTx/>
              <a:defRPr/>
            </a:pPr>
            <a:r>
              <a:rPr lang="en-US" sz="4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lang="en-US" sz="4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lang="en-US" sz="4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endParaRPr lang="en-US" sz="48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 defTabSz="456537">
              <a:buClrTx/>
              <a:defRPr/>
            </a:pPr>
            <a:r>
              <a:rPr lang="en-US" sz="4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Nhuỵ</a:t>
            </a:r>
            <a:r>
              <a:rPr lang="en-US" sz="4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r>
              <a:rPr lang="en-US" sz="4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r>
              <a:rPr lang="en-US" sz="4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algn="just" defTabSz="456537">
              <a:buClrTx/>
              <a:defRPr/>
            </a:pPr>
            <a:r>
              <a:rPr lang="en-US" sz="4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lang="en-US" sz="4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en-US" sz="4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sz="4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7701" r="17118" b="4368"/>
          <a:stretch/>
        </p:blipFill>
        <p:spPr>
          <a:xfrm>
            <a:off x="6564290" y="1242775"/>
            <a:ext cx="5149491" cy="388325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390244" y="5653968"/>
            <a:ext cx="4989120" cy="59368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315" tIns="45679" rIns="91315" bIns="45679" rtlCol="0" anchor="ctr"/>
          <a:lstStyle/>
          <a:p>
            <a:pPr algn="just" defTabSz="456537">
              <a:buClrTx/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kèn</a:t>
            </a: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49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024270" y="-278517"/>
            <a:ext cx="11291831" cy="2939828"/>
          </a:xfrm>
          <a:prstGeom prst="rect">
            <a:avLst/>
          </a:prstGeom>
          <a:noFill/>
        </p:spPr>
        <p:txBody>
          <a:bodyPr wrap="square" lIns="91807" tIns="45959" rIns="91807" bIns="45959" rtlCol="0">
            <a:spAutoFit/>
          </a:bodyPr>
          <a:lstStyle/>
          <a:p>
            <a:pPr algn="ctr" defTabSz="906055">
              <a:buClrTx/>
            </a:pPr>
            <a:endParaRPr lang="en-US" sz="5300" b="1" kern="1200" dirty="0">
              <a:solidFill>
                <a:srgbClr val="7030A0"/>
              </a:solidFill>
              <a:latin typeface="VNI-Avo" pitchFamily="2" charset="0"/>
              <a:ea typeface="+mn-ea"/>
              <a:cs typeface="+mn-cs"/>
            </a:endParaRPr>
          </a:p>
          <a:p>
            <a:pPr algn="ctr" defTabSz="906055">
              <a:buClrTx/>
            </a:pPr>
            <a:r>
              <a:rPr lang="en-US" sz="13200" b="1" kern="1200" dirty="0">
                <a:solidFill>
                  <a:srgbClr val="7030A0"/>
                </a:solidFill>
                <a:latin typeface="VNI-Avo" pitchFamily="2" charset="0"/>
                <a:ea typeface="+mn-ea"/>
                <a:cs typeface="+mn-cs"/>
              </a:rPr>
              <a:t>  </a:t>
            </a:r>
            <a:r>
              <a:rPr lang="en-US" sz="11100" b="1" kern="1200" dirty="0" smtClean="0">
                <a:solidFill>
                  <a:srgbClr val="7030A0"/>
                </a:solidFill>
                <a:latin typeface="VNI-Avo" pitchFamily="2" charset="0"/>
                <a:ea typeface="+mn-ea"/>
                <a:cs typeface="+mn-cs"/>
              </a:rPr>
              <a:t>CỦNG CỐ</a:t>
            </a:r>
            <a:endParaRPr lang="en-US" sz="11100" b="1" kern="1200" dirty="0">
              <a:solidFill>
                <a:srgbClr val="7030A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89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1844565" y="4754561"/>
            <a:ext cx="6637284" cy="1123343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t" anchorCtr="0">
            <a:spAutoFit/>
          </a:bodyPr>
          <a:lstStyle/>
          <a:p>
            <a:pPr algn="ctr"/>
            <a:r>
              <a:rPr lang="en-US" sz="6700" b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Trò chơi Tưới hoa</a:t>
            </a:r>
            <a:endParaRPr sz="6700" b="1">
              <a:solidFill>
                <a:srgbClr val="DF32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43329" t="19446"/>
          <a:stretch/>
        </p:blipFill>
        <p:spPr>
          <a:xfrm>
            <a:off x="9259244" y="2905966"/>
            <a:ext cx="3141880" cy="335035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5608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04" y="-1343606"/>
            <a:ext cx="9604899" cy="46669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012697" y="656726"/>
            <a:ext cx="8197767" cy="1031025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algn="ctr" defTabSz="1218936">
              <a:buClrTx/>
            </a:pPr>
            <a:r>
              <a:rPr lang="en-US" sz="59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HỒNG TẶNG MẸ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0973" y="-1226016"/>
            <a:ext cx="4323519" cy="1170449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869648" y="3635975"/>
            <a:ext cx="8483874" cy="2769963"/>
          </a:xfrm>
          <a:prstGeom prst="rect">
            <a:avLst/>
          </a:prstGeom>
          <a:noFill/>
        </p:spPr>
        <p:txBody>
          <a:bodyPr wrap="square" lIns="121893" tIns="60947" rIns="121893" bIns="60947" rtlCol="0">
            <a:spAutoFit/>
          </a:bodyPr>
          <a:lstStyle/>
          <a:p>
            <a:pPr algn="ctr" defTabSz="1218936">
              <a:buClrTx/>
            </a:pPr>
            <a:r>
              <a:rPr lang="en-US" sz="43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hãy hái những bông hoa hồng đẹp nhất để dành tặng mẹ nhân ngày sinh nhật bằng đọc thật to và rõ ràng nhé!</a:t>
            </a:r>
          </a:p>
        </p:txBody>
      </p:sp>
      <p:pic>
        <p:nvPicPr>
          <p:cNvPr id="42" name="Picture 2" descr="Káº¿t quáº£ hÃ¬nh áº£nh cho rose cartoon png pink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0139153" y="4594428"/>
            <a:ext cx="1549491" cy="238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9578" y="1409807"/>
            <a:ext cx="81258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9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126" name="Picture 3" descr="C:\Users\ADMIN\Desktop\Tai nguyen thiet ke tro choi\Bảng gỗ\1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42" y="-47024"/>
            <a:ext cx="1101368" cy="84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C:\Users\ADMIN\Desktop\Tai nguyen thiet ke tro choi\Bảng gỗ\2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929" y="-39387"/>
            <a:ext cx="1041651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5" descr="C:\Users\ADMIN\Desktop\Tai nguyen thiet ke tro choi\Bảng gỗ\3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362" y="-43540"/>
            <a:ext cx="1054729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 descr="C:\Users\ADMIN\Desktop\Tai nguyen thiet ke tro choi\Bảng gỗ\4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59" y="-39387"/>
            <a:ext cx="1004853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771">
            <a:off x="9417279" y="2463991"/>
            <a:ext cx="1320640" cy="2438740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7198">
            <a:off x="9210659" y="2407143"/>
            <a:ext cx="1320640" cy="243874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740">
            <a:off x="8913643" y="1198055"/>
            <a:ext cx="1320640" cy="2438740"/>
          </a:xfrm>
          <a:prstGeom prst="rect">
            <a:avLst/>
          </a:prstGeom>
        </p:spPr>
      </p:pic>
      <p:pic>
        <p:nvPicPr>
          <p:cNvPr id="14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513879" y="3151179"/>
            <a:ext cx="752968" cy="11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210">
            <a:off x="9347400" y="1238067"/>
            <a:ext cx="1320640" cy="2438740"/>
          </a:xfrm>
          <a:prstGeom prst="rect">
            <a:avLst/>
          </a:prstGeom>
        </p:spPr>
      </p:pic>
      <p:pic>
        <p:nvPicPr>
          <p:cNvPr id="14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3923529" y="5058605"/>
            <a:ext cx="752968" cy="11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998529" y="5744747"/>
            <a:ext cx="752968" cy="11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3250">
            <a:off x="8830389" y="1662543"/>
            <a:ext cx="1320640" cy="2438740"/>
          </a:xfrm>
          <a:prstGeom prst="rect">
            <a:avLst/>
          </a:prstGeom>
        </p:spPr>
      </p:pic>
      <p:pic>
        <p:nvPicPr>
          <p:cNvPr id="145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627143" y="4182817"/>
            <a:ext cx="752968" cy="11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273">
            <a:off x="9209650" y="972831"/>
            <a:ext cx="1320640" cy="2438740"/>
          </a:xfrm>
          <a:prstGeom prst="rect">
            <a:avLst/>
          </a:prstGeom>
        </p:spPr>
      </p:pic>
      <p:pic>
        <p:nvPicPr>
          <p:cNvPr id="147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7396607" y="3466898"/>
            <a:ext cx="752968" cy="11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048">
            <a:off x="9828565" y="1579223"/>
            <a:ext cx="1320640" cy="243874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3230">
            <a:off x="9100611" y="2189879"/>
            <a:ext cx="1320640" cy="2438740"/>
          </a:xfrm>
          <a:prstGeom prst="rect">
            <a:avLst/>
          </a:prstGeom>
        </p:spPr>
      </p:pic>
      <p:pic>
        <p:nvPicPr>
          <p:cNvPr id="15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2665529" y="5500409"/>
            <a:ext cx="752968" cy="11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714">
            <a:off x="9431133" y="1817499"/>
            <a:ext cx="1320640" cy="2438740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527">
            <a:off x="9614408" y="1994027"/>
            <a:ext cx="1320640" cy="2438740"/>
          </a:xfrm>
          <a:prstGeom prst="rect">
            <a:avLst/>
          </a:prstGeom>
        </p:spPr>
      </p:pic>
      <p:pic>
        <p:nvPicPr>
          <p:cNvPr id="154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2202767" y="4097489"/>
            <a:ext cx="1003696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Káº¿t quáº£ hÃ¬nh áº£nh cho vase cartoon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30" y="3281053"/>
            <a:ext cx="2846952" cy="213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57832" y="3156256"/>
            <a:ext cx="812588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898701" y="4621648"/>
            <a:ext cx="812588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31" y="2396200"/>
            <a:ext cx="7018837" cy="33851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042013" y="3429000"/>
            <a:ext cx="3615102" cy="1261858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36">
              <a:buClrTx/>
            </a:pPr>
            <a:r>
              <a:rPr lang="en-US" sz="37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MỪNG </a:t>
            </a:r>
          </a:p>
          <a:p>
            <a:pPr defTabSz="1218936">
              <a:buClrTx/>
            </a:pPr>
            <a:r>
              <a:rPr lang="en-US" sz="37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 NHẬT MẸ</a:t>
            </a:r>
          </a:p>
        </p:txBody>
      </p:sp>
    </p:spTree>
    <p:extLst>
      <p:ext uri="{BB962C8B-B14F-4D97-AF65-F5344CB8AC3E}">
        <p14:creationId xmlns:p14="http://schemas.microsoft.com/office/powerpoint/2010/main" val="1348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5303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5454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5241" y="-2959355"/>
            <a:ext cx="4279779" cy="12188828"/>
          </a:xfrm>
          <a:prstGeom prst="rect">
            <a:avLst/>
          </a:prstGeom>
        </p:spPr>
      </p:pic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-173805" y="4843526"/>
            <a:ext cx="1401025" cy="215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21678" y="2457991"/>
            <a:ext cx="6268708" cy="1354136"/>
          </a:xfrm>
          <a:prstGeom prst="rect">
            <a:avLst/>
          </a:prstGeom>
          <a:noFill/>
        </p:spPr>
        <p:txBody>
          <a:bodyPr wrap="square" lIns="121840" tIns="60920" rIns="121840" bIns="60920" rtlCol="0">
            <a:spAutoFit/>
          </a:bodyPr>
          <a:lstStyle/>
          <a:p>
            <a:pPr marL="0" marR="0" lvl="0" indent="0" algn="ctr" defTabSz="12183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01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5241" y="-2959355"/>
            <a:ext cx="4279779" cy="12188828"/>
          </a:xfrm>
          <a:prstGeom prst="rect">
            <a:avLst/>
          </a:prstGeom>
        </p:spPr>
      </p:pic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-173805" y="4843526"/>
            <a:ext cx="1401025" cy="215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2407" y="2579403"/>
            <a:ext cx="6104009" cy="1231025"/>
          </a:xfrm>
          <a:prstGeom prst="rect">
            <a:avLst/>
          </a:prstGeom>
          <a:noFill/>
        </p:spPr>
        <p:txBody>
          <a:bodyPr wrap="square" lIns="121840" tIns="60920" rIns="121840" bIns="60920" rtlCol="0">
            <a:spAutoFit/>
          </a:bodyPr>
          <a:lstStyle/>
          <a:p>
            <a:pPr marL="0" marR="0" lvl="0" indent="0" algn="ctr" defTabSz="12183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uy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nghiêm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99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5241" y="-2959355"/>
            <a:ext cx="4279779" cy="12188828"/>
          </a:xfrm>
          <a:prstGeom prst="rect">
            <a:avLst/>
          </a:prstGeom>
        </p:spPr>
      </p:pic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-173805" y="4843526"/>
            <a:ext cx="1401025" cy="215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5508" y="2389476"/>
            <a:ext cx="7537581" cy="1354136"/>
          </a:xfrm>
          <a:prstGeom prst="rect">
            <a:avLst/>
          </a:prstGeom>
          <a:noFill/>
        </p:spPr>
        <p:txBody>
          <a:bodyPr wrap="square" lIns="121840" tIns="60920" rIns="121840" bIns="60920" rtlCol="0">
            <a:spAutoFit/>
          </a:bodyPr>
          <a:lstStyle/>
          <a:p>
            <a:pPr marL="0" marR="0" lvl="0" indent="0" algn="ctr" defTabSz="12183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xum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xuê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99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5241" y="-2959355"/>
            <a:ext cx="4279779" cy="12188828"/>
          </a:xfrm>
          <a:prstGeom prst="rect">
            <a:avLst/>
          </a:prstGeom>
        </p:spPr>
      </p:pic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-173805" y="4843526"/>
            <a:ext cx="1401025" cy="215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74409" y="2438959"/>
            <a:ext cx="6379493" cy="1354136"/>
          </a:xfrm>
          <a:prstGeom prst="rect">
            <a:avLst/>
          </a:prstGeom>
          <a:noFill/>
        </p:spPr>
        <p:txBody>
          <a:bodyPr wrap="square" lIns="121840" tIns="60920" rIns="121840" bIns="60920" rtlCol="0">
            <a:spAutoFit/>
          </a:bodyPr>
          <a:lstStyle/>
          <a:p>
            <a:pPr marL="0" marR="0" lvl="0" indent="0" algn="ctr" defTabSz="12183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</a:t>
            </a:r>
            <a:r>
              <a:rPr lang="en-US" sz="8000" b="1" kern="12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ỵ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99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982940" y="-139122"/>
            <a:ext cx="1786719" cy="150049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5868167" y="-129692"/>
            <a:ext cx="1786719" cy="150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025" y="4167712"/>
            <a:ext cx="12187817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2060379" y="889000"/>
            <a:ext cx="6474852" cy="40267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194" y="1184003"/>
            <a:ext cx="2883125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7F6BE3D3-5A37-42F0-BC6D-9FF884E4AB72}"/>
              </a:ext>
            </a:extLst>
          </p:cNvPr>
          <p:cNvSpPr txBox="1"/>
          <p:nvPr/>
        </p:nvSpPr>
        <p:spPr>
          <a:xfrm>
            <a:off x="1572323" y="1725505"/>
            <a:ext cx="7450998" cy="1311411"/>
          </a:xfrm>
          <a:prstGeom prst="rect">
            <a:avLst/>
          </a:prstGeom>
          <a:noFill/>
        </p:spPr>
        <p:txBody>
          <a:bodyPr wrap="none" lIns="91400" tIns="45701" rIns="91400" bIns="45701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altLang="zh-CN" sz="6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站酷快乐体 " panose="0201060003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60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站酷快乐体 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站酷快乐体 " panose="0201060003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60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站酷快乐体 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站酷快乐体 " panose="0201060003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60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站酷快乐体 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站酷快乐体 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站酷快乐体 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站酷快乐体 " panose="02010600030101010101" pitchFamily="2" charset="-122"/>
                <a:cs typeface="Times New Roman" panose="02020603050405020304" pitchFamily="18" charset="0"/>
              </a:rPr>
              <a:t>con</a:t>
            </a:r>
          </a:p>
        </p:txBody>
      </p:sp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="" xmlns:a16="http://schemas.microsoft.com/office/drawing/2014/main" id="{52900350-A3C0-4431-85E6-C05427002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189" y="-1488744"/>
            <a:ext cx="60944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321" numSld="999" showWhenStopped="0">
                <p:cTn id="5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" y="20749"/>
            <a:ext cx="121888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824" y="3449832"/>
            <a:ext cx="1333153" cy="215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2728" y="3587572"/>
            <a:ext cx="1373358" cy="218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73759" y="3018577"/>
            <a:ext cx="2266360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56968" y="5013685"/>
            <a:ext cx="1333153" cy="208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12440" y="4906732"/>
            <a:ext cx="1364894" cy="218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92010" y="4724117"/>
            <a:ext cx="2266360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 l="43329" t="19446"/>
          <a:stretch/>
        </p:blipFill>
        <p:spPr>
          <a:xfrm>
            <a:off x="9533238" y="2132869"/>
            <a:ext cx="3141880" cy="335035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2" name="Google Shape;102;p2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7824" y="3458356"/>
            <a:ext cx="1333153" cy="215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492728" y="3596099"/>
            <a:ext cx="1373358" cy="218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>
            <a:hlinkClick r:id="rId14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73759" y="3027105"/>
            <a:ext cx="2266360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956968" y="5005157"/>
            <a:ext cx="1333153" cy="208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>
            <a:hlinkClick r:id="rId19" action="ppaction://hlinksldjump"/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412440" y="4915256"/>
            <a:ext cx="1364894" cy="218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>
            <a:hlinkClick r:id="rId10" action="ppaction://hlinksldjump"/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292010" y="4732641"/>
            <a:ext cx="2266360" cy="235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/>
          <p:nvPr/>
        </p:nvSpPr>
        <p:spPr>
          <a:xfrm>
            <a:off x="5198106" y="42790"/>
            <a:ext cx="6884103" cy="2090079"/>
          </a:xfrm>
          <a:prstGeom prst="cloudCallout">
            <a:avLst>
              <a:gd name="adj1" fmla="val 20213"/>
              <a:gd name="adj2" fmla="val 90850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Mình tưới chậu hoa nào đây? 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/>
          <p:nvPr/>
        </p:nvSpPr>
        <p:spPr>
          <a:xfrm>
            <a:off x="1954924" y="2197070"/>
            <a:ext cx="7788166" cy="244083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r>
              <a:rPr lang="en-US" sz="11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múa</a:t>
            </a:r>
            <a:r>
              <a:rPr lang="en-US" sz="115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1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xoè</a:t>
            </a:r>
            <a:endParaRPr sz="115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16" name="Google Shape;116;p3">
            <a:hlinkClick r:id="rId4" action="ppaction://hlinksldjump"/>
          </p:cNvPr>
          <p:cNvSpPr/>
          <p:nvPr/>
        </p:nvSpPr>
        <p:spPr>
          <a:xfrm>
            <a:off x="10173843" y="5949280"/>
            <a:ext cx="1625379" cy="72008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>
            <a:hlinkClick r:id="rId4" action="ppaction://hlinksldjump"/>
          </p:cNvPr>
          <p:cNvSpPr/>
          <p:nvPr/>
        </p:nvSpPr>
        <p:spPr>
          <a:xfrm>
            <a:off x="10173843" y="5949280"/>
            <a:ext cx="1625379" cy="72008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4;p3"/>
          <p:cNvSpPr/>
          <p:nvPr/>
        </p:nvSpPr>
        <p:spPr>
          <a:xfrm>
            <a:off x="1954924" y="2197070"/>
            <a:ext cx="7788166" cy="244083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r>
              <a:rPr lang="en-US" sz="11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đoá</a:t>
            </a:r>
            <a:r>
              <a:rPr lang="en-US" sz="115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hoa</a:t>
            </a:r>
            <a:endParaRPr sz="115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>
            <a:hlinkClick r:id="rId4" action="ppaction://hlinksldjump"/>
          </p:cNvPr>
          <p:cNvSpPr/>
          <p:nvPr/>
        </p:nvSpPr>
        <p:spPr>
          <a:xfrm>
            <a:off x="10173843" y="5949280"/>
            <a:ext cx="1625379" cy="72008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4;p3"/>
          <p:cNvSpPr/>
          <p:nvPr/>
        </p:nvSpPr>
        <p:spPr>
          <a:xfrm>
            <a:off x="1466194" y="2197070"/>
            <a:ext cx="9837683" cy="244083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r>
              <a:rPr lang="en-US" sz="115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hoa</a:t>
            </a:r>
            <a:r>
              <a:rPr lang="en-US" sz="115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loa</a:t>
            </a:r>
            <a:r>
              <a:rPr lang="en-US" sz="115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1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kèn</a:t>
            </a:r>
            <a:endParaRPr sz="115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>
            <a:hlinkClick r:id="rId4" action="ppaction://hlinksldjump"/>
          </p:cNvPr>
          <p:cNvSpPr/>
          <p:nvPr/>
        </p:nvSpPr>
        <p:spPr>
          <a:xfrm>
            <a:off x="10173843" y="5949280"/>
            <a:ext cx="1625379" cy="72008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4;p3"/>
          <p:cNvSpPr/>
          <p:nvPr/>
        </p:nvSpPr>
        <p:spPr>
          <a:xfrm>
            <a:off x="1954924" y="2197070"/>
            <a:ext cx="7788166" cy="244083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45681" rIns="91385" bIns="45681" anchor="ctr" anchorCtr="0">
            <a:noAutofit/>
          </a:bodyPr>
          <a:lstStyle/>
          <a:p>
            <a:pPr algn="ctr"/>
            <a:r>
              <a:rPr lang="en-US" sz="115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x</a:t>
            </a:r>
            <a:r>
              <a:rPr lang="en-US" sz="11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oè</a:t>
            </a:r>
            <a:r>
              <a:rPr lang="en-US" sz="115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1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cành</a:t>
            </a:r>
            <a:endParaRPr sz="115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" y="0"/>
            <a:ext cx="12188825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8302083" y="1706880"/>
            <a:ext cx="4160452" cy="51511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8878061" y="127027"/>
            <a:ext cx="2667860" cy="3056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860" y="0"/>
            <a:ext cx="9206283" cy="64536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235191" y="3657600"/>
            <a:ext cx="2616534" cy="3056128"/>
          </a:xfrm>
          <a:prstGeom prst="rect">
            <a:avLst/>
          </a:prstGeom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092454" y="1117600"/>
            <a:ext cx="2479029" cy="2289176"/>
            <a:chOff x="-104055" y="-71834"/>
            <a:chExt cx="3240360" cy="3240360"/>
          </a:xfrm>
        </p:grpSpPr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055" y="-71834"/>
              <a:ext cx="3240360" cy="324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928187" y="825071"/>
              <a:ext cx="1175881" cy="1524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05223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3200" b="1" kern="12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lang="en-US" sz="3200" b="1" kern="12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lang="en-US" sz="32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algn="ctr" defTabSz="905223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32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56707" y="2770057"/>
            <a:ext cx="6784925" cy="307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807" tIns="45959" rIns="91807" bIns="45959">
            <a:spAutoFit/>
          </a:bodyPr>
          <a:lstStyle>
            <a:lvl1pPr defTabSz="906463"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5500" b="1" kern="1200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39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uê</a:t>
            </a:r>
            <a:r>
              <a:rPr lang="en-US" sz="13900" b="1" kern="12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   </a:t>
            </a:r>
            <a:r>
              <a:rPr lang="en-US" sz="13900" b="1" kern="1200" dirty="0" err="1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uy</a:t>
            </a:r>
            <a:endParaRPr lang="en-US" sz="11500" b="1" kern="1200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83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DATA" val="&lt;database version=&quot;11.0&quot;&gt;&lt;object type=&quot;1&quot; unique_id=&quot;10001&quot;&gt;&lt;object type=&quot;2&quot; unique_id=&quot;10080&quot;&gt;&lt;object type=&quot;3&quot; unique_id=&quot;10083&quot;&gt;&lt;property id=&quot;20148&quot; value=&quot;5&quot;/&gt;&lt;property id=&quot;20300&quot; value=&quot;Slide 4&quot;/&gt;&lt;property id=&quot;20307&quot; value=&quot;258&quot;/&gt;&lt;/object&gt;&lt;object type=&quot;3&quot; unique_id=&quot;10084&quot;&gt;&lt;property id=&quot;20148&quot; value=&quot;5&quot;/&gt;&lt;property id=&quot;20300&quot; value=&quot;Slide 5&quot;/&gt;&lt;property id=&quot;20307&quot; value=&quot;259&quot;/&gt;&lt;/object&gt;&lt;object type=&quot;3&quot; unique_id=&quot;10085&quot;&gt;&lt;property id=&quot;20148&quot; value=&quot;5&quot;/&gt;&lt;property id=&quot;20300&quot; value=&quot;Slide 6&quot;/&gt;&lt;property id=&quot;20307&quot; value=&quot;260&quot;/&gt;&lt;/object&gt;&lt;object type=&quot;3&quot; unique_id=&quot;10086&quot;&gt;&lt;property id=&quot;20148&quot; value=&quot;5&quot;/&gt;&lt;property id=&quot;20300&quot; value=&quot;Slide 7&quot;/&gt;&lt;property id=&quot;20307&quot; value=&quot;261&quot;/&gt;&lt;/object&gt;&lt;object type=&quot;3&quot; unique_id=&quot;10087&quot;&gt;&lt;property id=&quot;20148&quot; value=&quot;5&quot;/&gt;&lt;property id=&quot;20300&quot; value=&quot;Slide 8&quot;/&gt;&lt;property id=&quot;20307&quot; value=&quot;262&quot;/&gt;&lt;/object&gt;&lt;object type=&quot;3&quot; unique_id=&quot;10088&quot;&gt;&lt;property id=&quot;20148&quot; value=&quot;5&quot;/&gt;&lt;property id=&quot;20300&quot; value=&quot;Slide 9&quot;/&gt;&lt;property id=&quot;20307&quot; value=&quot;263&quot;/&gt;&lt;/object&gt;&lt;object type=&quot;3&quot; unique_id=&quot;10089&quot;&gt;&lt;property id=&quot;20148&quot; value=&quot;5&quot;/&gt;&lt;property id=&quot;20300&quot; value=&quot;Slide 10&quot;/&gt;&lt;property id=&quot;20307&quot; value=&quot;264&quot;/&gt;&lt;/object&gt;&lt;object type=&quot;3&quot; unique_id=&quot;462877&quot;&gt;&lt;property id=&quot;20148&quot; value=&quot;5&quot;/&gt;&lt;property id=&quot;20300&quot; value=&quot;Slide 1&quot;/&gt;&lt;property id=&quot;20307&quot; value=&quot;266&quot;/&gt;&lt;/object&gt;&lt;object type=&quot;3&quot; unique_id=&quot;462878&quot;&gt;&lt;property id=&quot;20148&quot; value=&quot;5&quot;/&gt;&lt;property id=&quot;20300&quot; value=&quot;Slide 2&quot;/&gt;&lt;property id=&quot;20307&quot; value=&quot;267&quot;/&gt;&lt;/object&gt;&lt;object type=&quot;3&quot; unique_id=&quot;462879&quot;&gt;&lt;property id=&quot;20148&quot; value=&quot;5&quot;/&gt;&lt;property id=&quot;20300&quot; value=&quot;Slide 3&quot;/&gt;&lt;property id=&quot;20307&quot; value=&quot;268&quot;/&gt;&lt;/object&gt;&lt;object type=&quot;3&quot; unique_id=&quot;463235&quot;&gt;&lt;property id=&quot;20148&quot; value=&quot;5&quot;/&gt;&lt;property id=&quot;20300&quot; value=&quot;Slide 11&quot;/&gt;&lt;property id=&quot;20307&quot; value=&quot;269&quot;/&gt;&lt;/object&gt;&lt;object type=&quot;3&quot; unique_id=&quot;463236&quot;&gt;&lt;property id=&quot;20148&quot; value=&quot;5&quot;/&gt;&lt;property id=&quot;20300&quot; value=&quot;Slide 12&quot;/&gt;&lt;property id=&quot;20307&quot; value=&quot;270&quot;/&gt;&lt;/object&gt;&lt;object type=&quot;3&quot; unique_id=&quot;463237&quot;&gt;&lt;property id=&quot;20148&quot; value=&quot;5&quot;/&gt;&lt;property id=&quot;20300&quot; value=&quot;Slide 13&quot;/&gt;&lt;property id=&quot;20307&quot; value=&quot;271&quot;/&gt;&lt;/object&gt;&lt;object type=&quot;3&quot; unique_id=&quot;463239&quot;&gt;&lt;property id=&quot;20148&quot; value=&quot;5&quot;/&gt;&lt;property id=&quot;20300&quot; value=&quot;Slide 15&quot;/&gt;&lt;property id=&quot;20307&quot; value=&quot;273&quot;/&gt;&lt;/object&gt;&lt;object type=&quot;3&quot; unique_id=&quot;463241&quot;&gt;&lt;property id=&quot;20148&quot; value=&quot;5&quot;/&gt;&lt;property id=&quot;20300&quot; value=&quot;Slide 17&quot;/&gt;&lt;property id=&quot;20307&quot; value=&quot;275&quot;/&gt;&lt;/object&gt;&lt;object type=&quot;3&quot; unique_id=&quot;463242&quot;&gt;&lt;property id=&quot;20148&quot; value=&quot;5&quot;/&gt;&lt;property id=&quot;20300&quot; value=&quot;Slide 18&quot;/&gt;&lt;property id=&quot;20307&quot; value=&quot;276&quot;/&gt;&lt;/object&gt;&lt;object type=&quot;3&quot; unique_id=&quot;463243&quot;&gt;&lt;property id=&quot;20148&quot; value=&quot;5&quot;/&gt;&lt;property id=&quot;20300&quot; value=&quot;Slide 19&quot;/&gt;&lt;property id=&quot;20307&quot; value=&quot;277&quot;/&gt;&lt;/object&gt;&lt;object type=&quot;3&quot; unique_id=&quot;463244&quot;&gt;&lt;property id=&quot;20148&quot; value=&quot;5&quot;/&gt;&lt;property id=&quot;20300&quot; value=&quot;Slide 20&quot;/&gt;&lt;property id=&quot;20307&quot; value=&quot;278&quot;/&gt;&lt;/object&gt;&lt;object type=&quot;3&quot; unique_id=&quot;463245&quot;&gt;&lt;property id=&quot;20148&quot; value=&quot;5&quot;/&gt;&lt;property id=&quot;20300&quot; value=&quot;Slide 21&quot;/&gt;&lt;property id=&quot;20307&quot; value=&quot;279&quot;/&gt;&lt;/object&gt;&lt;object type=&quot;3&quot; unique_id=&quot;463246&quot;&gt;&lt;property id=&quot;20148&quot; value=&quot;5&quot;/&gt;&lt;property id=&quot;20300&quot; value=&quot;Slide 22&quot;/&gt;&lt;property id=&quot;20307&quot; value=&quot;280&quot;/&gt;&lt;/object&gt;&lt;object type=&quot;3&quot; unique_id=&quot;463247&quot;&gt;&lt;property id=&quot;20148&quot; value=&quot;5&quot;/&gt;&lt;property id=&quot;20300&quot; value=&quot;Slide 23&quot;/&gt;&lt;property id=&quot;20307&quot; value=&quot;281&quot;/&gt;&lt;/object&gt;&lt;object type=&quot;3&quot; unique_id=&quot;463248&quot;&gt;&lt;property id=&quot;20148&quot; value=&quot;5&quot;/&gt;&lt;property id=&quot;20300&quot; value=&quot;Slide 24&quot;/&gt;&lt;property id=&quot;20307&quot; value=&quot;282&quot;/&gt;&lt;/object&gt;&lt;object type=&quot;3&quot; unique_id=&quot;463249&quot;&gt;&lt;property id=&quot;20148&quot; value=&quot;5&quot;/&gt;&lt;property id=&quot;20300&quot; value=&quot;Slide 25&quot;/&gt;&lt;property id=&quot;20307&quot; value=&quot;283&quot;/&gt;&lt;/object&gt;&lt;object type=&quot;3&quot; unique_id=&quot;463250&quot;&gt;&lt;property id=&quot;20148&quot; value=&quot;5&quot;/&gt;&lt;property id=&quot;20300&quot; value=&quot;Slide 26&quot;/&gt;&lt;property id=&quot;20307&quot; value=&quot;284&quot;/&gt;&lt;/object&gt;&lt;object type=&quot;3&quot; unique_id=&quot;463251&quot;&gt;&lt;property id=&quot;20148&quot; value=&quot;5&quot;/&gt;&lt;property id=&quot;20300&quot; value=&quot;Slide 27&quot;/&gt;&lt;property id=&quot;20307&quot; value=&quot;285&quot;/&gt;&lt;/object&gt;&lt;object type=&quot;3&quot; unique_id=&quot;463252&quot;&gt;&lt;property id=&quot;20148&quot; value=&quot;5&quot;/&gt;&lt;property id=&quot;20300&quot; value=&quot;Slide 28&quot;/&gt;&lt;property id=&quot;20307&quot; value=&quot;286&quot;/&gt;&lt;/object&gt;&lt;object type=&quot;3&quot; unique_id=&quot;463253&quot;&gt;&lt;property id=&quot;20148&quot; value=&quot;5&quot;/&gt;&lt;property id=&quot;20300&quot; value=&quot;Slide 29&quot;/&gt;&lt;property id=&quot;20307&quot; value=&quot;287&quot;/&gt;&lt;/object&gt;&lt;object type=&quot;3&quot; unique_id=&quot;463254&quot;&gt;&lt;property id=&quot;20148&quot; value=&quot;5&quot;/&gt;&lt;property id=&quot;20300&quot; value=&quot;Slide 30&quot;/&gt;&lt;property id=&quot;20307&quot; value=&quot;288&quot;/&gt;&lt;/object&gt;&lt;object type=&quot;3&quot; unique_id=&quot;463256&quot;&gt;&lt;property id=&quot;20148&quot; value=&quot;5&quot;/&gt;&lt;property id=&quot;20300&quot; value=&quot;Slide 32&quot;/&gt;&lt;property id=&quot;20307&quot; value=&quot;290&quot;/&gt;&lt;/object&gt;&lt;object type=&quot;3&quot; unique_id=&quot;463257&quot;&gt;&lt;property id=&quot;20148&quot; value=&quot;5&quot;/&gt;&lt;property id=&quot;20300&quot; value=&quot;Slide 33&quot;/&gt;&lt;property id=&quot;20307&quot; value=&quot;291&quot;/&gt;&lt;/object&gt;&lt;object type=&quot;3&quot; unique_id=&quot;463258&quot;&gt;&lt;property id=&quot;20148&quot; value=&quot;5&quot;/&gt;&lt;property id=&quot;20300&quot; value=&quot;Slide 40&quot;/&gt;&lt;property id=&quot;20307&quot; value=&quot;292&quot;/&gt;&lt;/object&gt;&lt;object type=&quot;3&quot; unique_id=&quot;463368&quot;&gt;&lt;property id=&quot;20148&quot; value=&quot;5&quot;/&gt;&lt;property id=&quot;20300&quot; value=&quot;Slide 14&quot;/&gt;&lt;property id=&quot;20307&quot; value=&quot;293&quot;/&gt;&lt;/object&gt;&lt;object type=&quot;3&quot; unique_id=&quot;463550&quot;&gt;&lt;property id=&quot;20148&quot; value=&quot;5&quot;/&gt;&lt;property id=&quot;20300&quot; value=&quot;Slide 16&quot;/&gt;&lt;property id=&quot;20307&quot; value=&quot;294&quot;/&gt;&lt;/object&gt;&lt;object type=&quot;3&quot; unique_id=&quot;464620&quot;&gt;&lt;property id=&quot;20148&quot; value=&quot;5&quot;/&gt;&lt;property id=&quot;20300&quot; value=&quot;Slide 31&quot;/&gt;&lt;property id=&quot;20307&quot; value=&quot;295&quot;/&gt;&lt;/object&gt;&lt;object type=&quot;3&quot; unique_id=&quot;465484&quot;&gt;&lt;property id=&quot;20148&quot; value=&quot;5&quot;/&gt;&lt;property id=&quot;20300&quot; value=&quot;Slide 34&quot;/&gt;&lt;property id=&quot;20307&quot; value=&quot;296&quot;/&gt;&lt;/object&gt;&lt;object type=&quot;3&quot; unique_id=&quot;465485&quot;&gt;&lt;property id=&quot;20148&quot; value=&quot;5&quot;/&gt;&lt;property id=&quot;20300&quot; value=&quot;Slide 35&quot;/&gt;&lt;property id=&quot;20307&quot; value=&quot;297&quot;/&gt;&lt;/object&gt;&lt;object type=&quot;3&quot; unique_id=&quot;465486&quot;&gt;&lt;property id=&quot;20148&quot; value=&quot;5&quot;/&gt;&lt;property id=&quot;20300&quot; value=&quot;Slide 36&quot;/&gt;&lt;property id=&quot;20307&quot; value=&quot;298&quot;/&gt;&lt;/object&gt;&lt;object type=&quot;3&quot; unique_id=&quot;465487&quot;&gt;&lt;property id=&quot;20148&quot; value=&quot;5&quot;/&gt;&lt;property id=&quot;20300&quot; value=&quot;Slide 37&quot;/&gt;&lt;property id=&quot;20307&quot; value=&quot;302&quot;/&gt;&lt;/object&gt;&lt;object type=&quot;3&quot; unique_id=&quot;465488&quot;&gt;&lt;property id=&quot;20148&quot; value=&quot;5&quot;/&gt;&lt;property id=&quot;20300&quot; value=&quot;Slide 38&quot;/&gt;&lt;property id=&quot;20307&quot; value=&quot;303&quot;/&gt;&lt;/object&gt;&lt;object type=&quot;3&quot; unique_id=&quot;465489&quot;&gt;&lt;property id=&quot;20148&quot; value=&quot;5&quot;/&gt;&lt;property id=&quot;20300&quot; value=&quot;Slide 39&quot;/&gt;&lt;property id=&quot;20307&quot; value=&quot;304&quot;/&gt;&lt;/object&gt;&lt;/object&gt;&lt;object type=&quot;8&quot; unique_id=&quot;1010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299</Words>
  <Application>Microsoft Office PowerPoint</Application>
  <PresentationFormat>Custom</PresentationFormat>
  <Paragraphs>103</Paragraphs>
  <Slides>36</Slides>
  <Notes>17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36</vt:i4>
      </vt:variant>
    </vt:vector>
  </HeadingPairs>
  <TitlesOfParts>
    <vt:vector size="69" baseType="lpstr">
      <vt:lpstr>Malgun Gothic Semilight</vt:lpstr>
      <vt:lpstr>微软雅黑</vt:lpstr>
      <vt:lpstr>宋体</vt:lpstr>
      <vt:lpstr>A3.OpenSansBold-San</vt:lpstr>
      <vt:lpstr>A3.OpenSans-San</vt:lpstr>
      <vt:lpstr>Arial</vt:lpstr>
      <vt:lpstr>Arial-Rounded</vt:lpstr>
      <vt:lpstr>Calibri</vt:lpstr>
      <vt:lpstr>Calibri Light</vt:lpstr>
      <vt:lpstr>HP001</vt:lpstr>
      <vt:lpstr>Lato</vt:lpstr>
      <vt:lpstr>Times New Roman</vt:lpstr>
      <vt:lpstr>VNI-Avo</vt:lpstr>
      <vt:lpstr>李旭科漫画体v1.0</vt:lpstr>
      <vt:lpstr>站酷快乐体 </vt:lpstr>
      <vt:lpstr>Office Theme</vt:lpstr>
      <vt:lpstr>7_Office 主题​​</vt:lpstr>
      <vt:lpstr>1_Office Theme</vt:lpstr>
      <vt:lpstr>Office 主题​​</vt:lpstr>
      <vt:lpstr>9_Office Theme</vt:lpstr>
      <vt:lpstr>Office 主题</vt:lpstr>
      <vt:lpstr>3_Office Theme</vt:lpstr>
      <vt:lpstr>4_Office Theme</vt:lpstr>
      <vt:lpstr>2_Office 主题​​</vt:lpstr>
      <vt:lpstr>5_Office Theme</vt:lpstr>
      <vt:lpstr>7_Office Theme</vt:lpstr>
      <vt:lpstr>13_Office Theme</vt:lpstr>
      <vt:lpstr>12_Office Theme</vt:lpstr>
      <vt:lpstr>1_Office 主题​​</vt:lpstr>
      <vt:lpstr>3_Office 主题​​</vt:lpstr>
      <vt:lpstr>4_Office 主题​​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Le Tien Duat</cp:lastModifiedBy>
  <cp:revision>34</cp:revision>
  <dcterms:created xsi:type="dcterms:W3CDTF">2020-04-07T05:32:56Z</dcterms:created>
  <dcterms:modified xsi:type="dcterms:W3CDTF">2025-02-24T14:04:26Z</dcterms:modified>
</cp:coreProperties>
</file>