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256" r:id="rId3"/>
    <p:sldId id="2721" r:id="rId4"/>
    <p:sldId id="261" r:id="rId5"/>
    <p:sldId id="450" r:id="rId6"/>
    <p:sldId id="364" r:id="rId7"/>
    <p:sldId id="2639" r:id="rId8"/>
    <p:sldId id="2746" r:id="rId9"/>
    <p:sldId id="2747" r:id="rId10"/>
    <p:sldId id="2768" r:id="rId11"/>
    <p:sldId id="2756" r:id="rId12"/>
    <p:sldId id="2757" r:id="rId13"/>
    <p:sldId id="2769" r:id="rId14"/>
    <p:sldId id="2662" r:id="rId15"/>
    <p:sldId id="274" r:id="rId16"/>
    <p:sldId id="2552" r:id="rId17"/>
    <p:sldId id="2530" r:id="rId18"/>
    <p:sldId id="2770" r:id="rId19"/>
    <p:sldId id="2759" r:id="rId20"/>
    <p:sldId id="2771" r:id="rId21"/>
    <p:sldId id="2760" r:id="rId22"/>
    <p:sldId id="2772" r:id="rId23"/>
    <p:sldId id="279" r:id="rId24"/>
    <p:sldId id="2749" r:id="rId25"/>
    <p:sldId id="2752" r:id="rId26"/>
    <p:sldId id="2713" r:id="rId27"/>
    <p:sldId id="2767" r:id="rId28"/>
    <p:sldId id="2682" r:id="rId29"/>
    <p:sldId id="303" r:id="rId30"/>
    <p:sldId id="439" r:id="rId31"/>
    <p:sldId id="259" r:id="rId32"/>
  </p:sldIdLst>
  <p:sldSz cx="9144000" cy="5143500" type="screen16x9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ọng Nghĩa Lê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A850"/>
    <a:srgbClr val="D2232A"/>
    <a:srgbClr val="00A750"/>
    <a:srgbClr val="FEFEFE"/>
    <a:srgbClr val="D7EEDE"/>
    <a:srgbClr val="528FA2"/>
    <a:srgbClr val="B1E0BC"/>
    <a:srgbClr val="05A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7" autoAdjust="0"/>
    <p:restoredTop sz="93471" autoAdjust="0"/>
  </p:normalViewPr>
  <p:slideViewPr>
    <p:cSldViewPr snapToGrid="0">
      <p:cViewPr varScale="1">
        <p:scale>
          <a:sx n="68" d="100"/>
          <a:sy n="68" d="100"/>
        </p:scale>
        <p:origin x="66" y="210"/>
      </p:cViewPr>
      <p:guideLst>
        <p:guide orient="horz" pos="1620"/>
        <p:guide pos="2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95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6954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D49E928-072C-4D81-BB27-B1420ECE5A67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95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6954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656E717-5E27-4924-A33C-7A8145E8A7D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71846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600824B4-07EE-4206-B821-A4950F5538F0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8511B96-7470-443D-8BA8-BFA5D33AFF66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b="1" smtClean="0"/>
              <a:t>Âm: </a:t>
            </a:r>
            <a:r>
              <a:rPr lang="vi-VN" smtClean="0"/>
              <a:t>mỗi tiếng phát ra mà tai có thể nghe được; có cách phát âm giống vần âm trong bài.</a:t>
            </a:r>
            <a:endParaRPr lang="vi-VN" b="1" smtClean="0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FF2EA964-6D27-4E36-8624-C5000CD8DC4A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06AB97DC-D88A-45B5-A3B6-09FFEEDACCF9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/>
              <a:t>Cá trắm: </a:t>
            </a:r>
            <a:r>
              <a:rPr lang="en-US" smtClean="0"/>
              <a:t>cá sống ở n</a:t>
            </a:r>
            <a:r>
              <a:rPr lang="vi-VN" smtClean="0"/>
              <a:t>ước ngọt, thân tròn, dài vảy to, ăn thực vật và ốc.</a:t>
            </a:r>
            <a:endParaRPr lang="vi-VN" b="1" smtClean="0"/>
          </a:p>
          <a:p>
            <a:pPr>
              <a:spcBef>
                <a:spcPct val="0"/>
              </a:spcBef>
            </a:pPr>
            <a:r>
              <a:rPr lang="vi-VN" b="1" smtClean="0"/>
              <a:t>Nấm mối: </a:t>
            </a:r>
            <a:r>
              <a:rPr lang="vi-VN" smtClean="0"/>
              <a:t>loài nấm chỉ xuất hiện ở nơi có nhiều mối sinh sống.</a:t>
            </a:r>
            <a:endParaRPr lang="vi-VN" b="1" smtClean="0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7419EA9A-8D7D-46FE-80D8-55AD9ED8221F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FE178A61-F0F9-4D38-A363-37B3058025F4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7A8F702-6E34-445F-BDA3-951F48EEFE79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534C8995-7357-493C-8F45-CE02E064AB87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023D15EA-CB9B-4577-A457-8115104C5319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b="1" smtClean="0"/>
              <a:t>Rau sam: </a:t>
            </a:r>
            <a:r>
              <a:rPr lang="vi-VN" smtClean="0"/>
              <a:t>cây mọc dại, có vị chua, làm thuốc trị bệnh.</a:t>
            </a:r>
            <a:endParaRPr lang="vi-VN" b="1" smtClean="0"/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0C8612C8-137D-4D5C-B9C9-3201F6104181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730F551C-B3C9-4D2C-93FE-A197FC84A6C2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i="1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8E9622A-73C1-4885-8E14-50424C540DBE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753750D2-CB8F-42C7-837C-9583E3F2B7EC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0BB15BBD-F44D-4088-A05D-5D634B28FD8D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0F1E2CE-361D-4C9B-AEEF-60E53FC64F67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DB431C20-C5C9-468D-A906-A048FA13EC57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EC8EFA4B-7DEF-4251-9F44-7D36787A3831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86E2E5F3-331F-4A5F-8969-B926F8A3554F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6FA57A12-4EE6-487E-A09A-0EA377DE3056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b="1" smtClean="0"/>
              <a:t>Am: </a:t>
            </a:r>
            <a:r>
              <a:rPr lang="vi-VN" smtClean="0"/>
              <a:t>chùa, miếu nhỏ thờ thần, phật; có cách phát âm giống vần </a:t>
            </a:r>
            <a:r>
              <a:rPr lang="vi-VN" i="1" smtClean="0"/>
              <a:t>am </a:t>
            </a:r>
            <a:r>
              <a:rPr lang="vi-VN" smtClean="0"/>
              <a:t>trong bài.</a:t>
            </a:r>
            <a:endParaRPr lang="vi-VN" b="1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2D96329-9D59-4725-97BE-76E402EB3AF0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2E14F940-BFA7-4317-AB17-FBC1A691C8DF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4D0CC817-A417-4794-8989-A6DD11E0EC3E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DCEAC33-819B-455C-BA6B-44E095985A3E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26DD26A-DFFA-4C4C-8BCA-6C738F6711AD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39E31-C9E6-444A-B08C-6BA34D94B175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6B892-2F79-4A03-AD3F-1126651561F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7512E-2158-4CD7-BEB5-752BA09EA13F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FA401-1045-4681-A1E4-3276CE9031C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CAA70-3F2A-4A44-B678-FDB8BF6FE95E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9BF51-A4DD-4601-8EBA-4255AB54E11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A6DFA-9517-42C2-90A5-5ED7DDF190E5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30C76-1D48-4577-BC0E-AEDFB5E50F8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D870F-F979-4CEB-9720-0EAC19C2CE85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84548-D1C9-40F4-AFFB-22DF82B5CFE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th-TH" noProof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th-TH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03776-F37B-4578-B490-F311D59A296F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F4314-9DC8-476E-9953-B39575328A9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th-TH" noProof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th-TH" noProof="0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th-TH" noProof="0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th-TH" noProof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th-TH" noProof="0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th-TH" noProof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B7B07-222A-47B1-893D-8C9215E61FF8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0E0BE-1D59-44F4-A310-7704C94F827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2AD5C-1B5B-4C3D-B822-BBF7CCE9E3A7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0CEA1-0122-450D-AB6C-DB2CDC17BCF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0630C-AD63-4B0B-ACF6-CB5FCE46A24D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14459-CCAB-463B-9FAA-A31F227CAF1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D186B-3CFA-4D70-9A57-C3554F51D641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54DEA-8A80-4C86-8B95-5E80484BAFF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729F3-680A-412C-84BA-D4F9946F4FAE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7CB40-555A-4991-99D0-FB3AB5033BD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6954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2A9EBD-67D4-4BDA-981F-FBF417153648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6954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6954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55F361-6A3E-43B8-AF5B-7241BE85F58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 userDrawn="1"/>
        </p:nvPicPr>
        <p:blipFill>
          <a:blip r:embed="rId46"/>
          <a:srcRect/>
          <a:stretch>
            <a:fillRect/>
          </a:stretch>
        </p:blipFill>
        <p:spPr bwMode="auto">
          <a:xfrm>
            <a:off x="0" y="3175"/>
            <a:ext cx="914558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6" r:id="rId2"/>
    <p:sldLayoutId id="2147483725" r:id="rId3"/>
    <p:sldLayoutId id="2147483724" r:id="rId4"/>
    <p:sldLayoutId id="2147483723" r:id="rId5"/>
    <p:sldLayoutId id="2147483722" r:id="rId6"/>
    <p:sldLayoutId id="2147483721" r:id="rId7"/>
    <p:sldLayoutId id="2147483720" r:id="rId8"/>
    <p:sldLayoutId id="2147483719" r:id="rId9"/>
    <p:sldLayoutId id="2147483718" r:id="rId10"/>
    <p:sldLayoutId id="2147483717" r:id="rId11"/>
    <p:sldLayoutId id="2147483716" r:id="rId12"/>
    <p:sldLayoutId id="2147483715" r:id="rId13"/>
    <p:sldLayoutId id="2147483714" r:id="rId14"/>
    <p:sldLayoutId id="2147483713" r:id="rId15"/>
    <p:sldLayoutId id="2147483712" r:id="rId16"/>
    <p:sldLayoutId id="2147483711" r:id="rId17"/>
    <p:sldLayoutId id="2147483710" r:id="rId18"/>
    <p:sldLayoutId id="2147483709" r:id="rId19"/>
    <p:sldLayoutId id="2147483708" r:id="rId20"/>
    <p:sldLayoutId id="2147483707" r:id="rId21"/>
    <p:sldLayoutId id="2147483706" r:id="rId22"/>
    <p:sldLayoutId id="2147483705" r:id="rId23"/>
    <p:sldLayoutId id="2147483704" r:id="rId24"/>
    <p:sldLayoutId id="2147483703" r:id="rId25"/>
    <p:sldLayoutId id="2147483702" r:id="rId26"/>
    <p:sldLayoutId id="2147483701" r:id="rId27"/>
    <p:sldLayoutId id="2147483700" r:id="rId28"/>
    <p:sldLayoutId id="2147483699" r:id="rId29"/>
    <p:sldLayoutId id="2147483698" r:id="rId30"/>
    <p:sldLayoutId id="2147483697" r:id="rId31"/>
    <p:sldLayoutId id="2147483696" r:id="rId32"/>
    <p:sldLayoutId id="2147483695" r:id="rId33"/>
    <p:sldLayoutId id="2147483694" r:id="rId34"/>
    <p:sldLayoutId id="2147483693" r:id="rId35"/>
    <p:sldLayoutId id="2147483692" r:id="rId36"/>
    <p:sldLayoutId id="2147483691" r:id="rId37"/>
    <p:sldLayoutId id="2147483690" r:id="rId38"/>
    <p:sldLayoutId id="2147483689" r:id="rId39"/>
    <p:sldLayoutId id="2147483688" r:id="rId40"/>
    <p:sldLayoutId id="2147483687" r:id="rId41"/>
    <p:sldLayoutId id="2147483686" r:id="rId42"/>
    <p:sldLayoutId id="2147483685" r:id="rId43"/>
    <p:sldLayoutId id="2147483684" r:id="rId44"/>
  </p:sldLayoutIdLst>
  <p:txStyles>
    <p:titleStyle>
      <a:lvl1pPr algn="ctr" defTabSz="341313" rtl="0" fontAlgn="base"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1313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2pPr>
      <a:lvl3pPr algn="ctr" defTabSz="341313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3pPr>
      <a:lvl4pPr algn="ctr" defTabSz="341313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4pPr>
      <a:lvl5pPr algn="ctr" defTabSz="341313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5pPr>
      <a:lvl6pPr marL="457200" algn="ctr" defTabSz="341313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6pPr>
      <a:lvl7pPr marL="914400" algn="ctr" defTabSz="341313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7pPr>
      <a:lvl8pPr marL="1371600" algn="ctr" defTabSz="341313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8pPr>
      <a:lvl9pPr marL="1828800" algn="ctr" defTabSz="341313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Calibri" pitchFamily="34" charset="0"/>
        </a:defRPr>
      </a:lvl9pPr>
    </p:titleStyle>
    <p:bodyStyle>
      <a:lvl1pPr marL="127000" indent="-127000" algn="l" defTabSz="341313" rtl="0" fontAlgn="base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7813" indent="-106363" algn="l" defTabSz="341313" rtl="0" fontAlgn="base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27038" indent="-84138" algn="l" defTabSz="341313" rtl="0" fontAlgn="base">
        <a:spcBef>
          <a:spcPct val="20000"/>
        </a:spcBef>
        <a:spcAft>
          <a:spcPct val="0"/>
        </a:spcAft>
        <a:buFont typeface="Arial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488" indent="-84138" algn="l" defTabSz="341313" rtl="0" fontAlgn="base">
        <a:spcBef>
          <a:spcPct val="20000"/>
        </a:spcBef>
        <a:spcAft>
          <a:spcPct val="0"/>
        </a:spcAft>
        <a:buFont typeface="Arial" charset="0"/>
        <a:buChar char="–"/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769938" indent="-84138" algn="l" defTabSz="341313" rtl="0" fontAlgn="base">
        <a:spcBef>
          <a:spcPct val="20000"/>
        </a:spcBef>
        <a:spcAft>
          <a:spcPct val="0"/>
        </a:spcAft>
        <a:buFont typeface="Arial" charset="0"/>
        <a:buChar char="»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11.png"/><Relationship Id="rId9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/>
          </p:cNvPicPr>
          <p:nvPr/>
        </p:nvPicPr>
        <p:blipFill>
          <a:blip r:embed="rId4"/>
          <a:srcRect l="-3447" r="57471"/>
          <a:stretch>
            <a:fillRect/>
          </a:stretch>
        </p:blipFill>
        <p:spPr bwMode="auto">
          <a:xfrm>
            <a:off x="296863" y="1828800"/>
            <a:ext cx="1455737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">
            <a:extLst/>
          </p:cNvPr>
          <p:cNvSpPr txBox="1"/>
          <p:nvPr/>
        </p:nvSpPr>
        <p:spPr>
          <a:xfrm>
            <a:off x="3289300" y="431800"/>
            <a:ext cx="366318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CHỦ </a:t>
            </a:r>
            <a:r>
              <a:rPr lang="en-US" sz="3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ĐỀ </a:t>
            </a:r>
            <a:r>
              <a:rPr lang="en-US" sz="30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US" sz="30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ƯỚC MƠ</a:t>
            </a:r>
            <a:endParaRPr lang="en-US" sz="3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1">
            <a:extLst/>
          </p:cNvPr>
          <p:cNvSpPr txBox="1"/>
          <p:nvPr/>
        </p:nvSpPr>
        <p:spPr>
          <a:xfrm>
            <a:off x="3260725" y="1255713"/>
            <a:ext cx="5182829" cy="12926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en-US" sz="4800" b="1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ieâc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uoâc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öôc</a:t>
            </a:r>
            <a:endParaRPr lang="en-GB" sz="4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52482" y="2439959"/>
            <a:ext cx="3193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S/160</a:t>
            </a:r>
            <a:endParaRPr lang="en-US" sz="6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79875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">
            <a:extLst/>
          </p:cNvPr>
          <p:cNvSpPr/>
          <p:nvPr/>
        </p:nvSpPr>
        <p:spPr>
          <a:xfrm>
            <a:off x="1878013" y="752475"/>
            <a:ext cx="5387975" cy="3919538"/>
          </a:xfrm>
          <a:prstGeom prst="rect">
            <a:avLst/>
          </a:prstGeom>
          <a:solidFill>
            <a:srgbClr val="FAFFFA"/>
          </a:solidFill>
          <a:ln>
            <a:solidFill>
              <a:srgbClr val="FA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954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4790"/>
          </a:p>
        </p:txBody>
      </p:sp>
      <p:pic>
        <p:nvPicPr>
          <p:cNvPr id="79877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7575" y="1081088"/>
            <a:ext cx="4598988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>
            <a:extLst/>
          </p:cNvPr>
          <p:cNvSpPr txBox="1"/>
          <p:nvPr/>
        </p:nvSpPr>
        <p:spPr>
          <a:xfrm>
            <a:off x="2641600" y="1236663"/>
            <a:ext cx="4006850" cy="938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912813">
              <a:buClr>
                <a:srgbClr val="000000"/>
              </a:buClr>
            </a:pPr>
            <a:r>
              <a:rPr lang="vi-VN" sz="5500" i="1">
                <a:solidFill>
                  <a:srgbClr val="385723"/>
                </a:solidFill>
                <a:ea typeface="Lato"/>
                <a:cs typeface="Lato"/>
                <a:sym typeface="Arial" charset="0"/>
              </a:rPr>
              <a:t>Ư-ơ-cờ-ươc</a:t>
            </a:r>
            <a:endParaRPr lang="en-GB" sz="5500" i="1">
              <a:solidFill>
                <a:srgbClr val="385723"/>
              </a:solidFill>
              <a:latin typeface="Calibri" pitchFamily="34" charset="0"/>
              <a:ea typeface="Lato"/>
              <a:cs typeface="Lato"/>
              <a:sym typeface="Arial" charset="0"/>
            </a:endParaRPr>
          </a:p>
        </p:txBody>
      </p:sp>
      <p:sp>
        <p:nvSpPr>
          <p:cNvPr id="10" name="Viết thường">
            <a:extLst/>
          </p:cNvPr>
          <p:cNvSpPr txBox="1"/>
          <p:nvPr/>
        </p:nvSpPr>
        <p:spPr>
          <a:xfrm>
            <a:off x="2152650" y="2297113"/>
            <a:ext cx="2876550" cy="15684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9600" b="1" kern="0" dirty="0">
                <a:solidFill>
                  <a:srgbClr val="05B59D"/>
                </a:solidFill>
                <a:latin typeface="+mn-lt"/>
                <a:cs typeface="Lato" panose="020F0502020204030203" pitchFamily="34" charset="0"/>
                <a:sym typeface="Arial"/>
              </a:rPr>
              <a:t>ươc</a:t>
            </a:r>
            <a:endParaRPr lang="en-GB" sz="9600" b="1" kern="0" dirty="0">
              <a:solidFill>
                <a:srgbClr val="05B59D"/>
              </a:solidFill>
              <a:latin typeface="+mn-lt"/>
              <a:cs typeface="Lato" panose="020F0502020204030203" pitchFamily="34" charset="0"/>
              <a:sym typeface="Arial"/>
            </a:endParaRPr>
          </a:p>
        </p:txBody>
      </p:sp>
      <p:sp>
        <p:nvSpPr>
          <p:cNvPr id="14" name="Viết tay">
            <a:extLst/>
          </p:cNvPr>
          <p:cNvSpPr txBox="1"/>
          <p:nvPr/>
        </p:nvSpPr>
        <p:spPr>
          <a:xfrm>
            <a:off x="4757738" y="2593975"/>
            <a:ext cx="2019300" cy="147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9000" kern="0" dirty="0">
                <a:latin typeface="HP001 4 hàng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ươc</a:t>
            </a:r>
            <a:endParaRPr lang="en-GB" sz="9000" kern="0" dirty="0">
              <a:latin typeface="HP001 4 hàng" pitchFamily="34" charset="0"/>
              <a:ea typeface="HP001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/>
          </p:cNvPr>
          <p:cNvSpPr/>
          <p:nvPr/>
        </p:nvSpPr>
        <p:spPr>
          <a:xfrm>
            <a:off x="2420938" y="1071563"/>
            <a:ext cx="4302125" cy="2863850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anchor="ctr"/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cs typeface="+mn-cs"/>
              <a:sym typeface="Arial"/>
            </a:endParaRPr>
          </a:p>
        </p:txBody>
      </p:sp>
      <p:sp>
        <p:nvSpPr>
          <p:cNvPr id="11" name="TextBox 1">
            <a:extLst/>
          </p:cNvPr>
          <p:cNvSpPr txBox="1"/>
          <p:nvPr/>
        </p:nvSpPr>
        <p:spPr>
          <a:xfrm>
            <a:off x="2686050" y="1208088"/>
            <a:ext cx="3771900" cy="2092325"/>
          </a:xfrm>
          <a:prstGeom prst="rect">
            <a:avLst/>
          </a:prstGeom>
          <a:solidFill>
            <a:srgbClr val="BAE4CA"/>
          </a:solidFill>
          <a:ln>
            <a:noFill/>
          </a:ln>
        </p:spPr>
        <p:txBody>
          <a:bodyPr>
            <a:spAutoFit/>
          </a:bodyPr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13000" kern="0" dirty="0">
                <a:solidFill>
                  <a:srgbClr val="D2232A"/>
                </a:solidFill>
                <a:latin typeface="+mn-lt"/>
                <a:cs typeface="Lato" panose="020F0502020204030203" pitchFamily="34" charset="0"/>
                <a:sym typeface="Arial"/>
              </a:rPr>
              <a:t>ươc</a:t>
            </a:r>
            <a:endParaRPr lang="en-GB" sz="13000" kern="0" dirty="0">
              <a:solidFill>
                <a:srgbClr val="D2232A"/>
              </a:solidFill>
              <a:latin typeface="+mn-lt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81925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Tiếng Việt 1</a:t>
            </a:r>
            <a:endParaRPr lang="vi-VN">
              <a:solidFill>
                <a:prstClr val="white"/>
              </a:solidFill>
            </a:endParaRPr>
          </a:p>
        </p:txBody>
      </p:sp>
      <p:pic>
        <p:nvPicPr>
          <p:cNvPr id="83971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Rectangle 1"/>
          <p:cNvSpPr>
            <a:spLocks noChangeArrowheads="1"/>
          </p:cNvSpPr>
          <p:nvPr/>
        </p:nvSpPr>
        <p:spPr bwMode="auto">
          <a:xfrm>
            <a:off x="1276350" y="547688"/>
            <a:ext cx="1717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5400" dirty="0">
                <a:solidFill>
                  <a:srgbClr val="D2232A"/>
                </a:solidFill>
                <a:ea typeface="Arial-SGK-TV"/>
                <a:cs typeface="Arial-SGK-TV"/>
              </a:rPr>
              <a:t>ươc</a:t>
            </a:r>
            <a:endParaRPr lang="en-US" sz="5400" dirty="0">
              <a:solidFill>
                <a:srgbClr val="D2232A"/>
              </a:solidFill>
              <a:latin typeface="Calibri" pitchFamily="34" charset="0"/>
              <a:ea typeface="Arial-SGK-TV"/>
              <a:cs typeface="Arial-SGK-TV"/>
            </a:endParaRPr>
          </a:p>
        </p:txBody>
      </p:sp>
      <p:sp>
        <p:nvSpPr>
          <p:cNvPr id="16" name="Rectangle 1">
            <a:extLst/>
          </p:cNvPr>
          <p:cNvSpPr/>
          <p:nvPr/>
        </p:nvSpPr>
        <p:spPr bwMode="auto">
          <a:xfrm>
            <a:off x="149225" y="1712913"/>
            <a:ext cx="1871663" cy="1104900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d</a:t>
            </a:r>
            <a:endParaRPr lang="en-US" sz="5400" dirty="0">
              <a:solidFill>
                <a:prstClr val="black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7" name="Rectangle 2">
            <a:extLst/>
          </p:cNvPr>
          <p:cNvSpPr/>
          <p:nvPr/>
        </p:nvSpPr>
        <p:spPr bwMode="auto">
          <a:xfrm>
            <a:off x="2114550" y="1712913"/>
            <a:ext cx="1897063" cy="1106487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dirty="0">
                <a:solidFill>
                  <a:srgbClr val="D2232A"/>
                </a:solidFill>
                <a:latin typeface="Calibri" panose="020F0502020204030204"/>
                <a:cs typeface="Arial" panose="020B0604020202020204" pitchFamily="34" charset="0"/>
              </a:rPr>
              <a:t>ươc</a:t>
            </a:r>
            <a:endParaRPr lang="en-US" sz="5400" dirty="0">
              <a:solidFill>
                <a:srgbClr val="D2232A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3">
            <a:extLst/>
          </p:cNvPr>
          <p:cNvSpPr/>
          <p:nvPr/>
        </p:nvSpPr>
        <p:spPr bwMode="auto">
          <a:xfrm>
            <a:off x="149225" y="2873375"/>
            <a:ext cx="3862388" cy="927100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5400" dirty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rPr>
              <a:t>d</a:t>
            </a:r>
            <a:r>
              <a:rPr lang="vi-VN" sz="5400" dirty="0">
                <a:solidFill>
                  <a:srgbClr val="D2232A"/>
                </a:solidFill>
                <a:ea typeface="Arial-SGK-TV"/>
                <a:cs typeface="Arial-SGK-TV"/>
              </a:rPr>
              <a:t>ược</a:t>
            </a:r>
            <a:endParaRPr lang="en-US" sz="5400" dirty="0">
              <a:solidFill>
                <a:srgbClr val="D2232A"/>
              </a:solidFill>
              <a:ea typeface="Arial-SGK-TV"/>
              <a:cs typeface="Arial-SGK-TV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710238" y="3900488"/>
            <a:ext cx="32099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5400" dirty="0">
                <a:solidFill>
                  <a:srgbClr val="000000"/>
                </a:solidFill>
                <a:ea typeface="Arial-SGK-TV"/>
                <a:cs typeface="Arial-SGK-TV"/>
              </a:rPr>
              <a:t>d</a:t>
            </a:r>
            <a:r>
              <a:rPr lang="vi-VN" sz="5400" dirty="0">
                <a:solidFill>
                  <a:srgbClr val="D2232A"/>
                </a:solidFill>
                <a:ea typeface="Arial-SGK-TV"/>
                <a:cs typeface="Arial-SGK-TV"/>
              </a:rPr>
              <a:t>ược </a:t>
            </a:r>
            <a:r>
              <a:rPr lang="vi-VN" sz="5400" dirty="0">
                <a:ea typeface="Arial-SGK-TV"/>
                <a:cs typeface="Arial-SGK-TV"/>
              </a:rPr>
              <a:t>sĩ</a:t>
            </a:r>
            <a:endParaRPr lang="en-US" sz="5400" dirty="0">
              <a:latin typeface="Calibri" pitchFamily="34" charset="0"/>
              <a:ea typeface="Arial-SGK-TV"/>
              <a:cs typeface="Arial-SGK-TV"/>
            </a:endParaRPr>
          </a:p>
          <a:p>
            <a:pPr algn="ctr"/>
            <a:endParaRPr lang="en-US" sz="5400" dirty="0">
              <a:solidFill>
                <a:srgbClr val="D2232A"/>
              </a:solidFill>
              <a:latin typeface="Calibri" pitchFamily="34" charset="0"/>
              <a:ea typeface="Arial-SGK-TV"/>
              <a:cs typeface="Arial-SGK-TV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5038" y="622300"/>
            <a:ext cx="41656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/>
      <p:bldP spid="16" grpId="0" animBg="1"/>
      <p:bldP spid="17" grpId="0" animBg="1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86019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Rectangle 1"/>
          <p:cNvSpPr>
            <a:spLocks noChangeArrowheads="1"/>
          </p:cNvSpPr>
          <p:nvPr/>
        </p:nvSpPr>
        <p:spPr bwMode="auto">
          <a:xfrm>
            <a:off x="2833688" y="30163"/>
            <a:ext cx="34766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4200">
                <a:solidFill>
                  <a:srgbClr val="D2232A"/>
                </a:solidFill>
                <a:ea typeface="Arial-SGK-TV"/>
                <a:cs typeface="Arial-SGK-TV"/>
              </a:rPr>
              <a:t>iêc uôc ươc</a:t>
            </a:r>
            <a:endParaRPr lang="en-US" sz="4200">
              <a:solidFill>
                <a:srgbClr val="D2232A"/>
              </a:solidFill>
              <a:latin typeface="Calibri" pitchFamily="34" charset="0"/>
              <a:ea typeface="Arial-SGK-TV"/>
              <a:cs typeface="Arial-SGK-TV"/>
            </a:endParaRPr>
          </a:p>
        </p:txBody>
      </p:sp>
      <p:grpSp>
        <p:nvGrpSpPr>
          <p:cNvPr id="86021" name="Group 1"/>
          <p:cNvGrpSpPr>
            <a:grpSpLocks/>
          </p:cNvGrpSpPr>
          <p:nvPr/>
        </p:nvGrpSpPr>
        <p:grpSpPr bwMode="auto">
          <a:xfrm>
            <a:off x="3473450" y="960438"/>
            <a:ext cx="2197100" cy="1063625"/>
            <a:chOff x="3304208" y="1051387"/>
            <a:chExt cx="2197417" cy="1064298"/>
          </a:xfrm>
        </p:grpSpPr>
        <p:sp>
          <p:nvSpPr>
            <p:cNvPr id="26" name="Rectangle 2">
              <a:extLst/>
            </p:cNvPr>
            <p:cNvSpPr/>
            <p:nvPr/>
          </p:nvSpPr>
          <p:spPr>
            <a:xfrm>
              <a:off x="3304208" y="1051387"/>
              <a:ext cx="1060603" cy="503555"/>
            </a:xfrm>
            <a:prstGeom prst="rect">
              <a:avLst/>
            </a:prstGeom>
            <a:solidFill>
              <a:srgbClr val="B1DFC2"/>
            </a:solidFill>
            <a:ln w="19050">
              <a:solidFill>
                <a:srgbClr val="BAD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9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3200" dirty="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x</a:t>
              </a:r>
              <a:endParaRPr lang="en-US" sz="3200" dirty="0">
                <a:solidFill>
                  <a:schemeClr val="tx1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27" name="Rectangle 3">
              <a:extLst/>
            </p:cNvPr>
            <p:cNvSpPr/>
            <p:nvPr/>
          </p:nvSpPr>
          <p:spPr>
            <a:xfrm>
              <a:off x="4429908" y="1051387"/>
              <a:ext cx="1071717" cy="506732"/>
            </a:xfrm>
            <a:prstGeom prst="rect">
              <a:avLst/>
            </a:prstGeom>
            <a:solidFill>
              <a:srgbClr val="B1DFC2"/>
            </a:solidFill>
            <a:ln w="19050">
              <a:solidFill>
                <a:srgbClr val="BAD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9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3200" dirty="0">
                  <a:solidFill>
                    <a:srgbClr val="D2232A"/>
                  </a:solidFill>
                  <a:cs typeface="Arial-SGK-TV" pitchFamily="2" charset="0"/>
                </a:rPr>
                <a:t>iêc</a:t>
              </a:r>
              <a:endParaRPr lang="en-US" sz="3200" dirty="0">
                <a:solidFill>
                  <a:srgbClr val="D2232A"/>
                </a:solidFill>
                <a:cs typeface="Arial-SGK-TV" pitchFamily="2" charset="0"/>
              </a:endParaRPr>
            </a:p>
          </p:txBody>
        </p:sp>
        <p:sp>
          <p:nvSpPr>
            <p:cNvPr id="28" name="Rectangle 4">
              <a:extLst/>
            </p:cNvPr>
            <p:cNvSpPr/>
            <p:nvPr/>
          </p:nvSpPr>
          <p:spPr>
            <a:xfrm>
              <a:off x="3304208" y="1612129"/>
              <a:ext cx="2197417" cy="503556"/>
            </a:xfrm>
            <a:prstGeom prst="rect">
              <a:avLst/>
            </a:prstGeom>
            <a:solidFill>
              <a:srgbClr val="B1DFC2"/>
            </a:solidFill>
            <a:ln w="19050">
              <a:solidFill>
                <a:srgbClr val="BAD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  <a:ea typeface="Arial-SGK-TV"/>
                  <a:cs typeface="Arial-SGK-TV"/>
                </a:rPr>
                <a:t>X</a:t>
              </a:r>
              <a:r>
                <a:rPr lang="vi-VN" sz="3200">
                  <a:solidFill>
                    <a:srgbClr val="C00000"/>
                  </a:solidFill>
                  <a:ea typeface="Arial-SGK-TV"/>
                  <a:cs typeface="Arial-SGK-TV"/>
                </a:rPr>
                <a:t>iếc</a:t>
              </a:r>
              <a:endParaRPr lang="en-US" sz="3200">
                <a:solidFill>
                  <a:srgbClr val="C00000"/>
                </a:solidFill>
                <a:latin typeface="VNI-Avo" pitchFamily="2" charset="0"/>
                <a:ea typeface="Arial-SGK-TV"/>
                <a:cs typeface="Arial-SGK-TV"/>
              </a:endParaRPr>
            </a:p>
          </p:txBody>
        </p:sp>
      </p:grpSp>
      <p:sp>
        <p:nvSpPr>
          <p:cNvPr id="86022" name="Rectangle 7"/>
          <p:cNvSpPr>
            <a:spLocks noChangeArrowheads="1"/>
          </p:cNvSpPr>
          <p:nvPr/>
        </p:nvSpPr>
        <p:spPr bwMode="auto">
          <a:xfrm>
            <a:off x="4705350" y="4275138"/>
            <a:ext cx="1127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>
                <a:latin typeface="VNI-Avo" pitchFamily="2" charset="0"/>
                <a:ea typeface="Arial-SGK-TV"/>
                <a:cs typeface="Arial-SGK-TV"/>
              </a:rPr>
              <a:t>ù</a:t>
            </a:r>
          </a:p>
        </p:txBody>
      </p:sp>
      <p:sp>
        <p:nvSpPr>
          <p:cNvPr id="86023" name="Rectangle 9"/>
          <p:cNvSpPr>
            <a:spLocks noChangeArrowheads="1"/>
          </p:cNvSpPr>
          <p:nvPr/>
        </p:nvSpPr>
        <p:spPr bwMode="auto">
          <a:xfrm>
            <a:off x="7264400" y="4298950"/>
            <a:ext cx="460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>
                <a:latin typeface="VNI-Avo" pitchFamily="2" charset="0"/>
                <a:ea typeface="Arial-SGK-TV"/>
                <a:cs typeface="Arial-SGK-TV"/>
              </a:rPr>
              <a:t>ù</a:t>
            </a:r>
          </a:p>
        </p:txBody>
      </p:sp>
      <p:pic>
        <p:nvPicPr>
          <p:cNvPr id="8602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" y="2233613"/>
            <a:ext cx="2643188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33688" y="2216150"/>
            <a:ext cx="245427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75" y="2024063"/>
            <a:ext cx="262255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738689" y="1733928"/>
            <a:ext cx="11641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600">
                <a:latin typeface="Arial-Rounded"/>
                <a:ea typeface="Arial-Rounded"/>
                <a:cs typeface="Arial-Rounded"/>
              </a:rPr>
              <a:t>Viết</a:t>
            </a:r>
          </a:p>
        </p:txBody>
      </p:sp>
      <p:pic>
        <p:nvPicPr>
          <p:cNvPr id="88067" name="Kí hiệu sách - viế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0149" y="843271"/>
            <a:ext cx="1798540" cy="246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89091" name="Kí hiệu sách - viế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2936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4788" y="357188"/>
            <a:ext cx="3654425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562350" y="465138"/>
            <a:ext cx="2019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VNI-Avo" pitchFamily="2" charset="0"/>
              </a:rPr>
              <a:t>Tö theá vieát</a:t>
            </a:r>
            <a:endParaRPr lang="vi-VN" sz="2400" b="1"/>
          </a:p>
        </p:txBody>
      </p:sp>
      <p:pic>
        <p:nvPicPr>
          <p:cNvPr id="89094" name="Picture 2"/>
          <p:cNvPicPr>
            <a:picLocks noChangeAspect="1"/>
          </p:cNvPicPr>
          <p:nvPr/>
        </p:nvPicPr>
        <p:blipFill>
          <a:blip r:embed="rId6"/>
          <a:srcRect b="6927"/>
          <a:stretch>
            <a:fillRect/>
          </a:stretch>
        </p:blipFill>
        <p:spPr bwMode="auto">
          <a:xfrm>
            <a:off x="2979738" y="1238250"/>
            <a:ext cx="3184525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91139" name="Kí hiệu sách - viết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5" y="622300"/>
            <a:ext cx="2936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HỮ VIẾT MẪU LỚP 1 - CTST - IÊ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377" y="622300"/>
            <a:ext cx="8180569" cy="366351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VIẾT MẪU LỚP 1 - CTST - XIẾ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198" y="146585"/>
            <a:ext cx="6537079" cy="365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93187" name="Kí hiệu sách - viết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5" y="622300"/>
            <a:ext cx="2936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HỮ VIẾT MẪU LỚP 1 - CTST - UÔ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421" y="229516"/>
            <a:ext cx="7837850" cy="40256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VIẾT MẪU LỚP 1 - CTST - ĐUỐ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594" y="132623"/>
            <a:ext cx="6275453" cy="383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4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Kí hiệu sách - ngh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13" y="1168400"/>
            <a:ext cx="508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90588"/>
            <a:ext cx="9126538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Kí hiệu sách - ngh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974725"/>
            <a:ext cx="61595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Bài học"/>
          <p:cNvSpPr txBox="1">
            <a:spLocks noChangeArrowheads="1"/>
          </p:cNvSpPr>
          <p:nvPr/>
        </p:nvSpPr>
        <p:spPr bwMode="auto">
          <a:xfrm>
            <a:off x="2441575" y="417513"/>
            <a:ext cx="1311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BA2D5"/>
                </a:solidFill>
                <a:latin typeface="VNI-Avo" pitchFamily="2" charset="0"/>
              </a:rPr>
              <a:t>Baøi</a:t>
            </a:r>
            <a:r>
              <a:rPr lang="vi-VN" sz="3200" b="1">
                <a:solidFill>
                  <a:srgbClr val="0BA2D5"/>
                </a:solidFill>
                <a:latin typeface="VNI-Avo" pitchFamily="2" charset="0"/>
              </a:rPr>
              <a:t> </a:t>
            </a:r>
            <a:r>
              <a:rPr lang="en-US" sz="3200" b="1">
                <a:solidFill>
                  <a:srgbClr val="0BA2D5"/>
                </a:solidFill>
                <a:latin typeface="VNI-Avo" pitchFamily="2" charset="0"/>
              </a:rPr>
              <a:t>1</a:t>
            </a:r>
            <a:endParaRPr lang="vi-VN" sz="3200" b="1">
              <a:solidFill>
                <a:srgbClr val="0BA2D5"/>
              </a:solidFill>
            </a:endParaRPr>
          </a:p>
        </p:txBody>
      </p:sp>
      <p:sp>
        <p:nvSpPr>
          <p:cNvPr id="63494" name="Chủ đề"/>
          <p:cNvSpPr txBox="1">
            <a:spLocks noChangeArrowheads="1"/>
          </p:cNvSpPr>
          <p:nvPr/>
        </p:nvSpPr>
        <p:spPr bwMode="auto">
          <a:xfrm>
            <a:off x="3511550" y="-9525"/>
            <a:ext cx="3041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700" b="1" dirty="0">
                <a:solidFill>
                  <a:srgbClr val="14A850"/>
                </a:solidFill>
              </a:rPr>
              <a:t>ƯƠC MƠ</a:t>
            </a:r>
          </a:p>
        </p:txBody>
      </p:sp>
      <p:pic>
        <p:nvPicPr>
          <p:cNvPr id="51" name="Pic. tra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50" y="4381500"/>
            <a:ext cx="7842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Số trang"/>
          <p:cNvSpPr txBox="1">
            <a:spLocks noChangeArrowheads="1"/>
          </p:cNvSpPr>
          <p:nvPr/>
        </p:nvSpPr>
        <p:spPr bwMode="auto">
          <a:xfrm>
            <a:off x="101600" y="4492625"/>
            <a:ext cx="7461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latin typeface="Myriad Pro"/>
              </a:rPr>
              <a:t>1</a:t>
            </a:r>
            <a:r>
              <a:rPr lang="vi-VN" sz="2200">
                <a:latin typeface="Myriad Pro"/>
              </a:rPr>
              <a:t>6</a:t>
            </a:r>
            <a:r>
              <a:rPr lang="en-US" sz="2200">
                <a:latin typeface="Myriad Pro"/>
              </a:rPr>
              <a:t>0</a:t>
            </a:r>
            <a:endParaRPr lang="vi-VN" sz="2200">
              <a:latin typeface="Myriad Pro"/>
            </a:endParaRPr>
          </a:p>
        </p:txBody>
      </p:sp>
      <p:pic>
        <p:nvPicPr>
          <p:cNvPr id="63497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4138" y="-319088"/>
            <a:ext cx="1270001" cy="130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Chủ đề 12">
            <a:extLst/>
          </p:cNvPr>
          <p:cNvSpPr txBox="1"/>
          <p:nvPr/>
        </p:nvSpPr>
        <p:spPr>
          <a:xfrm>
            <a:off x="198410" y="-25966"/>
            <a:ext cx="1153314" cy="7071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95" b="1" spc="-300" dirty="0">
                <a:ln w="19050">
                  <a:solidFill>
                    <a:prstClr val="white"/>
                  </a:solidFill>
                </a:ln>
                <a:solidFill>
                  <a:srgbClr val="14A850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vi-VN" sz="3995" b="1" spc="-300" dirty="0">
                <a:ln w="19050">
                  <a:solidFill>
                    <a:prstClr val="white"/>
                  </a:solidFill>
                </a:ln>
                <a:solidFill>
                  <a:srgbClr val="14A850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  <a:endParaRPr lang="vi-VN" sz="3995" b="1" spc="-300" dirty="0">
              <a:ln w="19050">
                <a:solidFill>
                  <a:prstClr val="white"/>
                </a:solidFill>
              </a:ln>
              <a:solidFill>
                <a:srgbClr val="14A850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latin typeface="Quicksand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Rounded Rectangle 2">
            <a:extLst/>
          </p:cNvPr>
          <p:cNvSpPr/>
          <p:nvPr/>
        </p:nvSpPr>
        <p:spPr>
          <a:xfrm>
            <a:off x="2336800" y="2132013"/>
            <a:ext cx="1881188" cy="42068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9B59E"/>
            </a:solidFill>
            <a:prstDash val="solid"/>
          </a:ln>
          <a:effectLst/>
        </p:spPr>
        <p:txBody>
          <a:bodyPr anchor="ctr"/>
          <a:lstStyle/>
          <a:p>
            <a:pPr algn="ctr" defTabSz="912813">
              <a:buClr>
                <a:srgbClr val="000000"/>
              </a:buClr>
            </a:pPr>
            <a:r>
              <a:rPr lang="en-US" sz="2400" b="1" dirty="0" err="1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baùn</a:t>
            </a:r>
            <a:r>
              <a:rPr lang="en-US" sz="2400" b="1" dirty="0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th</a:t>
            </a:r>
            <a:r>
              <a:rPr lang="en-US" sz="2400" b="1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uoác</a:t>
            </a:r>
            <a:endParaRPr lang="en-US" sz="2400" b="1" dirty="0">
              <a:solidFill>
                <a:srgbClr val="FF0000"/>
              </a:solidFill>
              <a:latin typeface="VNI-Avo" pitchFamily="2" charset="0"/>
              <a:ea typeface="Arial-SGK-TV"/>
              <a:cs typeface="Arial-SGK-TV"/>
              <a:sym typeface="Arial" charset="0"/>
            </a:endParaRPr>
          </a:p>
        </p:txBody>
      </p:sp>
      <p:sp>
        <p:nvSpPr>
          <p:cNvPr id="57" name="Rounded Rectangle 3">
            <a:extLst/>
          </p:cNvPr>
          <p:cNvSpPr/>
          <p:nvPr/>
        </p:nvSpPr>
        <p:spPr>
          <a:xfrm>
            <a:off x="4872038" y="3179763"/>
            <a:ext cx="2003412" cy="45720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9B59E"/>
            </a:solidFill>
            <a:prstDash val="solid"/>
          </a:ln>
          <a:effectLst/>
        </p:spPr>
        <p:txBody>
          <a:bodyPr anchor="ctr"/>
          <a:lstStyle/>
          <a:p>
            <a:pPr algn="just" defTabSz="912813">
              <a:buClr>
                <a:srgbClr val="000000"/>
              </a:buClr>
            </a:pPr>
            <a:r>
              <a:rPr lang="en-US" sz="2400" b="1" dirty="0" err="1">
                <a:latin typeface="VNI-Avo" pitchFamily="2" charset="0"/>
                <a:ea typeface="Arial-SGK-TV"/>
                <a:cs typeface="Arial-SGK-TV"/>
                <a:sym typeface="Arial" charset="0"/>
              </a:rPr>
              <a:t>m</a:t>
            </a:r>
            <a:r>
              <a:rPr lang="en-US" sz="2400" b="1" dirty="0" err="1" smtClean="0">
                <a:latin typeface="VNI-Avo" pitchFamily="2" charset="0"/>
                <a:ea typeface="Arial-SGK-TV"/>
                <a:cs typeface="Arial-SGK-TV"/>
                <a:sym typeface="Arial" charset="0"/>
              </a:rPr>
              <a:t>ua</a:t>
            </a:r>
            <a:r>
              <a:rPr lang="en-US" sz="2400" b="1" dirty="0" smtClean="0">
                <a:latin typeface="VNI-Avo" pitchFamily="2" charset="0"/>
                <a:ea typeface="Arial-SGK-TV"/>
                <a:cs typeface="Arial-SGK-TV"/>
                <a:sym typeface="Arial" charset="0"/>
              </a:rPr>
              <a:t> </a:t>
            </a:r>
            <a:r>
              <a:rPr lang="en-US" sz="2400" b="1" dirty="0" err="1" smtClean="0">
                <a:latin typeface="VNI-Avo" pitchFamily="2" charset="0"/>
                <a:ea typeface="Arial-SGK-TV"/>
                <a:cs typeface="Arial-SGK-TV"/>
                <a:sym typeface="Arial" charset="0"/>
              </a:rPr>
              <a:t>th</a:t>
            </a:r>
            <a:r>
              <a:rPr lang="en-US" sz="2400" b="1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uoác</a:t>
            </a:r>
            <a:endParaRPr lang="en-US" sz="2400" b="1" dirty="0">
              <a:solidFill>
                <a:srgbClr val="FF0000"/>
              </a:solidFill>
              <a:latin typeface="VNI-Avo" pitchFamily="2" charset="0"/>
              <a:ea typeface="Arial-SGK-TV"/>
              <a:cs typeface="Arial-SGK-TV"/>
              <a:sym typeface="Arial" charset="0"/>
            </a:endParaRPr>
          </a:p>
        </p:txBody>
      </p:sp>
      <p:sp>
        <p:nvSpPr>
          <p:cNvPr id="58" name="Rounded Rectangle 5">
            <a:extLst/>
          </p:cNvPr>
          <p:cNvSpPr/>
          <p:nvPr/>
        </p:nvSpPr>
        <p:spPr>
          <a:xfrm>
            <a:off x="6789738" y="2205038"/>
            <a:ext cx="2493865" cy="50323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9B59E"/>
            </a:solidFill>
            <a:prstDash val="solid"/>
          </a:ln>
          <a:effectLst/>
        </p:spPr>
        <p:txBody>
          <a:bodyPr anchor="ctr"/>
          <a:lstStyle/>
          <a:p>
            <a:pPr algn="ctr" defTabSz="912813">
              <a:buClr>
                <a:srgbClr val="000000"/>
              </a:buClr>
            </a:pPr>
            <a:r>
              <a:rPr lang="en-US" sz="2400" b="1" dirty="0" err="1">
                <a:latin typeface="VNI-Avo" pitchFamily="2" charset="0"/>
                <a:ea typeface="Arial-SGK-TV"/>
                <a:cs typeface="Arial-SGK-TV"/>
                <a:sym typeface="Arial" charset="0"/>
              </a:rPr>
              <a:t>d</a:t>
            </a:r>
            <a:r>
              <a:rPr lang="en-US" sz="2400" b="1" dirty="0" err="1" smtClean="0">
                <a:latin typeface="VNI-Avo" pitchFamily="2" charset="0"/>
                <a:ea typeface="Arial-SGK-TV"/>
                <a:cs typeface="Arial-SGK-TV"/>
                <a:sym typeface="Arial" charset="0"/>
              </a:rPr>
              <a:t>ieãn</a:t>
            </a:r>
            <a:r>
              <a:rPr lang="en-US" sz="2400" b="1" dirty="0" smtClean="0">
                <a:latin typeface="VNI-Avo" pitchFamily="2" charset="0"/>
                <a:ea typeface="Arial-SGK-TV"/>
                <a:cs typeface="Arial-SGK-TV"/>
                <a:sym typeface="Arial" charset="0"/>
              </a:rPr>
              <a:t> </a:t>
            </a:r>
            <a:r>
              <a:rPr lang="en-US" sz="2400" b="1" dirty="0" err="1" smtClean="0">
                <a:latin typeface="VNI-Avo" pitchFamily="2" charset="0"/>
                <a:ea typeface="Arial-SGK-TV"/>
                <a:cs typeface="Arial-SGK-TV"/>
                <a:sym typeface="Arial" charset="0"/>
              </a:rPr>
              <a:t>vieân</a:t>
            </a:r>
            <a:r>
              <a:rPr lang="en-US" sz="2400" b="1" dirty="0" smtClean="0">
                <a:latin typeface="VNI-Avo" pitchFamily="2" charset="0"/>
                <a:ea typeface="Arial-SGK-TV"/>
                <a:cs typeface="Arial-SGK-TV"/>
                <a:sym typeface="Arial" charset="0"/>
              </a:rPr>
              <a:t> </a:t>
            </a:r>
            <a:r>
              <a:rPr lang="en-US" sz="2400" b="1" dirty="0" err="1" smtClean="0">
                <a:latin typeface="VNI-Avo" pitchFamily="2" charset="0"/>
                <a:ea typeface="Arial-SGK-TV"/>
                <a:cs typeface="Arial-SGK-TV"/>
                <a:sym typeface="Arial" charset="0"/>
              </a:rPr>
              <a:t>x</a:t>
            </a:r>
            <a:r>
              <a:rPr lang="en-US" sz="2400" b="1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ieác</a:t>
            </a:r>
            <a:endParaRPr lang="en-US" sz="2400" b="1" dirty="0">
              <a:solidFill>
                <a:srgbClr val="FF0000"/>
              </a:solidFill>
              <a:latin typeface="VNI-Avo" pitchFamily="2" charset="0"/>
              <a:ea typeface="Arial-SGK-TV"/>
              <a:cs typeface="Arial-SGK-TV"/>
              <a:sym typeface="Arial" charset="0"/>
            </a:endParaRPr>
          </a:p>
        </p:txBody>
      </p:sp>
      <p:sp>
        <p:nvSpPr>
          <p:cNvPr id="59" name="Rounded Rectangle 6">
            <a:extLst/>
          </p:cNvPr>
          <p:cNvSpPr/>
          <p:nvPr/>
        </p:nvSpPr>
        <p:spPr>
          <a:xfrm>
            <a:off x="4217988" y="1168400"/>
            <a:ext cx="1973263" cy="46672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9B59E"/>
            </a:solidFill>
            <a:prstDash val="solid"/>
          </a:ln>
          <a:effectLst/>
        </p:spPr>
        <p:txBody>
          <a:bodyPr anchor="ctr"/>
          <a:lstStyle/>
          <a:p>
            <a:pPr algn="ctr" defTabSz="912813">
              <a:buClr>
                <a:srgbClr val="000000"/>
              </a:buClr>
            </a:pPr>
            <a:r>
              <a:rPr lang="en-US" sz="2400" b="1" dirty="0" err="1" smtClean="0">
                <a:latin typeface="VNI-Avo" pitchFamily="2" charset="0"/>
                <a:ea typeface="Arial-SGK-TV"/>
                <a:cs typeface="Arial-SGK-TV"/>
                <a:sym typeface="Arial" charset="0"/>
              </a:rPr>
              <a:t>Tuû</a:t>
            </a:r>
            <a:r>
              <a:rPr lang="en-US" sz="2400" b="1" dirty="0" smtClean="0">
                <a:solidFill>
                  <a:srgbClr val="C0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 </a:t>
            </a:r>
            <a:r>
              <a:rPr lang="en-US" sz="2400" b="1" dirty="0" err="1" smtClean="0">
                <a:latin typeface="VNI-Avo" pitchFamily="2" charset="0"/>
                <a:ea typeface="Arial-SGK-TV"/>
                <a:cs typeface="Arial-SGK-TV"/>
                <a:sym typeface="Arial" charset="0"/>
              </a:rPr>
              <a:t>th</a:t>
            </a:r>
            <a:r>
              <a:rPr lang="en-US" sz="2400" b="1" dirty="0" err="1" smtClean="0">
                <a:solidFill>
                  <a:srgbClr val="C0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uoác</a:t>
            </a:r>
            <a:endParaRPr lang="en-US" sz="2400" b="1" dirty="0">
              <a:solidFill>
                <a:srgbClr val="C00000"/>
              </a:solidFill>
              <a:latin typeface="VNI-Avo" pitchFamily="2" charset="0"/>
              <a:ea typeface="Arial-SGK-TV"/>
              <a:cs typeface="Arial-SGK-TV"/>
              <a:sym typeface="Arial" charset="0"/>
            </a:endParaRPr>
          </a:p>
        </p:txBody>
      </p:sp>
      <p:sp>
        <p:nvSpPr>
          <p:cNvPr id="60" name="Rounded Rectangle 7">
            <a:extLst/>
          </p:cNvPr>
          <p:cNvSpPr/>
          <p:nvPr/>
        </p:nvSpPr>
        <p:spPr>
          <a:xfrm>
            <a:off x="1595437" y="3968750"/>
            <a:ext cx="1755035" cy="47942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9B59E"/>
            </a:solidFill>
            <a:prstDash val="solid"/>
          </a:ln>
          <a:effectLst/>
        </p:spPr>
        <p:txBody>
          <a:bodyPr anchor="ctr"/>
          <a:lstStyle/>
          <a:p>
            <a:pPr algn="ctr" defTabSz="912813">
              <a:buClr>
                <a:srgbClr val="000000"/>
              </a:buClr>
            </a:pPr>
            <a:r>
              <a:rPr lang="en-US" sz="2400" b="1" dirty="0" err="1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t</a:t>
            </a:r>
            <a:r>
              <a:rPr lang="en-US" sz="2400" b="1" dirty="0" err="1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h</a:t>
            </a:r>
            <a:r>
              <a:rPr lang="en-US" sz="2400" b="1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öôùc</a:t>
            </a:r>
            <a:r>
              <a:rPr lang="en-US" sz="2400" b="1" dirty="0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ño</a:t>
            </a:r>
            <a:endParaRPr lang="en-US" sz="2400" b="1" dirty="0">
              <a:solidFill>
                <a:srgbClr val="000000"/>
              </a:solidFill>
              <a:latin typeface="VNI-Avo" pitchFamily="2" charset="0"/>
              <a:ea typeface="Arial-SGK-TV"/>
              <a:cs typeface="Arial-SGK-TV"/>
              <a:sym typeface="Arial" charset="0"/>
            </a:endParaRPr>
          </a:p>
        </p:txBody>
      </p:sp>
      <p:sp>
        <p:nvSpPr>
          <p:cNvPr id="61" name="Bài học"/>
          <p:cNvSpPr txBox="1">
            <a:spLocks noChangeArrowheads="1"/>
          </p:cNvSpPr>
          <p:nvPr/>
        </p:nvSpPr>
        <p:spPr bwMode="auto">
          <a:xfrm>
            <a:off x="3603625" y="354013"/>
            <a:ext cx="34702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0BA2D5"/>
                </a:solidFill>
              </a:rPr>
              <a:t>iêc uôc ươc</a:t>
            </a:r>
          </a:p>
        </p:txBody>
      </p:sp>
      <p:sp>
        <p:nvSpPr>
          <p:cNvPr id="62" name="Rounded Rectangle 1">
            <a:extLst/>
          </p:cNvPr>
          <p:cNvSpPr/>
          <p:nvPr/>
        </p:nvSpPr>
        <p:spPr>
          <a:xfrm>
            <a:off x="17463" y="3567113"/>
            <a:ext cx="1483270" cy="45720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9B59E"/>
            </a:solidFill>
            <a:prstDash val="solid"/>
          </a:ln>
          <a:effectLst/>
        </p:spPr>
        <p:txBody>
          <a:bodyPr anchor="ctr"/>
          <a:lstStyle/>
          <a:p>
            <a:pPr algn="ctr" defTabSz="912813">
              <a:buClr>
                <a:srgbClr val="000000"/>
              </a:buClr>
            </a:pPr>
            <a:r>
              <a:rPr lang="en-US" sz="2400" b="1" dirty="0" err="1">
                <a:latin typeface="VNI-Avo" pitchFamily="2" charset="0"/>
                <a:ea typeface="Arial-SGK-TV"/>
                <a:cs typeface="Arial-SGK-TV"/>
                <a:sym typeface="Arial" charset="0"/>
              </a:rPr>
              <a:t>d</a:t>
            </a:r>
            <a:r>
              <a:rPr lang="en-US" sz="2400" b="1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rPr>
              <a:t>öôïc</a:t>
            </a:r>
            <a:r>
              <a:rPr lang="en-US" sz="2400" b="1" dirty="0" smtClean="0">
                <a:latin typeface="VNI-Avo" pitchFamily="2" charset="0"/>
                <a:ea typeface="Arial-SGK-TV"/>
                <a:cs typeface="Arial-SGK-TV"/>
                <a:sym typeface="Arial" charset="0"/>
              </a:rPr>
              <a:t> </a:t>
            </a:r>
            <a:r>
              <a:rPr lang="en-US" sz="2400" b="1" dirty="0" err="1" smtClean="0">
                <a:latin typeface="VNI-Avo" pitchFamily="2" charset="0"/>
                <a:ea typeface="Arial-SGK-TV"/>
                <a:cs typeface="Arial-SGK-TV"/>
                <a:sym typeface="Arial" charset="0"/>
              </a:rPr>
              <a:t>só</a:t>
            </a:r>
            <a:endParaRPr lang="en-US" sz="2400" b="1" dirty="0">
              <a:latin typeface="VNI-Avo" pitchFamily="2" charset="0"/>
              <a:ea typeface="Arial-SGK-TV"/>
              <a:cs typeface="Arial-SGK-TV"/>
              <a:sym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95235" name="Kí hiệu sách - viết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5" y="622300"/>
            <a:ext cx="2936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HỮ VIẾT MẪU LỚP 1 - CTST - ƯƠ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9103" y="383405"/>
            <a:ext cx="7550391" cy="374917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ƯỢC S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7369" y="125643"/>
            <a:ext cx="6917330" cy="42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0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953000" y="2208213"/>
            <a:ext cx="9286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Đọc</a:t>
            </a:r>
          </a:p>
        </p:txBody>
      </p:sp>
      <p:pic>
        <p:nvPicPr>
          <p:cNvPr id="99331" name="Kí hiệu sách - đọc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862138"/>
            <a:ext cx="14874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99333" name="Kí hiệu sách - viế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2936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sp>
        <p:nvSpPr>
          <p:cNvPr id="18" name="TextBox 2">
            <a:extLst/>
          </p:cNvPr>
          <p:cNvSpPr txBox="1"/>
          <p:nvPr/>
        </p:nvSpPr>
        <p:spPr>
          <a:xfrm>
            <a:off x="6280150" y="4095750"/>
            <a:ext cx="2778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VNI-Avo" pitchFamily="2" charset="0"/>
                <a:ea typeface="Arial-SGK-TV"/>
                <a:cs typeface="Arial-SGK-TV"/>
              </a:rPr>
              <a:t>l</a:t>
            </a:r>
            <a:r>
              <a:rPr lang="en-US" sz="4000" b="1" dirty="0" err="1" smtClean="0">
                <a:latin typeface="VNI-Avo" pitchFamily="2" charset="0"/>
                <a:ea typeface="Arial-SGK-TV"/>
                <a:cs typeface="Arial-SGK-TV"/>
              </a:rPr>
              <a:t>öôïc</a:t>
            </a:r>
            <a:r>
              <a:rPr lang="en-US" sz="4000" b="1" dirty="0" smtClean="0"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4000" b="1" dirty="0" err="1" smtClean="0">
                <a:latin typeface="VNI-Avo" pitchFamily="2" charset="0"/>
                <a:ea typeface="Arial-SGK-TV"/>
                <a:cs typeface="Arial-SGK-TV"/>
              </a:rPr>
              <a:t>vaøng</a:t>
            </a:r>
            <a:endParaRPr lang="vi-VN" sz="4000" b="1" dirty="0">
              <a:ea typeface="Arial-SGK-TV"/>
              <a:cs typeface="Arial-SGK-TV"/>
            </a:endParaRPr>
          </a:p>
        </p:txBody>
      </p:sp>
      <p:pic>
        <p:nvPicPr>
          <p:cNvPr id="100356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1">
            <a:extLst/>
          </p:cNvPr>
          <p:cNvSpPr txBox="1"/>
          <p:nvPr/>
        </p:nvSpPr>
        <p:spPr>
          <a:xfrm>
            <a:off x="55842" y="4095750"/>
            <a:ext cx="2730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VNI-Avo" pitchFamily="2" charset="0"/>
                <a:ea typeface="Arial-SGK-TV"/>
                <a:cs typeface="Arial-SGK-TV"/>
              </a:rPr>
              <a:t>ñaäu</a:t>
            </a:r>
            <a:r>
              <a:rPr lang="en-US" sz="4000" b="1" dirty="0" smtClean="0"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4000" b="1" dirty="0" err="1" smtClean="0">
                <a:latin typeface="VNI-Avo" pitchFamily="2" charset="0"/>
                <a:ea typeface="Arial-SGK-TV"/>
                <a:cs typeface="Arial-SGK-TV"/>
              </a:rPr>
              <a:t>bieác</a:t>
            </a:r>
            <a:endParaRPr lang="vi-VN" sz="4000" b="1" dirty="0">
              <a:ea typeface="Arial-SGK-TV"/>
              <a:cs typeface="Arial-SGK-TV"/>
            </a:endParaRPr>
          </a:p>
        </p:txBody>
      </p:sp>
      <p:sp>
        <p:nvSpPr>
          <p:cNvPr id="15" name="TextBox 3">
            <a:extLst/>
          </p:cNvPr>
          <p:cNvSpPr txBox="1"/>
          <p:nvPr/>
        </p:nvSpPr>
        <p:spPr>
          <a:xfrm>
            <a:off x="3097212" y="4095750"/>
            <a:ext cx="31829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VNI-Avo" pitchFamily="2" charset="0"/>
                <a:ea typeface="Arial-SGK-TV"/>
                <a:cs typeface="Arial-SGK-TV"/>
              </a:rPr>
              <a:t>thaày</a:t>
            </a:r>
            <a:r>
              <a:rPr lang="en-US" sz="4000" b="1" dirty="0"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4000" b="1" dirty="0" err="1">
                <a:latin typeface="VNI-Avo" pitchFamily="2" charset="0"/>
                <a:ea typeface="Arial-SGK-TV"/>
                <a:cs typeface="Arial-SGK-TV"/>
              </a:rPr>
              <a:t>thuoác</a:t>
            </a:r>
            <a:endParaRPr lang="vi-VN" sz="4000" b="1" dirty="0">
              <a:ea typeface="Arial-SGK-TV"/>
              <a:cs typeface="Arial-SGK-TV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1009650"/>
            <a:ext cx="296227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5150" y="1009650"/>
            <a:ext cx="3019425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6963" y="1104900"/>
            <a:ext cx="2900362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oa đậu biếc, công dụng và cách trồng | Nông nghiệp phố – Shop Nông Nghiệp  Phố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1247775"/>
            <a:ext cx="273843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8 lợi ích bất ngờ của hoa đậu biếc | Sức khỏe | Thanh Niê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5" y="1182688"/>
            <a:ext cx="2806700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Phú Yên Online - Thuốc nam ở quanh nhà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75000" y="1182688"/>
            <a:ext cx="28543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 descr="PHAN CHAU TRINH UNIVERSITY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75000" y="1182688"/>
            <a:ext cx="2894013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 descr="Cây lược vàng: Cách trồng giúp tẩy uế không khí trong phò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76988" y="1117600"/>
            <a:ext cx="267811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4" descr="1 - Viện Y Dược học dân tộc Thành phố Hồ Chí Minh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80150" y="1104900"/>
            <a:ext cx="27971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">
            <a:extLst/>
          </p:cNvPr>
          <p:cNvSpPr txBox="1"/>
          <p:nvPr/>
        </p:nvSpPr>
        <p:spPr>
          <a:xfrm>
            <a:off x="804252" y="4095889"/>
            <a:ext cx="2730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</a:rPr>
              <a:t>ieâc</a:t>
            </a:r>
            <a:endParaRPr lang="vi-VN" sz="4000" b="1" dirty="0">
              <a:solidFill>
                <a:srgbClr val="FF0000"/>
              </a:solidFill>
              <a:ea typeface="Arial-SGK-TV"/>
              <a:cs typeface="Arial-SGK-TV"/>
            </a:endParaRPr>
          </a:p>
        </p:txBody>
      </p:sp>
      <p:sp>
        <p:nvSpPr>
          <p:cNvPr id="17" name="TextBox 3">
            <a:extLst/>
          </p:cNvPr>
          <p:cNvSpPr txBox="1"/>
          <p:nvPr/>
        </p:nvSpPr>
        <p:spPr>
          <a:xfrm>
            <a:off x="3960041" y="4091533"/>
            <a:ext cx="31829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2"/>
                </a:solidFill>
                <a:latin typeface="VNI-Avo" pitchFamily="2" charset="0"/>
                <a:ea typeface="Arial-SGK-TV"/>
                <a:cs typeface="Arial-SGK-TV"/>
              </a:rPr>
              <a:t>uoâc</a:t>
            </a:r>
            <a:endParaRPr lang="vi-VN" sz="4000" b="1" dirty="0">
              <a:solidFill>
                <a:schemeClr val="accent2"/>
              </a:solidFill>
              <a:ea typeface="Arial-SGK-TV"/>
              <a:cs typeface="Arial-SGK-TV"/>
            </a:endParaRPr>
          </a:p>
        </p:txBody>
      </p:sp>
      <p:sp>
        <p:nvSpPr>
          <p:cNvPr id="19" name="TextBox 2">
            <a:extLst/>
          </p:cNvPr>
          <p:cNvSpPr txBox="1"/>
          <p:nvPr/>
        </p:nvSpPr>
        <p:spPr>
          <a:xfrm>
            <a:off x="5534588" y="4096415"/>
            <a:ext cx="2778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4A850"/>
                </a:solidFill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4000" b="1" dirty="0" err="1" smtClean="0">
                <a:solidFill>
                  <a:srgbClr val="14A850"/>
                </a:solidFill>
                <a:latin typeface="VNI-Avo" pitchFamily="2" charset="0"/>
                <a:ea typeface="Arial-SGK-TV"/>
                <a:cs typeface="Arial-SGK-TV"/>
              </a:rPr>
              <a:t>öôc</a:t>
            </a:r>
            <a:endParaRPr lang="vi-VN" sz="4000" b="1" dirty="0">
              <a:solidFill>
                <a:srgbClr val="14A850"/>
              </a:solidFill>
              <a:ea typeface="Arial-SGK-TV"/>
              <a:cs typeface="Arial-SGK-TV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15" grpId="0"/>
      <p:bldP spid="16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>
              <a:effectLst>
                <a:glow rad="63500">
                  <a:srgbClr val="00B456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4" name="Rounded Rectangle 1">
            <a:extLst/>
          </p:cNvPr>
          <p:cNvSpPr/>
          <p:nvPr/>
        </p:nvSpPr>
        <p:spPr>
          <a:xfrm>
            <a:off x="3722688" y="74613"/>
            <a:ext cx="1698625" cy="990600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anchor="ctr"/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5400" kern="0" dirty="0">
                <a:solidFill>
                  <a:srgbClr val="D2232A"/>
                </a:solidFill>
                <a:latin typeface="+mn-lt"/>
                <a:cs typeface="+mn-cs"/>
              </a:rPr>
              <a:t>iêc</a:t>
            </a:r>
            <a:endParaRPr lang="en-US" sz="5400" kern="0" dirty="0">
              <a:solidFill>
                <a:srgbClr val="D2232A"/>
              </a:solidFill>
              <a:latin typeface="+mn-lt"/>
              <a:cs typeface="+mn-cs"/>
            </a:endParaRPr>
          </a:p>
        </p:txBody>
      </p:sp>
      <p:sp>
        <p:nvSpPr>
          <p:cNvPr id="27" name="TextBox 1">
            <a:extLst/>
          </p:cNvPr>
          <p:cNvSpPr txBox="1"/>
          <p:nvPr/>
        </p:nvSpPr>
        <p:spPr>
          <a:xfrm>
            <a:off x="257175" y="4233863"/>
            <a:ext cx="2743200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4000" dirty="0" err="1" smtClean="0">
                <a:latin typeface="VNI-Avo" pitchFamily="2" charset="0"/>
                <a:ea typeface="Arial-SGK-TV"/>
                <a:cs typeface="Arial-SGK-TV"/>
              </a:rPr>
              <a:t>xanh</a:t>
            </a:r>
            <a:r>
              <a:rPr lang="en-US" sz="4000" dirty="0" smtClean="0"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4000" dirty="0" err="1" smtClean="0">
                <a:latin typeface="VNI-Avo" pitchFamily="2" charset="0"/>
                <a:ea typeface="Arial-SGK-TV"/>
                <a:cs typeface="Arial-SGK-TV"/>
              </a:rPr>
              <a:t>b</a:t>
            </a:r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</a:rPr>
              <a:t>ieác</a:t>
            </a:r>
            <a:endParaRPr lang="vi-VN" sz="4000" dirty="0">
              <a:solidFill>
                <a:srgbClr val="FF0000"/>
              </a:solidFill>
              <a:ea typeface="Arial-SGK-TV"/>
              <a:cs typeface="Arial-SGK-TV"/>
            </a:endParaRP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5734050" y="4221163"/>
            <a:ext cx="276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 err="1">
                <a:latin typeface="VNI-Avo" pitchFamily="2" charset="0"/>
                <a:ea typeface="Arial-SGK-TV"/>
                <a:cs typeface="Arial-SGK-TV"/>
              </a:rPr>
              <a:t>b</a:t>
            </a:r>
            <a:r>
              <a:rPr lang="en-US" sz="4000" dirty="0" err="1" smtClean="0">
                <a:latin typeface="VNI-Avo" pitchFamily="2" charset="0"/>
                <a:ea typeface="Arial-SGK-TV"/>
                <a:cs typeface="Arial-SGK-TV"/>
              </a:rPr>
              <a:t>öõa</a:t>
            </a:r>
            <a:r>
              <a:rPr lang="en-US" sz="4000" dirty="0" smtClean="0"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4000" dirty="0" err="1" smtClean="0">
                <a:latin typeface="VNI-Avo" pitchFamily="2" charset="0"/>
                <a:ea typeface="Arial-SGK-TV"/>
                <a:cs typeface="Arial-SGK-TV"/>
              </a:rPr>
              <a:t>t</a:t>
            </a:r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</a:rPr>
              <a:t>ieäc</a:t>
            </a:r>
            <a:endParaRPr lang="vi-VN" sz="4000" dirty="0">
              <a:solidFill>
                <a:srgbClr val="FF0000"/>
              </a:solidFill>
              <a:latin typeface="Quicksand Medium"/>
              <a:ea typeface="Arial-SGK-TV"/>
              <a:cs typeface="Arial-SGK-TV"/>
            </a:endParaRPr>
          </a:p>
        </p:txBody>
      </p:sp>
      <p:pic>
        <p:nvPicPr>
          <p:cNvPr id="3074" name="Picture 2" descr="tai-sao-nuoc-bien-co-mau-xanh - Nước Chấm Ng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1352550"/>
            <a:ext cx="3883025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Tạo điểm nhấn cho bữa tiệc cưới tại nhà hàng Callary - Nhà hàng tiệc cưới  Callar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5300" y="1352550"/>
            <a:ext cx="4410075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>
              <a:effectLst>
                <a:glow rad="63500">
                  <a:srgbClr val="00B456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0" name="TextBox 1">
            <a:extLst/>
          </p:cNvPr>
          <p:cNvSpPr txBox="1"/>
          <p:nvPr/>
        </p:nvSpPr>
        <p:spPr>
          <a:xfrm>
            <a:off x="649288" y="4333875"/>
            <a:ext cx="2456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VNI-Avo" pitchFamily="2" charset="0"/>
                <a:ea typeface="Arial-SGK-TV"/>
                <a:cs typeface="Arial-SGK-TV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</a:rPr>
              <a:t>uoác</a:t>
            </a:r>
            <a:r>
              <a:rPr lang="en-US" sz="3600" dirty="0" smtClean="0"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3600" dirty="0" err="1" smtClean="0">
                <a:latin typeface="VNI-Avo" pitchFamily="2" charset="0"/>
                <a:ea typeface="Arial-SGK-TV"/>
                <a:cs typeface="Arial-SGK-TV"/>
              </a:rPr>
              <a:t>ñaát</a:t>
            </a:r>
            <a:endParaRPr lang="vi-VN" sz="3600" dirty="0">
              <a:ea typeface="Arial-SGK-TV"/>
              <a:cs typeface="Arial-SGK-TV"/>
            </a:endParaRP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5373688" y="4256088"/>
            <a:ext cx="271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 err="1">
                <a:latin typeface="VNI-Avo" pitchFamily="2" charset="0"/>
                <a:ea typeface="Arial-SGK-TV"/>
                <a:cs typeface="Arial-SGK-TV"/>
              </a:rPr>
              <a:t>v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</a:rPr>
              <a:t>ieân</a:t>
            </a:r>
            <a:r>
              <a:rPr lang="en-US" sz="3600" dirty="0" smtClean="0"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3600" dirty="0" err="1" smtClean="0">
                <a:latin typeface="VNI-Avo" pitchFamily="2" charset="0"/>
                <a:ea typeface="Arial-SGK-TV"/>
                <a:cs typeface="Arial-SGK-TV"/>
              </a:rPr>
              <a:t>thuoác</a:t>
            </a:r>
            <a:endParaRPr lang="vi-VN" sz="3600" dirty="0">
              <a:latin typeface="Quicksand Medium"/>
              <a:ea typeface="Arial-SGK-TV"/>
              <a:cs typeface="Arial-SGK-TV"/>
            </a:endParaRPr>
          </a:p>
        </p:txBody>
      </p:sp>
      <p:sp>
        <p:nvSpPr>
          <p:cNvPr id="24" name="Rounded Rectangle 1">
            <a:extLst/>
          </p:cNvPr>
          <p:cNvSpPr/>
          <p:nvPr/>
        </p:nvSpPr>
        <p:spPr>
          <a:xfrm>
            <a:off x="3722688" y="74613"/>
            <a:ext cx="1698625" cy="990600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anchor="ctr"/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5400" kern="0" dirty="0">
                <a:solidFill>
                  <a:srgbClr val="D2232A"/>
                </a:solidFill>
                <a:latin typeface="+mn-lt"/>
                <a:cs typeface="+mn-cs"/>
              </a:rPr>
              <a:t>uôc</a:t>
            </a:r>
            <a:endParaRPr lang="en-US" sz="5400" kern="0" dirty="0">
              <a:solidFill>
                <a:srgbClr val="D2232A"/>
              </a:solidFill>
              <a:latin typeface="+mn-lt"/>
              <a:cs typeface="+mn-cs"/>
            </a:endParaRPr>
          </a:p>
        </p:txBody>
      </p:sp>
      <p:pic>
        <p:nvPicPr>
          <p:cNvPr id="105478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Duc H. Vu's Blog: Hình ảnh dân mất đất &quot;cấy trộm&quot; trên đất bỏ ho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/>
        </p:spPr>
        <p:txBody>
          <a:bodyPr/>
          <a:lstStyle/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>
              <a:latin typeface="+mn-lt"/>
              <a:cs typeface="+mn-cs"/>
            </a:endParaRPr>
          </a:p>
        </p:txBody>
      </p:sp>
      <p:sp>
        <p:nvSpPr>
          <p:cNvPr id="3" name="AutoShape 4" descr="Duc H. Vu's Blog: Hình ảnh dân mất đất &quot;cấy trộm&quot; trên đất bỏ hoa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>
              <a:latin typeface="+mn-lt"/>
              <a:cs typeface="+mn-cs"/>
            </a:endParaRPr>
          </a:p>
        </p:txBody>
      </p:sp>
      <p:pic>
        <p:nvPicPr>
          <p:cNvPr id="1032" name="Picture 8" descr="Ảnh dáng người - KHO HỌC LIỆU MĨ THUẬT TIỂU HỌ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1406525"/>
            <a:ext cx="3454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Uống 15 viên thuốc chữa sốt rét phòng COVID-19, người đàn ông Hà Nội cấp cứu - Ảnh 3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7250" y="1406525"/>
            <a:ext cx="340995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107523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3746500" y="76200"/>
            <a:ext cx="1651000" cy="1020763"/>
            <a:chOff x="3746731" y="75628"/>
            <a:chExt cx="1650567" cy="966988"/>
          </a:xfrm>
        </p:grpSpPr>
        <p:sp>
          <p:nvSpPr>
            <p:cNvPr id="107533" name="Rectangle 1"/>
            <p:cNvSpPr>
              <a:spLocks noChangeArrowheads="1"/>
            </p:cNvSpPr>
            <p:nvPr/>
          </p:nvSpPr>
          <p:spPr bwMode="auto">
            <a:xfrm>
              <a:off x="3746731" y="75628"/>
              <a:ext cx="1650567" cy="966988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A750"/>
              </a:solidFill>
              <a:prstDash val="sysDash"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vi-VN" sz="5400">
                  <a:solidFill>
                    <a:srgbClr val="C00000"/>
                  </a:solidFill>
                  <a:ea typeface="Arial-SGK-TV"/>
                  <a:cs typeface="Arial-SGK-TV"/>
                </a:rPr>
                <a:t>ươc</a:t>
              </a:r>
              <a:r>
                <a:rPr lang="vi-VN" sz="3200">
                  <a:solidFill>
                    <a:srgbClr val="C00000"/>
                  </a:solidFill>
                  <a:latin typeface="Quicksand Medium"/>
                  <a:ea typeface="Arial-SGK-TV"/>
                  <a:cs typeface="Arial-SGK-TV"/>
                </a:rPr>
                <a:t> </a:t>
              </a:r>
            </a:p>
          </p:txBody>
        </p:sp>
        <p:sp>
          <p:nvSpPr>
            <p:cNvPr id="107534" name="Rectangle 2"/>
            <p:cNvSpPr>
              <a:spLocks noChangeArrowheads="1"/>
            </p:cNvSpPr>
            <p:nvPr/>
          </p:nvSpPr>
          <p:spPr bwMode="auto">
            <a:xfrm>
              <a:off x="4303060" y="105654"/>
              <a:ext cx="15237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sz="280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" y="1539081"/>
            <a:ext cx="27051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207119" y="4065588"/>
            <a:ext cx="2498725" cy="646112"/>
            <a:chOff x="3225515" y="75628"/>
            <a:chExt cx="2409421" cy="612425"/>
          </a:xfrm>
        </p:grpSpPr>
        <p:sp>
          <p:nvSpPr>
            <p:cNvPr id="107531" name="Rectangle 1"/>
            <p:cNvSpPr>
              <a:spLocks noChangeArrowheads="1"/>
            </p:cNvSpPr>
            <p:nvPr/>
          </p:nvSpPr>
          <p:spPr bwMode="auto">
            <a:xfrm>
              <a:off x="3225515" y="75628"/>
              <a:ext cx="2409421" cy="61242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A750"/>
              </a:solidFill>
              <a:prstDash val="sysDash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200" dirty="0" err="1">
                  <a:latin typeface="VNI-Avo" pitchFamily="2" charset="0"/>
                  <a:ea typeface="Arial-SGK-TV"/>
                  <a:cs typeface="Arial-SGK-TV"/>
                </a:rPr>
                <a:t>t</a:t>
              </a:r>
              <a:r>
                <a:rPr lang="en-US" sz="3200" dirty="0" err="1" smtClean="0">
                  <a:latin typeface="VNI-Avo" pitchFamily="2" charset="0"/>
                  <a:ea typeface="Arial-SGK-TV"/>
                  <a:cs typeface="Arial-SGK-TV"/>
                </a:rPr>
                <a:t>h</a:t>
              </a:r>
              <a:r>
                <a:rPr lang="en-US" sz="3200" dirty="0" err="1" smtClean="0">
                  <a:solidFill>
                    <a:srgbClr val="FF0000"/>
                  </a:solidFill>
                  <a:latin typeface="VNI-Avo" pitchFamily="2" charset="0"/>
                  <a:ea typeface="Arial-SGK-TV"/>
                  <a:cs typeface="Arial-SGK-TV"/>
                </a:rPr>
                <a:t>öôùc</a:t>
              </a:r>
              <a:r>
                <a:rPr lang="en-US" sz="3200" dirty="0" smtClean="0">
                  <a:latin typeface="VNI-Avo" pitchFamily="2" charset="0"/>
                  <a:ea typeface="Arial-SGK-TV"/>
                  <a:cs typeface="Arial-SGK-TV"/>
                </a:rPr>
                <a:t> </a:t>
              </a:r>
              <a:r>
                <a:rPr lang="en-US" sz="3200" dirty="0" err="1" smtClean="0">
                  <a:latin typeface="VNI-Avo" pitchFamily="2" charset="0"/>
                  <a:ea typeface="Arial-SGK-TV"/>
                  <a:cs typeface="Arial-SGK-TV"/>
                </a:rPr>
                <a:t>keû</a:t>
              </a:r>
              <a:endParaRPr lang="vi-VN" sz="3200" dirty="0">
                <a:latin typeface="Quicksand Medium"/>
                <a:ea typeface="Arial-SGK-TV"/>
                <a:cs typeface="Arial-SGK-TV"/>
              </a:endParaRPr>
            </a:p>
          </p:txBody>
        </p:sp>
        <p:sp>
          <p:nvSpPr>
            <p:cNvPr id="107532" name="Rectangle 2"/>
            <p:cNvSpPr>
              <a:spLocks noChangeArrowheads="1"/>
            </p:cNvSpPr>
            <p:nvPr/>
          </p:nvSpPr>
          <p:spPr bwMode="auto">
            <a:xfrm>
              <a:off x="4303060" y="105654"/>
              <a:ext cx="15237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sz="280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endParaRPr>
            </a:p>
          </p:txBody>
        </p:sp>
      </p:grpSp>
      <p:pic>
        <p:nvPicPr>
          <p:cNvPr id="2050" name="Picture 2" descr="8 bước chân trên hành trình cuộc đời - Study Onlin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48025" y="1695450"/>
            <a:ext cx="31908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420275" y="4056063"/>
            <a:ext cx="2750180" cy="646986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A750"/>
            </a:solidFill>
            <a:prstDash val="sysDash"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Quicksand Medium"/>
                <a:ea typeface="Arial-SGK-TV"/>
                <a:cs typeface="Arial-SGK-TV"/>
              </a:rPr>
              <a:t> </a:t>
            </a:r>
            <a:r>
              <a:rPr lang="en-US" sz="3200" dirty="0" err="1" smtClean="0">
                <a:latin typeface="VNI-Avo" pitchFamily="2" charset="0"/>
                <a:ea typeface="Arial-SGK-TV"/>
                <a:cs typeface="Arial-SGK-TV"/>
              </a:rPr>
              <a:t>b</a:t>
            </a:r>
            <a:r>
              <a:rPr lang="en-US" sz="3200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</a:rPr>
              <a:t>öôùc</a:t>
            </a:r>
            <a:r>
              <a:rPr lang="en-US" sz="3200" dirty="0" smtClean="0"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3200" dirty="0" err="1" smtClean="0">
                <a:latin typeface="VNI-Avo" pitchFamily="2" charset="0"/>
                <a:ea typeface="Arial-SGK-TV"/>
                <a:cs typeface="Arial-SGK-TV"/>
              </a:rPr>
              <a:t>chaân</a:t>
            </a:r>
            <a:endParaRPr lang="vi-VN" sz="3200" dirty="0">
              <a:solidFill>
                <a:srgbClr val="C00000"/>
              </a:solidFill>
              <a:latin typeface="Quicksand Medium"/>
              <a:ea typeface="Arial-SGK-TV"/>
              <a:cs typeface="Arial-SGK-TV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6465888" y="4065588"/>
            <a:ext cx="2516187" cy="646112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A750"/>
            </a:solidFill>
            <a:prstDash val="sysDash"/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3200" dirty="0">
                <a:latin typeface="Quicksand Medium"/>
                <a:ea typeface="Arial-SGK-TV"/>
                <a:cs typeface="Arial-SGK-TV"/>
              </a:rPr>
              <a:t> </a:t>
            </a:r>
            <a:r>
              <a:rPr lang="en-US" sz="3200" dirty="0" err="1" smtClean="0">
                <a:latin typeface="VNI-Avo" pitchFamily="2" charset="0"/>
                <a:ea typeface="Arial-SGK-TV"/>
                <a:cs typeface="Arial-SGK-TV"/>
              </a:rPr>
              <a:t>caùi</a:t>
            </a:r>
            <a:r>
              <a:rPr lang="en-US" sz="3200" dirty="0" smtClean="0"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3200" dirty="0" err="1" smtClean="0">
                <a:latin typeface="VNI-Avo" pitchFamily="2" charset="0"/>
                <a:ea typeface="Arial-SGK-TV"/>
                <a:cs typeface="Arial-SGK-TV"/>
              </a:rPr>
              <a:t>l</a:t>
            </a:r>
            <a:r>
              <a:rPr lang="en-US" sz="3200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</a:rPr>
              <a:t>öôïc</a:t>
            </a:r>
            <a:endParaRPr lang="vi-VN" sz="3200" dirty="0">
              <a:solidFill>
                <a:srgbClr val="FF0000"/>
              </a:solidFill>
              <a:latin typeface="Quicksand Medium"/>
              <a:ea typeface="Arial-SGK-TV"/>
              <a:cs typeface="Arial-SGK-TV"/>
            </a:endParaRPr>
          </a:p>
        </p:txBody>
      </p:sp>
      <p:pic>
        <p:nvPicPr>
          <p:cNvPr id="2052" name="Picture 4" descr="Các mẫu lược gỗ phù hợp với các khu nghỉ dưỡng cao cấ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24625" y="1695450"/>
            <a:ext cx="26098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9475" y="595313"/>
            <a:ext cx="73850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109572" name="Kí hiệu sách - đọ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. tra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6125" y="4481513"/>
            <a:ext cx="6635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Số trang"/>
          <p:cNvSpPr txBox="1">
            <a:spLocks noChangeArrowheads="1"/>
          </p:cNvSpPr>
          <p:nvPr/>
        </p:nvSpPr>
        <p:spPr bwMode="auto">
          <a:xfrm>
            <a:off x="8383588" y="4595813"/>
            <a:ext cx="7604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latin typeface="Myriad Pro"/>
              </a:rPr>
              <a:t>1</a:t>
            </a:r>
            <a:r>
              <a:rPr lang="vi-VN" sz="2200">
                <a:latin typeface="Myriad Pro"/>
              </a:rPr>
              <a:t>6</a:t>
            </a:r>
            <a:r>
              <a:rPr lang="en-US" sz="2200">
                <a:latin typeface="Myriad Pro"/>
              </a:rPr>
              <a:t>1</a:t>
            </a:r>
            <a:endParaRPr lang="vi-VN" sz="2200">
              <a:latin typeface="Myriad Pro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109663" y="769938"/>
            <a:ext cx="7048685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b="1" dirty="0" err="1" smtClean="0">
                <a:solidFill>
                  <a:srgbClr val="14A850"/>
                </a:solidFill>
                <a:latin typeface="VNI-Avo" pitchFamily="2" charset="0"/>
                <a:ea typeface="Arial-Rounded"/>
                <a:cs typeface="Arial-Rounded"/>
              </a:rPr>
              <a:t>Öôùc</a:t>
            </a:r>
            <a:r>
              <a:rPr lang="en-US" sz="2600" b="1" dirty="0" smtClean="0">
                <a:solidFill>
                  <a:srgbClr val="14A85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600" b="1" dirty="0" err="1" smtClean="0">
                <a:solidFill>
                  <a:srgbClr val="14A850"/>
                </a:solidFill>
                <a:latin typeface="VNI-Avo" pitchFamily="2" charset="0"/>
                <a:ea typeface="Arial-Rounded"/>
                <a:cs typeface="Arial-Rounded"/>
              </a:rPr>
              <a:t>mô</a:t>
            </a:r>
            <a:r>
              <a:rPr lang="en-US" sz="2600" b="1" dirty="0" smtClean="0">
                <a:solidFill>
                  <a:srgbClr val="14A85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600" b="1" dirty="0" err="1" smtClean="0">
                <a:solidFill>
                  <a:srgbClr val="14A850"/>
                </a:solidFill>
                <a:latin typeface="VNI-Avo" pitchFamily="2" charset="0"/>
                <a:ea typeface="Arial-Rounded"/>
                <a:cs typeface="Arial-Rounded"/>
              </a:rPr>
              <a:t>theo</a:t>
            </a:r>
            <a:r>
              <a:rPr lang="en-US" sz="2600" b="1" dirty="0" smtClean="0">
                <a:solidFill>
                  <a:srgbClr val="14A85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600" b="1" dirty="0" err="1" smtClean="0">
                <a:solidFill>
                  <a:srgbClr val="14A850"/>
                </a:solidFill>
                <a:latin typeface="VNI-Avo" pitchFamily="2" charset="0"/>
                <a:ea typeface="Arial-Rounded"/>
                <a:cs typeface="Arial-Rounded"/>
              </a:rPr>
              <a:t>ngheà</a:t>
            </a:r>
            <a:r>
              <a:rPr lang="en-US" sz="2600" b="1" dirty="0" smtClean="0">
                <a:solidFill>
                  <a:srgbClr val="14A85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600" b="1" dirty="0" err="1" smtClean="0">
                <a:solidFill>
                  <a:srgbClr val="14A850"/>
                </a:solidFill>
                <a:latin typeface="VNI-Avo" pitchFamily="2" charset="0"/>
                <a:ea typeface="Arial-Rounded"/>
                <a:cs typeface="Arial-Rounded"/>
              </a:rPr>
              <a:t>cuûa</a:t>
            </a:r>
            <a:r>
              <a:rPr lang="en-US" sz="2600" b="1" dirty="0" smtClean="0">
                <a:solidFill>
                  <a:srgbClr val="14A85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600" b="1" dirty="0" err="1" smtClean="0">
                <a:solidFill>
                  <a:srgbClr val="14A850"/>
                </a:solidFill>
                <a:latin typeface="VNI-Avo" pitchFamily="2" charset="0"/>
                <a:ea typeface="Arial-Rounded"/>
                <a:cs typeface="Arial-Rounded"/>
              </a:rPr>
              <a:t>oâng</a:t>
            </a:r>
            <a:endParaRPr lang="en-US" sz="2600" b="1" dirty="0">
              <a:solidFill>
                <a:srgbClr val="14A850"/>
              </a:solidFill>
              <a:latin typeface="VNI-Avo" pitchFamily="2" charset="0"/>
              <a:ea typeface="Arial-Rounded"/>
              <a:cs typeface="Arial-Rounded"/>
            </a:endParaRPr>
          </a:p>
          <a:p>
            <a:pPr algn="just">
              <a:lnSpc>
                <a:spcPct val="14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	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OÂng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cuûa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An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laø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baùc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só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ñoâng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y. </a:t>
            </a:r>
            <a:r>
              <a:rPr lang="en-US" sz="2400" dirty="0" err="1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OÂng</a:t>
            </a:r>
            <a:r>
              <a:rPr lang="en-US" sz="2400" dirty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noùi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thöôïc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döôïc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ñaäu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bieác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vöøa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laøm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caûnh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vöøa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coù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theå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duøng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laøm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vò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thuoác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Caây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löôïc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vaøng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coù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theå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duøng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ñeå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chöõa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ñöôïc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nhieàu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thöù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beänh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. An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öôùc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mô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sau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naøy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trôû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thaønh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thaày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thuoác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gioáng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oâng</a:t>
            </a:r>
            <a:r>
              <a:rPr lang="en-US" sz="2400" dirty="0" smtClean="0">
                <a:solidFill>
                  <a:srgbClr val="000000"/>
                </a:solidFill>
                <a:latin typeface="VNI-Avo" pitchFamily="2" charset="0"/>
                <a:ea typeface="Arial-Rounded"/>
                <a:cs typeface="Arial-Rounded"/>
              </a:rPr>
              <a:t>.</a:t>
            </a:r>
            <a:endParaRPr lang="en-US" sz="2400" dirty="0">
              <a:solidFill>
                <a:srgbClr val="000000"/>
              </a:solidFill>
              <a:ea typeface="Arial-Rounded"/>
              <a:cs typeface="Arial-Rounded"/>
            </a:endParaRPr>
          </a:p>
        </p:txBody>
      </p:sp>
      <p:pic>
        <p:nvPicPr>
          <p:cNvPr id="20" name="Picture 2">
            <a:extLst/>
          </p:cNvPr>
          <p:cNvPicPr>
            <a:picLocks noChangeAspect="1"/>
          </p:cNvPicPr>
          <p:nvPr/>
        </p:nvPicPr>
        <p:blipFill>
          <a:blip r:embed="rId7" cstate="hqprint">
            <a:extLst/>
          </a:blip>
          <a:stretch>
            <a:fillRect/>
          </a:stretch>
        </p:blipFill>
        <p:spPr>
          <a:xfrm>
            <a:off x="124383" y="4498965"/>
            <a:ext cx="485746" cy="48574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52463" y="4529138"/>
            <a:ext cx="299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400"/>
              <a:t>An ước mơ điều gì </a:t>
            </a:r>
            <a:r>
              <a:rPr lang="en-US" sz="2400">
                <a:latin typeface="Calibri" pitchFamily="34" charset="0"/>
              </a:rPr>
              <a:t>?</a:t>
            </a:r>
            <a:endParaRPr lang="vi-VN" sz="2400"/>
          </a:p>
        </p:txBody>
      </p:sp>
      <p:sp>
        <p:nvSpPr>
          <p:cNvPr id="12" name="Rectangle 1">
            <a:extLst/>
          </p:cNvPr>
          <p:cNvSpPr/>
          <p:nvPr/>
        </p:nvSpPr>
        <p:spPr>
          <a:xfrm>
            <a:off x="4691804" y="2423522"/>
            <a:ext cx="844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+mn-cs"/>
                <a:sym typeface="Arial"/>
              </a:rPr>
              <a:t>uoâc</a:t>
            </a:r>
            <a:endParaRPr lang="vi-VN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18" name="Rectangle 2">
            <a:extLst/>
          </p:cNvPr>
          <p:cNvSpPr/>
          <p:nvPr/>
        </p:nvSpPr>
        <p:spPr>
          <a:xfrm>
            <a:off x="2394178" y="1917423"/>
            <a:ext cx="8540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+mn-cs"/>
                <a:sym typeface="Arial"/>
              </a:rPr>
              <a:t>öôc</a:t>
            </a:r>
            <a:endParaRPr lang="vi-VN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15" name="Rectangle 3">
            <a:extLst/>
          </p:cNvPr>
          <p:cNvSpPr/>
          <p:nvPr/>
        </p:nvSpPr>
        <p:spPr>
          <a:xfrm>
            <a:off x="4244398" y="1915205"/>
            <a:ext cx="10795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+mn-cs"/>
                <a:sym typeface="Arial"/>
              </a:rPr>
              <a:t>ieâc</a:t>
            </a:r>
            <a:endParaRPr lang="vi-VN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16" name="Rectangle 4">
            <a:extLst/>
          </p:cNvPr>
          <p:cNvSpPr/>
          <p:nvPr/>
        </p:nvSpPr>
        <p:spPr>
          <a:xfrm>
            <a:off x="4813963" y="2947130"/>
            <a:ext cx="79216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+mn-cs"/>
                <a:sym typeface="Arial"/>
              </a:rPr>
              <a:t>öôc</a:t>
            </a:r>
            <a:endParaRPr lang="vi-VN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17" name="Rectangle 5">
            <a:extLst/>
          </p:cNvPr>
          <p:cNvSpPr/>
          <p:nvPr/>
        </p:nvSpPr>
        <p:spPr>
          <a:xfrm>
            <a:off x="7364073" y="3450743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+mn-cs"/>
                <a:sym typeface="Arial"/>
              </a:rPr>
              <a:t>uoâc</a:t>
            </a:r>
            <a:endParaRPr lang="vi-VN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2" name="Rectangle 2">
            <a:extLst/>
          </p:cNvPr>
          <p:cNvSpPr/>
          <p:nvPr/>
        </p:nvSpPr>
        <p:spPr>
          <a:xfrm>
            <a:off x="1406828" y="1909813"/>
            <a:ext cx="89693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+mn-cs"/>
              </a:rPr>
              <a:t>öôc</a:t>
            </a:r>
            <a:endParaRPr lang="vi-VN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3" name="Rectangle 3">
            <a:extLst/>
          </p:cNvPr>
          <p:cNvSpPr/>
          <p:nvPr/>
        </p:nvSpPr>
        <p:spPr>
          <a:xfrm>
            <a:off x="6427228" y="2420632"/>
            <a:ext cx="107791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+mn-cs"/>
              </a:rPr>
              <a:t>öôc</a:t>
            </a:r>
            <a:endParaRPr lang="vi-VN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9264" y="1311002"/>
            <a:ext cx="174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2232A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01850" y="1316117"/>
            <a:ext cx="174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2232A"/>
                </a:solidFill>
              </a:rPr>
              <a:t>1</a:t>
            </a:r>
            <a:endParaRPr lang="en-US" b="1" dirty="0">
              <a:solidFill>
                <a:srgbClr val="D2232A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6550" y="2345893"/>
            <a:ext cx="174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2232A"/>
                </a:solidFill>
              </a:rPr>
              <a:t>3</a:t>
            </a:r>
            <a:endParaRPr lang="en-US" b="1" dirty="0">
              <a:solidFill>
                <a:srgbClr val="D2232A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22411" y="3394903"/>
            <a:ext cx="174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2232A"/>
                </a:solidFill>
              </a:rPr>
              <a:t>4</a:t>
            </a:r>
            <a:endParaRPr lang="en-US" b="1" dirty="0">
              <a:solidFill>
                <a:srgbClr val="D2232A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12" grpId="0"/>
      <p:bldP spid="18" grpId="0"/>
      <p:bldP spid="15" grpId="0"/>
      <p:bldP spid="16" grpId="0"/>
      <p:bldP spid="17" grpId="0"/>
      <p:bldP spid="22" grpId="0"/>
      <p:bldP spid="23" grpId="0"/>
      <p:bldP spid="2" grpId="0"/>
      <p:bldP spid="19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4375" y="1835150"/>
            <a:ext cx="12763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189288" y="2289175"/>
            <a:ext cx="39703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Hoạt động mở rộng</a:t>
            </a:r>
          </a:p>
        </p:txBody>
      </p:sp>
      <p:sp>
        <p:nvSpPr>
          <p:cNvPr id="8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Kí hiệu sách - hđmr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838" y="587375"/>
            <a:ext cx="398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22300" y="587375"/>
            <a:ext cx="2265363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rPr>
              <a:t>Noùi</a:t>
            </a:r>
            <a:r>
              <a:rPr lang="vi-VN" sz="2100" b="1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rPr>
              <a:t> gì ?</a:t>
            </a:r>
          </a:p>
        </p:txBody>
      </p:sp>
      <p:pic>
        <p:nvPicPr>
          <p:cNvPr id="12" name="Pic. tra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6125" y="4246563"/>
            <a:ext cx="66357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Số trang"/>
          <p:cNvSpPr txBox="1">
            <a:spLocks noChangeArrowheads="1"/>
          </p:cNvSpPr>
          <p:nvPr/>
        </p:nvSpPr>
        <p:spPr bwMode="auto">
          <a:xfrm>
            <a:off x="8383588" y="4360863"/>
            <a:ext cx="7604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latin typeface="Myriad Pro"/>
              </a:rPr>
              <a:t>1</a:t>
            </a:r>
            <a:r>
              <a:rPr lang="vi-VN" sz="2200">
                <a:latin typeface="Myriad Pro"/>
              </a:rPr>
              <a:t>6</a:t>
            </a:r>
            <a:r>
              <a:rPr lang="en-US" sz="2200">
                <a:latin typeface="Myriad Pro"/>
              </a:rPr>
              <a:t>1</a:t>
            </a:r>
            <a:endParaRPr lang="vi-VN" sz="2200">
              <a:latin typeface="Myriad 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1838" y="914400"/>
            <a:ext cx="5951537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953000" y="2208213"/>
            <a:ext cx="9286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Arial-Rounded"/>
                <a:ea typeface="Arial-Rounded"/>
                <a:cs typeface="Arial-Rounded"/>
              </a:rPr>
              <a:t>Đọc</a:t>
            </a:r>
          </a:p>
        </p:txBody>
      </p:sp>
      <p:pic>
        <p:nvPicPr>
          <p:cNvPr id="65539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1862138"/>
            <a:ext cx="14874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" y="1354138"/>
            <a:ext cx="5834063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0050" y="595313"/>
            <a:ext cx="2230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b="1" dirty="0" err="1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Cuûng</a:t>
            </a:r>
            <a:r>
              <a:rPr lang="en-GB" sz="3600" b="1" dirty="0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coá</a:t>
            </a:r>
            <a:r>
              <a:rPr lang="en-GB" sz="3600" b="1" dirty="0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baøi</a:t>
            </a:r>
            <a:r>
              <a:rPr lang="en-GB" sz="3600" b="1" dirty="0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hoïc</a:t>
            </a:r>
            <a:endParaRPr lang="en-GB" sz="3600" b="1" dirty="0">
              <a:solidFill>
                <a:srgbClr val="FFFFFF"/>
              </a:solidFill>
              <a:latin typeface="VNI-Avo" pitchFamily="2" charset="0"/>
              <a:ea typeface="Arial-Rounded"/>
              <a:cs typeface="Arial-Rounded"/>
            </a:endParaRPr>
          </a:p>
        </p:txBody>
      </p:sp>
      <p:sp>
        <p:nvSpPr>
          <p:cNvPr id="7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234363" y="0"/>
            <a:ext cx="909637" cy="1714500"/>
            <a:chOff x="8235039" y="0"/>
            <a:chExt cx="908961" cy="1713746"/>
          </a:xfrm>
        </p:grpSpPr>
        <p:pic>
          <p:nvPicPr>
            <p:cNvPr id="9" name="Picture 2">
              <a:extLst/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7EEDE">
                  <a:tint val="45000"/>
                  <a:satMod val="400000"/>
                </a:srgbClr>
              </a:duotone>
              <a:extLst/>
            </a:blip>
            <a:srcRect t="29037"/>
            <a:stretch/>
          </p:blipFill>
          <p:spPr>
            <a:xfrm>
              <a:off x="8235039" y="0"/>
              <a:ext cx="908961" cy="1713746"/>
            </a:xfrm>
            <a:prstGeom prst="rect">
              <a:avLst/>
            </a:prstGeom>
          </p:spPr>
        </p:pic>
        <p:sp>
          <p:nvSpPr>
            <p:cNvPr id="115719" name="TextBox 1"/>
            <p:cNvSpPr txBox="1">
              <a:spLocks noChangeArrowheads="1"/>
            </p:cNvSpPr>
            <p:nvPr/>
          </p:nvSpPr>
          <p:spPr bwMode="auto">
            <a:xfrm>
              <a:off x="8304813" y="181788"/>
              <a:ext cx="696312" cy="1122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vi-VN" sz="1800">
                  <a:solidFill>
                    <a:srgbClr val="EC008C"/>
                  </a:solidFill>
                </a:rPr>
                <a:t>iêc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Calibri" pitchFamily="34" charset="0"/>
              </a:endParaRPr>
            </a:p>
            <a:p>
              <a:pPr>
                <a:lnSpc>
                  <a:spcPct val="62000"/>
                </a:lnSpc>
              </a:pPr>
              <a:r>
                <a:rPr lang="vi-VN" sz="1800">
                  <a:solidFill>
                    <a:srgbClr val="EC008C"/>
                  </a:solidFill>
                </a:rPr>
                <a:t>uôc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Calibri" pitchFamily="34" charset="0"/>
              </a:endParaRPr>
            </a:p>
            <a:p>
              <a:pPr>
                <a:lnSpc>
                  <a:spcPct val="62000"/>
                </a:lnSpc>
              </a:pPr>
              <a:r>
                <a:rPr lang="vi-VN" sz="1800">
                  <a:solidFill>
                    <a:srgbClr val="EC008C"/>
                  </a:solidFill>
                </a:rPr>
                <a:t>ươc</a:t>
              </a:r>
              <a:endParaRPr lang="en-US" sz="1800">
                <a:solidFill>
                  <a:srgbClr val="EC008C"/>
                </a:solidFill>
                <a:latin typeface="Calibri" pitchFamily="34" charset="0"/>
              </a:endParaRP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1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67587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">
            <a:extLst/>
          </p:cNvPr>
          <p:cNvSpPr/>
          <p:nvPr/>
        </p:nvSpPr>
        <p:spPr>
          <a:xfrm>
            <a:off x="1878013" y="752475"/>
            <a:ext cx="5387975" cy="3919538"/>
          </a:xfrm>
          <a:prstGeom prst="rect">
            <a:avLst/>
          </a:prstGeom>
          <a:solidFill>
            <a:srgbClr val="FAFFFA"/>
          </a:solidFill>
          <a:ln>
            <a:solidFill>
              <a:srgbClr val="FA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954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4790"/>
          </a:p>
        </p:txBody>
      </p:sp>
      <p:pic>
        <p:nvPicPr>
          <p:cNvPr id="67589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7575" y="1081088"/>
            <a:ext cx="4598988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>
            <a:extLst/>
          </p:cNvPr>
          <p:cNvSpPr txBox="1"/>
          <p:nvPr/>
        </p:nvSpPr>
        <p:spPr>
          <a:xfrm>
            <a:off x="2719388" y="1277938"/>
            <a:ext cx="4006850" cy="938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912813">
              <a:buClr>
                <a:srgbClr val="000000"/>
              </a:buClr>
            </a:pPr>
            <a:r>
              <a:rPr lang="vi-VN" sz="5500" i="1">
                <a:solidFill>
                  <a:srgbClr val="385723"/>
                </a:solidFill>
                <a:ea typeface="Lato"/>
                <a:cs typeface="Lato"/>
                <a:sym typeface="Arial" charset="0"/>
              </a:rPr>
              <a:t>i-ê-cờ-iêc</a:t>
            </a:r>
            <a:endParaRPr lang="en-GB" sz="5500" i="1">
              <a:solidFill>
                <a:srgbClr val="385723"/>
              </a:solidFill>
              <a:latin typeface="Calibri" pitchFamily="34" charset="0"/>
              <a:ea typeface="Lato"/>
              <a:cs typeface="Lato"/>
              <a:sym typeface="Arial" charset="0"/>
            </a:endParaRPr>
          </a:p>
        </p:txBody>
      </p:sp>
      <p:sp>
        <p:nvSpPr>
          <p:cNvPr id="10" name="Viết thường">
            <a:extLst/>
          </p:cNvPr>
          <p:cNvSpPr txBox="1"/>
          <p:nvPr/>
        </p:nvSpPr>
        <p:spPr>
          <a:xfrm>
            <a:off x="2152650" y="2297113"/>
            <a:ext cx="2876550" cy="1784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11000" b="1" kern="0" dirty="0">
                <a:solidFill>
                  <a:srgbClr val="05B59D"/>
                </a:solidFill>
                <a:latin typeface="+mn-lt"/>
                <a:cs typeface="Lato" panose="020F0502020204030203" pitchFamily="34" charset="0"/>
                <a:sym typeface="Arial"/>
              </a:rPr>
              <a:t>iêc</a:t>
            </a:r>
            <a:endParaRPr lang="en-GB" sz="11000" b="1" kern="0" dirty="0">
              <a:solidFill>
                <a:srgbClr val="05B59D"/>
              </a:solidFill>
              <a:latin typeface="+mn-lt"/>
              <a:cs typeface="Lato" panose="020F0502020204030203" pitchFamily="34" charset="0"/>
              <a:sym typeface="Arial"/>
            </a:endParaRPr>
          </a:p>
        </p:txBody>
      </p:sp>
      <p:sp>
        <p:nvSpPr>
          <p:cNvPr id="14" name="Viết tay">
            <a:extLst/>
          </p:cNvPr>
          <p:cNvSpPr txBox="1"/>
          <p:nvPr/>
        </p:nvSpPr>
        <p:spPr>
          <a:xfrm>
            <a:off x="4757738" y="2593975"/>
            <a:ext cx="2019300" cy="147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9000" kern="0" dirty="0">
                <a:latin typeface="HP001 4 hàng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iêc</a:t>
            </a:r>
            <a:endParaRPr lang="en-GB" sz="9000" kern="0" dirty="0">
              <a:latin typeface="HP001 4 hàng" pitchFamily="34" charset="0"/>
              <a:ea typeface="HP001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/>
          </p:cNvPr>
          <p:cNvSpPr/>
          <p:nvPr/>
        </p:nvSpPr>
        <p:spPr>
          <a:xfrm>
            <a:off x="2420938" y="1071563"/>
            <a:ext cx="4302125" cy="2863850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anchor="ctr"/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cs typeface="+mn-cs"/>
              <a:sym typeface="Arial"/>
            </a:endParaRPr>
          </a:p>
        </p:txBody>
      </p:sp>
      <p:sp>
        <p:nvSpPr>
          <p:cNvPr id="11" name="TextBox 1">
            <a:extLst/>
          </p:cNvPr>
          <p:cNvSpPr txBox="1"/>
          <p:nvPr/>
        </p:nvSpPr>
        <p:spPr>
          <a:xfrm>
            <a:off x="2686050" y="1208088"/>
            <a:ext cx="3771900" cy="2092325"/>
          </a:xfrm>
          <a:prstGeom prst="rect">
            <a:avLst/>
          </a:prstGeom>
          <a:solidFill>
            <a:srgbClr val="BAE4CA"/>
          </a:solidFill>
          <a:ln>
            <a:noFill/>
          </a:ln>
        </p:spPr>
        <p:txBody>
          <a:bodyPr>
            <a:spAutoFit/>
          </a:bodyPr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13000" kern="0" dirty="0">
                <a:solidFill>
                  <a:srgbClr val="D223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iêc</a:t>
            </a:r>
            <a:endParaRPr lang="en-GB" sz="13000" kern="0" dirty="0">
              <a:solidFill>
                <a:srgbClr val="D223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69637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71683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Rectangle 1"/>
          <p:cNvSpPr>
            <a:spLocks noChangeArrowheads="1"/>
          </p:cNvSpPr>
          <p:nvPr/>
        </p:nvSpPr>
        <p:spPr bwMode="auto">
          <a:xfrm>
            <a:off x="1276350" y="547688"/>
            <a:ext cx="1227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5400" dirty="0">
                <a:solidFill>
                  <a:srgbClr val="D2232A"/>
                </a:solidFill>
                <a:ea typeface="Arial-SGK-TV"/>
                <a:cs typeface="Arial-SGK-TV"/>
              </a:rPr>
              <a:t>iêc</a:t>
            </a:r>
            <a:endParaRPr lang="en-US" sz="5400" dirty="0">
              <a:solidFill>
                <a:srgbClr val="D2232A"/>
              </a:solidFill>
              <a:latin typeface="Calibri" pitchFamily="34" charset="0"/>
              <a:ea typeface="Arial-SGK-TV"/>
              <a:cs typeface="Arial-SGK-TV"/>
            </a:endParaRPr>
          </a:p>
        </p:txBody>
      </p:sp>
      <p:sp>
        <p:nvSpPr>
          <p:cNvPr id="44" name="Rectangle 1">
            <a:extLst/>
          </p:cNvPr>
          <p:cNvSpPr/>
          <p:nvPr/>
        </p:nvSpPr>
        <p:spPr bwMode="auto">
          <a:xfrm>
            <a:off x="149225" y="1712913"/>
            <a:ext cx="1905000" cy="1104900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dirty="0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x</a:t>
            </a:r>
            <a:endParaRPr lang="en-US" sz="5400" dirty="0">
              <a:solidFill>
                <a:schemeClr val="tx1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45" name="Rectangle 2">
            <a:extLst/>
          </p:cNvPr>
          <p:cNvSpPr/>
          <p:nvPr/>
        </p:nvSpPr>
        <p:spPr bwMode="auto">
          <a:xfrm>
            <a:off x="2149475" y="1712913"/>
            <a:ext cx="1930400" cy="1106487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dirty="0">
                <a:solidFill>
                  <a:srgbClr val="D2232A"/>
                </a:solidFill>
                <a:cs typeface="Arial" panose="020B0604020202020204" pitchFamily="34" charset="0"/>
              </a:rPr>
              <a:t>iêc</a:t>
            </a:r>
            <a:endParaRPr lang="en-US" sz="5400" dirty="0">
              <a:solidFill>
                <a:srgbClr val="D2232A"/>
              </a:solidFill>
              <a:cs typeface="Arial" panose="020B0604020202020204" pitchFamily="34" charset="0"/>
            </a:endParaRPr>
          </a:p>
        </p:txBody>
      </p:sp>
      <p:sp>
        <p:nvSpPr>
          <p:cNvPr id="47" name="Rectangle 3">
            <a:extLst/>
          </p:cNvPr>
          <p:cNvSpPr/>
          <p:nvPr/>
        </p:nvSpPr>
        <p:spPr bwMode="auto">
          <a:xfrm>
            <a:off x="149225" y="2873375"/>
            <a:ext cx="3930650" cy="927100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ea typeface="Arial-SGK-TV"/>
                <a:cs typeface="Arial-SGK-TV"/>
              </a:rPr>
              <a:t>X</a:t>
            </a:r>
            <a:r>
              <a:rPr lang="vi-VN" sz="5400" dirty="0">
                <a:solidFill>
                  <a:srgbClr val="D2232A"/>
                </a:solidFill>
                <a:ea typeface="Arial-SGK-TV"/>
                <a:cs typeface="Arial-SGK-TV"/>
              </a:rPr>
              <a:t>iếc</a:t>
            </a:r>
            <a:endParaRPr lang="en-US" sz="5400" dirty="0">
              <a:solidFill>
                <a:srgbClr val="D2232A"/>
              </a:solidFill>
              <a:ea typeface="Arial-SGK-TV"/>
              <a:cs typeface="Arial-SGK-TV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5929313" y="3800475"/>
            <a:ext cx="15509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vi-VN" sz="5400" dirty="0">
                <a:ea typeface="Arial-SGK-TV"/>
                <a:cs typeface="Arial-SGK-TV"/>
              </a:rPr>
              <a:t>X</a:t>
            </a:r>
            <a:r>
              <a:rPr lang="vi-VN" sz="5400" dirty="0">
                <a:solidFill>
                  <a:srgbClr val="D2232A"/>
                </a:solidFill>
                <a:ea typeface="Arial-SGK-TV"/>
                <a:cs typeface="Arial-SGK-TV"/>
              </a:rPr>
              <a:t>iếc</a:t>
            </a:r>
            <a:endParaRPr lang="en-US" sz="5400" dirty="0">
              <a:solidFill>
                <a:srgbClr val="D2232A"/>
              </a:solidFill>
              <a:latin typeface="Calibri" pitchFamily="34" charset="0"/>
              <a:ea typeface="Arial-SGK-TV"/>
              <a:cs typeface="Arial-SGK-TV"/>
            </a:endParaRPr>
          </a:p>
        </p:txBody>
      </p:sp>
      <p:pic>
        <p:nvPicPr>
          <p:cNvPr id="71687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6763" y="384175"/>
            <a:ext cx="440372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44" grpId="0" animBg="1"/>
      <p:bldP spid="45" grpId="0" animBg="1"/>
      <p:bldP spid="47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73731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">
            <a:extLst/>
          </p:cNvPr>
          <p:cNvSpPr/>
          <p:nvPr/>
        </p:nvSpPr>
        <p:spPr>
          <a:xfrm>
            <a:off x="1878013" y="752475"/>
            <a:ext cx="5387975" cy="3919538"/>
          </a:xfrm>
          <a:prstGeom prst="rect">
            <a:avLst/>
          </a:prstGeom>
          <a:solidFill>
            <a:srgbClr val="FAFFFA"/>
          </a:solidFill>
          <a:ln>
            <a:solidFill>
              <a:srgbClr val="FA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954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4790"/>
          </a:p>
        </p:txBody>
      </p:sp>
      <p:pic>
        <p:nvPicPr>
          <p:cNvPr id="73733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7575" y="1081088"/>
            <a:ext cx="4598988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>
            <a:extLst/>
          </p:cNvPr>
          <p:cNvSpPr txBox="1"/>
          <p:nvPr/>
        </p:nvSpPr>
        <p:spPr>
          <a:xfrm>
            <a:off x="2606675" y="1277938"/>
            <a:ext cx="4008438" cy="938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912813">
              <a:buClr>
                <a:srgbClr val="000000"/>
              </a:buClr>
            </a:pPr>
            <a:r>
              <a:rPr lang="vi-VN" sz="5500" i="1">
                <a:solidFill>
                  <a:srgbClr val="385723"/>
                </a:solidFill>
                <a:ea typeface="Lato"/>
                <a:cs typeface="Lato"/>
                <a:sym typeface="Arial" charset="0"/>
              </a:rPr>
              <a:t>u-ô-cờ-uôc</a:t>
            </a:r>
            <a:endParaRPr lang="en-GB" sz="5500" i="1">
              <a:solidFill>
                <a:srgbClr val="385723"/>
              </a:solidFill>
              <a:latin typeface="Calibri" pitchFamily="34" charset="0"/>
              <a:ea typeface="Lato"/>
              <a:cs typeface="Lato"/>
              <a:sym typeface="Arial" charset="0"/>
            </a:endParaRPr>
          </a:p>
        </p:txBody>
      </p:sp>
      <p:sp>
        <p:nvSpPr>
          <p:cNvPr id="10" name="Viết thường">
            <a:extLst/>
          </p:cNvPr>
          <p:cNvSpPr txBox="1"/>
          <p:nvPr/>
        </p:nvSpPr>
        <p:spPr>
          <a:xfrm>
            <a:off x="2152650" y="2297113"/>
            <a:ext cx="2876550" cy="1784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11000" b="1" kern="0" dirty="0">
                <a:solidFill>
                  <a:srgbClr val="05B59D"/>
                </a:solidFill>
                <a:latin typeface="+mn-lt"/>
                <a:cs typeface="Lato" panose="020F0502020204030203" pitchFamily="34" charset="0"/>
                <a:sym typeface="Arial"/>
              </a:rPr>
              <a:t>uôc</a:t>
            </a:r>
            <a:endParaRPr lang="en-GB" sz="11000" b="1" kern="0" dirty="0">
              <a:solidFill>
                <a:srgbClr val="05B59D"/>
              </a:solidFill>
              <a:latin typeface="+mn-lt"/>
              <a:cs typeface="Lato" panose="020F0502020204030203" pitchFamily="34" charset="0"/>
              <a:sym typeface="Arial"/>
            </a:endParaRPr>
          </a:p>
        </p:txBody>
      </p:sp>
      <p:sp>
        <p:nvSpPr>
          <p:cNvPr id="14" name="Viết tay">
            <a:extLst/>
          </p:cNvPr>
          <p:cNvSpPr txBox="1"/>
          <p:nvPr/>
        </p:nvSpPr>
        <p:spPr>
          <a:xfrm>
            <a:off x="4706937" y="2646363"/>
            <a:ext cx="2182473" cy="14779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9000" kern="0" dirty="0">
                <a:latin typeface="HP001 4 hàng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uôc</a:t>
            </a:r>
            <a:endParaRPr lang="en-GB" sz="9000" kern="0" dirty="0">
              <a:latin typeface="HP001 4 hàng" pitchFamily="34" charset="0"/>
              <a:ea typeface="HP001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/>
          </p:cNvPr>
          <p:cNvSpPr/>
          <p:nvPr/>
        </p:nvSpPr>
        <p:spPr>
          <a:xfrm>
            <a:off x="2420938" y="1071563"/>
            <a:ext cx="4302125" cy="2863850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anchor="ctr"/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cs typeface="+mn-cs"/>
              <a:sym typeface="Arial"/>
            </a:endParaRPr>
          </a:p>
        </p:txBody>
      </p:sp>
      <p:sp>
        <p:nvSpPr>
          <p:cNvPr id="11" name="TextBox 1">
            <a:extLst/>
          </p:cNvPr>
          <p:cNvSpPr txBox="1"/>
          <p:nvPr/>
        </p:nvSpPr>
        <p:spPr>
          <a:xfrm>
            <a:off x="2686050" y="1208088"/>
            <a:ext cx="3771900" cy="2092325"/>
          </a:xfrm>
          <a:prstGeom prst="rect">
            <a:avLst/>
          </a:prstGeom>
          <a:solidFill>
            <a:srgbClr val="BAE4CA"/>
          </a:solidFill>
          <a:ln>
            <a:noFill/>
          </a:ln>
        </p:spPr>
        <p:txBody>
          <a:bodyPr>
            <a:spAutoFit/>
          </a:bodyPr>
          <a:lstStyle/>
          <a:p>
            <a:pPr algn="ctr" defTabSz="9143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13000" kern="0" dirty="0">
                <a:solidFill>
                  <a:srgbClr val="D2232A"/>
                </a:solidFill>
                <a:latin typeface="+mn-lt"/>
                <a:cs typeface="Lato" panose="020F0502020204030203" pitchFamily="34" charset="0"/>
                <a:sym typeface="Arial"/>
              </a:rPr>
              <a:t>uôc</a:t>
            </a:r>
            <a:endParaRPr lang="en-GB" sz="13000" kern="0" dirty="0">
              <a:solidFill>
                <a:srgbClr val="D2232A"/>
              </a:solidFill>
              <a:latin typeface="+mn-lt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75781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Tiếng Việt 1</a:t>
            </a:r>
            <a:endParaRPr lang="vi-VN">
              <a:solidFill>
                <a:prstClr val="white"/>
              </a:solidFill>
            </a:endParaRPr>
          </a:p>
        </p:txBody>
      </p:sp>
      <p:pic>
        <p:nvPicPr>
          <p:cNvPr id="77827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Rectangle 1"/>
          <p:cNvSpPr>
            <a:spLocks noChangeArrowheads="1"/>
          </p:cNvSpPr>
          <p:nvPr/>
        </p:nvSpPr>
        <p:spPr bwMode="auto">
          <a:xfrm>
            <a:off x="1276350" y="547688"/>
            <a:ext cx="1717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5400" dirty="0">
                <a:solidFill>
                  <a:srgbClr val="D2232A"/>
                </a:solidFill>
                <a:ea typeface="Arial-SGK-TV"/>
                <a:cs typeface="Arial-SGK-TV"/>
              </a:rPr>
              <a:t>uôc</a:t>
            </a:r>
            <a:endParaRPr lang="en-US" sz="5400" dirty="0">
              <a:solidFill>
                <a:srgbClr val="D2232A"/>
              </a:solidFill>
              <a:latin typeface="Calibri" pitchFamily="34" charset="0"/>
              <a:ea typeface="Arial-SGK-TV"/>
              <a:cs typeface="Arial-SGK-TV"/>
            </a:endParaRPr>
          </a:p>
        </p:txBody>
      </p:sp>
      <p:sp>
        <p:nvSpPr>
          <p:cNvPr id="16" name="Rectangle 1">
            <a:extLst/>
          </p:cNvPr>
          <p:cNvSpPr/>
          <p:nvPr/>
        </p:nvSpPr>
        <p:spPr bwMode="auto">
          <a:xfrm>
            <a:off x="149225" y="1712913"/>
            <a:ext cx="1871663" cy="1104900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dirty="0">
                <a:solidFill>
                  <a:schemeClr val="tx1"/>
                </a:solidFill>
                <a:cs typeface="Arial-SGK-TV" pitchFamily="2" charset="0"/>
              </a:rPr>
              <a:t>đ</a:t>
            </a:r>
            <a:endParaRPr lang="en-US" sz="5400" dirty="0">
              <a:solidFill>
                <a:schemeClr val="tx1"/>
              </a:solidFill>
              <a:cs typeface="Arial-SGK-TV" pitchFamily="2" charset="0"/>
            </a:endParaRPr>
          </a:p>
        </p:txBody>
      </p:sp>
      <p:sp>
        <p:nvSpPr>
          <p:cNvPr id="17" name="Rectangle 2">
            <a:extLst/>
          </p:cNvPr>
          <p:cNvSpPr/>
          <p:nvPr/>
        </p:nvSpPr>
        <p:spPr bwMode="auto">
          <a:xfrm>
            <a:off x="2114550" y="1712913"/>
            <a:ext cx="1897063" cy="1106487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9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dirty="0">
                <a:solidFill>
                  <a:srgbClr val="D2232A"/>
                </a:solidFill>
                <a:cs typeface="Arial" panose="020B0604020202020204" pitchFamily="34" charset="0"/>
              </a:rPr>
              <a:t>uôc</a:t>
            </a:r>
            <a:endParaRPr lang="en-US" sz="5400" dirty="0">
              <a:solidFill>
                <a:srgbClr val="D2232A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3">
            <a:extLst/>
          </p:cNvPr>
          <p:cNvSpPr/>
          <p:nvPr/>
        </p:nvSpPr>
        <p:spPr bwMode="auto">
          <a:xfrm>
            <a:off x="149225" y="2873375"/>
            <a:ext cx="3862388" cy="927100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ea typeface="Arial-SGK-TV"/>
                <a:cs typeface="Arial-SGK-TV"/>
              </a:rPr>
              <a:t>đ</a:t>
            </a:r>
            <a:r>
              <a:rPr lang="vi-VN" sz="5400" dirty="0">
                <a:solidFill>
                  <a:srgbClr val="D2232A"/>
                </a:solidFill>
                <a:ea typeface="Arial-SGK-TV"/>
                <a:cs typeface="Arial-SGK-TV"/>
              </a:rPr>
              <a:t>uốc</a:t>
            </a:r>
            <a:endParaRPr lang="en-US" sz="5400" dirty="0">
              <a:solidFill>
                <a:srgbClr val="D2232A"/>
              </a:solidFill>
              <a:ea typeface="Arial-SGK-TV"/>
              <a:cs typeface="Arial-SGK-TV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5838" y="384175"/>
            <a:ext cx="3054350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994275" y="3900488"/>
            <a:ext cx="25971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5400" dirty="0">
                <a:ea typeface="Arial-SGK-TV"/>
                <a:cs typeface="Arial-SGK-TV"/>
              </a:rPr>
              <a:t>đ</a:t>
            </a:r>
            <a:r>
              <a:rPr lang="vi-VN" sz="5400" dirty="0">
                <a:solidFill>
                  <a:srgbClr val="D2232A"/>
                </a:solidFill>
                <a:ea typeface="Arial-SGK-TV"/>
                <a:cs typeface="Arial-SGK-TV"/>
              </a:rPr>
              <a:t>uốc</a:t>
            </a:r>
            <a:endParaRPr lang="en-US" sz="5400" dirty="0">
              <a:solidFill>
                <a:srgbClr val="D2232A"/>
              </a:solidFill>
              <a:latin typeface="Calibri" pitchFamily="34" charset="0"/>
              <a:ea typeface="Arial-SGK-TV"/>
              <a:cs typeface="Arial-SGK-TV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/>
      <p:bldP spid="16" grpId="0" animBg="1"/>
      <p:bldP spid="17" grpId="0" animBg="1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37168</TotalTime>
  <Words>349</Words>
  <Application>Microsoft Office PowerPoint</Application>
  <PresentationFormat>On-screen Show (16:9)</PresentationFormat>
  <Paragraphs>145</Paragraphs>
  <Slides>30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Arial Rounded MT Bold</vt:lpstr>
      <vt:lpstr>Arial-Rounded</vt:lpstr>
      <vt:lpstr>Arial-SGK-TV</vt:lpstr>
      <vt:lpstr>Calibri</vt:lpstr>
      <vt:lpstr>Calibri Light</vt:lpstr>
      <vt:lpstr>Cordia New</vt:lpstr>
      <vt:lpstr>HP001</vt:lpstr>
      <vt:lpstr>HP001 4 hàng</vt:lpstr>
      <vt:lpstr>Lato</vt:lpstr>
      <vt:lpstr>Lato Light</vt:lpstr>
      <vt:lpstr>Myriad Pro</vt:lpstr>
      <vt:lpstr>Quicksand</vt:lpstr>
      <vt:lpstr>Quicksand Medium</vt:lpstr>
      <vt:lpstr>VNI-Avo</vt:lpstr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Le;smalldragonflies@gmail.com</dc:creator>
  <dc:description>Lưu hành nội bộ trong nhóm Zalo CTST. Vui lòng không tải lên các trang web và mạng xã hội Facebook. Cảm ơn !!!</dc:description>
  <cp:lastModifiedBy>Admin</cp:lastModifiedBy>
  <cp:revision>6517</cp:revision>
  <dcterms:created xsi:type="dcterms:W3CDTF">2020-09-09T13:29:14Z</dcterms:created>
  <dcterms:modified xsi:type="dcterms:W3CDTF">2022-02-13T07:58:26Z</dcterms:modified>
</cp:coreProperties>
</file>