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99" r:id="rId3"/>
    <p:sldMasterId id="2147483711" r:id="rId4"/>
    <p:sldMasterId id="2147483723" r:id="rId5"/>
    <p:sldMasterId id="2147483735" r:id="rId6"/>
    <p:sldMasterId id="2147483748" r:id="rId7"/>
    <p:sldMasterId id="2147483760" r:id="rId8"/>
    <p:sldMasterId id="2147483778" r:id="rId9"/>
  </p:sldMasterIdLst>
  <p:notesMasterIdLst>
    <p:notesMasterId r:id="rId31"/>
  </p:notesMasterIdLst>
  <p:sldIdLst>
    <p:sldId id="265" r:id="rId10"/>
    <p:sldId id="269" r:id="rId11"/>
    <p:sldId id="270" r:id="rId12"/>
    <p:sldId id="271" r:id="rId13"/>
    <p:sldId id="272" r:id="rId14"/>
    <p:sldId id="273" r:id="rId15"/>
    <p:sldId id="275" r:id="rId16"/>
    <p:sldId id="278" r:id="rId17"/>
    <p:sldId id="268" r:id="rId18"/>
    <p:sldId id="259" r:id="rId19"/>
    <p:sldId id="283" r:id="rId20"/>
    <p:sldId id="279" r:id="rId21"/>
    <p:sldId id="280" r:id="rId22"/>
    <p:sldId id="281" r:id="rId23"/>
    <p:sldId id="258" r:id="rId24"/>
    <p:sldId id="262" r:id="rId25"/>
    <p:sldId id="263" r:id="rId26"/>
    <p:sldId id="261" r:id="rId27"/>
    <p:sldId id="282" r:id="rId28"/>
    <p:sldId id="276" r:id="rId29"/>
    <p:sldId id="277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0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B65104-453A-4094-B201-E1B75451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89D364-D3CA-46D0-AD45-C10D601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764D4E-481F-4009-80C1-72F6948D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6A0CC5-483B-4BB7-A895-3D74B5E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DCBB8C-BEF7-45BE-87D8-103B6A40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3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56AAE5-4013-4CB6-B340-3C157BA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7AADE7C-A978-4274-9004-FC065EFF1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9E2D60-DE13-4972-A0A7-370D29A0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69CD89-B583-461D-BB0A-94B12283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08A58D-0D32-4029-AC6C-4467BB3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997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63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1" indent="0">
              <a:buNone/>
              <a:defRPr sz="2000" b="1"/>
            </a:lvl2pPr>
            <a:lvl3pPr marL="913015" indent="0">
              <a:buNone/>
              <a:defRPr sz="1900" b="1"/>
            </a:lvl3pPr>
            <a:lvl4pPr marL="1369522" indent="0">
              <a:buNone/>
              <a:defRPr sz="1600" b="1"/>
            </a:lvl4pPr>
            <a:lvl5pPr marL="1826028" indent="0">
              <a:buNone/>
              <a:defRPr sz="1600" b="1"/>
            </a:lvl5pPr>
            <a:lvl6pPr marL="2282554" indent="0">
              <a:buNone/>
              <a:defRPr sz="1600" b="1"/>
            </a:lvl6pPr>
            <a:lvl7pPr marL="2739042" indent="0">
              <a:buNone/>
              <a:defRPr sz="1600" b="1"/>
            </a:lvl7pPr>
            <a:lvl8pPr marL="3195531" indent="0">
              <a:buNone/>
              <a:defRPr sz="1600" b="1"/>
            </a:lvl8pPr>
            <a:lvl9pPr marL="365201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1" indent="0">
              <a:buNone/>
              <a:defRPr sz="2000" b="1"/>
            </a:lvl2pPr>
            <a:lvl3pPr marL="913015" indent="0">
              <a:buNone/>
              <a:defRPr sz="1900" b="1"/>
            </a:lvl3pPr>
            <a:lvl4pPr marL="1369522" indent="0">
              <a:buNone/>
              <a:defRPr sz="1600" b="1"/>
            </a:lvl4pPr>
            <a:lvl5pPr marL="1826028" indent="0">
              <a:buNone/>
              <a:defRPr sz="1600" b="1"/>
            </a:lvl5pPr>
            <a:lvl6pPr marL="2282554" indent="0">
              <a:buNone/>
              <a:defRPr sz="1600" b="1"/>
            </a:lvl6pPr>
            <a:lvl7pPr marL="2739042" indent="0">
              <a:buNone/>
              <a:defRPr sz="1600" b="1"/>
            </a:lvl7pPr>
            <a:lvl8pPr marL="3195531" indent="0">
              <a:buNone/>
              <a:defRPr sz="1600" b="1"/>
            </a:lvl8pPr>
            <a:lvl9pPr marL="365201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220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929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59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91" indent="0">
              <a:buNone/>
              <a:defRPr sz="1500"/>
            </a:lvl2pPr>
            <a:lvl3pPr marL="913015" indent="0">
              <a:buNone/>
              <a:defRPr sz="1200"/>
            </a:lvl3pPr>
            <a:lvl4pPr marL="1369522" indent="0">
              <a:buNone/>
              <a:defRPr sz="900"/>
            </a:lvl4pPr>
            <a:lvl5pPr marL="1826028" indent="0">
              <a:buNone/>
              <a:defRPr sz="900"/>
            </a:lvl5pPr>
            <a:lvl6pPr marL="2282554" indent="0">
              <a:buNone/>
              <a:defRPr sz="900"/>
            </a:lvl6pPr>
            <a:lvl7pPr marL="2739042" indent="0">
              <a:buNone/>
              <a:defRPr sz="900"/>
            </a:lvl7pPr>
            <a:lvl8pPr marL="3195531" indent="0">
              <a:buNone/>
              <a:defRPr sz="900"/>
            </a:lvl8pPr>
            <a:lvl9pPr marL="3652015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95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491" indent="0">
              <a:buNone/>
              <a:defRPr sz="2800"/>
            </a:lvl2pPr>
            <a:lvl3pPr marL="913015" indent="0">
              <a:buNone/>
              <a:defRPr sz="2400"/>
            </a:lvl3pPr>
            <a:lvl4pPr marL="1369522" indent="0">
              <a:buNone/>
              <a:defRPr sz="2000"/>
            </a:lvl4pPr>
            <a:lvl5pPr marL="1826028" indent="0">
              <a:buNone/>
              <a:defRPr sz="2000"/>
            </a:lvl5pPr>
            <a:lvl6pPr marL="2282554" indent="0">
              <a:buNone/>
              <a:defRPr sz="2000"/>
            </a:lvl6pPr>
            <a:lvl7pPr marL="2739042" indent="0">
              <a:buNone/>
              <a:defRPr sz="2000"/>
            </a:lvl7pPr>
            <a:lvl8pPr marL="3195531" indent="0">
              <a:buNone/>
              <a:defRPr sz="2000"/>
            </a:lvl8pPr>
            <a:lvl9pPr marL="365201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91" indent="0">
              <a:buNone/>
              <a:defRPr sz="1500"/>
            </a:lvl2pPr>
            <a:lvl3pPr marL="913015" indent="0">
              <a:buNone/>
              <a:defRPr sz="1200"/>
            </a:lvl3pPr>
            <a:lvl4pPr marL="1369522" indent="0">
              <a:buNone/>
              <a:defRPr sz="900"/>
            </a:lvl4pPr>
            <a:lvl5pPr marL="1826028" indent="0">
              <a:buNone/>
              <a:defRPr sz="900"/>
            </a:lvl5pPr>
            <a:lvl6pPr marL="2282554" indent="0">
              <a:buNone/>
              <a:defRPr sz="900"/>
            </a:lvl6pPr>
            <a:lvl7pPr marL="2739042" indent="0">
              <a:buNone/>
              <a:defRPr sz="900"/>
            </a:lvl7pPr>
            <a:lvl8pPr marL="3195531" indent="0">
              <a:buNone/>
              <a:defRPr sz="900"/>
            </a:lvl8pPr>
            <a:lvl9pPr marL="3652015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10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4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3" y="365128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4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557881-1FE7-4086-82D7-CFFBEC79B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DE24542-1D3F-4E8D-80C4-11F09085D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52F3EA-8100-446D-A2AF-3A4056C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69C18E-B16A-44FF-9DCE-43C1657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95613F-046A-4731-AF5C-84E7AEB3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27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3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3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2025/1/15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30" tIns="45702" rIns="91330" bIns="45702" anchor="b"/>
          <a:lstStyle>
            <a:lvl1pPr marL="0" indent="0">
              <a:buNone/>
              <a:defRPr sz="2400" b="1"/>
            </a:lvl1pPr>
            <a:lvl2pPr marL="456583" indent="0">
              <a:buNone/>
              <a:defRPr sz="2000" b="1"/>
            </a:lvl2pPr>
            <a:lvl3pPr marL="913217" indent="0">
              <a:buNone/>
              <a:defRPr sz="1900" b="1"/>
            </a:lvl3pPr>
            <a:lvl4pPr marL="1369824" indent="0">
              <a:buNone/>
              <a:defRPr sz="1600" b="1"/>
            </a:lvl4pPr>
            <a:lvl5pPr marL="1826436" indent="0">
              <a:buNone/>
              <a:defRPr sz="1600" b="1"/>
            </a:lvl5pPr>
            <a:lvl6pPr marL="2283066" indent="0">
              <a:buNone/>
              <a:defRPr sz="1600" b="1"/>
            </a:lvl6pPr>
            <a:lvl7pPr marL="2739650" indent="0">
              <a:buNone/>
              <a:defRPr sz="1600" b="1"/>
            </a:lvl7pPr>
            <a:lvl8pPr marL="3196236" indent="0">
              <a:buNone/>
              <a:defRPr sz="1600" b="1"/>
            </a:lvl8pPr>
            <a:lvl9pPr marL="365281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30" tIns="45702" rIns="91330" bIns="45702" anchor="b"/>
          <a:lstStyle>
            <a:lvl1pPr marL="0" indent="0">
              <a:buNone/>
              <a:defRPr sz="2400" b="1"/>
            </a:lvl1pPr>
            <a:lvl2pPr marL="456583" indent="0">
              <a:buNone/>
              <a:defRPr sz="2000" b="1"/>
            </a:lvl2pPr>
            <a:lvl3pPr marL="913217" indent="0">
              <a:buNone/>
              <a:defRPr sz="1900" b="1"/>
            </a:lvl3pPr>
            <a:lvl4pPr marL="1369824" indent="0">
              <a:buNone/>
              <a:defRPr sz="1600" b="1"/>
            </a:lvl4pPr>
            <a:lvl5pPr marL="1826436" indent="0">
              <a:buNone/>
              <a:defRPr sz="1600" b="1"/>
            </a:lvl5pPr>
            <a:lvl6pPr marL="2283066" indent="0">
              <a:buNone/>
              <a:defRPr sz="1600" b="1"/>
            </a:lvl6pPr>
            <a:lvl7pPr marL="2739650" indent="0">
              <a:buNone/>
              <a:defRPr sz="1600" b="1"/>
            </a:lvl7pPr>
            <a:lvl8pPr marL="3196236" indent="0">
              <a:buNone/>
              <a:defRPr sz="1600" b="1"/>
            </a:lvl8pPr>
            <a:lvl9pPr marL="365281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2025/1/15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2025/1/15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2025/1/15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30" tIns="45702" rIns="9133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08"/>
            <a:ext cx="6172200" cy="4873625"/>
          </a:xfrm>
          <a:prstGeom prst="rect">
            <a:avLst/>
          </a:prstGeom>
        </p:spPr>
        <p:txBody>
          <a:bodyPr lIns="91330" tIns="45702" rIns="9133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30" tIns="45702" rIns="91330" bIns="45702"/>
          <a:lstStyle>
            <a:lvl1pPr marL="0" indent="0">
              <a:buNone/>
              <a:defRPr sz="1600"/>
            </a:lvl1pPr>
            <a:lvl2pPr marL="456583" indent="0">
              <a:buNone/>
              <a:defRPr sz="1500"/>
            </a:lvl2pPr>
            <a:lvl3pPr marL="913217" indent="0">
              <a:buNone/>
              <a:defRPr sz="1200"/>
            </a:lvl3pPr>
            <a:lvl4pPr marL="1369824" indent="0">
              <a:buNone/>
              <a:defRPr sz="1100"/>
            </a:lvl4pPr>
            <a:lvl5pPr marL="1826436" indent="0">
              <a:buNone/>
              <a:defRPr sz="1100"/>
            </a:lvl5pPr>
            <a:lvl6pPr marL="2283066" indent="0">
              <a:buNone/>
              <a:defRPr sz="1100"/>
            </a:lvl6pPr>
            <a:lvl7pPr marL="2739650" indent="0">
              <a:buNone/>
              <a:defRPr sz="1100"/>
            </a:lvl7pPr>
            <a:lvl8pPr marL="3196236" indent="0">
              <a:buNone/>
              <a:defRPr sz="1100"/>
            </a:lvl8pPr>
            <a:lvl9pPr marL="365281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2025/1/15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D49944-ADA2-4EBF-B238-15A6F20C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D15418-2A00-493E-B122-E3B69229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7875E3-D7A9-47EA-9B3A-51F92992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2D3E9-5A58-47A5-A93D-A82CB4C6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85D888-FD40-4003-B490-C7F7E56E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93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30" tIns="45702" rIns="9133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8"/>
            <a:ext cx="6172200" cy="4873625"/>
          </a:xfrm>
          <a:prstGeom prst="rect">
            <a:avLst/>
          </a:prstGeom>
        </p:spPr>
        <p:txBody>
          <a:bodyPr lIns="91330" tIns="45702" rIns="91330" bIns="45702"/>
          <a:lstStyle>
            <a:lvl1pPr marL="0" indent="0">
              <a:buNone/>
              <a:defRPr sz="3200"/>
            </a:lvl1pPr>
            <a:lvl2pPr marL="456583" indent="0">
              <a:buNone/>
              <a:defRPr sz="2800"/>
            </a:lvl2pPr>
            <a:lvl3pPr marL="913217" indent="0">
              <a:buNone/>
              <a:defRPr sz="2400"/>
            </a:lvl3pPr>
            <a:lvl4pPr marL="1369824" indent="0">
              <a:buNone/>
              <a:defRPr sz="2000"/>
            </a:lvl4pPr>
            <a:lvl5pPr marL="1826436" indent="0">
              <a:buNone/>
              <a:defRPr sz="2000"/>
            </a:lvl5pPr>
            <a:lvl6pPr marL="2283066" indent="0">
              <a:buNone/>
              <a:defRPr sz="2000"/>
            </a:lvl6pPr>
            <a:lvl7pPr marL="2739650" indent="0">
              <a:buNone/>
              <a:defRPr sz="2000"/>
            </a:lvl7pPr>
            <a:lvl8pPr marL="3196236" indent="0">
              <a:buNone/>
              <a:defRPr sz="2000"/>
            </a:lvl8pPr>
            <a:lvl9pPr marL="365281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30" tIns="45702" rIns="91330" bIns="45702"/>
          <a:lstStyle>
            <a:lvl1pPr marL="0" indent="0">
              <a:buNone/>
              <a:defRPr sz="1600"/>
            </a:lvl1pPr>
            <a:lvl2pPr marL="456583" indent="0">
              <a:buNone/>
              <a:defRPr sz="1500"/>
            </a:lvl2pPr>
            <a:lvl3pPr marL="913217" indent="0">
              <a:buNone/>
              <a:defRPr sz="1200"/>
            </a:lvl3pPr>
            <a:lvl4pPr marL="1369824" indent="0">
              <a:buNone/>
              <a:defRPr sz="1100"/>
            </a:lvl4pPr>
            <a:lvl5pPr marL="1826436" indent="0">
              <a:buNone/>
              <a:defRPr sz="1100"/>
            </a:lvl5pPr>
            <a:lvl6pPr marL="2283066" indent="0">
              <a:buNone/>
              <a:defRPr sz="1100"/>
            </a:lvl6pPr>
            <a:lvl7pPr marL="2739650" indent="0">
              <a:buNone/>
              <a:defRPr sz="1100"/>
            </a:lvl7pPr>
            <a:lvl8pPr marL="3196236" indent="0">
              <a:buNone/>
              <a:defRPr sz="1100"/>
            </a:lvl8pPr>
            <a:lvl9pPr marL="365281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2025/1/15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2025/1/15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1"/>
            <a:ext cx="2628900" cy="5811839"/>
          </a:xfrm>
          <a:prstGeom prst="rect">
            <a:avLst/>
          </a:prstGeom>
        </p:spPr>
        <p:txBody>
          <a:bodyPr vert="eaVert"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01"/>
            <a:ext cx="7734300" cy="5811839"/>
          </a:xfrm>
          <a:prstGeom prst="rect">
            <a:avLst/>
          </a:prstGeom>
        </p:spPr>
        <p:txBody>
          <a:bodyPr vert="eaVert"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2025/1/15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  <a:prstGeom prst="rect">
            <a:avLst/>
          </a:prstGeom>
        </p:spPr>
        <p:txBody>
          <a:bodyPr lIns="91330" tIns="45702" rIns="91330" bIns="4570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45"/>
            <a:ext cx="9144001" cy="1655763"/>
          </a:xfrm>
          <a:prstGeom prst="rect">
            <a:avLst/>
          </a:prstGeom>
        </p:spPr>
        <p:txBody>
          <a:bodyPr lIns="91330" tIns="45702" rIns="91330" bIns="45702"/>
          <a:lstStyle>
            <a:lvl1pPr marL="0" indent="0" algn="ctr">
              <a:buNone/>
              <a:defRPr sz="2400"/>
            </a:lvl1pPr>
            <a:lvl2pPr marL="456583" indent="0" algn="ctr">
              <a:buNone/>
              <a:defRPr sz="2000"/>
            </a:lvl2pPr>
            <a:lvl3pPr marL="913217" indent="0" algn="ctr">
              <a:buNone/>
              <a:defRPr sz="1900"/>
            </a:lvl3pPr>
            <a:lvl4pPr marL="1369824" indent="0" algn="ctr">
              <a:buNone/>
              <a:defRPr sz="1600"/>
            </a:lvl4pPr>
            <a:lvl5pPr marL="1826436" indent="0" algn="ctr">
              <a:buNone/>
              <a:defRPr sz="1600"/>
            </a:lvl5pPr>
            <a:lvl6pPr marL="2283066" indent="0" algn="ctr">
              <a:buNone/>
              <a:defRPr sz="1600"/>
            </a:lvl6pPr>
            <a:lvl7pPr marL="2739650" indent="0" algn="ctr">
              <a:buNone/>
              <a:defRPr sz="1600"/>
            </a:lvl7pPr>
            <a:lvl8pPr marL="3196236" indent="0" algn="ctr">
              <a:buNone/>
              <a:defRPr sz="1600"/>
            </a:lvl8pPr>
            <a:lvl9pPr marL="365281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2025/1/15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B65104-453A-4094-B201-E1B75451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89D364-D3CA-46D0-AD45-C10D601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764D4E-481F-4009-80C1-72F6948D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6A0CC5-483B-4BB7-A895-3D74B5E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DCBB8C-BEF7-45BE-87D8-103B6A40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90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D49944-ADA2-4EBF-B238-15A6F20C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D15418-2A00-493E-B122-E3B69229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7875E3-D7A9-47EA-9B3A-51F92992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2D3E9-5A58-47A5-A93D-A82CB4C6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85D888-FD40-4003-B490-C7F7E56E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9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8DAEB2-6F8C-4FFA-9D75-A5441B09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F9F5C3-44C1-454D-8E08-112E3FE0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37FCA2-F55A-4717-AB63-9A2B85A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27CB5E-9AF4-4061-931B-84BDCE8A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A44D37-6F3E-4EBC-9AA0-F863667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53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0D7CC5-C112-4525-954C-76711C7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CEB0E9-9981-40FE-A5F2-E4766E194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395CB9C-E0A0-4415-B67C-05DF8232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DBD204-4CC1-46EA-8E8E-4EDBED1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AFA68E-FDA8-4DA2-BFF5-CAC5E06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19A69A-56CA-4622-99E1-80AE500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86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FB6B8A-CB67-4708-BCDA-610C9E8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A0DB27-9A4B-412E-AF15-0A29176A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52BA68-09DC-4C5F-826C-B7631553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1A6FC0-E8EA-496C-BBA0-68634DDD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20DE214-675A-4C73-BD82-4512C06C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03EBA80-1769-4805-AFF8-43FD361E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ACED350-7A8B-4825-8F0D-94FE0E40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0F05B2-1109-4718-AC4F-E2B53EC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54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0D289-424A-4AFB-B262-069A637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6EF8F-FDCD-43CC-B241-41A7EF9A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4D085C-7B26-4A93-9AA3-CA023AEB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3D937-6D6F-4CC0-86E7-E8DC4A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8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8DAEB2-6F8C-4FFA-9D75-A5441B09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F9F5C3-44C1-454D-8E08-112E3FE0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37FCA2-F55A-4717-AB63-9A2B85A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27CB5E-9AF4-4061-931B-84BDCE8A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A44D37-6F3E-4EBC-9AA0-F863667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46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F82E794-117A-4413-88E3-DBC5C707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446E2-6EF9-400D-9D2A-85D08D57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AABC20-C36B-474B-B9E4-7CAF4688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2318F7-A755-465A-8FF9-5E51AAD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63336A-6999-4D4A-8E7A-19F2199B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1538DF-9C9B-407D-966C-020FE4B2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0B80A0-62B9-483A-857E-8F1D49ED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64EEFB-084B-4FA4-970D-871F0A12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307F14-BCDF-43EB-B561-016DFCE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21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D1AED7-5923-4AA2-840F-2597939C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A8CC669-8A02-4D5F-843C-2D986E4FA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01B59B6-5CA2-4CF4-BC27-C828F0D4D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827CF9-1537-44E7-8CE8-9543359E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055F5E-7B2C-4981-8B9D-F6D1303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39A6AE-9133-4E31-AB68-4B20097E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5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56AAE5-4013-4CB6-B340-3C157BA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7AADE7C-A978-4274-9004-FC065EFF1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9E2D60-DE13-4972-A0A7-370D29A0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69CD89-B583-461D-BB0A-94B12283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08A58D-0D32-4029-AC6C-4467BB3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66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557881-1FE7-4086-82D7-CFFBEC79B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DE24542-1D3F-4E8D-80C4-11F09085D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52F3EA-8100-446D-A2AF-3A4056C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69C18E-B16A-44FF-9DCE-43C1657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95613F-046A-4731-AF5C-84E7AEB3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50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6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87" indent="0" algn="ctr">
              <a:buNone/>
              <a:defRPr sz="2000"/>
            </a:lvl2pPr>
            <a:lvl3pPr marL="913425" indent="0" algn="ctr">
              <a:buNone/>
              <a:defRPr sz="1900"/>
            </a:lvl3pPr>
            <a:lvl4pPr marL="1370138" indent="0" algn="ctr">
              <a:buNone/>
              <a:defRPr sz="1600"/>
            </a:lvl4pPr>
            <a:lvl5pPr marL="1826850" indent="0" algn="ctr">
              <a:buNone/>
              <a:defRPr sz="1600"/>
            </a:lvl5pPr>
            <a:lvl6pPr marL="2283590" indent="0" algn="ctr">
              <a:buNone/>
              <a:defRPr sz="1600"/>
            </a:lvl6pPr>
            <a:lvl7pPr marL="2740274" indent="0" algn="ctr">
              <a:buNone/>
              <a:defRPr sz="1600"/>
            </a:lvl7pPr>
            <a:lvl8pPr marL="3196960" indent="0" algn="ctr">
              <a:buNone/>
              <a:defRPr sz="1600"/>
            </a:lvl8pPr>
            <a:lvl9pPr marL="365364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2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68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72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287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7" indent="0">
              <a:buNone/>
              <a:defRPr sz="2000" b="1"/>
            </a:lvl2pPr>
            <a:lvl3pPr marL="913425" indent="0">
              <a:buNone/>
              <a:defRPr sz="1900" b="1"/>
            </a:lvl3pPr>
            <a:lvl4pPr marL="1370138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90" indent="0">
              <a:buNone/>
              <a:defRPr sz="1600" b="1"/>
            </a:lvl6pPr>
            <a:lvl7pPr marL="2740274" indent="0">
              <a:buNone/>
              <a:defRPr sz="1600" b="1"/>
            </a:lvl7pPr>
            <a:lvl8pPr marL="3196960" indent="0">
              <a:buNone/>
              <a:defRPr sz="1600" b="1"/>
            </a:lvl8pPr>
            <a:lvl9pPr marL="36536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7" indent="0">
              <a:buNone/>
              <a:defRPr sz="2000" b="1"/>
            </a:lvl2pPr>
            <a:lvl3pPr marL="913425" indent="0">
              <a:buNone/>
              <a:defRPr sz="1900" b="1"/>
            </a:lvl3pPr>
            <a:lvl4pPr marL="1370138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90" indent="0">
              <a:buNone/>
              <a:defRPr sz="1600" b="1"/>
            </a:lvl6pPr>
            <a:lvl7pPr marL="2740274" indent="0">
              <a:buNone/>
              <a:defRPr sz="1600" b="1"/>
            </a:lvl7pPr>
            <a:lvl8pPr marL="3196960" indent="0">
              <a:buNone/>
              <a:defRPr sz="1600" b="1"/>
            </a:lvl8pPr>
            <a:lvl9pPr marL="36536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36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0D7CC5-C112-4525-954C-76711C7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CEB0E9-9981-40FE-A5F2-E4766E194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395CB9C-E0A0-4415-B67C-05DF8232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DBD204-4CC1-46EA-8E8E-4EDBED1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AFA68E-FDA8-4DA2-BFF5-CAC5E06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19A69A-56CA-4622-99E1-80AE500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37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231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35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7" indent="0">
              <a:buNone/>
              <a:defRPr sz="1500"/>
            </a:lvl2pPr>
            <a:lvl3pPr marL="913425" indent="0">
              <a:buNone/>
              <a:defRPr sz="1200"/>
            </a:lvl3pPr>
            <a:lvl4pPr marL="1370138" indent="0">
              <a:buNone/>
              <a:defRPr sz="1100"/>
            </a:lvl4pPr>
            <a:lvl5pPr marL="1826850" indent="0">
              <a:buNone/>
              <a:defRPr sz="1100"/>
            </a:lvl5pPr>
            <a:lvl6pPr marL="2283590" indent="0">
              <a:buNone/>
              <a:defRPr sz="1100"/>
            </a:lvl6pPr>
            <a:lvl7pPr marL="2740274" indent="0">
              <a:buNone/>
              <a:defRPr sz="1100"/>
            </a:lvl7pPr>
            <a:lvl8pPr marL="3196960" indent="0">
              <a:buNone/>
              <a:defRPr sz="1100"/>
            </a:lvl8pPr>
            <a:lvl9pPr marL="36536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70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687" indent="0">
              <a:buNone/>
              <a:defRPr sz="2800"/>
            </a:lvl2pPr>
            <a:lvl3pPr marL="913425" indent="0">
              <a:buNone/>
              <a:defRPr sz="2400"/>
            </a:lvl3pPr>
            <a:lvl4pPr marL="1370138" indent="0">
              <a:buNone/>
              <a:defRPr sz="2000"/>
            </a:lvl4pPr>
            <a:lvl5pPr marL="1826850" indent="0">
              <a:buNone/>
              <a:defRPr sz="2000"/>
            </a:lvl5pPr>
            <a:lvl6pPr marL="2283590" indent="0">
              <a:buNone/>
              <a:defRPr sz="2000"/>
            </a:lvl6pPr>
            <a:lvl7pPr marL="2740274" indent="0">
              <a:buNone/>
              <a:defRPr sz="2000"/>
            </a:lvl7pPr>
            <a:lvl8pPr marL="3196960" indent="0">
              <a:buNone/>
              <a:defRPr sz="2000"/>
            </a:lvl8pPr>
            <a:lvl9pPr marL="365364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7" indent="0">
              <a:buNone/>
              <a:defRPr sz="1500"/>
            </a:lvl2pPr>
            <a:lvl3pPr marL="913425" indent="0">
              <a:buNone/>
              <a:defRPr sz="1200"/>
            </a:lvl3pPr>
            <a:lvl4pPr marL="1370138" indent="0">
              <a:buNone/>
              <a:defRPr sz="1100"/>
            </a:lvl4pPr>
            <a:lvl5pPr marL="1826850" indent="0">
              <a:buNone/>
              <a:defRPr sz="1100"/>
            </a:lvl5pPr>
            <a:lvl6pPr marL="2283590" indent="0">
              <a:buNone/>
              <a:defRPr sz="1100"/>
            </a:lvl6pPr>
            <a:lvl7pPr marL="2740274" indent="0">
              <a:buNone/>
              <a:defRPr sz="1100"/>
            </a:lvl7pPr>
            <a:lvl8pPr marL="3196960" indent="0">
              <a:buNone/>
              <a:defRPr sz="1100"/>
            </a:lvl8pPr>
            <a:lvl9pPr marL="36536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51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86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03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03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98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03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601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47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1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FB6B8A-CB67-4708-BCDA-610C9E8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A0DB27-9A4B-412E-AF15-0A29176A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52BA68-09DC-4C5F-826C-B7631553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1A6FC0-E8EA-496C-BBA0-68634DDD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20DE214-675A-4C73-BD82-4512C06C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03EBA80-1769-4805-AFF8-43FD361E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ACED350-7A8B-4825-8F0D-94FE0E40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0F05B2-1109-4718-AC4F-E2B53EC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91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06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532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942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302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11" indent="0">
              <a:buNone/>
              <a:defRPr sz="3700"/>
            </a:lvl2pPr>
            <a:lvl3pPr marL="1218840" indent="0">
              <a:buNone/>
              <a:defRPr sz="3200"/>
            </a:lvl3pPr>
            <a:lvl4pPr marL="1828256" indent="0">
              <a:buNone/>
              <a:defRPr sz="2700"/>
            </a:lvl4pPr>
            <a:lvl5pPr marL="2437678" indent="0">
              <a:buNone/>
              <a:defRPr sz="2700"/>
            </a:lvl5pPr>
            <a:lvl6pPr marL="3047088" indent="0">
              <a:buNone/>
              <a:defRPr sz="2700"/>
            </a:lvl6pPr>
            <a:lvl7pPr marL="3656499" indent="0">
              <a:buNone/>
              <a:defRPr sz="2700"/>
            </a:lvl7pPr>
            <a:lvl8pPr marL="4265920" indent="0">
              <a:buNone/>
              <a:defRPr sz="2700"/>
            </a:lvl8pPr>
            <a:lvl9pPr marL="487533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29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59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018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6" y="1122400"/>
            <a:ext cx="9144173" cy="2387680"/>
          </a:xfrm>
          <a:prstGeom prst="rect">
            <a:avLst/>
          </a:prstGeom>
        </p:spPr>
        <p:txBody>
          <a:bodyPr lIns="92442" tIns="46266" rIns="92442" bIns="46266"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6" y="3602252"/>
            <a:ext cx="9144173" cy="1655817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 algn="ctr">
              <a:buNone/>
              <a:defRPr sz="2400"/>
            </a:lvl1pPr>
            <a:lvl2pPr marL="454399" indent="0" algn="ctr">
              <a:buNone/>
              <a:defRPr sz="2000"/>
            </a:lvl2pPr>
            <a:lvl3pPr marL="908843" indent="0" algn="ctr">
              <a:buNone/>
              <a:defRPr sz="1700"/>
            </a:lvl3pPr>
            <a:lvl4pPr marL="1363255" indent="0" algn="ctr">
              <a:buNone/>
              <a:defRPr sz="1600"/>
            </a:lvl4pPr>
            <a:lvl5pPr marL="1817220" indent="0" algn="ctr">
              <a:buNone/>
              <a:defRPr sz="1600"/>
            </a:lvl5pPr>
            <a:lvl6pPr marL="2271670" indent="0" algn="ctr">
              <a:buNone/>
              <a:defRPr sz="1600"/>
            </a:lvl6pPr>
            <a:lvl7pPr marL="2726053" indent="0" algn="ctr">
              <a:buNone/>
              <a:defRPr sz="1600"/>
            </a:lvl7pPr>
            <a:lvl8pPr marL="3180451" indent="0" algn="ctr">
              <a:buNone/>
              <a:defRPr sz="1600"/>
            </a:lvl8pPr>
            <a:lvl9pPr marL="3634902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23371"/>
      </p:ext>
    </p:extLst>
  </p:cSld>
  <p:clrMapOvr>
    <a:masterClrMapping/>
  </p:clrMapOvr>
  <p:transition advClick="0" advTm="300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33" y="198997"/>
            <a:ext cx="5980067" cy="827235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33" y="1158207"/>
            <a:ext cx="5980067" cy="3275847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65282"/>
      </p:ext>
    </p:extLst>
  </p:cSld>
  <p:clrMapOvr>
    <a:masterClrMapping/>
  </p:clrMapOvr>
  <p:transition advClick="0" advTm="300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66" y="1709796"/>
            <a:ext cx="10515799" cy="2852832"/>
          </a:xfrm>
          <a:prstGeom prst="rect">
            <a:avLst/>
          </a:prstGeom>
        </p:spPr>
        <p:txBody>
          <a:bodyPr lIns="92442" tIns="46266" rIns="92442" bIns="46266"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66" y="4589623"/>
            <a:ext cx="10515799" cy="1500236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3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8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7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1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60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0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49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09677712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0D289-424A-4AFB-B262-069A637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6EF8F-FDCD-43CC-B241-41A7EF9A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4D085C-7B26-4A93-9AA3-CA023AEB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3D937-6D6F-4CC0-86E7-E8DC4A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970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33" y="198997"/>
            <a:ext cx="5980067" cy="827235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91"/>
            <a:ext cx="5181699" cy="4351484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91"/>
            <a:ext cx="5181699" cy="4351484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518422"/>
      </p:ext>
    </p:extLst>
  </p:cSld>
  <p:clrMapOvr>
    <a:masterClrMapping/>
  </p:clrMapOvr>
  <p:transition advClick="0" advTm="300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02" y="365137"/>
            <a:ext cx="10515799" cy="1325608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7" y="1778515"/>
            <a:ext cx="4873667" cy="823940"/>
          </a:xfrm>
          <a:prstGeom prst="rect">
            <a:avLst/>
          </a:prstGeom>
        </p:spPr>
        <p:txBody>
          <a:bodyPr lIns="92442" tIns="46266" rIns="92442" bIns="46266" anchor="ctr" anchorCtr="0"/>
          <a:lstStyle>
            <a:lvl1pPr marL="0" indent="0">
              <a:buNone/>
              <a:defRPr sz="2800"/>
            </a:lvl1pPr>
            <a:lvl2pPr marL="454399" indent="0">
              <a:buNone/>
              <a:defRPr sz="2400"/>
            </a:lvl2pPr>
            <a:lvl3pPr marL="908843" indent="0">
              <a:buNone/>
              <a:defRPr sz="2000"/>
            </a:lvl3pPr>
            <a:lvl4pPr marL="1363255" indent="0">
              <a:buNone/>
              <a:defRPr sz="1700"/>
            </a:lvl4pPr>
            <a:lvl5pPr marL="1817220" indent="0">
              <a:buNone/>
              <a:defRPr sz="1700"/>
            </a:lvl5pPr>
            <a:lvl6pPr marL="2271670" indent="0">
              <a:buNone/>
              <a:defRPr sz="1700"/>
            </a:lvl6pPr>
            <a:lvl7pPr marL="2726053" indent="0">
              <a:buNone/>
              <a:defRPr sz="1700"/>
            </a:lvl7pPr>
            <a:lvl8pPr marL="3180451" indent="0">
              <a:buNone/>
              <a:defRPr sz="1700"/>
            </a:lvl8pPr>
            <a:lvl9pPr marL="3634902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7" y="2665562"/>
            <a:ext cx="4873667" cy="3524401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515"/>
            <a:ext cx="4897669" cy="823940"/>
          </a:xfrm>
          <a:prstGeom prst="rect">
            <a:avLst/>
          </a:prstGeom>
        </p:spPr>
        <p:txBody>
          <a:bodyPr lIns="92442" tIns="46266" rIns="92442" bIns="46266" anchor="ctr" anchorCtr="0"/>
          <a:lstStyle>
            <a:lvl1pPr marL="0" indent="0">
              <a:buNone/>
              <a:defRPr sz="2800"/>
            </a:lvl1pPr>
            <a:lvl2pPr marL="454399" indent="0">
              <a:buNone/>
              <a:defRPr sz="2400"/>
            </a:lvl2pPr>
            <a:lvl3pPr marL="908843" indent="0">
              <a:buNone/>
              <a:defRPr sz="2000"/>
            </a:lvl3pPr>
            <a:lvl4pPr marL="1363255" indent="0">
              <a:buNone/>
              <a:defRPr sz="1700"/>
            </a:lvl4pPr>
            <a:lvl5pPr marL="1817220" indent="0">
              <a:buNone/>
              <a:defRPr sz="1700"/>
            </a:lvl5pPr>
            <a:lvl6pPr marL="2271670" indent="0">
              <a:buNone/>
              <a:defRPr sz="1700"/>
            </a:lvl6pPr>
            <a:lvl7pPr marL="2726053" indent="0">
              <a:buNone/>
              <a:defRPr sz="1700"/>
            </a:lvl7pPr>
            <a:lvl8pPr marL="3180451" indent="0">
              <a:buNone/>
              <a:defRPr sz="1700"/>
            </a:lvl8pPr>
            <a:lvl9pPr marL="3634902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562"/>
            <a:ext cx="4897669" cy="3524401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058884"/>
      </p:ext>
    </p:extLst>
  </p:cSld>
  <p:clrMapOvr>
    <a:masterClrMapping/>
  </p:clrMapOvr>
  <p:transition advClick="0" advTm="300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33" y="198997"/>
            <a:ext cx="5980067" cy="827235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087591"/>
      </p:ext>
    </p:extLst>
  </p:cSld>
  <p:clrMapOvr>
    <a:masterClrMapping/>
  </p:clrMapOvr>
  <p:transition advClick="0" advTm="300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756048"/>
      </p:ext>
    </p:extLst>
  </p:cSld>
  <p:clrMapOvr>
    <a:masterClrMapping/>
  </p:clrMapOvr>
  <p:transition advClick="0" advTm="300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17" y="457216"/>
            <a:ext cx="3932311" cy="1600253"/>
          </a:xfrm>
          <a:prstGeom prst="rect">
            <a:avLst/>
          </a:prstGeom>
        </p:spPr>
        <p:txBody>
          <a:bodyPr lIns="92442" tIns="46266" rIns="92442" bIns="46266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79"/>
            <a:ext cx="6172317" cy="4873788"/>
          </a:xfrm>
          <a:prstGeom prst="rect">
            <a:avLst/>
          </a:prstGeom>
        </p:spPr>
        <p:txBody>
          <a:bodyPr lIns="92442" tIns="46266" rIns="92442" bIns="4626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917" y="2057473"/>
            <a:ext cx="3932311" cy="3811715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>
              <a:buNone/>
              <a:defRPr sz="1600"/>
            </a:lvl1pPr>
            <a:lvl2pPr marL="454399" indent="0">
              <a:buNone/>
              <a:defRPr sz="1300"/>
            </a:lvl2pPr>
            <a:lvl3pPr marL="908843" indent="0">
              <a:buNone/>
              <a:defRPr sz="1200"/>
            </a:lvl3pPr>
            <a:lvl4pPr marL="1363255" indent="0">
              <a:buNone/>
              <a:defRPr sz="900"/>
            </a:lvl4pPr>
            <a:lvl5pPr marL="1817220" indent="0">
              <a:buNone/>
              <a:defRPr sz="900"/>
            </a:lvl5pPr>
            <a:lvl6pPr marL="2271670" indent="0">
              <a:buNone/>
              <a:defRPr sz="900"/>
            </a:lvl6pPr>
            <a:lvl7pPr marL="2726053" indent="0">
              <a:buNone/>
              <a:defRPr sz="900"/>
            </a:lvl7pPr>
            <a:lvl8pPr marL="3180451" indent="0">
              <a:buNone/>
              <a:defRPr sz="900"/>
            </a:lvl8pPr>
            <a:lvl9pPr marL="3634902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59716113"/>
      </p:ext>
    </p:extLst>
  </p:cSld>
  <p:clrMapOvr>
    <a:masterClrMapping/>
  </p:clrMapOvr>
  <p:transition advClick="0" advTm="300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216"/>
            <a:ext cx="4165428" cy="1600253"/>
          </a:xfrm>
          <a:prstGeom prst="rect">
            <a:avLst/>
          </a:prstGeom>
        </p:spPr>
        <p:txBody>
          <a:bodyPr lIns="92442" tIns="46266" rIns="92442" bIns="46266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95"/>
            <a:ext cx="6172317" cy="5404031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>
              <a:buNone/>
              <a:defRPr sz="3200"/>
            </a:lvl1pPr>
            <a:lvl2pPr marL="454399" indent="0">
              <a:buNone/>
              <a:defRPr sz="2800"/>
            </a:lvl2pPr>
            <a:lvl3pPr marL="908843" indent="0">
              <a:buNone/>
              <a:defRPr sz="2400"/>
            </a:lvl3pPr>
            <a:lvl4pPr marL="1363255" indent="0">
              <a:buNone/>
              <a:defRPr sz="2000"/>
            </a:lvl4pPr>
            <a:lvl5pPr marL="1817220" indent="0">
              <a:buNone/>
              <a:defRPr sz="2000"/>
            </a:lvl5pPr>
            <a:lvl6pPr marL="2271670" indent="0">
              <a:buNone/>
              <a:defRPr sz="2000"/>
            </a:lvl6pPr>
            <a:lvl7pPr marL="2726053" indent="0">
              <a:buNone/>
              <a:defRPr sz="2000"/>
            </a:lvl7pPr>
            <a:lvl8pPr marL="3180451" indent="0">
              <a:buNone/>
              <a:defRPr sz="2000"/>
            </a:lvl8pPr>
            <a:lvl9pPr marL="36349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473"/>
            <a:ext cx="4165428" cy="3811715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>
              <a:buNone/>
              <a:defRPr sz="2000"/>
            </a:lvl1pPr>
            <a:lvl2pPr marL="454399" indent="0">
              <a:buNone/>
              <a:defRPr sz="1700"/>
            </a:lvl2pPr>
            <a:lvl3pPr marL="908843" indent="0">
              <a:buNone/>
              <a:defRPr sz="1600"/>
            </a:lvl3pPr>
            <a:lvl4pPr marL="1363255" indent="0">
              <a:buNone/>
              <a:defRPr sz="1300"/>
            </a:lvl4pPr>
            <a:lvl5pPr marL="1817220" indent="0">
              <a:buNone/>
              <a:defRPr sz="1300"/>
            </a:lvl5pPr>
            <a:lvl6pPr marL="2271670" indent="0">
              <a:buNone/>
              <a:defRPr sz="1300"/>
            </a:lvl6pPr>
            <a:lvl7pPr marL="2726053" indent="0">
              <a:buNone/>
              <a:defRPr sz="1300"/>
            </a:lvl7pPr>
            <a:lvl8pPr marL="3180451" indent="0">
              <a:buNone/>
              <a:defRPr sz="1300"/>
            </a:lvl8pPr>
            <a:lvl9pPr marL="3634902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63909423"/>
      </p:ext>
    </p:extLst>
  </p:cSld>
  <p:clrMapOvr>
    <a:masterClrMapping/>
  </p:clrMapOvr>
  <p:transition advClick="0" advTm="300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33" y="198997"/>
            <a:ext cx="5980067" cy="827235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33" y="1158207"/>
            <a:ext cx="5980067" cy="3275847"/>
          </a:xfrm>
          <a:prstGeom prst="rect">
            <a:avLst/>
          </a:prstGeom>
        </p:spPr>
        <p:txBody>
          <a:bodyPr vert="eaVert"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181826"/>
      </p:ext>
    </p:extLst>
  </p:cSld>
  <p:clrMapOvr>
    <a:masterClrMapping/>
  </p:clrMapOvr>
  <p:transition advClick="0" advTm="300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163" y="365139"/>
            <a:ext cx="2628951" cy="5812032"/>
          </a:xfrm>
          <a:prstGeom prst="rect">
            <a:avLst/>
          </a:prstGeom>
        </p:spPr>
        <p:txBody>
          <a:bodyPr vert="eaVert"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94" y="365139"/>
            <a:ext cx="7734447" cy="5812032"/>
          </a:xfrm>
          <a:prstGeom prst="rect">
            <a:avLst/>
          </a:prstGeom>
        </p:spPr>
        <p:txBody>
          <a:bodyPr vert="eaVert"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380828"/>
      </p:ext>
    </p:extLst>
  </p:cSld>
  <p:clrMapOvr>
    <a:masterClrMapping/>
  </p:clrMapOvr>
  <p:transition advClick="0" advTm="300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2442" tIns="46266" rIns="92442" bIns="4626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91"/>
            <a:ext cx="5181699" cy="4351484"/>
          </a:xfr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778"/>
            <a:ext cx="5181699" cy="2098745"/>
          </a:xfr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6"/>
            <a:ext cx="5181699" cy="2100333"/>
          </a:xfrm>
        </p:spPr>
        <p:txBody>
          <a:bodyPr lIns="92442" tIns="46266" rIns="92442" bIns="4626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223787"/>
      </p:ext>
    </p:extLst>
  </p:cSld>
  <p:clrMapOvr>
    <a:masterClrMapping/>
  </p:clrMapOvr>
  <p:transition advClick="0" advTm="300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2" y="2130517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3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0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F82E794-117A-4413-88E3-DBC5C707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446E2-6EF9-400D-9D2A-85D08D57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AABC20-C36B-474B-B9E4-7CAF4688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505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135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23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17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27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254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8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50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1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76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38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01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150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77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191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53511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271" indent="0">
              <a:buNone/>
              <a:defRPr sz="2800" b="1"/>
            </a:lvl2pPr>
            <a:lvl3pPr marL="1292541" indent="0">
              <a:buNone/>
              <a:defRPr sz="2500" b="1"/>
            </a:lvl3pPr>
            <a:lvl4pPr marL="1938806" indent="0">
              <a:buNone/>
              <a:defRPr sz="2300" b="1"/>
            </a:lvl4pPr>
            <a:lvl5pPr marL="2585078" indent="0">
              <a:buNone/>
              <a:defRPr sz="2300" b="1"/>
            </a:lvl5pPr>
            <a:lvl6pPr marL="3231350" indent="0">
              <a:buNone/>
              <a:defRPr sz="2300" b="1"/>
            </a:lvl6pPr>
            <a:lvl7pPr marL="3877614" indent="0">
              <a:buNone/>
              <a:defRPr sz="2300" b="1"/>
            </a:lvl7pPr>
            <a:lvl8pPr marL="4523866" indent="0">
              <a:buNone/>
              <a:defRPr sz="2300" b="1"/>
            </a:lvl8pPr>
            <a:lvl9pPr marL="517010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2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1" y="153511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271" indent="0">
              <a:buNone/>
              <a:defRPr sz="2800" b="1"/>
            </a:lvl2pPr>
            <a:lvl3pPr marL="1292541" indent="0">
              <a:buNone/>
              <a:defRPr sz="2500" b="1"/>
            </a:lvl3pPr>
            <a:lvl4pPr marL="1938806" indent="0">
              <a:buNone/>
              <a:defRPr sz="2300" b="1"/>
            </a:lvl4pPr>
            <a:lvl5pPr marL="2585078" indent="0">
              <a:buNone/>
              <a:defRPr sz="2300" b="1"/>
            </a:lvl5pPr>
            <a:lvl6pPr marL="3231350" indent="0">
              <a:buNone/>
              <a:defRPr sz="2300" b="1"/>
            </a:lvl6pPr>
            <a:lvl7pPr marL="3877614" indent="0">
              <a:buNone/>
              <a:defRPr sz="2300" b="1"/>
            </a:lvl7pPr>
            <a:lvl8pPr marL="4523866" indent="0">
              <a:buNone/>
              <a:defRPr sz="2300" b="1"/>
            </a:lvl8pPr>
            <a:lvl9pPr marL="517010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1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50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438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5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26"/>
            <a:ext cx="4011084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30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2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271" indent="0">
              <a:buNone/>
              <a:defRPr sz="1700"/>
            </a:lvl2pPr>
            <a:lvl3pPr marL="1292541" indent="0">
              <a:buNone/>
              <a:defRPr sz="1300"/>
            </a:lvl3pPr>
            <a:lvl4pPr marL="1938806" indent="0">
              <a:buNone/>
              <a:defRPr sz="1200"/>
            </a:lvl4pPr>
            <a:lvl5pPr marL="2585078" indent="0">
              <a:buNone/>
              <a:defRPr sz="1200"/>
            </a:lvl5pPr>
            <a:lvl6pPr marL="3231350" indent="0">
              <a:buNone/>
              <a:defRPr sz="1200"/>
            </a:lvl6pPr>
            <a:lvl7pPr marL="3877614" indent="0">
              <a:buNone/>
              <a:defRPr sz="1200"/>
            </a:lvl7pPr>
            <a:lvl8pPr marL="4523866" indent="0">
              <a:buNone/>
              <a:defRPr sz="1200"/>
            </a:lvl8pPr>
            <a:lvl9pPr marL="517010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840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92"/>
            <a:ext cx="7315200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271" indent="0">
              <a:buNone/>
              <a:defRPr sz="3900"/>
            </a:lvl2pPr>
            <a:lvl3pPr marL="1292541" indent="0">
              <a:buNone/>
              <a:defRPr sz="3300"/>
            </a:lvl3pPr>
            <a:lvl4pPr marL="1938806" indent="0">
              <a:buNone/>
              <a:defRPr sz="2800"/>
            </a:lvl4pPr>
            <a:lvl5pPr marL="2585078" indent="0">
              <a:buNone/>
              <a:defRPr sz="2800"/>
            </a:lvl5pPr>
            <a:lvl6pPr marL="3231350" indent="0">
              <a:buNone/>
              <a:defRPr sz="2800"/>
            </a:lvl6pPr>
            <a:lvl7pPr marL="3877614" indent="0">
              <a:buNone/>
              <a:defRPr sz="2800"/>
            </a:lvl7pPr>
            <a:lvl8pPr marL="4523866" indent="0">
              <a:buNone/>
              <a:defRPr sz="2800"/>
            </a:lvl8pPr>
            <a:lvl9pPr marL="517010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271" indent="0">
              <a:buNone/>
              <a:defRPr sz="1700"/>
            </a:lvl2pPr>
            <a:lvl3pPr marL="1292541" indent="0">
              <a:buNone/>
              <a:defRPr sz="1300"/>
            </a:lvl3pPr>
            <a:lvl4pPr marL="1938806" indent="0">
              <a:buNone/>
              <a:defRPr sz="1200"/>
            </a:lvl4pPr>
            <a:lvl5pPr marL="2585078" indent="0">
              <a:buNone/>
              <a:defRPr sz="1200"/>
            </a:lvl5pPr>
            <a:lvl6pPr marL="3231350" indent="0">
              <a:buNone/>
              <a:defRPr sz="1200"/>
            </a:lvl6pPr>
            <a:lvl7pPr marL="3877614" indent="0">
              <a:buNone/>
              <a:defRPr sz="1200"/>
            </a:lvl7pPr>
            <a:lvl8pPr marL="4523866" indent="0">
              <a:buNone/>
              <a:defRPr sz="1200"/>
            </a:lvl8pPr>
            <a:lvl9pPr marL="517010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685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348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02" y="27464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5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2318F7-A755-465A-8FF9-5E51AAD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63336A-6999-4D4A-8E7A-19F2199B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1538DF-9C9B-407D-966C-020FE4B2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0B80A0-62B9-483A-857E-8F1D49ED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64EEFB-084B-4FA4-970D-871F0A12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307F14-BCDF-43EB-B561-016DFCE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00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17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27" y="5037663"/>
            <a:ext cx="551167" cy="279400"/>
          </a:xfrm>
        </p:spPr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1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7916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37649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5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4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1887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8292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50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50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885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010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53304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25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49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25" y="3031067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445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600"/>
            </a:lvl2pPr>
            <a:lvl3pPr marL="914264" indent="0">
              <a:buNone/>
              <a:defRPr sz="1600"/>
            </a:lvl3pPr>
            <a:lvl4pPr marL="1371396" indent="0">
              <a:buNone/>
              <a:defRPr sz="1600"/>
            </a:lvl4pPr>
            <a:lvl5pPr marL="1828528" indent="0">
              <a:buNone/>
              <a:defRPr sz="1600"/>
            </a:lvl5pPr>
            <a:lvl6pPr marL="2285662" indent="0">
              <a:buNone/>
              <a:defRPr sz="1600"/>
            </a:lvl6pPr>
            <a:lvl7pPr marL="2742790" indent="0">
              <a:buNone/>
              <a:defRPr sz="1600"/>
            </a:lvl7pPr>
            <a:lvl8pPr marL="3199920" indent="0">
              <a:buNone/>
              <a:defRPr sz="1600"/>
            </a:lvl8pPr>
            <a:lvl9pPr marL="3657051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91337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7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4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600"/>
            </a:lvl2pPr>
            <a:lvl3pPr marL="914264" indent="0">
              <a:buNone/>
              <a:defRPr sz="1600"/>
            </a:lvl3pPr>
            <a:lvl4pPr marL="1371396" indent="0">
              <a:buNone/>
              <a:defRPr sz="1600"/>
            </a:lvl4pPr>
            <a:lvl5pPr marL="1828528" indent="0">
              <a:buNone/>
              <a:defRPr sz="1600"/>
            </a:lvl5pPr>
            <a:lvl6pPr marL="2285662" indent="0">
              <a:buNone/>
              <a:defRPr sz="1600"/>
            </a:lvl6pPr>
            <a:lvl7pPr marL="2742790" indent="0">
              <a:buNone/>
              <a:defRPr sz="1600"/>
            </a:lvl7pPr>
            <a:lvl8pPr marL="3199920" indent="0">
              <a:buNone/>
              <a:defRPr sz="1600"/>
            </a:lvl8pPr>
            <a:lvl9pPr marL="3657051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40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D1AED7-5923-4AA2-840F-2597939C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A8CC669-8A02-4D5F-843C-2D986E4FA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01B59B6-5CA2-4CF4-BC27-C828F0D4D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827CF9-1537-44E7-8CE8-9543359E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055F5E-7B2C-4981-8B9D-F6D1303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39A6AE-9133-4E31-AB68-4B20097E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533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87" y="982134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87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7761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39" y="982135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131" indent="0">
              <a:buFontTx/>
              <a:buNone/>
              <a:defRPr/>
            </a:lvl2pPr>
            <a:lvl3pPr marL="914264" indent="0">
              <a:buFontTx/>
              <a:buNone/>
              <a:defRPr/>
            </a:lvl3pPr>
            <a:lvl4pPr marL="1371396" indent="0">
              <a:buFontTx/>
              <a:buNone/>
              <a:defRPr/>
            </a:lvl4pPr>
            <a:lvl5pPr marL="1828528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defTabSz="91426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algn="r" defTabSz="91426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1834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2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44357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39" y="982135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defTabSz="91426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algn="r" defTabSz="91426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9846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</p:spPr>
        <p:txBody>
          <a:bodyPr vert="horz" lIns="91428" tIns="45718" rIns="9142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6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9815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868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83" y="982149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25" y="982149"/>
            <a:ext cx="7433025" cy="489373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7273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01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91" indent="0" algn="ctr">
              <a:buNone/>
              <a:defRPr sz="2000"/>
            </a:lvl2pPr>
            <a:lvl3pPr marL="913015" indent="0" algn="ctr">
              <a:buNone/>
              <a:defRPr sz="1900"/>
            </a:lvl3pPr>
            <a:lvl4pPr marL="1369522" indent="0" algn="ctr">
              <a:buNone/>
              <a:defRPr sz="1600"/>
            </a:lvl4pPr>
            <a:lvl5pPr marL="1826028" indent="0" algn="ctr">
              <a:buNone/>
              <a:defRPr sz="1600"/>
            </a:lvl5pPr>
            <a:lvl6pPr marL="2282554" indent="0" algn="ctr">
              <a:buNone/>
              <a:defRPr sz="1600"/>
            </a:lvl6pPr>
            <a:lvl7pPr marL="2739042" indent="0" algn="ctr">
              <a:buNone/>
              <a:defRPr sz="1600"/>
            </a:lvl7pPr>
            <a:lvl8pPr marL="3195531" indent="0" algn="ctr">
              <a:buNone/>
              <a:defRPr sz="1600"/>
            </a:lvl8pPr>
            <a:lvl9pPr marL="365201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473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62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0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0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973278D-7691-44BB-8826-A7C955C3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9829D2-266A-4076-A61B-83FC6A7D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372DDF-CE96-4E73-A7F3-B26A636D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2E5D-175D-4DFD-A59A-8EAFB716189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3EC4FE-C94B-4CFB-B89D-4EAD6B5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56BE12-64D4-4296-A3FF-8BF2F4CD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4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83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321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17" indent="-228317" algn="l" defTabSz="913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50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34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17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03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35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42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52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86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3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17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24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36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66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50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36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19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973278D-7691-44BB-8826-A7C955C3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9829D2-266A-4076-A61B-83FC6A7D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372DDF-CE96-4E73-A7F3-B26A636D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3EC4FE-C94B-4CFB-B89D-4EAD6B5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56BE12-64D4-4296-A3FF-8BF2F4CD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54" tIns="45718" rIns="9135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54" tIns="45718" rIns="9135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5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25"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5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1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34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70" indent="-228370" algn="l" defTabSz="9134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10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94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80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67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05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18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30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0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7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5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38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90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4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60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47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88" tIns="60944" rIns="121888" bIns="609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88" tIns="60944" rIns="121888" bIns="609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21884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9" indent="-457059" algn="l" defTabSz="12188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10" indent="-380888" algn="l" defTabSz="121884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545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0" indent="-304704" algn="l" defTabSz="12188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82" indent="-304704" algn="l" defTabSz="12188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71" y="1152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54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ransition advClick="0" advTm="3000">
    <p:random/>
  </p:transition>
  <p:hf sldNum="0" hdr="0"/>
  <p:txStyles>
    <p:titleStyle>
      <a:lvl1pPr marL="0" lvl="0" indent="0" algn="ctr" defTabSz="108356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5819" lvl="0" indent="-405819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0409" lvl="1" indent="-339346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4079" lvl="2" indent="-270545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96063" lvl="3" indent="-271465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37210" lvl="4" indent="-270545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5843" lvl="5" indent="-165084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46006" lvl="6" indent="-165084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76143" lvl="7" indent="-165084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06301" lvl="8" indent="-165084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169" lvl="1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0326" lvl="2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0490" lvl="3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0650" lvl="4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0761" lvl="5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0925" lvl="6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1089" lvl="7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1223" lvl="8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1" y="274641"/>
            <a:ext cx="10972801" cy="1143000"/>
          </a:xfrm>
          <a:prstGeom prst="rect">
            <a:avLst/>
          </a:prstGeom>
        </p:spPr>
        <p:txBody>
          <a:bodyPr vert="horz" lIns="96698" tIns="48333" rIns="96698" bIns="4833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1" y="1600206"/>
            <a:ext cx="10972801" cy="4525963"/>
          </a:xfrm>
          <a:prstGeom prst="rect">
            <a:avLst/>
          </a:prstGeom>
        </p:spPr>
        <p:txBody>
          <a:bodyPr vert="horz" lIns="96698" tIns="48333" rIns="96698" bIns="4833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9" y="6356356"/>
            <a:ext cx="2844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16"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1" y="6356356"/>
            <a:ext cx="3860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96" y="6356356"/>
            <a:ext cx="2844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7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129254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700" indent="-484700" algn="l" defTabSz="129254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186" indent="-403915" algn="l" defTabSz="1292541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674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942" indent="-323136" algn="l" defTabSz="129254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8214" indent="-323136" algn="l" defTabSz="129254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4482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742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6968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3239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6271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541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806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5078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1350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614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866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70103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17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19" y="982133"/>
            <a:ext cx="9601196" cy="1303867"/>
          </a:xfrm>
          <a:prstGeom prst="rect">
            <a:avLst/>
          </a:prstGeom>
          <a:effectLst/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 vert="horz" lIns="91428" tIns="45718" rIns="91428" bIns="45718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914264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914264">
                <a:defRPr/>
              </a:pPr>
              <a:t>1/15/2025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914264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28" y="5969000"/>
            <a:ext cx="542697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264"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264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446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ctr" defTabSz="457131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10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839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971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819" indent="-171426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951" indent="-171426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224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356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488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622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514" tIns="46290" rIns="92514" bIns="46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514" tIns="46290" rIns="92514" bIns="462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2514" tIns="46290" rIns="9251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4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408"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2514" tIns="46290" rIns="9251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4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2514" tIns="46290" rIns="9251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4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4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301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62" indent="-228262" algn="l" defTabSz="91301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90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77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63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55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79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84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90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18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1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5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22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28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54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42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31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15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8.png"/><Relationship Id="rId12" Type="http://schemas.microsoft.com/office/2007/relationships/hdphoto" Target="../media/hdphoto8.wdp"/><Relationship Id="rId2" Type="http://schemas.openxmlformats.org/officeDocument/2006/relationships/audio" Target="../media/media3.mp3"/><Relationship Id="rId16" Type="http://schemas.openxmlformats.org/officeDocument/2006/relationships/image" Target="../media/image43.png"/><Relationship Id="rId1" Type="http://schemas.microsoft.com/office/2007/relationships/media" Target="../media/media3.mp3"/><Relationship Id="rId6" Type="http://schemas.microsoft.com/office/2007/relationships/hdphoto" Target="../media/hdphoto5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Relationship Id="rId1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8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47.xml"/><Relationship Id="rId7" Type="http://schemas.microsoft.com/office/2007/relationships/hdphoto" Target="../media/hdphoto9.wdp"/><Relationship Id="rId12" Type="http://schemas.openxmlformats.org/officeDocument/2006/relationships/image" Target="../media/image40.png"/><Relationship Id="rId17" Type="http://schemas.openxmlformats.org/officeDocument/2006/relationships/image" Target="../media/image48.png"/><Relationship Id="rId2" Type="http://schemas.openxmlformats.org/officeDocument/2006/relationships/audio" Target="../media/media4.mp3"/><Relationship Id="rId16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6.jpg"/><Relationship Id="rId15" Type="http://schemas.microsoft.com/office/2007/relationships/hdphoto" Target="../media/hdphoto10.wdp"/><Relationship Id="rId10" Type="http://schemas.openxmlformats.org/officeDocument/2006/relationships/image" Target="../media/image44.png"/><Relationship Id="rId19" Type="http://schemas.openxmlformats.org/officeDocument/2006/relationships/image" Target="../media/image50.gif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microsoft.com/office/2007/relationships/hdphoto" Target="../media/hdphoto3.wdp"/><Relationship Id="rId7" Type="http://schemas.openxmlformats.org/officeDocument/2006/relationships/slide" Target="slide5.xml"/><Relationship Id="rId12" Type="http://schemas.openxmlformats.org/officeDocument/2006/relationships/slide" Target="slide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775" y="4128805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816" y="4312250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763110" y="-487244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25013" y="2865660"/>
            <a:ext cx="5730826" cy="1446513"/>
          </a:xfrm>
          <a:prstGeom prst="rect">
            <a:avLst/>
          </a:prstGeom>
          <a:noFill/>
        </p:spPr>
        <p:txBody>
          <a:bodyPr wrap="none" lIns="91326" tIns="45702" rIns="9132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72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Khởi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động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3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8A4EA617-CF53-478E-A385-9CD74AC95399}"/>
              </a:ext>
            </a:extLst>
          </p:cNvPr>
          <p:cNvSpPr/>
          <p:nvPr/>
        </p:nvSpPr>
        <p:spPr>
          <a:xfrm>
            <a:off x="3837428" y="155170"/>
            <a:ext cx="4568791" cy="972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10 + 4 = ?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EA14C4E-F9A4-4A2D-AE3D-74C160D893FE}"/>
              </a:ext>
            </a:extLst>
          </p:cNvPr>
          <p:cNvGrpSpPr/>
          <p:nvPr/>
        </p:nvGrpSpPr>
        <p:grpSpPr>
          <a:xfrm>
            <a:off x="3837428" y="1465438"/>
            <a:ext cx="613919" cy="4361281"/>
            <a:chOff x="971600" y="1023457"/>
            <a:chExt cx="613919" cy="4361281"/>
          </a:xfrm>
        </p:grpSpPr>
        <p:grpSp>
          <p:nvGrpSpPr>
            <p:cNvPr id="4" name="Group 2">
              <a:extLst>
                <a:ext uri="{FF2B5EF4-FFF2-40B4-BE49-F238E27FC236}">
                  <a16:creationId xmlns="" xmlns:a16="http://schemas.microsoft.com/office/drawing/2014/main" id="{9B445A27-1261-4B4C-B3C0-C9D6D100F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43" name="AutoShape 3">
                <a:extLst>
                  <a:ext uri="{FF2B5EF4-FFF2-40B4-BE49-F238E27FC236}">
                    <a16:creationId xmlns="" xmlns:a16="http://schemas.microsoft.com/office/drawing/2014/main" id="{527F07AB-E5A9-4D41-923D-2F163FC11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AutoShape 4">
                <a:extLst>
                  <a:ext uri="{FF2B5EF4-FFF2-40B4-BE49-F238E27FC236}">
                    <a16:creationId xmlns="" xmlns:a16="http://schemas.microsoft.com/office/drawing/2014/main" id="{D73730AC-657D-4019-8EBC-3DC2B4725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AutoShape 5">
                <a:extLst>
                  <a:ext uri="{FF2B5EF4-FFF2-40B4-BE49-F238E27FC236}">
                    <a16:creationId xmlns="" xmlns:a16="http://schemas.microsoft.com/office/drawing/2014/main" id="{E216E7C2-0574-458F-A711-DE5D1A13B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="" xmlns:a16="http://schemas.microsoft.com/office/drawing/2014/main" id="{F5E21199-8FE5-4E8C-9FB9-4525426321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40" name="AutoShape 3">
                <a:extLst>
                  <a:ext uri="{FF2B5EF4-FFF2-40B4-BE49-F238E27FC236}">
                    <a16:creationId xmlns="" xmlns:a16="http://schemas.microsoft.com/office/drawing/2014/main" id="{2C214032-61D7-43AC-A032-5AABCD5CC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AutoShape 4">
                <a:extLst>
                  <a:ext uri="{FF2B5EF4-FFF2-40B4-BE49-F238E27FC236}">
                    <a16:creationId xmlns="" xmlns:a16="http://schemas.microsoft.com/office/drawing/2014/main" id="{D72AA39F-2C67-4371-B0F3-F1B1CDE76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AutoShape 5">
                <a:extLst>
                  <a:ext uri="{FF2B5EF4-FFF2-40B4-BE49-F238E27FC236}">
                    <a16:creationId xmlns="" xmlns:a16="http://schemas.microsoft.com/office/drawing/2014/main" id="{4B2D3310-F9E2-4C98-BE70-EBB0EE98A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C8F17BF8-BDC1-4940-85DF-7F7D7B9B53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37" name="AutoShape 3">
                <a:extLst>
                  <a:ext uri="{FF2B5EF4-FFF2-40B4-BE49-F238E27FC236}">
                    <a16:creationId xmlns="" xmlns:a16="http://schemas.microsoft.com/office/drawing/2014/main" id="{E4E02905-EFCC-43DF-AAD1-A33AE6DE9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AutoShape 4">
                <a:extLst>
                  <a:ext uri="{FF2B5EF4-FFF2-40B4-BE49-F238E27FC236}">
                    <a16:creationId xmlns="" xmlns:a16="http://schemas.microsoft.com/office/drawing/2014/main" id="{A4A1A574-A604-40A7-A974-27CEB9C8B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AutoShape 5">
                <a:extLst>
                  <a:ext uri="{FF2B5EF4-FFF2-40B4-BE49-F238E27FC236}">
                    <a16:creationId xmlns="" xmlns:a16="http://schemas.microsoft.com/office/drawing/2014/main" id="{229E11A5-85B3-4F61-80D7-FB9042ED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="" xmlns:a16="http://schemas.microsoft.com/office/drawing/2014/main" id="{CD99347A-8F81-486E-B2E4-331DE0361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34" name="AutoShape 3">
                <a:extLst>
                  <a:ext uri="{FF2B5EF4-FFF2-40B4-BE49-F238E27FC236}">
                    <a16:creationId xmlns="" xmlns:a16="http://schemas.microsoft.com/office/drawing/2014/main" id="{9BA5FA1A-BEA4-4FC5-8C38-A5CC23AF9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AutoShape 4">
                <a:extLst>
                  <a:ext uri="{FF2B5EF4-FFF2-40B4-BE49-F238E27FC236}">
                    <a16:creationId xmlns="" xmlns:a16="http://schemas.microsoft.com/office/drawing/2014/main" id="{72C765EA-F1EF-4162-84E7-1BF5A24BC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AutoShape 5">
                <a:extLst>
                  <a:ext uri="{FF2B5EF4-FFF2-40B4-BE49-F238E27FC236}">
                    <a16:creationId xmlns="" xmlns:a16="http://schemas.microsoft.com/office/drawing/2014/main" id="{8B712476-4859-4772-BF55-A761A73F8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2">
              <a:extLst>
                <a:ext uri="{FF2B5EF4-FFF2-40B4-BE49-F238E27FC236}">
                  <a16:creationId xmlns="" xmlns:a16="http://schemas.microsoft.com/office/drawing/2014/main" id="{A177E146-CA33-4985-BE83-209A808D31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31" name="AutoShape 3">
                <a:extLst>
                  <a:ext uri="{FF2B5EF4-FFF2-40B4-BE49-F238E27FC236}">
                    <a16:creationId xmlns="" xmlns:a16="http://schemas.microsoft.com/office/drawing/2014/main" id="{1409DCBD-EF20-44B4-8CEC-F96DBE40B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AutoShape 4">
                <a:extLst>
                  <a:ext uri="{FF2B5EF4-FFF2-40B4-BE49-F238E27FC236}">
                    <a16:creationId xmlns="" xmlns:a16="http://schemas.microsoft.com/office/drawing/2014/main" id="{824DFD07-D1A7-4C4C-9231-35F02F7D2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AutoShape 5">
                <a:extLst>
                  <a:ext uri="{FF2B5EF4-FFF2-40B4-BE49-F238E27FC236}">
                    <a16:creationId xmlns="" xmlns:a16="http://schemas.microsoft.com/office/drawing/2014/main" id="{02B15C1D-F1D0-4EF7-A1E2-0D503847F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">
              <a:extLst>
                <a:ext uri="{FF2B5EF4-FFF2-40B4-BE49-F238E27FC236}">
                  <a16:creationId xmlns="" xmlns:a16="http://schemas.microsoft.com/office/drawing/2014/main" id="{EDF9B744-6180-484C-81F7-F51A55458B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28" name="AutoShape 3">
                <a:extLst>
                  <a:ext uri="{FF2B5EF4-FFF2-40B4-BE49-F238E27FC236}">
                    <a16:creationId xmlns="" xmlns:a16="http://schemas.microsoft.com/office/drawing/2014/main" id="{EB5DDA2E-D579-400C-BF00-F472E73B4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AutoShape 4">
                <a:extLst>
                  <a:ext uri="{FF2B5EF4-FFF2-40B4-BE49-F238E27FC236}">
                    <a16:creationId xmlns="" xmlns:a16="http://schemas.microsoft.com/office/drawing/2014/main" id="{3A03D334-BCC4-4E2E-9DB1-831F29D7E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AutoShape 5">
                <a:extLst>
                  <a:ext uri="{FF2B5EF4-FFF2-40B4-BE49-F238E27FC236}">
                    <a16:creationId xmlns="" xmlns:a16="http://schemas.microsoft.com/office/drawing/2014/main" id="{BA9CB515-6462-4A31-B445-5C47DCF3B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2">
              <a:extLst>
                <a:ext uri="{FF2B5EF4-FFF2-40B4-BE49-F238E27FC236}">
                  <a16:creationId xmlns="" xmlns:a16="http://schemas.microsoft.com/office/drawing/2014/main" id="{9BE39E56-7032-42E8-98B8-AF25A5A218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="" xmlns:a16="http://schemas.microsoft.com/office/drawing/2014/main" id="{AAED34BB-BEBC-4B70-BDF0-DD39CE20F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AutoShape 4">
                <a:extLst>
                  <a:ext uri="{FF2B5EF4-FFF2-40B4-BE49-F238E27FC236}">
                    <a16:creationId xmlns="" xmlns:a16="http://schemas.microsoft.com/office/drawing/2014/main" id="{C3E00F95-DAD1-4DE0-8F1F-9CFAFFA88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AutoShape 5">
                <a:extLst>
                  <a:ext uri="{FF2B5EF4-FFF2-40B4-BE49-F238E27FC236}">
                    <a16:creationId xmlns="" xmlns:a16="http://schemas.microsoft.com/office/drawing/2014/main" id="{6556C865-E5BF-4CD4-A278-9261CF1AB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2">
              <a:extLst>
                <a:ext uri="{FF2B5EF4-FFF2-40B4-BE49-F238E27FC236}">
                  <a16:creationId xmlns="" xmlns:a16="http://schemas.microsoft.com/office/drawing/2014/main" id="{EBBA2495-A1EE-482B-8F36-B574C0FCEC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22" name="AutoShape 3">
                <a:extLst>
                  <a:ext uri="{FF2B5EF4-FFF2-40B4-BE49-F238E27FC236}">
                    <a16:creationId xmlns="" xmlns:a16="http://schemas.microsoft.com/office/drawing/2014/main" id="{4B7F9CF9-5E82-414B-8139-5257D493E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AutoShape 4">
                <a:extLst>
                  <a:ext uri="{FF2B5EF4-FFF2-40B4-BE49-F238E27FC236}">
                    <a16:creationId xmlns="" xmlns:a16="http://schemas.microsoft.com/office/drawing/2014/main" id="{094E247D-BEF6-4315-84E9-CF5E20C5D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AutoShape 5">
                <a:extLst>
                  <a:ext uri="{FF2B5EF4-FFF2-40B4-BE49-F238E27FC236}">
                    <a16:creationId xmlns="" xmlns:a16="http://schemas.microsoft.com/office/drawing/2014/main" id="{25D36FDD-1268-47B4-B9A0-C2AEA3F9B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2">
              <a:extLst>
                <a:ext uri="{FF2B5EF4-FFF2-40B4-BE49-F238E27FC236}">
                  <a16:creationId xmlns="" xmlns:a16="http://schemas.microsoft.com/office/drawing/2014/main" id="{369563A4-8C78-4C76-B633-B53E242C6B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19" name="AutoShape 3">
                <a:extLst>
                  <a:ext uri="{FF2B5EF4-FFF2-40B4-BE49-F238E27FC236}">
                    <a16:creationId xmlns="" xmlns:a16="http://schemas.microsoft.com/office/drawing/2014/main" id="{B3CF4DDB-589D-4398-9CA3-32447EF9E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AutoShape 4">
                <a:extLst>
                  <a:ext uri="{FF2B5EF4-FFF2-40B4-BE49-F238E27FC236}">
                    <a16:creationId xmlns="" xmlns:a16="http://schemas.microsoft.com/office/drawing/2014/main" id="{5132B371-AC8B-4631-BE0B-1F7F059B1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AutoShape 5">
                <a:extLst>
                  <a:ext uri="{FF2B5EF4-FFF2-40B4-BE49-F238E27FC236}">
                    <a16:creationId xmlns="" xmlns:a16="http://schemas.microsoft.com/office/drawing/2014/main" id="{42F32F2D-D709-4B64-9DB8-BD16649CF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="" xmlns:a16="http://schemas.microsoft.com/office/drawing/2014/main" id="{ABB9F872-62F4-4710-9CA0-D66BFE6494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14" name="Group 11">
                <a:extLst>
                  <a:ext uri="{FF2B5EF4-FFF2-40B4-BE49-F238E27FC236}">
                    <a16:creationId xmlns="" xmlns:a16="http://schemas.microsoft.com/office/drawing/2014/main" id="{C2A511CE-306F-4D28-AA2A-53AB699A3F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16" name="AutoShape 12">
                  <a:extLst>
                    <a:ext uri="{FF2B5EF4-FFF2-40B4-BE49-F238E27FC236}">
                      <a16:creationId xmlns="" xmlns:a16="http://schemas.microsoft.com/office/drawing/2014/main" id="{536065BD-A9E0-4B66-8B3E-58B10A57D7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AutoShape 13">
                  <a:extLst>
                    <a:ext uri="{FF2B5EF4-FFF2-40B4-BE49-F238E27FC236}">
                      <a16:creationId xmlns="" xmlns:a16="http://schemas.microsoft.com/office/drawing/2014/main" id="{4852C773-DDA9-4985-8F0B-355D231318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AutoShape 14">
                  <a:extLst>
                    <a:ext uri="{FF2B5EF4-FFF2-40B4-BE49-F238E27FC236}">
                      <a16:creationId xmlns="" xmlns:a16="http://schemas.microsoft.com/office/drawing/2014/main" id="{C2FCBFBC-11CB-4D19-90B6-2196D02F39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5" name="AutoShape 15">
                <a:extLst>
                  <a:ext uri="{FF2B5EF4-FFF2-40B4-BE49-F238E27FC236}">
                    <a16:creationId xmlns="" xmlns:a16="http://schemas.microsoft.com/office/drawing/2014/main" id="{E725A6AA-36A7-4CFA-A359-87BEF9466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BF301027-D6C2-4033-AAED-75A3650008B4}"/>
              </a:ext>
            </a:extLst>
          </p:cNvPr>
          <p:cNvGrpSpPr/>
          <p:nvPr/>
        </p:nvGrpSpPr>
        <p:grpSpPr>
          <a:xfrm>
            <a:off x="5307822" y="3866304"/>
            <a:ext cx="2130500" cy="1971951"/>
            <a:chOff x="2001235" y="4750506"/>
            <a:chExt cx="2130500" cy="1971950"/>
          </a:xfrm>
        </p:grpSpPr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D5710572-371D-4D9E-BB8A-A6402B74D3C6}"/>
                </a:ext>
              </a:extLst>
            </p:cNvPr>
            <p:cNvGrpSpPr/>
            <p:nvPr/>
          </p:nvGrpSpPr>
          <p:grpSpPr>
            <a:xfrm>
              <a:off x="2001235" y="4865897"/>
              <a:ext cx="605100" cy="1856559"/>
              <a:chOff x="7582556" y="3824834"/>
              <a:chExt cx="605100" cy="1856559"/>
            </a:xfrm>
          </p:grpSpPr>
          <p:grpSp>
            <p:nvGrpSpPr>
              <p:cNvPr id="47" name="Group 6">
                <a:extLst>
                  <a:ext uri="{FF2B5EF4-FFF2-40B4-BE49-F238E27FC236}">
                    <a16:creationId xmlns="" xmlns:a16="http://schemas.microsoft.com/office/drawing/2014/main" id="{FAC57494-BE13-49AD-896E-D27A84971C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5123444"/>
                <a:ext cx="605100" cy="557949"/>
                <a:chOff x="3360" y="1845"/>
                <a:chExt cx="2310" cy="2130"/>
              </a:xfrm>
            </p:grpSpPr>
            <p:sp>
              <p:nvSpPr>
                <p:cNvPr id="62" name="AutoShape 7">
                  <a:extLst>
                    <a:ext uri="{FF2B5EF4-FFF2-40B4-BE49-F238E27FC236}">
                      <a16:creationId xmlns="" xmlns:a16="http://schemas.microsoft.com/office/drawing/2014/main" id="{1E744B84-CA5E-41C5-ABED-FAEDE0082C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AutoShape 8">
                  <a:extLst>
                    <a:ext uri="{FF2B5EF4-FFF2-40B4-BE49-F238E27FC236}">
                      <a16:creationId xmlns="" xmlns:a16="http://schemas.microsoft.com/office/drawing/2014/main" id="{D34B286C-2E27-4087-B6D3-6ED4ED4D82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AutoShape 9">
                  <a:extLst>
                    <a:ext uri="{FF2B5EF4-FFF2-40B4-BE49-F238E27FC236}">
                      <a16:creationId xmlns="" xmlns:a16="http://schemas.microsoft.com/office/drawing/2014/main" id="{BA8D64CF-0CB0-47A4-91A9-025236479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8" name="Group 6">
                <a:extLst>
                  <a:ext uri="{FF2B5EF4-FFF2-40B4-BE49-F238E27FC236}">
                    <a16:creationId xmlns="" xmlns:a16="http://schemas.microsoft.com/office/drawing/2014/main" id="{F1CB9C37-182D-4A4A-AA8A-266525F218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4710875"/>
                <a:ext cx="605100" cy="557949"/>
                <a:chOff x="3360" y="1845"/>
                <a:chExt cx="2310" cy="2130"/>
              </a:xfrm>
            </p:grpSpPr>
            <p:sp>
              <p:nvSpPr>
                <p:cNvPr id="59" name="AutoShape 7">
                  <a:extLst>
                    <a:ext uri="{FF2B5EF4-FFF2-40B4-BE49-F238E27FC236}">
                      <a16:creationId xmlns="" xmlns:a16="http://schemas.microsoft.com/office/drawing/2014/main" id="{E0A0193B-F510-4B07-8519-AAB7E277EA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AutoShape 8">
                  <a:extLst>
                    <a:ext uri="{FF2B5EF4-FFF2-40B4-BE49-F238E27FC236}">
                      <a16:creationId xmlns="" xmlns:a16="http://schemas.microsoft.com/office/drawing/2014/main" id="{51A67C3A-EE9D-463D-8246-623BFA310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AutoShape 9">
                  <a:extLst>
                    <a:ext uri="{FF2B5EF4-FFF2-40B4-BE49-F238E27FC236}">
                      <a16:creationId xmlns="" xmlns:a16="http://schemas.microsoft.com/office/drawing/2014/main" id="{1EB321B3-2F05-4AFD-9B12-CB0F8A994C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6">
                <a:extLst>
                  <a:ext uri="{FF2B5EF4-FFF2-40B4-BE49-F238E27FC236}">
                    <a16:creationId xmlns="" xmlns:a16="http://schemas.microsoft.com/office/drawing/2014/main" id="{F77916E3-3200-4B4D-A21E-5B904264C9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4292413"/>
                <a:ext cx="605100" cy="557949"/>
                <a:chOff x="3360" y="1845"/>
                <a:chExt cx="2310" cy="2130"/>
              </a:xfrm>
            </p:grpSpPr>
            <p:sp>
              <p:nvSpPr>
                <p:cNvPr id="56" name="AutoShape 7">
                  <a:extLst>
                    <a:ext uri="{FF2B5EF4-FFF2-40B4-BE49-F238E27FC236}">
                      <a16:creationId xmlns="" xmlns:a16="http://schemas.microsoft.com/office/drawing/2014/main" id="{CF576CEB-BCC2-43C3-957A-2372DF78B4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AutoShape 8">
                  <a:extLst>
                    <a:ext uri="{FF2B5EF4-FFF2-40B4-BE49-F238E27FC236}">
                      <a16:creationId xmlns="" xmlns:a16="http://schemas.microsoft.com/office/drawing/2014/main" id="{D54C018D-3683-46AB-9109-0CAF8FAC35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AutoShape 9">
                  <a:extLst>
                    <a:ext uri="{FF2B5EF4-FFF2-40B4-BE49-F238E27FC236}">
                      <a16:creationId xmlns="" xmlns:a16="http://schemas.microsoft.com/office/drawing/2014/main" id="{08164DF1-0241-4487-819B-2EF4AC256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0" name="Group 16">
                <a:extLst>
                  <a:ext uri="{FF2B5EF4-FFF2-40B4-BE49-F238E27FC236}">
                    <a16:creationId xmlns="" xmlns:a16="http://schemas.microsoft.com/office/drawing/2014/main" id="{3004C5A7-0236-4A5D-9E51-7094D4F910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3824834"/>
                <a:ext cx="605100" cy="595277"/>
                <a:chOff x="3360" y="1572"/>
                <a:chExt cx="2310" cy="2403"/>
              </a:xfrm>
            </p:grpSpPr>
            <p:grpSp>
              <p:nvGrpSpPr>
                <p:cNvPr id="51" name="Group 17">
                  <a:extLst>
                    <a:ext uri="{FF2B5EF4-FFF2-40B4-BE49-F238E27FC236}">
                      <a16:creationId xmlns="" xmlns:a16="http://schemas.microsoft.com/office/drawing/2014/main" id="{8E657B12-F3A2-4CF1-81F3-EEA73090DD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0" y="1845"/>
                  <a:ext cx="2310" cy="2130"/>
                  <a:chOff x="3360" y="1845"/>
                  <a:chExt cx="2310" cy="2130"/>
                </a:xfrm>
              </p:grpSpPr>
              <p:sp>
                <p:nvSpPr>
                  <p:cNvPr id="53" name="AutoShape 18">
                    <a:extLst>
                      <a:ext uri="{FF2B5EF4-FFF2-40B4-BE49-F238E27FC236}">
                        <a16:creationId xmlns="" xmlns:a16="http://schemas.microsoft.com/office/drawing/2014/main" id="{DA56B5C3-3711-47A9-A52D-CD790C4F02B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60" y="1845"/>
                    <a:ext cx="2310" cy="2130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C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AutoShape 19">
                    <a:extLst>
                      <a:ext uri="{FF2B5EF4-FFF2-40B4-BE49-F238E27FC236}">
                        <a16:creationId xmlns="" xmlns:a16="http://schemas.microsoft.com/office/drawing/2014/main" id="{DCAAD110-116A-4F7A-8866-1B37F6EDA9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5" y="2835"/>
                    <a:ext cx="73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AutoShape 20">
                    <a:extLst>
                      <a:ext uri="{FF2B5EF4-FFF2-40B4-BE49-F238E27FC236}">
                        <a16:creationId xmlns="" xmlns:a16="http://schemas.microsoft.com/office/drawing/2014/main" id="{0B71017D-D822-4963-A400-DCEEB00698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2625"/>
                    <a:ext cx="34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AutoShape 21">
                  <a:extLst>
                    <a:ext uri="{FF2B5EF4-FFF2-40B4-BE49-F238E27FC236}">
                      <a16:creationId xmlns="" xmlns:a16="http://schemas.microsoft.com/office/drawing/2014/main" id="{53A1DA70-6B59-40F7-A788-3ACD8E5618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2" y="1572"/>
                  <a:ext cx="1170" cy="720"/>
                </a:xfrm>
                <a:prstGeom prst="can">
                  <a:avLst>
                    <a:gd name="adj" fmla="val 25000"/>
                  </a:avLst>
                </a:prstGeom>
                <a:solidFill>
                  <a:srgbClr val="B63C79"/>
                </a:solidFill>
                <a:ln w="9525" cap="rnd">
                  <a:solidFill>
                    <a:srgbClr val="943634"/>
                  </a:solidFill>
                  <a:prstDash val="sysDot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8EA60409-F081-4BA8-9CA6-566C1CB14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628" y="4750506"/>
              <a:ext cx="1486107" cy="1971950"/>
            </a:xfrm>
            <a:prstGeom prst="rect">
              <a:avLst/>
            </a:prstGeom>
          </p:spPr>
        </p:pic>
      </p:grp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AD1E5EFB-01EE-4693-9974-F2367523C44F}"/>
              </a:ext>
            </a:extLst>
          </p:cNvPr>
          <p:cNvSpPr/>
          <p:nvPr/>
        </p:nvSpPr>
        <p:spPr>
          <a:xfrm>
            <a:off x="3814292" y="5881536"/>
            <a:ext cx="5092441" cy="972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10 + 4 = 14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3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05651 -0.0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68">
            <a:extLst>
              <a:ext uri="{FF2B5EF4-FFF2-40B4-BE49-F238E27FC236}">
                <a16:creationId xmlns="" xmlns:a16="http://schemas.microsoft.com/office/drawing/2014/main" id="{A48D4595-F318-48BB-ABC5-9E477E17C752}"/>
              </a:ext>
            </a:extLst>
          </p:cNvPr>
          <p:cNvSpPr/>
          <p:nvPr/>
        </p:nvSpPr>
        <p:spPr>
          <a:xfrm>
            <a:off x="3494479" y="1658"/>
            <a:ext cx="4568791" cy="972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 – 4 = ?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C3D41C6C-2E76-4F80-911B-2F74444BA275}"/>
              </a:ext>
            </a:extLst>
          </p:cNvPr>
          <p:cNvGrpSpPr/>
          <p:nvPr/>
        </p:nvGrpSpPr>
        <p:grpSpPr>
          <a:xfrm>
            <a:off x="3300996" y="1294739"/>
            <a:ext cx="613919" cy="4361281"/>
            <a:chOff x="971600" y="1023457"/>
            <a:chExt cx="613919" cy="4361281"/>
          </a:xfrm>
        </p:grpSpPr>
        <p:grpSp>
          <p:nvGrpSpPr>
            <p:cNvPr id="71" name="Group 2">
              <a:extLst>
                <a:ext uri="{FF2B5EF4-FFF2-40B4-BE49-F238E27FC236}">
                  <a16:creationId xmlns="" xmlns:a16="http://schemas.microsoft.com/office/drawing/2014/main" id="{9C84B579-B837-42BE-83DA-3F4D2EC16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110" name="AutoShape 3">
                <a:extLst>
                  <a:ext uri="{FF2B5EF4-FFF2-40B4-BE49-F238E27FC236}">
                    <a16:creationId xmlns="" xmlns:a16="http://schemas.microsoft.com/office/drawing/2014/main" id="{2698CA97-5DCF-4640-A251-C03B90BE8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AutoShape 4">
                <a:extLst>
                  <a:ext uri="{FF2B5EF4-FFF2-40B4-BE49-F238E27FC236}">
                    <a16:creationId xmlns="" xmlns:a16="http://schemas.microsoft.com/office/drawing/2014/main" id="{96292952-A1CE-4885-8412-9991B5926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AutoShape 5">
                <a:extLst>
                  <a:ext uri="{FF2B5EF4-FFF2-40B4-BE49-F238E27FC236}">
                    <a16:creationId xmlns="" xmlns:a16="http://schemas.microsoft.com/office/drawing/2014/main" id="{111B610A-B4D5-4A1B-A1F6-82C598026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2">
              <a:extLst>
                <a:ext uri="{FF2B5EF4-FFF2-40B4-BE49-F238E27FC236}">
                  <a16:creationId xmlns="" xmlns:a16="http://schemas.microsoft.com/office/drawing/2014/main" id="{16044A8E-A6E9-43AE-A666-F74FAD7285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107" name="AutoShape 3">
                <a:extLst>
                  <a:ext uri="{FF2B5EF4-FFF2-40B4-BE49-F238E27FC236}">
                    <a16:creationId xmlns="" xmlns:a16="http://schemas.microsoft.com/office/drawing/2014/main" id="{DABEC22D-ED2F-4FDA-88B0-5CE37F6B3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AutoShape 4">
                <a:extLst>
                  <a:ext uri="{FF2B5EF4-FFF2-40B4-BE49-F238E27FC236}">
                    <a16:creationId xmlns="" xmlns:a16="http://schemas.microsoft.com/office/drawing/2014/main" id="{6358DF18-5C72-42A0-89E3-F50A2690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AutoShape 5">
                <a:extLst>
                  <a:ext uri="{FF2B5EF4-FFF2-40B4-BE49-F238E27FC236}">
                    <a16:creationId xmlns="" xmlns:a16="http://schemas.microsoft.com/office/drawing/2014/main" id="{B41283D1-FF65-42A4-878A-1543B49B4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2">
              <a:extLst>
                <a:ext uri="{FF2B5EF4-FFF2-40B4-BE49-F238E27FC236}">
                  <a16:creationId xmlns="" xmlns:a16="http://schemas.microsoft.com/office/drawing/2014/main" id="{F62DFB37-1A02-41D7-AC5D-A3DB4BD0D7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104" name="AutoShape 3">
                <a:extLst>
                  <a:ext uri="{FF2B5EF4-FFF2-40B4-BE49-F238E27FC236}">
                    <a16:creationId xmlns="" xmlns:a16="http://schemas.microsoft.com/office/drawing/2014/main" id="{8E275F26-15A9-4E28-9053-0C0FB958F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AutoShape 4">
                <a:extLst>
                  <a:ext uri="{FF2B5EF4-FFF2-40B4-BE49-F238E27FC236}">
                    <a16:creationId xmlns="" xmlns:a16="http://schemas.microsoft.com/office/drawing/2014/main" id="{42B55125-E081-49AB-B41D-D8982B008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AutoShape 5">
                <a:extLst>
                  <a:ext uri="{FF2B5EF4-FFF2-40B4-BE49-F238E27FC236}">
                    <a16:creationId xmlns="" xmlns:a16="http://schemas.microsoft.com/office/drawing/2014/main" id="{808CBDC5-EF6B-453C-B3F1-D509C2F83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2">
              <a:extLst>
                <a:ext uri="{FF2B5EF4-FFF2-40B4-BE49-F238E27FC236}">
                  <a16:creationId xmlns="" xmlns:a16="http://schemas.microsoft.com/office/drawing/2014/main" id="{20B8459A-6EBB-42FE-B6EB-D2A165F30D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101" name="AutoShape 3">
                <a:extLst>
                  <a:ext uri="{FF2B5EF4-FFF2-40B4-BE49-F238E27FC236}">
                    <a16:creationId xmlns="" xmlns:a16="http://schemas.microsoft.com/office/drawing/2014/main" id="{B51FEE47-3847-455B-A4A3-440E6D0E4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AutoShape 4">
                <a:extLst>
                  <a:ext uri="{FF2B5EF4-FFF2-40B4-BE49-F238E27FC236}">
                    <a16:creationId xmlns="" xmlns:a16="http://schemas.microsoft.com/office/drawing/2014/main" id="{BE3250E0-7C5E-49FF-98BB-9C411FD39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AutoShape 5">
                <a:extLst>
                  <a:ext uri="{FF2B5EF4-FFF2-40B4-BE49-F238E27FC236}">
                    <a16:creationId xmlns="" xmlns:a16="http://schemas.microsoft.com/office/drawing/2014/main" id="{9E1FCBAE-C5AE-4EDD-AFEF-B5028C95A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2">
              <a:extLst>
                <a:ext uri="{FF2B5EF4-FFF2-40B4-BE49-F238E27FC236}">
                  <a16:creationId xmlns="" xmlns:a16="http://schemas.microsoft.com/office/drawing/2014/main" id="{EB4B8398-3DD2-48CA-ABCD-AE03B00C9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98" name="AutoShape 3">
                <a:extLst>
                  <a:ext uri="{FF2B5EF4-FFF2-40B4-BE49-F238E27FC236}">
                    <a16:creationId xmlns="" xmlns:a16="http://schemas.microsoft.com/office/drawing/2014/main" id="{B33331B0-7044-49F7-A988-2FBFE8F2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AutoShape 4">
                <a:extLst>
                  <a:ext uri="{FF2B5EF4-FFF2-40B4-BE49-F238E27FC236}">
                    <a16:creationId xmlns="" xmlns:a16="http://schemas.microsoft.com/office/drawing/2014/main" id="{D74BE344-8DA5-4B08-AC53-B5A867F02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AutoShape 5">
                <a:extLst>
                  <a:ext uri="{FF2B5EF4-FFF2-40B4-BE49-F238E27FC236}">
                    <a16:creationId xmlns="" xmlns:a16="http://schemas.microsoft.com/office/drawing/2014/main" id="{5D3AD461-219B-48B9-8603-3A304034D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2">
              <a:extLst>
                <a:ext uri="{FF2B5EF4-FFF2-40B4-BE49-F238E27FC236}">
                  <a16:creationId xmlns="" xmlns:a16="http://schemas.microsoft.com/office/drawing/2014/main" id="{D30EEDDA-16E1-47C8-B8FF-629A0207B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95" name="AutoShape 3">
                <a:extLst>
                  <a:ext uri="{FF2B5EF4-FFF2-40B4-BE49-F238E27FC236}">
                    <a16:creationId xmlns="" xmlns:a16="http://schemas.microsoft.com/office/drawing/2014/main" id="{A9B88426-14A9-4A7F-932A-B14564C9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AutoShape 4">
                <a:extLst>
                  <a:ext uri="{FF2B5EF4-FFF2-40B4-BE49-F238E27FC236}">
                    <a16:creationId xmlns="" xmlns:a16="http://schemas.microsoft.com/office/drawing/2014/main" id="{073FDD2E-6164-4FE7-9369-7E3651A1A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AutoShape 5">
                <a:extLst>
                  <a:ext uri="{FF2B5EF4-FFF2-40B4-BE49-F238E27FC236}">
                    <a16:creationId xmlns="" xmlns:a16="http://schemas.microsoft.com/office/drawing/2014/main" id="{18C78283-D89D-4B94-B340-5FD03EB1D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2">
              <a:extLst>
                <a:ext uri="{FF2B5EF4-FFF2-40B4-BE49-F238E27FC236}">
                  <a16:creationId xmlns="" xmlns:a16="http://schemas.microsoft.com/office/drawing/2014/main" id="{8523C622-B9ED-44BC-AD36-46308FB788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92" name="AutoShape 3">
                <a:extLst>
                  <a:ext uri="{FF2B5EF4-FFF2-40B4-BE49-F238E27FC236}">
                    <a16:creationId xmlns="" xmlns:a16="http://schemas.microsoft.com/office/drawing/2014/main" id="{A01F7426-5BC7-4D0B-925B-F35692BCB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AutoShape 4">
                <a:extLst>
                  <a:ext uri="{FF2B5EF4-FFF2-40B4-BE49-F238E27FC236}">
                    <a16:creationId xmlns="" xmlns:a16="http://schemas.microsoft.com/office/drawing/2014/main" id="{B7A0E167-B50C-455E-86CD-EC459A337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AutoShape 5">
                <a:extLst>
                  <a:ext uri="{FF2B5EF4-FFF2-40B4-BE49-F238E27FC236}">
                    <a16:creationId xmlns="" xmlns:a16="http://schemas.microsoft.com/office/drawing/2014/main" id="{968AD236-229B-48F3-B197-AF5A92ECF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2">
              <a:extLst>
                <a:ext uri="{FF2B5EF4-FFF2-40B4-BE49-F238E27FC236}">
                  <a16:creationId xmlns="" xmlns:a16="http://schemas.microsoft.com/office/drawing/2014/main" id="{EA00886C-A11B-40ED-9C04-7750E871AC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89" name="AutoShape 3">
                <a:extLst>
                  <a:ext uri="{FF2B5EF4-FFF2-40B4-BE49-F238E27FC236}">
                    <a16:creationId xmlns="" xmlns:a16="http://schemas.microsoft.com/office/drawing/2014/main" id="{C52CBD38-FF80-44C8-8616-188C49047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AutoShape 4">
                <a:extLst>
                  <a:ext uri="{FF2B5EF4-FFF2-40B4-BE49-F238E27FC236}">
                    <a16:creationId xmlns="" xmlns:a16="http://schemas.microsoft.com/office/drawing/2014/main" id="{1A45DD01-62AC-458D-B977-4ACE18977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AutoShape 5">
                <a:extLst>
                  <a:ext uri="{FF2B5EF4-FFF2-40B4-BE49-F238E27FC236}">
                    <a16:creationId xmlns="" xmlns:a16="http://schemas.microsoft.com/office/drawing/2014/main" id="{A9452999-AB86-4BBC-9131-3A98FA170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2">
              <a:extLst>
                <a:ext uri="{FF2B5EF4-FFF2-40B4-BE49-F238E27FC236}">
                  <a16:creationId xmlns="" xmlns:a16="http://schemas.microsoft.com/office/drawing/2014/main" id="{E19E4701-B13B-4267-86E1-3110074063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86" name="AutoShape 3">
                <a:extLst>
                  <a:ext uri="{FF2B5EF4-FFF2-40B4-BE49-F238E27FC236}">
                    <a16:creationId xmlns="" xmlns:a16="http://schemas.microsoft.com/office/drawing/2014/main" id="{E8A70662-4389-479D-BD73-F24A195DB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AutoShape 4">
                <a:extLst>
                  <a:ext uri="{FF2B5EF4-FFF2-40B4-BE49-F238E27FC236}">
                    <a16:creationId xmlns="" xmlns:a16="http://schemas.microsoft.com/office/drawing/2014/main" id="{4B341474-A063-47CB-885A-34AD89B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AutoShape 5">
                <a:extLst>
                  <a:ext uri="{FF2B5EF4-FFF2-40B4-BE49-F238E27FC236}">
                    <a16:creationId xmlns="" xmlns:a16="http://schemas.microsoft.com/office/drawing/2014/main" id="{A9A67D83-FE56-4C5E-B73D-87F72FC7B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0">
              <a:extLst>
                <a:ext uri="{FF2B5EF4-FFF2-40B4-BE49-F238E27FC236}">
                  <a16:creationId xmlns="" xmlns:a16="http://schemas.microsoft.com/office/drawing/2014/main" id="{8590717F-49FB-4460-BBC8-5E73C1669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81" name="Group 11">
                <a:extLst>
                  <a:ext uri="{FF2B5EF4-FFF2-40B4-BE49-F238E27FC236}">
                    <a16:creationId xmlns="" xmlns:a16="http://schemas.microsoft.com/office/drawing/2014/main" id="{E96EFF57-E51C-46DB-9386-E8A4C9C1B8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83" name="AutoShape 12">
                  <a:extLst>
                    <a:ext uri="{FF2B5EF4-FFF2-40B4-BE49-F238E27FC236}">
                      <a16:creationId xmlns="" xmlns:a16="http://schemas.microsoft.com/office/drawing/2014/main" id="{94675798-6B72-4641-958E-81F14CC56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AutoShape 13">
                  <a:extLst>
                    <a:ext uri="{FF2B5EF4-FFF2-40B4-BE49-F238E27FC236}">
                      <a16:creationId xmlns="" xmlns:a16="http://schemas.microsoft.com/office/drawing/2014/main" id="{2E4538AC-14D9-4EC7-8F50-ACB237D8C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AutoShape 14">
                  <a:extLst>
                    <a:ext uri="{FF2B5EF4-FFF2-40B4-BE49-F238E27FC236}">
                      <a16:creationId xmlns="" xmlns:a16="http://schemas.microsoft.com/office/drawing/2014/main" id="{C8FC64E2-2F49-47C6-8545-145D32EEE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2" name="AutoShape 15">
                <a:extLst>
                  <a:ext uri="{FF2B5EF4-FFF2-40B4-BE49-F238E27FC236}">
                    <a16:creationId xmlns="" xmlns:a16="http://schemas.microsoft.com/office/drawing/2014/main" id="{F8DC525B-6FF2-44F9-8B73-8062ABD40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4" name="Group 133">
            <a:extLst>
              <a:ext uri="{FF2B5EF4-FFF2-40B4-BE49-F238E27FC236}">
                <a16:creationId xmlns="" xmlns:a16="http://schemas.microsoft.com/office/drawing/2014/main" id="{19DDCF4A-773C-45CC-82D1-F8FA05E07587}"/>
              </a:ext>
            </a:extLst>
          </p:cNvPr>
          <p:cNvGrpSpPr/>
          <p:nvPr/>
        </p:nvGrpSpPr>
        <p:grpSpPr>
          <a:xfrm>
            <a:off x="4143797" y="3857067"/>
            <a:ext cx="1655279" cy="2070821"/>
            <a:chOff x="7253854" y="3990962"/>
            <a:chExt cx="1655279" cy="2070821"/>
          </a:xfrm>
        </p:grpSpPr>
        <p:pic>
          <p:nvPicPr>
            <p:cNvPr id="133" name="Picture 132">
              <a:extLst>
                <a:ext uri="{FF2B5EF4-FFF2-40B4-BE49-F238E27FC236}">
                  <a16:creationId xmlns="" xmlns:a16="http://schemas.microsoft.com/office/drawing/2014/main" id="{3AFCB98D-1C39-4C77-90CA-5FB3AC2A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3854" y="4070780"/>
              <a:ext cx="1095528" cy="1991003"/>
            </a:xfrm>
            <a:prstGeom prst="rect">
              <a:avLst/>
            </a:prstGeom>
          </p:spPr>
        </p:pic>
        <p:grpSp>
          <p:nvGrpSpPr>
            <p:cNvPr id="113" name="Group 112">
              <a:extLst>
                <a:ext uri="{FF2B5EF4-FFF2-40B4-BE49-F238E27FC236}">
                  <a16:creationId xmlns="" xmlns:a16="http://schemas.microsoft.com/office/drawing/2014/main" id="{B9553C85-31D9-4B28-BB13-D22EF11EB829}"/>
                </a:ext>
              </a:extLst>
            </p:cNvPr>
            <p:cNvGrpSpPr/>
            <p:nvPr/>
          </p:nvGrpSpPr>
          <p:grpSpPr>
            <a:xfrm>
              <a:off x="8304033" y="3990962"/>
              <a:ext cx="605100" cy="1856559"/>
              <a:chOff x="7582556" y="3824834"/>
              <a:chExt cx="605100" cy="1856559"/>
            </a:xfrm>
          </p:grpSpPr>
          <p:grpSp>
            <p:nvGrpSpPr>
              <p:cNvPr id="114" name="Group 6">
                <a:extLst>
                  <a:ext uri="{FF2B5EF4-FFF2-40B4-BE49-F238E27FC236}">
                    <a16:creationId xmlns="" xmlns:a16="http://schemas.microsoft.com/office/drawing/2014/main" id="{03FAA92A-CB7D-45C0-A2A7-2CC9C69D49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5123444"/>
                <a:ext cx="605100" cy="557949"/>
                <a:chOff x="3360" y="1845"/>
                <a:chExt cx="2310" cy="2130"/>
              </a:xfrm>
            </p:grpSpPr>
            <p:sp>
              <p:nvSpPr>
                <p:cNvPr id="129" name="AutoShape 7">
                  <a:extLst>
                    <a:ext uri="{FF2B5EF4-FFF2-40B4-BE49-F238E27FC236}">
                      <a16:creationId xmlns="" xmlns:a16="http://schemas.microsoft.com/office/drawing/2014/main" id="{9C8B013A-E84F-46E0-AFD7-276EF3A5A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AutoShape 8">
                  <a:extLst>
                    <a:ext uri="{FF2B5EF4-FFF2-40B4-BE49-F238E27FC236}">
                      <a16:creationId xmlns="" xmlns:a16="http://schemas.microsoft.com/office/drawing/2014/main" id="{852648A9-9F44-4471-BE24-2027F0A75E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AutoShape 9">
                  <a:extLst>
                    <a:ext uri="{FF2B5EF4-FFF2-40B4-BE49-F238E27FC236}">
                      <a16:creationId xmlns="" xmlns:a16="http://schemas.microsoft.com/office/drawing/2014/main" id="{A666EC46-8F4E-491C-A766-2D94AEF27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" name="Group 6">
                <a:extLst>
                  <a:ext uri="{FF2B5EF4-FFF2-40B4-BE49-F238E27FC236}">
                    <a16:creationId xmlns="" xmlns:a16="http://schemas.microsoft.com/office/drawing/2014/main" id="{E808E0DE-C670-4959-84DA-7EEDA97E8C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4710875"/>
                <a:ext cx="605100" cy="557949"/>
                <a:chOff x="3360" y="1845"/>
                <a:chExt cx="2310" cy="2130"/>
              </a:xfrm>
            </p:grpSpPr>
            <p:sp>
              <p:nvSpPr>
                <p:cNvPr id="126" name="AutoShape 7">
                  <a:extLst>
                    <a:ext uri="{FF2B5EF4-FFF2-40B4-BE49-F238E27FC236}">
                      <a16:creationId xmlns="" xmlns:a16="http://schemas.microsoft.com/office/drawing/2014/main" id="{7093945F-2516-4C08-824B-7B78C79D61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AutoShape 8">
                  <a:extLst>
                    <a:ext uri="{FF2B5EF4-FFF2-40B4-BE49-F238E27FC236}">
                      <a16:creationId xmlns="" xmlns:a16="http://schemas.microsoft.com/office/drawing/2014/main" id="{D00F000B-162D-4812-A5A3-CD0BA6F414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AutoShape 9">
                  <a:extLst>
                    <a:ext uri="{FF2B5EF4-FFF2-40B4-BE49-F238E27FC236}">
                      <a16:creationId xmlns="" xmlns:a16="http://schemas.microsoft.com/office/drawing/2014/main" id="{DF9D751F-1F0A-4952-995F-1BA0A3290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" name="Group 6">
                <a:extLst>
                  <a:ext uri="{FF2B5EF4-FFF2-40B4-BE49-F238E27FC236}">
                    <a16:creationId xmlns="" xmlns:a16="http://schemas.microsoft.com/office/drawing/2014/main" id="{F586F4C9-EC78-4288-8775-205856CAD4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4292413"/>
                <a:ext cx="605100" cy="557949"/>
                <a:chOff x="3360" y="1845"/>
                <a:chExt cx="2310" cy="2130"/>
              </a:xfrm>
            </p:grpSpPr>
            <p:sp>
              <p:nvSpPr>
                <p:cNvPr id="123" name="AutoShape 7">
                  <a:extLst>
                    <a:ext uri="{FF2B5EF4-FFF2-40B4-BE49-F238E27FC236}">
                      <a16:creationId xmlns="" xmlns:a16="http://schemas.microsoft.com/office/drawing/2014/main" id="{48E05081-E6BD-43F2-8D4D-001CC8287A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AutoShape 8">
                  <a:extLst>
                    <a:ext uri="{FF2B5EF4-FFF2-40B4-BE49-F238E27FC236}">
                      <a16:creationId xmlns="" xmlns:a16="http://schemas.microsoft.com/office/drawing/2014/main" id="{6DC42873-02F1-4DBA-A31D-CB12422AC6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AutoShape 9">
                  <a:extLst>
                    <a:ext uri="{FF2B5EF4-FFF2-40B4-BE49-F238E27FC236}">
                      <a16:creationId xmlns="" xmlns:a16="http://schemas.microsoft.com/office/drawing/2014/main" id="{0569145D-FC98-4573-A28F-0DFF180D7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" name="Group 16">
                <a:extLst>
                  <a:ext uri="{FF2B5EF4-FFF2-40B4-BE49-F238E27FC236}">
                    <a16:creationId xmlns="" xmlns:a16="http://schemas.microsoft.com/office/drawing/2014/main" id="{EE2A842D-8131-4744-9BF4-299EF41BAC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3824834"/>
                <a:ext cx="605100" cy="595277"/>
                <a:chOff x="3360" y="1572"/>
                <a:chExt cx="2310" cy="2403"/>
              </a:xfrm>
            </p:grpSpPr>
            <p:grpSp>
              <p:nvGrpSpPr>
                <p:cNvPr id="118" name="Group 17">
                  <a:extLst>
                    <a:ext uri="{FF2B5EF4-FFF2-40B4-BE49-F238E27FC236}">
                      <a16:creationId xmlns="" xmlns:a16="http://schemas.microsoft.com/office/drawing/2014/main" id="{A0C2B341-C619-4E6F-BD5E-9A37ED693E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0" y="1845"/>
                  <a:ext cx="2310" cy="2130"/>
                  <a:chOff x="3360" y="1845"/>
                  <a:chExt cx="2310" cy="2130"/>
                </a:xfrm>
              </p:grpSpPr>
              <p:sp>
                <p:nvSpPr>
                  <p:cNvPr id="120" name="AutoShape 18">
                    <a:extLst>
                      <a:ext uri="{FF2B5EF4-FFF2-40B4-BE49-F238E27FC236}">
                        <a16:creationId xmlns="" xmlns:a16="http://schemas.microsoft.com/office/drawing/2014/main" id="{E04B3EF1-187F-4FDC-8183-442CF6609A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60" y="1845"/>
                    <a:ext cx="2310" cy="2130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C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1" name="AutoShape 19">
                    <a:extLst>
                      <a:ext uri="{FF2B5EF4-FFF2-40B4-BE49-F238E27FC236}">
                        <a16:creationId xmlns="" xmlns:a16="http://schemas.microsoft.com/office/drawing/2014/main" id="{99632F2A-422C-4362-9B1E-AEECE97D5A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5" y="2835"/>
                    <a:ext cx="73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2" name="AutoShape 20">
                    <a:extLst>
                      <a:ext uri="{FF2B5EF4-FFF2-40B4-BE49-F238E27FC236}">
                        <a16:creationId xmlns="" xmlns:a16="http://schemas.microsoft.com/office/drawing/2014/main" id="{F59CA6D7-E61F-424F-9367-902B478D7F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2625"/>
                    <a:ext cx="34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119" name="AutoShape 21">
                  <a:extLst>
                    <a:ext uri="{FF2B5EF4-FFF2-40B4-BE49-F238E27FC236}">
                      <a16:creationId xmlns="" xmlns:a16="http://schemas.microsoft.com/office/drawing/2014/main" id="{2CBE575E-57DD-44EB-A771-C857E30BA8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2" y="1572"/>
                  <a:ext cx="1170" cy="720"/>
                </a:xfrm>
                <a:prstGeom prst="can">
                  <a:avLst>
                    <a:gd name="adj" fmla="val 25000"/>
                  </a:avLst>
                </a:prstGeom>
                <a:solidFill>
                  <a:srgbClr val="B63C79"/>
                </a:solidFill>
                <a:ln w="9525" cap="rnd">
                  <a:solidFill>
                    <a:srgbClr val="943634"/>
                  </a:solidFill>
                  <a:prstDash val="sysDot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35" name="Oval 134">
            <a:extLst>
              <a:ext uri="{FF2B5EF4-FFF2-40B4-BE49-F238E27FC236}">
                <a16:creationId xmlns="" xmlns:a16="http://schemas.microsoft.com/office/drawing/2014/main" id="{533A4D4B-5A0F-4C1B-B231-E9B3792E252F}"/>
              </a:ext>
            </a:extLst>
          </p:cNvPr>
          <p:cNvSpPr/>
          <p:nvPr/>
        </p:nvSpPr>
        <p:spPr>
          <a:xfrm>
            <a:off x="3360655" y="5788812"/>
            <a:ext cx="4925601" cy="972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 – 4 = 10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6797 0.0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1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405280" y="-72777"/>
            <a:ext cx="1164080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8444" y="3574945"/>
            <a:ext cx="5489823" cy="1499553"/>
          </a:xfrm>
          <a:prstGeom prst="rect">
            <a:avLst/>
          </a:prstGeom>
          <a:noFill/>
        </p:spPr>
        <p:txBody>
          <a:bodyPr wrap="square" lIns="123590" tIns="61796" rIns="123590" bIns="61796">
            <a:spAutoFit/>
          </a:bodyPr>
          <a:lstStyle/>
          <a:p>
            <a:pPr algn="ctr" defTabSz="1292376">
              <a:defRPr/>
            </a:pPr>
            <a:r>
              <a:rPr lang="en-US" sz="89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Thư</a:t>
            </a:r>
            <a:r>
              <a:rPr lang="en-US" sz="89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9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giãn</a:t>
            </a:r>
            <a:endParaRPr lang="en-US" sz="89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umba Kids (easy dance) - I like to move it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5501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1" y="2056404"/>
            <a:ext cx="8432800" cy="2554541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 algn="ctr" defTabSz="6856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THỰC HÀNH LUYỆN TẬP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382DD9D-7035-47C5-B0FD-BAC44A6E4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0" y="156411"/>
            <a:ext cx="4753639" cy="636358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886A1BD-613E-4735-94E9-E2EBFF8A8517}"/>
              </a:ext>
            </a:extLst>
          </p:cNvPr>
          <p:cNvSpPr/>
          <p:nvPr/>
        </p:nvSpPr>
        <p:spPr>
          <a:xfrm>
            <a:off x="5126172" y="565492"/>
            <a:ext cx="4162927" cy="2129589"/>
          </a:xfrm>
          <a:prstGeom prst="roundRect">
            <a:avLst/>
          </a:prstGeom>
          <a:solidFill>
            <a:srgbClr val="D5E286"/>
          </a:solidFill>
          <a:ln>
            <a:solidFill>
              <a:srgbClr val="49A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55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10 + 7 = 17</a:t>
            </a:r>
          </a:p>
          <a:p>
            <a:pPr algn="ctr"/>
            <a:r>
              <a:rPr lang="vi-VN" sz="55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17 – 7 = 10</a:t>
            </a:r>
            <a:endParaRPr lang="en-US" sz="55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428EF98-DE33-4781-B16E-910BB016CCAC}"/>
              </a:ext>
            </a:extLst>
          </p:cNvPr>
          <p:cNvSpPr/>
          <p:nvPr/>
        </p:nvSpPr>
        <p:spPr>
          <a:xfrm>
            <a:off x="8219975" y="750791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5F58FF0-26CB-4DF8-B9B0-A86E90BE73A5}"/>
              </a:ext>
            </a:extLst>
          </p:cNvPr>
          <p:cNvSpPr/>
          <p:nvPr/>
        </p:nvSpPr>
        <p:spPr>
          <a:xfrm>
            <a:off x="5126172" y="3672848"/>
            <a:ext cx="4162927" cy="2129589"/>
          </a:xfrm>
          <a:prstGeom prst="roundRect">
            <a:avLst/>
          </a:prstGeom>
          <a:solidFill>
            <a:srgbClr val="D5E286"/>
          </a:solidFill>
          <a:ln>
            <a:solidFill>
              <a:srgbClr val="49A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55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10 + 5 = 15</a:t>
            </a:r>
          </a:p>
          <a:p>
            <a:pPr algn="ctr"/>
            <a:r>
              <a:rPr lang="vi-VN" sz="55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15 – 5 = 10</a:t>
            </a:r>
            <a:endParaRPr lang="en-US" sz="55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1F634CB-F8CA-4F42-A8CA-B3188E4E1B89}"/>
              </a:ext>
            </a:extLst>
          </p:cNvPr>
          <p:cNvSpPr/>
          <p:nvPr/>
        </p:nvSpPr>
        <p:spPr>
          <a:xfrm>
            <a:off x="8219975" y="3890629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F3EC86B-7CE2-4CC2-BFB4-B732E3D8B38F}"/>
              </a:ext>
            </a:extLst>
          </p:cNvPr>
          <p:cNvSpPr/>
          <p:nvPr/>
        </p:nvSpPr>
        <p:spPr>
          <a:xfrm>
            <a:off x="8219975" y="4868397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1F01D69-7B50-4EE9-8D24-9CC00737AD0B}"/>
              </a:ext>
            </a:extLst>
          </p:cNvPr>
          <p:cNvSpPr/>
          <p:nvPr/>
        </p:nvSpPr>
        <p:spPr>
          <a:xfrm>
            <a:off x="8239227" y="1763849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83086851-B121-4747-BAB9-231323E745BD}"/>
              </a:ext>
            </a:extLst>
          </p:cNvPr>
          <p:cNvSpPr/>
          <p:nvPr/>
        </p:nvSpPr>
        <p:spPr>
          <a:xfrm>
            <a:off x="336902" y="269527"/>
            <a:ext cx="847023" cy="83739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400" dirty="0">
                <a:latin typeface="Arial-SGK-TV" pitchFamily="2" charset="0"/>
                <a:cs typeface="Arial-SGK-TV" pitchFamily="2" charset="0"/>
              </a:rPr>
              <a:t>1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28B224-6CF7-499A-A208-5539D3379ACC}"/>
              </a:ext>
            </a:extLst>
          </p:cNvPr>
          <p:cNvSpPr txBox="1"/>
          <p:nvPr/>
        </p:nvSpPr>
        <p:spPr>
          <a:xfrm>
            <a:off x="1266917" y="91248"/>
            <a:ext cx="2188569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Tính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5F58C68-2975-47BE-B541-E156C273C938}"/>
              </a:ext>
            </a:extLst>
          </p:cNvPr>
          <p:cNvSpPr txBox="1"/>
          <p:nvPr/>
        </p:nvSpPr>
        <p:spPr>
          <a:xfrm>
            <a:off x="644893" y="1491921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10 + 8 = 18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A9DB14-1F17-4B4E-BBCD-43C666BF4E1E}"/>
              </a:ext>
            </a:extLst>
          </p:cNvPr>
          <p:cNvSpPr txBox="1"/>
          <p:nvPr/>
        </p:nvSpPr>
        <p:spPr>
          <a:xfrm>
            <a:off x="644893" y="2892596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18 - 8 = 10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FA611C-135A-487E-8D18-1CD36ADD9395}"/>
              </a:ext>
            </a:extLst>
          </p:cNvPr>
          <p:cNvSpPr txBox="1"/>
          <p:nvPr/>
        </p:nvSpPr>
        <p:spPr>
          <a:xfrm>
            <a:off x="5744681" y="1491921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10 + 9 = 19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447EF39-194D-480A-AEF5-4E22BA6B7C33}"/>
              </a:ext>
            </a:extLst>
          </p:cNvPr>
          <p:cNvSpPr txBox="1"/>
          <p:nvPr/>
        </p:nvSpPr>
        <p:spPr>
          <a:xfrm>
            <a:off x="5590677" y="2921173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16 – 6 = 10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BBE41D7-3551-4EF0-B14D-D92529677864}"/>
              </a:ext>
            </a:extLst>
          </p:cNvPr>
          <p:cNvSpPr/>
          <p:nvPr/>
        </p:nvSpPr>
        <p:spPr>
          <a:xfrm>
            <a:off x="3763479" y="1576240"/>
            <a:ext cx="827772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133CC20-E0D6-403B-9585-7D94F74C5116}"/>
              </a:ext>
            </a:extLst>
          </p:cNvPr>
          <p:cNvSpPr/>
          <p:nvPr/>
        </p:nvSpPr>
        <p:spPr>
          <a:xfrm>
            <a:off x="3598247" y="3005505"/>
            <a:ext cx="827772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17D257A-0480-4F21-BD66-261E3DF0D341}"/>
              </a:ext>
            </a:extLst>
          </p:cNvPr>
          <p:cNvSpPr/>
          <p:nvPr/>
        </p:nvSpPr>
        <p:spPr>
          <a:xfrm>
            <a:off x="8853639" y="1576240"/>
            <a:ext cx="827772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B6C4EFE-DFB2-4C97-8DFF-D68CC2720925}"/>
              </a:ext>
            </a:extLst>
          </p:cNvPr>
          <p:cNvSpPr/>
          <p:nvPr/>
        </p:nvSpPr>
        <p:spPr>
          <a:xfrm>
            <a:off x="8661135" y="2921189"/>
            <a:ext cx="827772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83086851-B121-4747-BAB9-231323E745BD}"/>
              </a:ext>
            </a:extLst>
          </p:cNvPr>
          <p:cNvSpPr/>
          <p:nvPr/>
        </p:nvSpPr>
        <p:spPr>
          <a:xfrm>
            <a:off x="336902" y="269527"/>
            <a:ext cx="847023" cy="83739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400" dirty="0">
                <a:latin typeface="Arial-SGK-TV" pitchFamily="2" charset="0"/>
                <a:cs typeface="Arial-SGK-TV" pitchFamily="2" charset="0"/>
              </a:rPr>
              <a:t>2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28B224-6CF7-499A-A208-5539D3379ACC}"/>
              </a:ext>
            </a:extLst>
          </p:cNvPr>
          <p:cNvSpPr txBox="1"/>
          <p:nvPr/>
        </p:nvSpPr>
        <p:spPr>
          <a:xfrm>
            <a:off x="1266900" y="91248"/>
            <a:ext cx="10466296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 các phép tính theo mẫu: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173A19E-EC97-4989-B627-8B2B1544A1A9}"/>
              </a:ext>
            </a:extLst>
          </p:cNvPr>
          <p:cNvSpPr txBox="1"/>
          <p:nvPr/>
        </p:nvSpPr>
        <p:spPr>
          <a:xfrm>
            <a:off x="1183908" y="1106912"/>
            <a:ext cx="1992429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Mẫu: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86F92961-3BC1-4EBC-A925-DD33F62D9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11" y="1944304"/>
            <a:ext cx="9373908" cy="47441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4316657-327D-414B-8325-11CC768BAD4D}"/>
              </a:ext>
            </a:extLst>
          </p:cNvPr>
          <p:cNvSpPr/>
          <p:nvPr/>
        </p:nvSpPr>
        <p:spPr>
          <a:xfrm>
            <a:off x="7116103" y="3513046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6854336-D1F6-4559-A98C-C421E34F1F91}"/>
              </a:ext>
            </a:extLst>
          </p:cNvPr>
          <p:cNvSpPr/>
          <p:nvPr/>
        </p:nvSpPr>
        <p:spPr>
          <a:xfrm>
            <a:off x="8313203" y="3513046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6E4E78B-914B-47F1-8CB3-A9A9BD281615}"/>
              </a:ext>
            </a:extLst>
          </p:cNvPr>
          <p:cNvSpPr/>
          <p:nvPr/>
        </p:nvSpPr>
        <p:spPr>
          <a:xfrm>
            <a:off x="9459419" y="3513046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E1DE3C9-FBE8-4F8A-BCA8-7E8BEBD8F6B4}"/>
              </a:ext>
            </a:extLst>
          </p:cNvPr>
          <p:cNvSpPr/>
          <p:nvPr/>
        </p:nvSpPr>
        <p:spPr>
          <a:xfrm>
            <a:off x="7116103" y="4350453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A9DB63E-1A61-4956-A0D3-6BBD37D34148}"/>
              </a:ext>
            </a:extLst>
          </p:cNvPr>
          <p:cNvSpPr/>
          <p:nvPr/>
        </p:nvSpPr>
        <p:spPr>
          <a:xfrm>
            <a:off x="8309983" y="4350453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E433BFF-C8CB-4C14-9D1B-A4520947C735}"/>
              </a:ext>
            </a:extLst>
          </p:cNvPr>
          <p:cNvSpPr/>
          <p:nvPr/>
        </p:nvSpPr>
        <p:spPr>
          <a:xfrm>
            <a:off x="9459419" y="4350453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0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A1A9B60A-20FA-4290-BAEB-90C7A3684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0" y="17"/>
            <a:ext cx="11386687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D79F901-8047-44F8-83EE-A8F5F9796930}"/>
              </a:ext>
            </a:extLst>
          </p:cNvPr>
          <p:cNvSpPr/>
          <p:nvPr/>
        </p:nvSpPr>
        <p:spPr>
          <a:xfrm>
            <a:off x="7353701" y="1222417"/>
            <a:ext cx="731520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10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9C024A-695D-4990-801C-8F5B53AD47E2}"/>
              </a:ext>
            </a:extLst>
          </p:cNvPr>
          <p:cNvSpPr/>
          <p:nvPr/>
        </p:nvSpPr>
        <p:spPr>
          <a:xfrm>
            <a:off x="8191117" y="1222417"/>
            <a:ext cx="596767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+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F82D49A-CF89-4BB0-B98B-812D8340D62F}"/>
              </a:ext>
            </a:extLst>
          </p:cNvPr>
          <p:cNvSpPr/>
          <p:nvPr/>
        </p:nvSpPr>
        <p:spPr>
          <a:xfrm>
            <a:off x="8893745" y="1251301"/>
            <a:ext cx="594595" cy="508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82E4BD8-311A-4987-B4B5-171E274BB97F}"/>
              </a:ext>
            </a:extLst>
          </p:cNvPr>
          <p:cNvSpPr/>
          <p:nvPr/>
        </p:nvSpPr>
        <p:spPr>
          <a:xfrm>
            <a:off x="9594235" y="1232037"/>
            <a:ext cx="617103" cy="52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=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558E2C-8E81-4B0C-9DBD-5D908994F6DE}"/>
              </a:ext>
            </a:extLst>
          </p:cNvPr>
          <p:cNvSpPr/>
          <p:nvPr/>
        </p:nvSpPr>
        <p:spPr>
          <a:xfrm>
            <a:off x="10269073" y="1192737"/>
            <a:ext cx="731520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12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9751836-B210-46D6-8AA5-32EF2D5D2292}"/>
              </a:ext>
            </a:extLst>
          </p:cNvPr>
          <p:cNvSpPr/>
          <p:nvPr/>
        </p:nvSpPr>
        <p:spPr>
          <a:xfrm>
            <a:off x="7353701" y="2221033"/>
            <a:ext cx="731520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12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37F2BD1-21C7-41CF-9876-972D9D0C6656}"/>
              </a:ext>
            </a:extLst>
          </p:cNvPr>
          <p:cNvSpPr/>
          <p:nvPr/>
        </p:nvSpPr>
        <p:spPr>
          <a:xfrm>
            <a:off x="8170781" y="2269961"/>
            <a:ext cx="617103" cy="52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-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4D46754-44A2-45BB-919F-61721777F9CE}"/>
              </a:ext>
            </a:extLst>
          </p:cNvPr>
          <p:cNvSpPr/>
          <p:nvPr/>
        </p:nvSpPr>
        <p:spPr>
          <a:xfrm>
            <a:off x="8873408" y="2289225"/>
            <a:ext cx="594595" cy="508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50602ED-C36B-44A6-AAA4-F3010B8E6213}"/>
              </a:ext>
            </a:extLst>
          </p:cNvPr>
          <p:cNvSpPr/>
          <p:nvPr/>
        </p:nvSpPr>
        <p:spPr>
          <a:xfrm>
            <a:off x="9558990" y="2269961"/>
            <a:ext cx="617103" cy="52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=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0138998-DDAD-4FDA-9C8E-7047B41D642C}"/>
              </a:ext>
            </a:extLst>
          </p:cNvPr>
          <p:cNvSpPr/>
          <p:nvPr/>
        </p:nvSpPr>
        <p:spPr>
          <a:xfrm>
            <a:off x="10211321" y="2230657"/>
            <a:ext cx="731520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10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6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5558" y="3064235"/>
            <a:ext cx="5719186" cy="1617584"/>
          </a:xfrm>
          <a:prstGeom prst="rect">
            <a:avLst/>
          </a:prstGeom>
          <a:noFill/>
        </p:spPr>
        <p:txBody>
          <a:bodyPr wrap="none" lIns="123662" tIns="61830" rIns="123662" bIns="6183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7284"/>
            <a:r>
              <a:rPr lang="en-US" sz="9700" b="1" dirty="0" smtClean="0">
                <a:ln/>
                <a:solidFill>
                  <a:srgbClr val="FF0000"/>
                </a:solidFill>
                <a:latin typeface="VNI-Avo" pitchFamily="2" charset="0"/>
              </a:rPr>
              <a:t>CỦNG CỐ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3"/>
            <a:ext cx="8235555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26815" y="518788"/>
            <a:ext cx="5588572" cy="1200325"/>
          </a:xfrm>
          <a:prstGeom prst="rect">
            <a:avLst/>
          </a:prstGeom>
          <a:noFill/>
        </p:spPr>
        <p:txBody>
          <a:bodyPr wrap="none" lIns="91354" tIns="45718" rIns="91354" bIns="45718" rtlCol="0">
            <a:spAutoFit/>
          </a:bodyPr>
          <a:lstStyle/>
          <a:p>
            <a:pPr algn="ctr" defTabSz="913425"/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51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4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508715" y="4495825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25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24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25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12192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3381615" y="3048006"/>
            <a:ext cx="2611031" cy="2049995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32" y="1452633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8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377101" y="5"/>
            <a:ext cx="2611031" cy="2049995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10+ 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08715" y="4495825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25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24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25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2870987" y="682469"/>
            <a:ext cx="2611031" cy="2049995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18- 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33536" y="277981"/>
            <a:ext cx="2611031" cy="2049995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9001713" y="277981"/>
            <a:ext cx="2611031" cy="2049995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10+ 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29600" y="998171"/>
            <a:ext cx="8128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88000" y="5866433"/>
            <a:ext cx="8128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010400" y="-914400"/>
            <a:ext cx="8128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4704" y="7543800"/>
            <a:ext cx="8128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977"/>
            <a:ext cx="3437848" cy="25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52" y="-1031629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1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6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265572"/>
            <a:ext cx="11220451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1" y="1305355"/>
            <a:ext cx="7486651" cy="3785648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algn="ctr" defTabSz="913425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13425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2562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89" y="3514381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2" y="4579853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9" y="4251874"/>
            <a:ext cx="662491" cy="1393983"/>
          </a:xfrm>
          <a:prstGeom prst="rect">
            <a:avLst/>
          </a:prstGeom>
        </p:spPr>
      </p:pic>
      <p:sp>
        <p:nvSpPr>
          <p:cNvPr id="41" name="Oval 40">
            <a:hlinkClick r:id="rId7" action="ppaction://hlinksldjump"/>
          </p:cNvPr>
          <p:cNvSpPr/>
          <p:nvPr/>
        </p:nvSpPr>
        <p:spPr>
          <a:xfrm>
            <a:off x="374049" y="3816412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43" name="Oval 42">
            <a:hlinkClick r:id="rId8" action="ppaction://hlinksldjump"/>
          </p:cNvPr>
          <p:cNvSpPr/>
          <p:nvPr/>
        </p:nvSpPr>
        <p:spPr>
          <a:xfrm>
            <a:off x="1309241" y="480436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44" name="Oval 43">
            <a:hlinkClick r:id="rId9" action="ppaction://hlinksldjump"/>
          </p:cNvPr>
          <p:cNvSpPr/>
          <p:nvPr/>
        </p:nvSpPr>
        <p:spPr>
          <a:xfrm>
            <a:off x="2202261" y="361958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4" tIns="45718" rIns="91354" bIns="45718" numCol="1" anchor="t" anchorCtr="0" compatLnSpc="1">
            <a:prstTxWarp prst="textNoShape">
              <a:avLst/>
            </a:prstTxWarp>
          </a:bodyPr>
          <a:lstStyle/>
          <a:p>
            <a:pPr defTabSz="913425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52" y="-1031629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1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6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12" action="ppaction://hlinksldjump"/>
          </p:cNvPr>
          <p:cNvSpPr/>
          <p:nvPr/>
        </p:nvSpPr>
        <p:spPr>
          <a:xfrm>
            <a:off x="11135032" y="6474542"/>
            <a:ext cx="1056968" cy="383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19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4" y="914479"/>
            <a:ext cx="10584493" cy="42481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1697" y="2732461"/>
            <a:ext cx="2554451" cy="132343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15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633" y="6811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0457" y="2702973"/>
            <a:ext cx="2554451" cy="132343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12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8145" y="1409017"/>
            <a:ext cx="4086763" cy="1323435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7030A0"/>
                </a:solidFill>
                <a:latin typeface="VNI-Avo" pitchFamily="2" charset="0"/>
              </a:rPr>
              <a:t>&gt; &lt; =</a:t>
            </a:r>
            <a:endParaRPr lang="en-US" sz="8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9601" y="2726603"/>
            <a:ext cx="2554451" cy="132343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&gt;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5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0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8" y="1046827"/>
            <a:ext cx="10584493" cy="42481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65" y="14527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4857" y="1630085"/>
            <a:ext cx="7712063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algn="ctr" defTabSz="913425"/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Số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nào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bé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nhất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5905" y="3129421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00B0F0"/>
                </a:solidFill>
                <a:latin typeface="VNI-Avo" pitchFamily="2" charset="0"/>
              </a:rPr>
              <a:t>11</a:t>
            </a:r>
            <a:endParaRPr lang="en-US" sz="6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1777" y="3062325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00B0F0"/>
                </a:solidFill>
                <a:latin typeface="VNI-Avo" pitchFamily="2" charset="0"/>
              </a:rPr>
              <a:t>20</a:t>
            </a:r>
            <a:endParaRPr lang="en-US" sz="6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4549" y="3062325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00B0F0"/>
                </a:solidFill>
                <a:latin typeface="VNI-Avo" pitchFamily="2" charset="0"/>
              </a:rPr>
              <a:t>17</a:t>
            </a:r>
            <a:endParaRPr lang="en-US" sz="6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35905" y="3129421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00B0F0"/>
                </a:solidFill>
                <a:latin typeface="VNI-Avo" pitchFamily="2" charset="0"/>
              </a:rPr>
              <a:t>11</a:t>
            </a:r>
            <a:endParaRPr lang="en-US" sz="6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5905" y="3139597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11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2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9" grpId="0"/>
      <p:bldP spid="11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4" y="914479"/>
            <a:ext cx="10584493" cy="42481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1699" y="2732449"/>
            <a:ext cx="6274580" cy="1323435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17 ..... 19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633" y="6811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3785" y="2741534"/>
            <a:ext cx="2554451" cy="132343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00B0F0"/>
                </a:solidFill>
                <a:latin typeface="VNI-Avo" pitchFamily="2" charset="0"/>
              </a:rPr>
              <a:t>18</a:t>
            </a:r>
            <a:endParaRPr lang="en-US" sz="8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5208" y="1537803"/>
            <a:ext cx="7943257" cy="830993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algn="ctr" defTabSz="913425"/>
            <a:r>
              <a:rPr lang="en-US" sz="4800" b="1" dirty="0" err="1" smtClean="0">
                <a:solidFill>
                  <a:srgbClr val="7030A0"/>
                </a:solidFill>
                <a:latin typeface="VNI-Avo" pitchFamily="2" charset="0"/>
              </a:rPr>
              <a:t>Điền</a:t>
            </a:r>
            <a:r>
              <a:rPr lang="en-US" sz="4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VNI-Avo" pitchFamily="2" charset="0"/>
              </a:rPr>
              <a:t>số</a:t>
            </a:r>
            <a:r>
              <a:rPr lang="en-US" sz="4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VNI-Avo" pitchFamily="2" charset="0"/>
              </a:rPr>
              <a:t>vào</a:t>
            </a:r>
            <a:r>
              <a:rPr lang="en-US" sz="4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VNI-Avo" pitchFamily="2" charset="0"/>
              </a:rPr>
              <a:t>chỗ</a:t>
            </a:r>
            <a:r>
              <a:rPr lang="en-US" sz="4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VNI-Avo" pitchFamily="2" charset="0"/>
              </a:rPr>
              <a:t>chấm</a:t>
            </a:r>
            <a:endParaRPr lang="en-US" sz="4800" b="1" dirty="0"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11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0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43" y="197616"/>
            <a:ext cx="10840849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9" y="279400"/>
            <a:ext cx="6872511" cy="6546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892638" y="1600201"/>
            <a:ext cx="3879989" cy="2232475"/>
          </a:xfrm>
          <a:prstGeom prst="rect">
            <a:avLst/>
          </a:prstGeom>
        </p:spPr>
        <p:txBody>
          <a:bodyPr wrap="none" lIns="92432" tIns="46262" rIns="92432" bIns="46262">
            <a:spAutoFit/>
          </a:bodyPr>
          <a:lstStyle/>
          <a:p>
            <a:pPr algn="ctr" defTabSz="966496"/>
            <a:r>
              <a:rPr lang="en-US" sz="5300" b="1" dirty="0" smtClean="0">
                <a:solidFill>
                  <a:srgbClr val="FFFFFF"/>
                </a:solidFill>
                <a:latin typeface="VNI-Avo" pitchFamily="2" charset="0"/>
              </a:rPr>
              <a:t>KHÁM PHÁ</a:t>
            </a:r>
            <a:endParaRPr lang="en-US" sz="5300" b="1" dirty="0">
              <a:solidFill>
                <a:srgbClr val="FFFFFF"/>
              </a:solidFill>
              <a:latin typeface="VNI-Avo" pitchFamily="2" charset="0"/>
            </a:endParaRPr>
          </a:p>
          <a:p>
            <a:pPr algn="ctr" defTabSz="966496"/>
            <a:endParaRPr lang="en-US" sz="4300" b="1" dirty="0">
              <a:solidFill>
                <a:srgbClr val="FFFFFF"/>
              </a:solidFill>
              <a:latin typeface="VNI-Avo" pitchFamily="2" charset="0"/>
            </a:endParaRPr>
          </a:p>
          <a:p>
            <a:pPr algn="ctr" defTabSz="966496"/>
            <a:endParaRPr lang="en-US" sz="4300" b="1" dirty="0">
              <a:solidFill>
                <a:srgbClr val="FFFFF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546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30A6D56-F90F-4D67-9777-3DDD4C8E4E04}"/>
              </a:ext>
            </a:extLst>
          </p:cNvPr>
          <p:cNvSpPr txBox="1"/>
          <p:nvPr/>
        </p:nvSpPr>
        <p:spPr>
          <a:xfrm>
            <a:off x="419894" y="121299"/>
            <a:ext cx="11625943" cy="1938992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 phép tính </a:t>
            </a:r>
          </a:p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dạng 10 + 4, 14 - 4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70212E8-50EE-4D62-8A11-BF1546B97901}"/>
              </a:ext>
            </a:extLst>
          </p:cNvPr>
          <p:cNvGrpSpPr/>
          <p:nvPr/>
        </p:nvGrpSpPr>
        <p:grpSpPr>
          <a:xfrm>
            <a:off x="780291" y="2180472"/>
            <a:ext cx="613919" cy="4361281"/>
            <a:chOff x="971600" y="1023457"/>
            <a:chExt cx="613919" cy="4361281"/>
          </a:xfrm>
        </p:grpSpPr>
        <p:grpSp>
          <p:nvGrpSpPr>
            <p:cNvPr id="4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43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40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37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34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31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28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22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19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14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16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DDA3F533-48B2-4154-B5E8-F2661CD96DA8}"/>
              </a:ext>
            </a:extLst>
          </p:cNvPr>
          <p:cNvGrpSpPr/>
          <p:nvPr/>
        </p:nvGrpSpPr>
        <p:grpSpPr>
          <a:xfrm>
            <a:off x="1821475" y="4685195"/>
            <a:ext cx="605100" cy="1856559"/>
            <a:chOff x="7582556" y="3824834"/>
            <a:chExt cx="605100" cy="1856559"/>
          </a:xfrm>
        </p:grpSpPr>
        <p:grpSp>
          <p:nvGrpSpPr>
            <p:cNvPr id="47" name="Group 6">
              <a:extLst>
                <a:ext uri="{FF2B5EF4-FFF2-40B4-BE49-F238E27FC236}">
                  <a16:creationId xmlns="" xmlns:a16="http://schemas.microsoft.com/office/drawing/2014/main" id="{172D21C5-8FB4-4A1F-B449-2F512F146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556" y="5123444"/>
              <a:ext cx="605100" cy="557949"/>
              <a:chOff x="3360" y="1845"/>
              <a:chExt cx="2310" cy="2130"/>
            </a:xfrm>
          </p:grpSpPr>
          <p:sp>
            <p:nvSpPr>
              <p:cNvPr id="62" name="AutoShape 7">
                <a:extLst>
                  <a:ext uri="{FF2B5EF4-FFF2-40B4-BE49-F238E27FC236}">
                    <a16:creationId xmlns="" xmlns:a16="http://schemas.microsoft.com/office/drawing/2014/main" id="{01FE25E2-2E74-4698-85F3-29E28FC8A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AutoShape 8">
                <a:extLst>
                  <a:ext uri="{FF2B5EF4-FFF2-40B4-BE49-F238E27FC236}">
                    <a16:creationId xmlns="" xmlns:a16="http://schemas.microsoft.com/office/drawing/2014/main" id="{98BD0F92-50CC-4034-8109-9667301B2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AutoShape 9">
                <a:extLst>
                  <a:ext uri="{FF2B5EF4-FFF2-40B4-BE49-F238E27FC236}">
                    <a16:creationId xmlns="" xmlns:a16="http://schemas.microsoft.com/office/drawing/2014/main" id="{5224D5BA-95CF-4F63-9E1F-6A9546E6D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6">
              <a:extLst>
                <a:ext uri="{FF2B5EF4-FFF2-40B4-BE49-F238E27FC236}">
                  <a16:creationId xmlns="" xmlns:a16="http://schemas.microsoft.com/office/drawing/2014/main" id="{10510DF2-2C8F-45AB-8903-D062C16AB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556" y="4710875"/>
              <a:ext cx="605100" cy="557949"/>
              <a:chOff x="3360" y="1845"/>
              <a:chExt cx="2310" cy="2130"/>
            </a:xfrm>
          </p:grpSpPr>
          <p:sp>
            <p:nvSpPr>
              <p:cNvPr id="59" name="AutoShape 7">
                <a:extLst>
                  <a:ext uri="{FF2B5EF4-FFF2-40B4-BE49-F238E27FC236}">
                    <a16:creationId xmlns="" xmlns:a16="http://schemas.microsoft.com/office/drawing/2014/main" id="{3F820209-71AC-41DC-98C0-54EC93CCA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AutoShape 8">
                <a:extLst>
                  <a:ext uri="{FF2B5EF4-FFF2-40B4-BE49-F238E27FC236}">
                    <a16:creationId xmlns="" xmlns:a16="http://schemas.microsoft.com/office/drawing/2014/main" id="{ABAD81BD-5CA9-4D33-BF3B-007BDF411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AutoShape 9">
                <a:extLst>
                  <a:ext uri="{FF2B5EF4-FFF2-40B4-BE49-F238E27FC236}">
                    <a16:creationId xmlns="" xmlns:a16="http://schemas.microsoft.com/office/drawing/2014/main" id="{C0F67ACB-C3F5-4016-A123-D252E01E1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6">
              <a:extLst>
                <a:ext uri="{FF2B5EF4-FFF2-40B4-BE49-F238E27FC236}">
                  <a16:creationId xmlns="" xmlns:a16="http://schemas.microsoft.com/office/drawing/2014/main" id="{DE09D793-F5C7-4F91-A7A1-EF9AACDA8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556" y="4292413"/>
              <a:ext cx="605100" cy="557949"/>
              <a:chOff x="3360" y="1845"/>
              <a:chExt cx="2310" cy="2130"/>
            </a:xfrm>
          </p:grpSpPr>
          <p:sp>
            <p:nvSpPr>
              <p:cNvPr id="56" name="AutoShape 7">
                <a:extLst>
                  <a:ext uri="{FF2B5EF4-FFF2-40B4-BE49-F238E27FC236}">
                    <a16:creationId xmlns="" xmlns:a16="http://schemas.microsoft.com/office/drawing/2014/main" id="{9494B987-9A02-4FD5-9676-57B6C837B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AutoShape 8">
                <a:extLst>
                  <a:ext uri="{FF2B5EF4-FFF2-40B4-BE49-F238E27FC236}">
                    <a16:creationId xmlns="" xmlns:a16="http://schemas.microsoft.com/office/drawing/2014/main" id="{76993641-88CA-47A5-8317-478092A88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AutoShape 9">
                <a:extLst>
                  <a:ext uri="{FF2B5EF4-FFF2-40B4-BE49-F238E27FC236}">
                    <a16:creationId xmlns="" xmlns:a16="http://schemas.microsoft.com/office/drawing/2014/main" id="{706B0641-67D0-4722-838E-BBCDE22A3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16">
              <a:extLst>
                <a:ext uri="{FF2B5EF4-FFF2-40B4-BE49-F238E27FC236}">
                  <a16:creationId xmlns="" xmlns:a16="http://schemas.microsoft.com/office/drawing/2014/main" id="{0CB96B62-9561-4B27-90E1-AB7567F37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556" y="3824834"/>
              <a:ext cx="605100" cy="595277"/>
              <a:chOff x="3360" y="1572"/>
              <a:chExt cx="2310" cy="2403"/>
            </a:xfrm>
          </p:grpSpPr>
          <p:grpSp>
            <p:nvGrpSpPr>
              <p:cNvPr id="51" name="Group 17">
                <a:extLst>
                  <a:ext uri="{FF2B5EF4-FFF2-40B4-BE49-F238E27FC236}">
                    <a16:creationId xmlns="" xmlns:a16="http://schemas.microsoft.com/office/drawing/2014/main" id="{3D168726-6D6B-4F48-8B08-1D875092A0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53" name="AutoShape 18">
                  <a:extLst>
                    <a:ext uri="{FF2B5EF4-FFF2-40B4-BE49-F238E27FC236}">
                      <a16:creationId xmlns="" xmlns:a16="http://schemas.microsoft.com/office/drawing/2014/main" id="{88C253E5-BB05-4E24-A0D9-B1F627198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AutoShape 19">
                  <a:extLst>
                    <a:ext uri="{FF2B5EF4-FFF2-40B4-BE49-F238E27FC236}">
                      <a16:creationId xmlns="" xmlns:a16="http://schemas.microsoft.com/office/drawing/2014/main" id="{039FEAEA-03D5-4EF5-8EA9-359C10DBB8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AutoShape 20">
                  <a:extLst>
                    <a:ext uri="{FF2B5EF4-FFF2-40B4-BE49-F238E27FC236}">
                      <a16:creationId xmlns="" xmlns:a16="http://schemas.microsoft.com/office/drawing/2014/main" id="{34EC7B56-792A-48DC-A64D-CFD7C708F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2" name="AutoShape 21">
                <a:extLst>
                  <a:ext uri="{FF2B5EF4-FFF2-40B4-BE49-F238E27FC236}">
                    <a16:creationId xmlns="" xmlns:a16="http://schemas.microsoft.com/office/drawing/2014/main" id="{0ABF979B-6CB8-4BE1-B0D0-554257E72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FF4160F0-65AF-491B-BB62-C079F318F84F}"/>
              </a:ext>
            </a:extLst>
          </p:cNvPr>
          <p:cNvSpPr/>
          <p:nvPr/>
        </p:nvSpPr>
        <p:spPr>
          <a:xfrm>
            <a:off x="2735294" y="5449213"/>
            <a:ext cx="1138335" cy="10691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r"/>
            <a:r>
              <a:rPr lang="vi-VN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7D3747AB-7A60-4F22-A711-17CA69DBB979}"/>
              </a:ext>
            </a:extLst>
          </p:cNvPr>
          <p:cNvSpPr/>
          <p:nvPr/>
        </p:nvSpPr>
        <p:spPr>
          <a:xfrm>
            <a:off x="4697853" y="3360013"/>
            <a:ext cx="7347985" cy="1429739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 gồm 10 và 4</a:t>
            </a:r>
            <a:r>
              <a:rPr lang="vi-VN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324B482E-7ACE-4EEA-8210-D281E258EFC3}"/>
              </a:ext>
            </a:extLst>
          </p:cNvPr>
          <p:cNvSpPr/>
          <p:nvPr/>
        </p:nvSpPr>
        <p:spPr>
          <a:xfrm>
            <a:off x="4613749" y="4905717"/>
            <a:ext cx="7701291" cy="1429739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Gộp 10 và 4 được 14</a:t>
            </a:r>
            <a:endParaRPr lang="en-US" sz="4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1&quot;/&gt;&lt;property id=&quot;20307&quot; value=&quot;259&quot;/&gt;&lt;/object&gt;&lt;object type=&quot;3&quot; unique_id=&quot;10005&quot;&gt;&lt;property id=&quot;20148&quot; value=&quot;5&quot;/&gt;&lt;property id=&quot;20300&quot; value=&quot;Slide 16&quot;/&gt;&lt;property id=&quot;20307&quot; value=&quot;258&quot;/&gt;&lt;/object&gt;&lt;object type=&quot;3&quot; unique_id=&quot;10006&quot;&gt;&lt;property id=&quot;20148&quot; value=&quot;5&quot;/&gt;&lt;property id=&quot;20300&quot; value=&quot;Slide 17&quot;/&gt;&lt;property id=&quot;20307&quot; value=&quot;262&quot;/&gt;&lt;/object&gt;&lt;object type=&quot;3&quot; unique_id=&quot;10007&quot;&gt;&lt;property id=&quot;20148&quot; value=&quot;5&quot;/&gt;&lt;property id=&quot;20300&quot; value=&quot;Slide 18&quot;/&gt;&lt;property id=&quot;20307&quot; value=&quot;263&quot;/&gt;&lt;/object&gt;&lt;object type=&quot;3&quot; unique_id=&quot;10008&quot;&gt;&lt;property id=&quot;20148&quot; value=&quot;5&quot;/&gt;&lt;property id=&quot;20300&quot; value=&quot;Slide 19&quot;/&gt;&lt;property id=&quot;20307&quot; value=&quot;261&quot;/&gt;&lt;/object&gt;&lt;object type=&quot;3&quot; unique_id=&quot;439933&quot;&gt;&lt;property id=&quot;20148&quot; value=&quot;5&quot;/&gt;&lt;property id=&quot;20300&quot; value=&quot;Slide 1&quot;/&gt;&lt;property id=&quot;20307&quot; value=&quot;264&quot;/&gt;&lt;/object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39935&quot;&gt;&lt;property id=&quot;20148&quot; value=&quot;5&quot;/&gt;&lt;property id=&quot;20300&quot; value=&quot;Slide 3&quot;/&gt;&lt;property id=&quot;20307&quot; value=&quot;269&quot;/&gt;&lt;/object&gt;&lt;object type=&quot;3&quot; unique_id=&quot;439936&quot;&gt;&lt;property id=&quot;20148&quot; value=&quot;5&quot;/&gt;&lt;property id=&quot;20300&quot; value=&quot;Slide 4&quot;/&gt;&lt;property id=&quot;20307&quot; value=&quot;270&quot;/&gt;&lt;/object&gt;&lt;object type=&quot;3&quot; unique_id=&quot;439937&quot;&gt;&lt;property id=&quot;20148&quot; value=&quot;5&quot;/&gt;&lt;property id=&quot;20300&quot; value=&quot;Slide 5&quot;/&gt;&lt;property id=&quot;20307&quot; value=&quot;271&quot;/&gt;&lt;/object&gt;&lt;object type=&quot;3&quot; unique_id=&quot;439938&quot;&gt;&lt;property id=&quot;20148&quot; value=&quot;5&quot;/&gt;&lt;property id=&quot;20300&quot; value=&quot;Slide 6&quot;/&gt;&lt;property id=&quot;20307&quot; value=&quot;272&quot;/&gt;&lt;/object&gt;&lt;object type=&quot;3&quot; unique_id=&quot;439939&quot;&gt;&lt;property id=&quot;20148&quot; value=&quot;5&quot;/&gt;&lt;property id=&quot;20300&quot; value=&quot;Slide 7&quot;/&gt;&lt;property id=&quot;20307&quot; value=&quot;273&quot;/&gt;&lt;/object&gt;&lt;object type=&quot;3&quot; unique_id=&quot;439943&quot;&gt;&lt;property id=&quot;20148&quot; value=&quot;5&quot;/&gt;&lt;property id=&quot;20300&quot; value=&quot;Slide 10&quot;/&gt;&lt;property id=&quot;20307&quot; value=&quot;268&quot;/&gt;&lt;/object&gt;&lt;object type=&quot;3&quot; unique_id=&quot;440022&quot;&gt;&lt;property id=&quot;20148&quot; value=&quot;5&quot;/&gt;&lt;property id=&quot;20300&quot; value=&quot;Slide 8&quot;/&gt;&lt;property id=&quot;20307&quot; value=&quot;275&quot;/&gt;&lt;/object&gt;&lt;object type=&quot;3&quot; unique_id=&quot;440214&quot;&gt;&lt;property id=&quot;20148&quot; value=&quot;5&quot;/&gt;&lt;property id=&quot;20300&quot; value=&quot;Slide 9&quot;/&gt;&lt;property id=&quot;20307&quot; value=&quot;278&quot;/&gt;&lt;/object&gt;&lt;object type=&quot;3&quot; unique_id=&quot;440215&quot;&gt;&lt;property id=&quot;20148&quot; value=&quot;5&quot;/&gt;&lt;property id=&quot;20300&quot; value=&quot;Slide 13&quot;/&gt;&lt;property id=&quot;20307&quot; value=&quot;279&quot;/&gt;&lt;/object&gt;&lt;object type=&quot;3&quot; unique_id=&quot;440216&quot;&gt;&lt;property id=&quot;20148&quot; value=&quot;5&quot;/&gt;&lt;property id=&quot;20300&quot; value=&quot;Slide 14&quot;/&gt;&lt;property id=&quot;20307&quot; value=&quot;280&quot;/&gt;&lt;/object&gt;&lt;object type=&quot;3&quot; unique_id=&quot;440217&quot;&gt;&lt;property id=&quot;20148&quot; value=&quot;5&quot;/&gt;&lt;property id=&quot;20300&quot; value=&quot;Slide 15&quot;/&gt;&lt;property id=&quot;20307&quot; value=&quot;281&quot;/&gt;&lt;/object&gt;&lt;object type=&quot;3&quot; unique_id=&quot;440218&quot;&gt;&lt;property id=&quot;20148&quot; value=&quot;5&quot;/&gt;&lt;property id=&quot;20300&quot; value=&quot;Slide 21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22&quot;/&gt;&lt;property id=&quot;20307&quot; value=&quot;277&quot;/&gt;&lt;/object&gt;&lt;object type=&quot;3&quot; unique_id=&quot;440335&quot;&gt;&lt;property id=&quot;20148&quot; value=&quot;5&quot;/&gt;&lt;property id=&quot;20300&quot; value=&quot;Slide 20&quot;/&gt;&lt;property id=&quot;20307&quot; value=&quot;282&quot;/&gt;&lt;/object&gt;&lt;object type=&quot;3&quot; unique_id=&quot;440406&quot;&gt;&lt;property id=&quot;20148&quot; value=&quot;5&quot;/&gt;&lt;property id=&quot;20300&quot; value=&quot;Slide 12&quot;/&gt;&lt;property id=&quot;20307&quot; value=&quot;283&quot;/&gt;&lt;/object&gt;&lt;/object&gt;&lt;object type=&quot;8&quot; unique_id=&quot;10018&quot;&gt;&lt;/object&gt;&lt;/object&gt;&lt;/database&gt;"/>
  <p:tag name="SECTOMILLISECCONVERTED" val="1"/>
</p:tagLst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203</Words>
  <Application>Microsoft Office PowerPoint</Application>
  <PresentationFormat>Widescreen</PresentationFormat>
  <Paragraphs>79</Paragraphs>
  <Slides>21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Arial Unicode MS</vt:lpstr>
      <vt:lpstr>微软雅黑</vt:lpstr>
      <vt:lpstr>宋体</vt:lpstr>
      <vt:lpstr>Arial</vt:lpstr>
      <vt:lpstr>Arial-SGK-TV</vt:lpstr>
      <vt:lpstr>Calibri</vt:lpstr>
      <vt:lpstr>Calibri Light</vt:lpstr>
      <vt:lpstr>Garamond</vt:lpstr>
      <vt:lpstr>黑体</vt:lpstr>
      <vt:lpstr>Times New Roman</vt:lpstr>
      <vt:lpstr>VNI-Avo</vt:lpstr>
      <vt:lpstr>Office Theme</vt:lpstr>
      <vt:lpstr>1_Office 主题</vt:lpstr>
      <vt:lpstr>1_Office Theme</vt:lpstr>
      <vt:lpstr>2_Office Theme</vt:lpstr>
      <vt:lpstr>6_Office Theme</vt:lpstr>
      <vt:lpstr>默认设计模板</vt:lpstr>
      <vt:lpstr>3_Office Theme</vt:lpstr>
      <vt:lpstr>3_Organic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Le Tien Duat</cp:lastModifiedBy>
  <cp:revision>29</cp:revision>
  <dcterms:created xsi:type="dcterms:W3CDTF">2021-01-08T03:00:40Z</dcterms:created>
  <dcterms:modified xsi:type="dcterms:W3CDTF">2025-01-15T13:36:01Z</dcterms:modified>
</cp:coreProperties>
</file>