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media/audio3.wav" ContentType="audio/x-wav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4103" r:id="rId2"/>
    <p:sldMasterId id="2147484176" r:id="rId3"/>
    <p:sldMasterId id="2147484188" r:id="rId4"/>
    <p:sldMasterId id="2147484200" r:id="rId5"/>
    <p:sldMasterId id="2147484212" r:id="rId6"/>
    <p:sldMasterId id="2147484230" r:id="rId7"/>
    <p:sldMasterId id="2147484242" r:id="rId8"/>
    <p:sldMasterId id="2147484254" r:id="rId9"/>
    <p:sldMasterId id="2147484267" r:id="rId10"/>
    <p:sldMasterId id="2147484279" r:id="rId11"/>
    <p:sldMasterId id="2147484291" r:id="rId12"/>
  </p:sldMasterIdLst>
  <p:notesMasterIdLst>
    <p:notesMasterId r:id="rId41"/>
  </p:notesMasterIdLst>
  <p:sldIdLst>
    <p:sldId id="443" r:id="rId13"/>
    <p:sldId id="381" r:id="rId14"/>
    <p:sldId id="430" r:id="rId15"/>
    <p:sldId id="431" r:id="rId16"/>
    <p:sldId id="432" r:id="rId17"/>
    <p:sldId id="433" r:id="rId18"/>
    <p:sldId id="434" r:id="rId19"/>
    <p:sldId id="435" r:id="rId20"/>
    <p:sldId id="444" r:id="rId21"/>
    <p:sldId id="445" r:id="rId22"/>
    <p:sldId id="446" r:id="rId23"/>
    <p:sldId id="447" r:id="rId24"/>
    <p:sldId id="448" r:id="rId25"/>
    <p:sldId id="449" r:id="rId26"/>
    <p:sldId id="450" r:id="rId27"/>
    <p:sldId id="451" r:id="rId28"/>
    <p:sldId id="452" r:id="rId29"/>
    <p:sldId id="406" r:id="rId30"/>
    <p:sldId id="436" r:id="rId31"/>
    <p:sldId id="420" r:id="rId32"/>
    <p:sldId id="453" r:id="rId33"/>
    <p:sldId id="455" r:id="rId34"/>
    <p:sldId id="454" r:id="rId35"/>
    <p:sldId id="441" r:id="rId36"/>
    <p:sldId id="438" r:id="rId37"/>
    <p:sldId id="439" r:id="rId38"/>
    <p:sldId id="440" r:id="rId39"/>
    <p:sldId id="456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75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69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54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938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934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06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80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855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988" autoAdjust="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75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69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54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38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34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06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80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55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30471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9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22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413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6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591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185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876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203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370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83" indent="0" algn="ctr">
              <a:buNone/>
              <a:defRPr sz="2000"/>
            </a:lvl2pPr>
            <a:lvl3pPr marL="913778" indent="0" algn="ctr">
              <a:buNone/>
              <a:defRPr sz="1900"/>
            </a:lvl3pPr>
            <a:lvl4pPr marL="1370668" indent="0" algn="ctr">
              <a:buNone/>
              <a:defRPr sz="1600"/>
            </a:lvl4pPr>
            <a:lvl5pPr marL="1827557" indent="0" algn="ctr">
              <a:buNone/>
              <a:defRPr sz="1600"/>
            </a:lvl5pPr>
            <a:lvl6pPr marL="2284454" indent="0" algn="ctr">
              <a:buNone/>
              <a:defRPr sz="1600"/>
            </a:lvl6pPr>
            <a:lvl7pPr marL="2741334" indent="0" algn="ctr">
              <a:buNone/>
              <a:defRPr sz="1600"/>
            </a:lvl7pPr>
            <a:lvl8pPr marL="3198213" indent="0" algn="ctr">
              <a:buNone/>
              <a:defRPr sz="1600"/>
            </a:lvl8pPr>
            <a:lvl9pPr marL="365509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095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033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6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436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3" y="1825629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6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45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3" indent="0">
              <a:buNone/>
              <a:defRPr sz="2000" b="1"/>
            </a:lvl2pPr>
            <a:lvl3pPr marL="913778" indent="0">
              <a:buNone/>
              <a:defRPr sz="1900" b="1"/>
            </a:lvl3pPr>
            <a:lvl4pPr marL="1370668" indent="0">
              <a:buNone/>
              <a:defRPr sz="1600" b="1"/>
            </a:lvl4pPr>
            <a:lvl5pPr marL="1827557" indent="0">
              <a:buNone/>
              <a:defRPr sz="1600" b="1"/>
            </a:lvl5pPr>
            <a:lvl6pPr marL="2284454" indent="0">
              <a:buNone/>
              <a:defRPr sz="1600" b="1"/>
            </a:lvl6pPr>
            <a:lvl7pPr marL="2741334" indent="0">
              <a:buNone/>
              <a:defRPr sz="1600" b="1"/>
            </a:lvl7pPr>
            <a:lvl8pPr marL="3198213" indent="0">
              <a:buNone/>
              <a:defRPr sz="1600" b="1"/>
            </a:lvl8pPr>
            <a:lvl9pPr marL="365509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7" y="2505079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3" indent="0">
              <a:buNone/>
              <a:defRPr sz="2000" b="1"/>
            </a:lvl2pPr>
            <a:lvl3pPr marL="913778" indent="0">
              <a:buNone/>
              <a:defRPr sz="1900" b="1"/>
            </a:lvl3pPr>
            <a:lvl4pPr marL="1370668" indent="0">
              <a:buNone/>
              <a:defRPr sz="1600" b="1"/>
            </a:lvl4pPr>
            <a:lvl5pPr marL="1827557" indent="0">
              <a:buNone/>
              <a:defRPr sz="1600" b="1"/>
            </a:lvl5pPr>
            <a:lvl6pPr marL="2284454" indent="0">
              <a:buNone/>
              <a:defRPr sz="1600" b="1"/>
            </a:lvl6pPr>
            <a:lvl7pPr marL="2741334" indent="0">
              <a:buNone/>
              <a:defRPr sz="1600" b="1"/>
            </a:lvl7pPr>
            <a:lvl8pPr marL="3198213" indent="0">
              <a:buNone/>
              <a:defRPr sz="1600" b="1"/>
            </a:lvl8pPr>
            <a:lvl9pPr marL="365509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9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349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880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674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16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883" indent="0">
              <a:buNone/>
              <a:defRPr sz="1500"/>
            </a:lvl2pPr>
            <a:lvl3pPr marL="913778" indent="0">
              <a:buNone/>
              <a:defRPr sz="1200"/>
            </a:lvl3pPr>
            <a:lvl4pPr marL="1370668" indent="0">
              <a:buNone/>
              <a:defRPr sz="1100"/>
            </a:lvl4pPr>
            <a:lvl5pPr marL="1827557" indent="0">
              <a:buNone/>
              <a:defRPr sz="1100"/>
            </a:lvl5pPr>
            <a:lvl6pPr marL="2284454" indent="0">
              <a:buNone/>
              <a:defRPr sz="1100"/>
            </a:lvl6pPr>
            <a:lvl7pPr marL="2741334" indent="0">
              <a:buNone/>
              <a:defRPr sz="1100"/>
            </a:lvl7pPr>
            <a:lvl8pPr marL="3198213" indent="0">
              <a:buNone/>
              <a:defRPr sz="1100"/>
            </a:lvl8pPr>
            <a:lvl9pPr marL="3655095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630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16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2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83" indent="0">
              <a:buNone/>
              <a:defRPr sz="2800"/>
            </a:lvl2pPr>
            <a:lvl3pPr marL="913778" indent="0">
              <a:buNone/>
              <a:defRPr sz="2400"/>
            </a:lvl3pPr>
            <a:lvl4pPr marL="1370668" indent="0">
              <a:buNone/>
              <a:defRPr sz="2000"/>
            </a:lvl4pPr>
            <a:lvl5pPr marL="1827557" indent="0">
              <a:buNone/>
              <a:defRPr sz="2000"/>
            </a:lvl5pPr>
            <a:lvl6pPr marL="2284454" indent="0">
              <a:buNone/>
              <a:defRPr sz="2000"/>
            </a:lvl6pPr>
            <a:lvl7pPr marL="2741334" indent="0">
              <a:buNone/>
              <a:defRPr sz="2000"/>
            </a:lvl7pPr>
            <a:lvl8pPr marL="3198213" indent="0">
              <a:buNone/>
              <a:defRPr sz="2000"/>
            </a:lvl8pPr>
            <a:lvl9pPr marL="36550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883" indent="0">
              <a:buNone/>
              <a:defRPr sz="1500"/>
            </a:lvl2pPr>
            <a:lvl3pPr marL="913778" indent="0">
              <a:buNone/>
              <a:defRPr sz="1200"/>
            </a:lvl3pPr>
            <a:lvl4pPr marL="1370668" indent="0">
              <a:buNone/>
              <a:defRPr sz="1100"/>
            </a:lvl4pPr>
            <a:lvl5pPr marL="1827557" indent="0">
              <a:buNone/>
              <a:defRPr sz="1100"/>
            </a:lvl5pPr>
            <a:lvl6pPr marL="2284454" indent="0">
              <a:buNone/>
              <a:defRPr sz="1100"/>
            </a:lvl6pPr>
            <a:lvl7pPr marL="2741334" indent="0">
              <a:buNone/>
              <a:defRPr sz="1100"/>
            </a:lvl7pPr>
            <a:lvl8pPr marL="3198213" indent="0">
              <a:buNone/>
              <a:defRPr sz="1100"/>
            </a:lvl8pPr>
            <a:lvl9pPr marL="3655095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93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135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50"/>
            <a:ext cx="2628899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9" y="365150"/>
            <a:ext cx="7734299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365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282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512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0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5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0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4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9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1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3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900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973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1" indent="0">
              <a:buNone/>
              <a:defRPr sz="2000" b="1"/>
            </a:lvl2pPr>
            <a:lvl3pPr marL="913007" indent="0">
              <a:buNone/>
              <a:defRPr sz="1900" b="1"/>
            </a:lvl3pPr>
            <a:lvl4pPr marL="1369506" indent="0">
              <a:buNone/>
              <a:defRPr sz="1600" b="1"/>
            </a:lvl4pPr>
            <a:lvl5pPr marL="1826012" indent="0">
              <a:buNone/>
              <a:defRPr sz="1600" b="1"/>
            </a:lvl5pPr>
            <a:lvl6pPr marL="2282518" indent="0">
              <a:buNone/>
              <a:defRPr sz="1600" b="1"/>
            </a:lvl6pPr>
            <a:lvl7pPr marL="2739012" indent="0">
              <a:buNone/>
              <a:defRPr sz="1600" b="1"/>
            </a:lvl7pPr>
            <a:lvl8pPr marL="3195493" indent="0">
              <a:buNone/>
              <a:defRPr sz="1600" b="1"/>
            </a:lvl8pPr>
            <a:lvl9pPr marL="36519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1" indent="0">
              <a:buNone/>
              <a:defRPr sz="2000" b="1"/>
            </a:lvl2pPr>
            <a:lvl3pPr marL="913007" indent="0">
              <a:buNone/>
              <a:defRPr sz="1900" b="1"/>
            </a:lvl3pPr>
            <a:lvl4pPr marL="1369506" indent="0">
              <a:buNone/>
              <a:defRPr sz="1600" b="1"/>
            </a:lvl4pPr>
            <a:lvl5pPr marL="1826012" indent="0">
              <a:buNone/>
              <a:defRPr sz="1600" b="1"/>
            </a:lvl5pPr>
            <a:lvl6pPr marL="2282518" indent="0">
              <a:buNone/>
              <a:defRPr sz="1600" b="1"/>
            </a:lvl6pPr>
            <a:lvl7pPr marL="2739012" indent="0">
              <a:buNone/>
              <a:defRPr sz="1600" b="1"/>
            </a:lvl7pPr>
            <a:lvl8pPr marL="3195493" indent="0">
              <a:buNone/>
              <a:defRPr sz="1600" b="1"/>
            </a:lvl8pPr>
            <a:lvl9pPr marL="36519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545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811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124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471" indent="0">
              <a:buNone/>
              <a:defRPr sz="1200"/>
            </a:lvl2pPr>
            <a:lvl3pPr marL="913007" indent="0">
              <a:buNone/>
              <a:defRPr sz="1100"/>
            </a:lvl3pPr>
            <a:lvl4pPr marL="1369506" indent="0">
              <a:buNone/>
              <a:defRPr sz="900"/>
            </a:lvl4pPr>
            <a:lvl5pPr marL="1826012" indent="0">
              <a:buNone/>
              <a:defRPr sz="900"/>
            </a:lvl5pPr>
            <a:lvl6pPr marL="2282518" indent="0">
              <a:buNone/>
              <a:defRPr sz="900"/>
            </a:lvl6pPr>
            <a:lvl7pPr marL="2739012" indent="0">
              <a:buNone/>
              <a:defRPr sz="900"/>
            </a:lvl7pPr>
            <a:lvl8pPr marL="3195493" indent="0">
              <a:buNone/>
              <a:defRPr sz="900"/>
            </a:lvl8pPr>
            <a:lvl9pPr marL="365198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477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71" indent="0">
              <a:buNone/>
              <a:defRPr sz="2800"/>
            </a:lvl2pPr>
            <a:lvl3pPr marL="913007" indent="0">
              <a:buNone/>
              <a:defRPr sz="2400"/>
            </a:lvl3pPr>
            <a:lvl4pPr marL="1369506" indent="0">
              <a:buNone/>
              <a:defRPr sz="2000"/>
            </a:lvl4pPr>
            <a:lvl5pPr marL="1826012" indent="0">
              <a:buNone/>
              <a:defRPr sz="2000"/>
            </a:lvl5pPr>
            <a:lvl6pPr marL="2282518" indent="0">
              <a:buNone/>
              <a:defRPr sz="2000"/>
            </a:lvl6pPr>
            <a:lvl7pPr marL="2739012" indent="0">
              <a:buNone/>
              <a:defRPr sz="2000"/>
            </a:lvl7pPr>
            <a:lvl8pPr marL="3195493" indent="0">
              <a:buNone/>
              <a:defRPr sz="2000"/>
            </a:lvl8pPr>
            <a:lvl9pPr marL="365198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471" indent="0">
              <a:buNone/>
              <a:defRPr sz="1200"/>
            </a:lvl2pPr>
            <a:lvl3pPr marL="913007" indent="0">
              <a:buNone/>
              <a:defRPr sz="1100"/>
            </a:lvl3pPr>
            <a:lvl4pPr marL="1369506" indent="0">
              <a:buNone/>
              <a:defRPr sz="900"/>
            </a:lvl4pPr>
            <a:lvl5pPr marL="1826012" indent="0">
              <a:buNone/>
              <a:defRPr sz="900"/>
            </a:lvl5pPr>
            <a:lvl6pPr marL="2282518" indent="0">
              <a:buNone/>
              <a:defRPr sz="900"/>
            </a:lvl6pPr>
            <a:lvl7pPr marL="2739012" indent="0">
              <a:buNone/>
              <a:defRPr sz="900"/>
            </a:lvl7pPr>
            <a:lvl8pPr marL="3195493" indent="0">
              <a:buNone/>
              <a:defRPr sz="900"/>
            </a:lvl8pPr>
            <a:lvl9pPr marL="365198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114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14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32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3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62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7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7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5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22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99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10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38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43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4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47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9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6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35" indent="0">
              <a:buNone/>
              <a:defRPr sz="1200"/>
            </a:lvl2pPr>
            <a:lvl3pPr marL="914082" indent="0">
              <a:buNone/>
              <a:defRPr sz="1100"/>
            </a:lvl3pPr>
            <a:lvl4pPr marL="1371124" indent="0">
              <a:buNone/>
              <a:defRPr sz="900"/>
            </a:lvl4pPr>
            <a:lvl5pPr marL="1828165" indent="0">
              <a:buNone/>
              <a:defRPr sz="900"/>
            </a:lvl5pPr>
            <a:lvl6pPr marL="2285214" indent="0">
              <a:buNone/>
              <a:defRPr sz="900"/>
            </a:lvl6pPr>
            <a:lvl7pPr marL="2742246" indent="0">
              <a:buNone/>
              <a:defRPr sz="900"/>
            </a:lvl7pPr>
            <a:lvl8pPr marL="3199280" indent="0">
              <a:buNone/>
              <a:defRPr sz="900"/>
            </a:lvl8pPr>
            <a:lvl9pPr marL="36563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40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5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35" indent="0">
              <a:buNone/>
              <a:defRPr sz="1200"/>
            </a:lvl2pPr>
            <a:lvl3pPr marL="914082" indent="0">
              <a:buNone/>
              <a:defRPr sz="1100"/>
            </a:lvl3pPr>
            <a:lvl4pPr marL="1371124" indent="0">
              <a:buNone/>
              <a:defRPr sz="900"/>
            </a:lvl4pPr>
            <a:lvl5pPr marL="1828165" indent="0">
              <a:buNone/>
              <a:defRPr sz="900"/>
            </a:lvl5pPr>
            <a:lvl6pPr marL="2285214" indent="0">
              <a:buNone/>
              <a:defRPr sz="900"/>
            </a:lvl6pPr>
            <a:lvl7pPr marL="2742246" indent="0">
              <a:buNone/>
              <a:defRPr sz="900"/>
            </a:lvl7pPr>
            <a:lvl8pPr marL="3199280" indent="0">
              <a:buNone/>
              <a:defRPr sz="900"/>
            </a:lvl8pPr>
            <a:lvl9pPr marL="36563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0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9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45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41" y="1122363"/>
            <a:ext cx="103632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51" y="36023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71" indent="0" algn="ctr">
              <a:buNone/>
              <a:defRPr sz="2000"/>
            </a:lvl2pPr>
            <a:lvl3pPr marL="912417" indent="0" algn="ctr">
              <a:buNone/>
              <a:defRPr sz="1900"/>
            </a:lvl3pPr>
            <a:lvl4pPr marL="1368622" indent="0" algn="ctr">
              <a:buNone/>
              <a:defRPr sz="1600"/>
            </a:lvl4pPr>
            <a:lvl5pPr marL="1824833" indent="0" algn="ctr">
              <a:buNone/>
              <a:defRPr sz="1600"/>
            </a:lvl5pPr>
            <a:lvl6pPr marL="2281046" indent="0" algn="ctr">
              <a:buNone/>
              <a:defRPr sz="1600"/>
            </a:lvl6pPr>
            <a:lvl7pPr marL="2737245" indent="0" algn="ctr">
              <a:buNone/>
              <a:defRPr sz="1600"/>
            </a:lvl7pPr>
            <a:lvl8pPr marL="3193431" indent="0" algn="ctr">
              <a:buNone/>
              <a:defRPr sz="1600"/>
            </a:lvl8pPr>
            <a:lvl9pPr marL="364962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4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25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8" y="17102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8" y="45899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4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8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2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4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37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3" y="1825634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91" y="1825634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02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2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71" indent="0">
              <a:buNone/>
              <a:defRPr sz="2000" b="1"/>
            </a:lvl2pPr>
            <a:lvl3pPr marL="912417" indent="0">
              <a:buNone/>
              <a:defRPr sz="1900" b="1"/>
            </a:lvl3pPr>
            <a:lvl4pPr marL="1368622" indent="0">
              <a:buNone/>
              <a:defRPr sz="1600" b="1"/>
            </a:lvl4pPr>
            <a:lvl5pPr marL="1824833" indent="0">
              <a:buNone/>
              <a:defRPr sz="1600" b="1"/>
            </a:lvl5pPr>
            <a:lvl6pPr marL="2281046" indent="0">
              <a:buNone/>
              <a:defRPr sz="1600" b="1"/>
            </a:lvl6pPr>
            <a:lvl7pPr marL="2737245" indent="0">
              <a:buNone/>
              <a:defRPr sz="1600" b="1"/>
            </a:lvl7pPr>
            <a:lvl8pPr marL="3193431" indent="0">
              <a:buNone/>
              <a:defRPr sz="1600" b="1"/>
            </a:lvl8pPr>
            <a:lvl9pPr marL="364962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2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37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71" indent="0">
              <a:buNone/>
              <a:defRPr sz="2000" b="1"/>
            </a:lvl2pPr>
            <a:lvl3pPr marL="912417" indent="0">
              <a:buNone/>
              <a:defRPr sz="1900" b="1"/>
            </a:lvl3pPr>
            <a:lvl4pPr marL="1368622" indent="0">
              <a:buNone/>
              <a:defRPr sz="1600" b="1"/>
            </a:lvl4pPr>
            <a:lvl5pPr marL="1824833" indent="0">
              <a:buNone/>
              <a:defRPr sz="1600" b="1"/>
            </a:lvl5pPr>
            <a:lvl6pPr marL="2281046" indent="0">
              <a:buNone/>
              <a:defRPr sz="1600" b="1"/>
            </a:lvl6pPr>
            <a:lvl7pPr marL="2737245" indent="0">
              <a:buNone/>
              <a:defRPr sz="1600" b="1"/>
            </a:lvl7pPr>
            <a:lvl8pPr marL="3193431" indent="0">
              <a:buNone/>
              <a:defRPr sz="1600" b="1"/>
            </a:lvl8pPr>
            <a:lvl9pPr marL="364962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37" y="2505075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38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1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96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36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379" y="987952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71" indent="0">
              <a:buNone/>
              <a:defRPr sz="1500"/>
            </a:lvl2pPr>
            <a:lvl3pPr marL="912417" indent="0">
              <a:buNone/>
              <a:defRPr sz="1200"/>
            </a:lvl3pPr>
            <a:lvl4pPr marL="1368622" indent="0">
              <a:buNone/>
              <a:defRPr sz="1100"/>
            </a:lvl4pPr>
            <a:lvl5pPr marL="1824833" indent="0">
              <a:buNone/>
              <a:defRPr sz="1100"/>
            </a:lvl5pPr>
            <a:lvl6pPr marL="2281046" indent="0">
              <a:buNone/>
              <a:defRPr sz="1100"/>
            </a:lvl6pPr>
            <a:lvl7pPr marL="2737245" indent="0">
              <a:buNone/>
              <a:defRPr sz="1100"/>
            </a:lvl7pPr>
            <a:lvl8pPr marL="3193431" indent="0">
              <a:buNone/>
              <a:defRPr sz="1100"/>
            </a:lvl8pPr>
            <a:lvl9pPr marL="364962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57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379" y="987952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171" indent="0">
              <a:buNone/>
              <a:defRPr sz="2800"/>
            </a:lvl2pPr>
            <a:lvl3pPr marL="912417" indent="0">
              <a:buNone/>
              <a:defRPr sz="2400"/>
            </a:lvl3pPr>
            <a:lvl4pPr marL="1368622" indent="0">
              <a:buNone/>
              <a:defRPr sz="2000"/>
            </a:lvl4pPr>
            <a:lvl5pPr marL="1824833" indent="0">
              <a:buNone/>
              <a:defRPr sz="2000"/>
            </a:lvl5pPr>
            <a:lvl6pPr marL="2281046" indent="0">
              <a:buNone/>
              <a:defRPr sz="2000"/>
            </a:lvl6pPr>
            <a:lvl7pPr marL="2737245" indent="0">
              <a:buNone/>
              <a:defRPr sz="2000"/>
            </a:lvl7pPr>
            <a:lvl8pPr marL="3193431" indent="0">
              <a:buNone/>
              <a:defRPr sz="2000"/>
            </a:lvl8pPr>
            <a:lvl9pPr marL="364962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71" indent="0">
              <a:buNone/>
              <a:defRPr sz="1500"/>
            </a:lvl2pPr>
            <a:lvl3pPr marL="912417" indent="0">
              <a:buNone/>
              <a:defRPr sz="1200"/>
            </a:lvl3pPr>
            <a:lvl4pPr marL="1368622" indent="0">
              <a:buNone/>
              <a:defRPr sz="1100"/>
            </a:lvl4pPr>
            <a:lvl5pPr marL="1824833" indent="0">
              <a:buNone/>
              <a:defRPr sz="1100"/>
            </a:lvl5pPr>
            <a:lvl6pPr marL="2281046" indent="0">
              <a:buNone/>
              <a:defRPr sz="1100"/>
            </a:lvl6pPr>
            <a:lvl7pPr marL="2737245" indent="0">
              <a:buNone/>
              <a:defRPr sz="1100"/>
            </a:lvl7pPr>
            <a:lvl8pPr marL="3193431" indent="0">
              <a:buNone/>
              <a:defRPr sz="1100"/>
            </a:lvl8pPr>
            <a:lvl9pPr marL="364962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43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49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021" y="365489"/>
            <a:ext cx="2628899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88" y="365489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38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66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26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728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47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8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4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265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898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35" indent="0">
              <a:buNone/>
              <a:defRPr sz="1200"/>
            </a:lvl2pPr>
            <a:lvl3pPr marL="914082" indent="0">
              <a:buNone/>
              <a:defRPr sz="1100"/>
            </a:lvl3pPr>
            <a:lvl4pPr marL="1371124" indent="0">
              <a:buNone/>
              <a:defRPr sz="900"/>
            </a:lvl4pPr>
            <a:lvl5pPr marL="1828165" indent="0">
              <a:buNone/>
              <a:defRPr sz="900"/>
            </a:lvl5pPr>
            <a:lvl6pPr marL="2285214" indent="0">
              <a:buNone/>
              <a:defRPr sz="900"/>
            </a:lvl6pPr>
            <a:lvl7pPr marL="2742246" indent="0">
              <a:buNone/>
              <a:defRPr sz="900"/>
            </a:lvl7pPr>
            <a:lvl8pPr marL="3199280" indent="0">
              <a:buNone/>
              <a:defRPr sz="900"/>
            </a:lvl8pPr>
            <a:lvl9pPr marL="36563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08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35" indent="0">
              <a:buNone/>
              <a:defRPr sz="1200"/>
            </a:lvl2pPr>
            <a:lvl3pPr marL="914082" indent="0">
              <a:buNone/>
              <a:defRPr sz="1100"/>
            </a:lvl3pPr>
            <a:lvl4pPr marL="1371124" indent="0">
              <a:buNone/>
              <a:defRPr sz="900"/>
            </a:lvl4pPr>
            <a:lvl5pPr marL="1828165" indent="0">
              <a:buNone/>
              <a:defRPr sz="900"/>
            </a:lvl5pPr>
            <a:lvl6pPr marL="2285214" indent="0">
              <a:buNone/>
              <a:defRPr sz="900"/>
            </a:lvl6pPr>
            <a:lvl7pPr marL="2742246" indent="0">
              <a:buNone/>
              <a:defRPr sz="900"/>
            </a:lvl7pPr>
            <a:lvl8pPr marL="3199280" indent="0">
              <a:buNone/>
              <a:defRPr sz="900"/>
            </a:lvl8pPr>
            <a:lvl9pPr marL="36563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07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5946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24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1/17/2025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1/17/2025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16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1/17/2025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4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1/17/2025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6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45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1/17/2025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40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3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900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0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3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1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9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9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9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545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7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7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4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344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553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436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36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797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490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3" indent="0">
              <a:buNone/>
              <a:defRPr sz="1200"/>
            </a:lvl2pPr>
            <a:lvl3pPr marL="914060" indent="0">
              <a:buNone/>
              <a:defRPr sz="1100"/>
            </a:lvl3pPr>
            <a:lvl4pPr marL="1371090" indent="0">
              <a:buNone/>
              <a:defRPr sz="900"/>
            </a:lvl4pPr>
            <a:lvl5pPr marL="1828120" indent="0">
              <a:buNone/>
              <a:defRPr sz="900"/>
            </a:lvl5pPr>
            <a:lvl6pPr marL="2285158" indent="0">
              <a:buNone/>
              <a:defRPr sz="900"/>
            </a:lvl6pPr>
            <a:lvl7pPr marL="2742178" indent="0">
              <a:buNone/>
              <a:defRPr sz="900"/>
            </a:lvl7pPr>
            <a:lvl8pPr marL="3199200" indent="0">
              <a:buNone/>
              <a:defRPr sz="900"/>
            </a:lvl8pPr>
            <a:lvl9pPr marL="365622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8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75" indent="0">
              <a:buNone/>
              <a:defRPr sz="1200"/>
            </a:lvl2pPr>
            <a:lvl3pPr marL="913969" indent="0">
              <a:buNone/>
              <a:defRPr sz="1100"/>
            </a:lvl3pPr>
            <a:lvl4pPr marL="1370954" indent="0">
              <a:buNone/>
              <a:defRPr sz="900"/>
            </a:lvl4pPr>
            <a:lvl5pPr marL="1827938" indent="0">
              <a:buNone/>
              <a:defRPr sz="900"/>
            </a:lvl5pPr>
            <a:lvl6pPr marL="2284934" indent="0">
              <a:buNone/>
              <a:defRPr sz="900"/>
            </a:lvl6pPr>
            <a:lvl7pPr marL="2741906" indent="0">
              <a:buNone/>
              <a:defRPr sz="900"/>
            </a:lvl7pPr>
            <a:lvl8pPr marL="3198880" indent="0">
              <a:buNone/>
              <a:defRPr sz="900"/>
            </a:lvl8pPr>
            <a:lvl9pPr marL="36558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933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3" indent="0">
              <a:buNone/>
              <a:defRPr sz="1200"/>
            </a:lvl2pPr>
            <a:lvl3pPr marL="914060" indent="0">
              <a:buNone/>
              <a:defRPr sz="1100"/>
            </a:lvl3pPr>
            <a:lvl4pPr marL="1371090" indent="0">
              <a:buNone/>
              <a:defRPr sz="900"/>
            </a:lvl4pPr>
            <a:lvl5pPr marL="1828120" indent="0">
              <a:buNone/>
              <a:defRPr sz="900"/>
            </a:lvl5pPr>
            <a:lvl6pPr marL="2285158" indent="0">
              <a:buNone/>
              <a:defRPr sz="900"/>
            </a:lvl6pPr>
            <a:lvl7pPr marL="2742178" indent="0">
              <a:buNone/>
              <a:defRPr sz="900"/>
            </a:lvl7pPr>
            <a:lvl8pPr marL="3199200" indent="0">
              <a:buNone/>
              <a:defRPr sz="900"/>
            </a:lvl8pPr>
            <a:lvl9pPr marL="365622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241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983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700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46" y="2130473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7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4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9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815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089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2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45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21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9242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63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48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10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2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34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96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64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5" y="160023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15" y="160023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790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9" y="1535117"/>
            <a:ext cx="5386919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213" indent="0">
              <a:buNone/>
              <a:defRPr sz="2800" b="1"/>
            </a:lvl2pPr>
            <a:lvl3pPr marL="1292429" indent="0">
              <a:buNone/>
              <a:defRPr sz="2700" b="1"/>
            </a:lvl3pPr>
            <a:lvl4pPr marL="1938636" indent="0">
              <a:buNone/>
              <a:defRPr sz="2300" b="1"/>
            </a:lvl4pPr>
            <a:lvl5pPr marL="2584846" indent="0">
              <a:buNone/>
              <a:defRPr sz="2300" b="1"/>
            </a:lvl5pPr>
            <a:lvl6pPr marL="3231062" indent="0">
              <a:buNone/>
              <a:defRPr sz="2300" b="1"/>
            </a:lvl6pPr>
            <a:lvl7pPr marL="3877274" indent="0">
              <a:buNone/>
              <a:defRPr sz="2300" b="1"/>
            </a:lvl7pPr>
            <a:lvl8pPr marL="4523486" indent="0">
              <a:buNone/>
              <a:defRPr sz="2300" b="1"/>
            </a:lvl8pPr>
            <a:lvl9pPr marL="5169681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9" y="2174875"/>
            <a:ext cx="5386919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17"/>
            <a:ext cx="5389033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213" indent="0">
              <a:buNone/>
              <a:defRPr sz="2800" b="1"/>
            </a:lvl2pPr>
            <a:lvl3pPr marL="1292429" indent="0">
              <a:buNone/>
              <a:defRPr sz="2700" b="1"/>
            </a:lvl3pPr>
            <a:lvl4pPr marL="1938636" indent="0">
              <a:buNone/>
              <a:defRPr sz="2300" b="1"/>
            </a:lvl4pPr>
            <a:lvl5pPr marL="2584846" indent="0">
              <a:buNone/>
              <a:defRPr sz="2300" b="1"/>
            </a:lvl5pPr>
            <a:lvl6pPr marL="3231062" indent="0">
              <a:buNone/>
              <a:defRPr sz="2300" b="1"/>
            </a:lvl6pPr>
            <a:lvl7pPr marL="3877274" indent="0">
              <a:buNone/>
              <a:defRPr sz="2300" b="1"/>
            </a:lvl7pPr>
            <a:lvl8pPr marL="4523486" indent="0">
              <a:buNone/>
              <a:defRPr sz="2300" b="1"/>
            </a:lvl8pPr>
            <a:lvl9pPr marL="5169681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514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20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22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2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8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75" indent="0">
              <a:buNone/>
              <a:defRPr sz="1200"/>
            </a:lvl2pPr>
            <a:lvl3pPr marL="913969" indent="0">
              <a:buNone/>
              <a:defRPr sz="1100"/>
            </a:lvl3pPr>
            <a:lvl4pPr marL="1370954" indent="0">
              <a:buNone/>
              <a:defRPr sz="900"/>
            </a:lvl4pPr>
            <a:lvl5pPr marL="1827938" indent="0">
              <a:buNone/>
              <a:defRPr sz="900"/>
            </a:lvl5pPr>
            <a:lvl6pPr marL="2284934" indent="0">
              <a:buNone/>
              <a:defRPr sz="900"/>
            </a:lvl6pPr>
            <a:lvl7pPr marL="2741906" indent="0">
              <a:buNone/>
              <a:defRPr sz="900"/>
            </a:lvl7pPr>
            <a:lvl8pPr marL="3198880" indent="0">
              <a:buNone/>
              <a:defRPr sz="900"/>
            </a:lvl8pPr>
            <a:lvl9pPr marL="36558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460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5" y="273097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5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47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213" indent="0">
              <a:buNone/>
              <a:defRPr sz="1900"/>
            </a:lvl2pPr>
            <a:lvl3pPr marL="1292429" indent="0">
              <a:buNone/>
              <a:defRPr sz="1500"/>
            </a:lvl3pPr>
            <a:lvl4pPr marL="1938636" indent="0">
              <a:buNone/>
              <a:defRPr sz="1200"/>
            </a:lvl4pPr>
            <a:lvl5pPr marL="2584846" indent="0">
              <a:buNone/>
              <a:defRPr sz="1200"/>
            </a:lvl5pPr>
            <a:lvl6pPr marL="3231062" indent="0">
              <a:buNone/>
              <a:defRPr sz="1200"/>
            </a:lvl6pPr>
            <a:lvl7pPr marL="3877274" indent="0">
              <a:buNone/>
              <a:defRPr sz="1200"/>
            </a:lvl7pPr>
            <a:lvl8pPr marL="4523486" indent="0">
              <a:buNone/>
              <a:defRPr sz="1200"/>
            </a:lvl8pPr>
            <a:lvl9pPr marL="516968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921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5" y="4800605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5" y="612775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213" indent="0">
              <a:buNone/>
              <a:defRPr sz="3900"/>
            </a:lvl2pPr>
            <a:lvl3pPr marL="1292429" indent="0">
              <a:buNone/>
              <a:defRPr sz="3500"/>
            </a:lvl3pPr>
            <a:lvl4pPr marL="1938636" indent="0">
              <a:buNone/>
              <a:defRPr sz="2800"/>
            </a:lvl4pPr>
            <a:lvl5pPr marL="2584846" indent="0">
              <a:buNone/>
              <a:defRPr sz="2800"/>
            </a:lvl5pPr>
            <a:lvl6pPr marL="3231062" indent="0">
              <a:buNone/>
              <a:defRPr sz="2800"/>
            </a:lvl6pPr>
            <a:lvl7pPr marL="3877274" indent="0">
              <a:buNone/>
              <a:defRPr sz="2800"/>
            </a:lvl7pPr>
            <a:lvl8pPr marL="4523486" indent="0">
              <a:buNone/>
              <a:defRPr sz="2800"/>
            </a:lvl8pPr>
            <a:lvl9pPr marL="5169681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5" y="5367356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213" indent="0">
              <a:buNone/>
              <a:defRPr sz="1900"/>
            </a:lvl2pPr>
            <a:lvl3pPr marL="1292429" indent="0">
              <a:buNone/>
              <a:defRPr sz="1500"/>
            </a:lvl3pPr>
            <a:lvl4pPr marL="1938636" indent="0">
              <a:buNone/>
              <a:defRPr sz="1200"/>
            </a:lvl4pPr>
            <a:lvl5pPr marL="2584846" indent="0">
              <a:buNone/>
              <a:defRPr sz="1200"/>
            </a:lvl5pPr>
            <a:lvl6pPr marL="3231062" indent="0">
              <a:buNone/>
              <a:defRPr sz="1200"/>
            </a:lvl6pPr>
            <a:lvl7pPr marL="3877274" indent="0">
              <a:buNone/>
              <a:defRPr sz="1200"/>
            </a:lvl7pPr>
            <a:lvl8pPr marL="4523486" indent="0">
              <a:buNone/>
              <a:defRPr sz="1200"/>
            </a:lvl8pPr>
            <a:lvl9pPr marL="516968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425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59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4" y="27464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43" y="274644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346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1" y="-46892"/>
            <a:ext cx="12285785" cy="69400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00" y="-50771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6" y="287871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301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3" indent="0" algn="ctr">
              <a:buNone/>
              <a:defRPr sz="2000"/>
            </a:lvl2pPr>
            <a:lvl3pPr marL="914060" indent="0" algn="ctr">
              <a:buNone/>
              <a:defRPr sz="1900"/>
            </a:lvl3pPr>
            <a:lvl4pPr marL="1371090" indent="0" algn="ctr">
              <a:buNone/>
              <a:defRPr sz="1600"/>
            </a:lvl4pPr>
            <a:lvl5pPr marL="1828120" indent="0" algn="ctr">
              <a:buNone/>
              <a:defRPr sz="1600"/>
            </a:lvl5pPr>
            <a:lvl6pPr marL="2285158" indent="0" algn="ctr">
              <a:buNone/>
              <a:defRPr sz="1600"/>
            </a:lvl6pPr>
            <a:lvl7pPr marL="2742178" indent="0" algn="ctr">
              <a:buNone/>
              <a:defRPr sz="1600"/>
            </a:lvl7pPr>
            <a:lvl8pPr marL="3199200" indent="0" algn="ctr">
              <a:buNone/>
              <a:defRPr sz="1600"/>
            </a:lvl8pPr>
            <a:lvl9pPr marL="365622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355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036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734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300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3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23" y="274639"/>
            <a:ext cx="10972801" cy="1143000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3" y="1600206"/>
            <a:ext cx="10972801" cy="4525963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0"/>
            <a:ext cx="28448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00"/>
            <a:ext cx="38608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400"/>
            <a:ext cx="28448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396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6" indent="-342746" algn="l" defTabSz="91396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6" indent="-285624" algn="l" defTabSz="91396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8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82" tIns="45706" rIns="91382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horz" lIns="91382" tIns="45706" rIns="91382" bIns="4570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4" y="6356352"/>
            <a:ext cx="2743200" cy="365125"/>
          </a:xfrm>
          <a:prstGeom prst="rect">
            <a:avLst/>
          </a:prstGeom>
        </p:spPr>
        <p:txBody>
          <a:bodyPr vert="horz" lIns="91382" tIns="45706" rIns="9138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8">
              <a:defRPr/>
            </a:pPr>
            <a:fld id="{28427BB4-21D0-40F9-930E-E360EC2860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78"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2" tIns="45706" rIns="91382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382" tIns="45706" rIns="9138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8">
              <a:defRPr/>
            </a:pPr>
            <a:fld id="{FDDF5720-ED28-463A-A34E-70242435A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7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4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</p:sldLayoutIdLst>
  <p:txStyles>
    <p:titleStyle>
      <a:lvl1pPr algn="l" defTabSz="9137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0" indent="-228450" algn="l" defTabSz="9137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50" indent="-228450" algn="l" defTabSz="9137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26" indent="-228450" algn="l" defTabSz="9137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07" indent="-228450" algn="l" defTabSz="9137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87" indent="-228450" algn="l" defTabSz="9137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84" indent="-228450" algn="l" defTabSz="9137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74" indent="-228450" algn="l" defTabSz="9137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65" indent="-228450" algn="l" defTabSz="9137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62" indent="-228450" algn="l" defTabSz="9137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3" algn="l" defTabSz="9137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8" algn="l" defTabSz="9137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68" algn="l" defTabSz="9137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57" algn="l" defTabSz="9137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54" algn="l" defTabSz="9137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34" algn="l" defTabSz="9137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13" algn="l" defTabSz="9137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95" algn="l" defTabSz="9137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07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07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60"/>
            <a:ext cx="284480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07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0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p:txStyles>
    <p:titleStyle>
      <a:lvl1pPr algn="ctr" defTabSz="91300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3" indent="-342393" algn="l" defTabSz="91300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92" indent="-285326" algn="l" defTabSz="91300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258" indent="-228265" algn="l" defTabSz="91300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47" indent="-228265" algn="l" defTabSz="91300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35" indent="-228265" algn="l" defTabSz="91300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64" indent="-228265" algn="l" defTabSz="9130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50" indent="-228265" algn="l" defTabSz="9130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58" indent="-228265" algn="l" defTabSz="9130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278" indent="-228265" algn="l" defTabSz="9130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71" algn="l" defTabSz="913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7" algn="l" defTabSz="913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06" algn="l" defTabSz="913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2" algn="l" defTabSz="913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8" algn="l" defTabSz="913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12" algn="l" defTabSz="913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93" algn="l" defTabSz="913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83" algn="l" defTabSz="913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80"/>
            <a:ext cx="41148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23" y="274639"/>
            <a:ext cx="10972801" cy="1143000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3" y="1600206"/>
            <a:ext cx="10972801" cy="4525963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4"/>
            <a:ext cx="284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64"/>
            <a:ext cx="3860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64"/>
            <a:ext cx="284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8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082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6" indent="-342786" algn="l" defTabSz="9140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9" indent="-285657" algn="l" defTabSz="914082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83" y="365129"/>
            <a:ext cx="10515600" cy="1325563"/>
          </a:xfrm>
          <a:prstGeom prst="rect">
            <a:avLst/>
          </a:prstGeom>
        </p:spPr>
        <p:txBody>
          <a:bodyPr vert="horz" lIns="91246" tIns="45658" rIns="91246" bIns="456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83" y="1825634"/>
            <a:ext cx="10515600" cy="4351339"/>
          </a:xfrm>
          <a:prstGeom prst="rect">
            <a:avLst/>
          </a:prstGeom>
        </p:spPr>
        <p:txBody>
          <a:bodyPr vert="horz" lIns="91246" tIns="45658" rIns="91246" bIns="4565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812"/>
            <a:ext cx="2743200" cy="365125"/>
          </a:xfrm>
          <a:prstGeom prst="rect">
            <a:avLst/>
          </a:prstGeom>
        </p:spPr>
        <p:txBody>
          <a:bodyPr vert="horz" lIns="91246" tIns="45658" rIns="91246" bIns="456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171"/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6171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811" y="6356812"/>
            <a:ext cx="4114799" cy="365125"/>
          </a:xfrm>
          <a:prstGeom prst="rect">
            <a:avLst/>
          </a:prstGeom>
        </p:spPr>
        <p:txBody>
          <a:bodyPr vert="horz" lIns="91246" tIns="45658" rIns="91246" bIns="456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171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4" y="6356812"/>
            <a:ext cx="2743200" cy="365125"/>
          </a:xfrm>
          <a:prstGeom prst="rect">
            <a:avLst/>
          </a:prstGeom>
        </p:spPr>
        <p:txBody>
          <a:bodyPr vert="horz" lIns="91246" tIns="45658" rIns="91246" bIns="456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171"/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617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88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l" defTabSz="91241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0" indent="-228120" algn="l" defTabSz="9124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50" indent="-228120" algn="l" defTabSz="9124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522" indent="-228120" algn="l" defTabSz="9124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15" indent="-228120" algn="l" defTabSz="9124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07" indent="-228120" algn="l" defTabSz="9124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141" indent="-228120" algn="l" defTabSz="9124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339" indent="-228120" algn="l" defTabSz="9124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549" indent="-228120" algn="l" defTabSz="9124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770" indent="-228120" algn="l" defTabSz="9124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71" algn="l" defTabSz="9124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7" algn="l" defTabSz="9124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22" algn="l" defTabSz="9124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33" algn="l" defTabSz="9124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46" algn="l" defTabSz="9124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45" algn="l" defTabSz="9124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1" algn="l" defTabSz="9124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23" algn="l" defTabSz="9124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FD8034ED-9B24-4EA5-94CB-068B0A05C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3D748231-B318-4387-96FA-BE75A2641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082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6" indent="-342786" algn="l" defTabSz="9140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9" indent="-285657" algn="l" defTabSz="914082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082"/>
              <a:t>1/17/2025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082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</p:sldLayoutIdLst>
  <p:hf sldNum="0" hdr="0" ftr="0" dt="0"/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96"/>
            <a:ext cx="41148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96"/>
            <a:ext cx="27432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1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5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ctr" defTabSz="91406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1" indent="-285650" algn="l" defTabSz="91406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6" y="274671"/>
            <a:ext cx="10972801" cy="1143000"/>
          </a:xfrm>
          <a:prstGeom prst="rect">
            <a:avLst/>
          </a:prstGeom>
        </p:spPr>
        <p:txBody>
          <a:bodyPr vert="horz" lIns="96678" tIns="48337" rIns="96678" bIns="4833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600236"/>
            <a:ext cx="10972801" cy="4525963"/>
          </a:xfrm>
          <a:prstGeom prst="rect">
            <a:avLst/>
          </a:prstGeom>
        </p:spPr>
        <p:txBody>
          <a:bodyPr vert="horz" lIns="96678" tIns="48337" rIns="96678" bIns="4833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4" y="6356356"/>
            <a:ext cx="2844801" cy="365125"/>
          </a:xfrm>
          <a:prstGeom prst="rect">
            <a:avLst/>
          </a:prstGeom>
        </p:spPr>
        <p:txBody>
          <a:bodyPr vert="horz" lIns="96678" tIns="48337" rIns="96678" bIns="4833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33"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33">
                <a:defRPr/>
              </a:pPr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6" y="6356356"/>
            <a:ext cx="3860801" cy="365125"/>
          </a:xfrm>
          <a:prstGeom prst="rect">
            <a:avLst/>
          </a:prstGeom>
        </p:spPr>
        <p:txBody>
          <a:bodyPr vert="horz" lIns="96678" tIns="48337" rIns="96678" bIns="4833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3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26" y="6356356"/>
            <a:ext cx="2844801" cy="365125"/>
          </a:xfrm>
          <a:prstGeom prst="rect">
            <a:avLst/>
          </a:prstGeom>
        </p:spPr>
        <p:txBody>
          <a:bodyPr vert="horz" lIns="96678" tIns="48337" rIns="96678" bIns="4833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33"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3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7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</p:sldLayoutIdLst>
  <p:txStyles>
    <p:titleStyle>
      <a:lvl1pPr algn="ctr" defTabSz="1292429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659" indent="-484659" algn="l" defTabSz="1292429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096" indent="-403883" algn="l" defTabSz="1292429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530" indent="-323107" algn="l" defTabSz="12924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738" indent="-323107" algn="l" defTabSz="129242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7954" indent="-323107" algn="l" defTabSz="1292429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4166" indent="-323107" algn="l" defTabSz="129242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382" indent="-323107" algn="l" defTabSz="129242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6579" indent="-323107" algn="l" defTabSz="129242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2791" indent="-323107" algn="l" defTabSz="129242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4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6213" algn="l" defTabSz="12924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429" algn="l" defTabSz="12924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636" algn="l" defTabSz="12924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584846" algn="l" defTabSz="12924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31062" algn="l" defTabSz="12924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274" algn="l" defTabSz="12924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486" algn="l" defTabSz="12924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681" algn="l" defTabSz="12924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2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2.xml"/><Relationship Id="rId4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2.xml"/><Relationship Id="rId4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2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2.xml"/><Relationship Id="rId4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2.xml"/><Relationship Id="rId4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7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microsoft.com/office/2007/relationships/hdphoto" Target="../media/hdphoto7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microsoft.com/office/2007/relationships/media" Target="../media/media7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microsoft.com/office/2007/relationships/hdphoto" Target="../media/hdphoto10.wdp"/><Relationship Id="rId2" Type="http://schemas.openxmlformats.org/officeDocument/2006/relationships/audio" Target="../media/media6.mp3"/><Relationship Id="rId16" Type="http://schemas.openxmlformats.org/officeDocument/2006/relationships/image" Target="../media/image31.png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audio" Target="../media/media7.mp3"/><Relationship Id="rId9" Type="http://schemas.openxmlformats.org/officeDocument/2006/relationships/image" Target="../media/image33.png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3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9828" y="1963829"/>
            <a:ext cx="6284845" cy="132343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dist"/>
            <a:r>
              <a:rPr lang="en-US" altLang="zh-CN" sz="4000" b="1">
                <a:solidFill>
                  <a:srgbClr val="FFFF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CHÀO MỪNG CÁC CON ĐẾN VỚI TIẾT TOÁN</a:t>
            </a:r>
            <a:endParaRPr lang="zh-CN" altLang="en-US" sz="4000" b="1" dirty="0">
              <a:solidFill>
                <a:srgbClr val="FFFF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49845" y="5221677"/>
            <a:ext cx="949387" cy="931931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8424277" y="1259164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9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20" y="1602341"/>
            <a:ext cx="530493" cy="1204587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41" y="920783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670" y="4197310"/>
            <a:ext cx="2954279" cy="1902447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55" y="189512"/>
            <a:ext cx="3021983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6837499" y="504119"/>
            <a:ext cx="577447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52" y="4531805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41" y="2656685"/>
            <a:ext cx="1772499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415593" y="2560584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83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bảy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17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351769" y="382139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rtlCol="0" anchor="ctr"/>
          <a:lstStyle/>
          <a:p>
            <a:pPr algn="ctr" defTabSz="914060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3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5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2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83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bốn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14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392336" y="382139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rtlCol="0" anchor="ctr"/>
          <a:lstStyle/>
          <a:p>
            <a:pPr algn="ctr" defTabSz="914060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7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83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chín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19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392336" y="382139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rtlCol="0" anchor="ctr"/>
          <a:lstStyle/>
          <a:p>
            <a:pPr algn="ctr" defTabSz="914060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83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lăm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15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248393" y="382139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rtlCol="0" anchor="ctr"/>
          <a:lstStyle/>
          <a:p>
            <a:pPr algn="ctr" defTabSz="914060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1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83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tám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351769" y="382139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rtlCol="0" anchor="ctr"/>
          <a:lstStyle/>
          <a:p>
            <a:pPr algn="ctr" defTabSz="914060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83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mươi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304327" y="3832235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rtlCol="0" anchor="ctr"/>
          <a:lstStyle/>
          <a:p>
            <a:pPr algn="ctr" defTabSz="914060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4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10730"/>
          <a:stretch/>
        </p:blipFill>
        <p:spPr bwMode="auto">
          <a:xfrm>
            <a:off x="0" y="23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00540" y="2068879"/>
            <a:ext cx="3199864" cy="1691652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ười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bảy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17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488080" y="4768145"/>
            <a:ext cx="3660984" cy="1861467"/>
            <a:chOff x="414130" y="748946"/>
            <a:chExt cx="8229600" cy="5511446"/>
          </a:xfrm>
        </p:grpSpPr>
        <p:grpSp>
          <p:nvGrpSpPr>
            <p:cNvPr id="49" name="Group 4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55" name="Flowchart: Manual Operation 5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bốn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Trapezoid 5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14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65" name="Flowchart: Connector 6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Flowchart: Connector 6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5-Point Star 5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52" name="Straight Connector 5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-10440" y="2611197"/>
            <a:ext cx="3059839" cy="1562467"/>
            <a:chOff x="414130" y="748946"/>
            <a:chExt cx="8229600" cy="5511446"/>
          </a:xfrm>
        </p:grpSpPr>
        <p:grpSp>
          <p:nvGrpSpPr>
            <p:cNvPr id="69" name="Group 6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75" name="Flowchart: Manual Operation 7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lăm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rapezoid 7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15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85" name="Flowchart: Connector 8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4" name="Flowchart: Connector 8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5-Point Star 7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72" name="Straight Connector 7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Group 107"/>
          <p:cNvGrpSpPr/>
          <p:nvPr/>
        </p:nvGrpSpPr>
        <p:grpSpPr>
          <a:xfrm>
            <a:off x="8137093" y="4883957"/>
            <a:ext cx="3660984" cy="1861467"/>
            <a:chOff x="414130" y="748946"/>
            <a:chExt cx="8229600" cy="551144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15" name="Flowchart: Manual Operation 11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tám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Trapezoid 11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25" name="Flowchart: Connector 12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Flowchart: Connector 12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5-Point Star 11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12" name="Straight Connector 11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Group 127"/>
          <p:cNvGrpSpPr/>
          <p:nvPr/>
        </p:nvGrpSpPr>
        <p:grpSpPr>
          <a:xfrm>
            <a:off x="8451019" y="2327845"/>
            <a:ext cx="3182935" cy="1668447"/>
            <a:chOff x="414130" y="748946"/>
            <a:chExt cx="8229600" cy="5511446"/>
          </a:xfrm>
        </p:grpSpPr>
        <p:grpSp>
          <p:nvGrpSpPr>
            <p:cNvPr id="129" name="Group 12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35" name="Flowchart: Manual Operation 13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chín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Trapezoid 13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19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43" name="Group 14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45" name="Flowchart: Connector 14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4" name="Flowchart: Connector 14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5-Point Star 13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2" name="Straight Connector 13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4326509" y="3828788"/>
            <a:ext cx="3860800" cy="1964739"/>
            <a:chOff x="414130" y="748946"/>
            <a:chExt cx="8229600" cy="5511446"/>
          </a:xfrm>
        </p:grpSpPr>
        <p:grpSp>
          <p:nvGrpSpPr>
            <p:cNvPr id="152" name="Group 151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58" name="Flowchart: Manual Operation 157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mươi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9" name="Trapezoid 158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65" name="Group 164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66" name="Group 165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68" name="Flowchart: Connector 167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69" name="Straight Connector 168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7" name="Flowchart: Connector 166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3" name="Group 152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" name="5-Point Star 156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55" name="Straight Connector 154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1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7" y="112640"/>
            <a:ext cx="3184256" cy="238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9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635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4" y="0"/>
            <a:ext cx="12191999" cy="6858000"/>
          </a:xfrm>
          <a:prstGeom prst="rect">
            <a:avLst/>
          </a:prstGeom>
        </p:spPr>
      </p:pic>
      <p:grpSp>
        <p:nvGrpSpPr>
          <p:cNvPr id="2130" name="组合 2129"/>
          <p:cNvGrpSpPr/>
          <p:nvPr/>
        </p:nvGrpSpPr>
        <p:grpSpPr>
          <a:xfrm>
            <a:off x="2917969" y="4852194"/>
            <a:ext cx="223737" cy="326127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131" name="AutoShape 113"/>
            <p:cNvSpPr>
              <a:spLocks/>
            </p:cNvSpPr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lIns="18804" tIns="18804" rIns="18804" bIns="18804" anchor="ctr"/>
            <a:lstStyle/>
            <a:p>
              <a:pPr algn="ctr" defTabSz="228084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32" name="AutoShape 114"/>
            <p:cNvSpPr>
              <a:spLocks/>
            </p:cNvSpPr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lIns="18804" tIns="18804" rIns="18804" bIns="18804" anchor="ctr"/>
            <a:lstStyle/>
            <a:p>
              <a:pPr algn="ctr" defTabSz="228084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8" name="文本框 55"/>
          <p:cNvSpPr txBox="1"/>
          <p:nvPr/>
        </p:nvSpPr>
        <p:spPr>
          <a:xfrm>
            <a:off x="1613986" y="1137921"/>
            <a:ext cx="8503631" cy="28007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02" tIns="45718" rIns="91402" bIns="45718" rtlCol="0">
            <a:spAutoFit/>
          </a:bodyPr>
          <a:lstStyle/>
          <a:p>
            <a:pPr algn="ctr">
              <a:defRPr/>
            </a:pPr>
            <a:r>
              <a:rPr lang="en-US" altLang="zh-CN" sz="8800" b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CÁC SỐ ĐẾN 20</a:t>
            </a:r>
          </a:p>
          <a:p>
            <a:pPr algn="ctr">
              <a:defRPr/>
            </a:pPr>
            <a:r>
              <a:rPr lang="en-US" altLang="zh-CN" sz="8800" b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(Tiết 3) </a:t>
            </a:r>
            <a:endParaRPr lang="zh-CN" altLang="en-US" sz="8800" b="1" dirty="0">
              <a:ln w="28575">
                <a:solidFill>
                  <a:prstClr val="white"/>
                </a:solidFill>
              </a:ln>
              <a:solidFill>
                <a:srgbClr val="FF0000"/>
              </a:solidFill>
              <a:cs typeface="+mn-ea"/>
              <a:sym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755108" y="4875735"/>
            <a:ext cx="3199864" cy="1691652"/>
            <a:chOff x="414130" y="748946"/>
            <a:chExt cx="8229600" cy="5511446"/>
          </a:xfrm>
        </p:grpSpPr>
        <p:grpSp>
          <p:nvGrpSpPr>
            <p:cNvPr id="20" name="Group 19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26" name="Flowchart: Manual Operation 25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ười</a:t>
                </a: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bảy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rapezoid 26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17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36" name="Flowchart: Connector 35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5" name="Flowchart: Connector 34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5-Point Star 24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/>
          <p:cNvGrpSpPr/>
          <p:nvPr/>
        </p:nvGrpSpPr>
        <p:grpSpPr>
          <a:xfrm>
            <a:off x="488080" y="4537397"/>
            <a:ext cx="3660984" cy="1861467"/>
            <a:chOff x="414130" y="748946"/>
            <a:chExt cx="8229600" cy="5511446"/>
          </a:xfrm>
        </p:grpSpPr>
        <p:grpSp>
          <p:nvGrpSpPr>
            <p:cNvPr id="40" name="Group 39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46" name="Flowchart: Manual Operation 45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bốn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Trapezoid 46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14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56" name="Flowchart: Connector 55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Flowchart: Connector 54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5-Point Star 44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43" name="Straight Connector 42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Group 58"/>
          <p:cNvGrpSpPr/>
          <p:nvPr/>
        </p:nvGrpSpPr>
        <p:grpSpPr>
          <a:xfrm>
            <a:off x="4547543" y="4626761"/>
            <a:ext cx="3860800" cy="1964739"/>
            <a:chOff x="414130" y="748946"/>
            <a:chExt cx="8229600" cy="5511446"/>
          </a:xfrm>
        </p:grpSpPr>
        <p:grpSp>
          <p:nvGrpSpPr>
            <p:cNvPr id="60" name="Group 59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66" name="Flowchart: Manual Operation 65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mươi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Trapezoid 66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74" name="Group 73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76" name="Flowchart: Connector 75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5" name="Flowchart: Connector 74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1" name="Group 60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5-Point Star 64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63" name="Straight Connector 62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9" name="图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87" y="254395"/>
            <a:ext cx="1360988" cy="1299160"/>
          </a:xfrm>
          <a:prstGeom prst="rect">
            <a:avLst/>
          </a:prstGeom>
        </p:spPr>
      </p:pic>
      <p:grpSp>
        <p:nvGrpSpPr>
          <p:cNvPr id="80" name="组合 130"/>
          <p:cNvGrpSpPr/>
          <p:nvPr/>
        </p:nvGrpSpPr>
        <p:grpSpPr>
          <a:xfrm flipH="1">
            <a:off x="9220383" y="-51753"/>
            <a:ext cx="3021983" cy="1854485"/>
            <a:chOff x="8726219" y="-661205"/>
            <a:chExt cx="2154936" cy="1322409"/>
          </a:xfrm>
        </p:grpSpPr>
        <p:sp>
          <p:nvSpPr>
            <p:cNvPr id="81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 defTabSz="914173"/>
              <a:endParaRPr lang="zh-CN" altLang="en-US" kern="0">
                <a:solidFill>
                  <a:srgbClr val="FFFFFF"/>
                </a:solidFill>
                <a:latin typeface="Calibri"/>
                <a:ea typeface="宋体"/>
              </a:endParaRPr>
            </a:p>
          </p:txBody>
        </p:sp>
        <p:sp>
          <p:nvSpPr>
            <p:cNvPr id="82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txBody>
            <a:bodyPr rtlCol="0" anchor="ctr"/>
            <a:lstStyle/>
            <a:p>
              <a:pPr algn="ctr" defTabSz="914173"/>
              <a:endParaRPr lang="zh-CN" altLang="en-US" kern="0">
                <a:solidFill>
                  <a:srgbClr val="FFFFFF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2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" t="7863" r="5580" b="51717"/>
          <a:stretch/>
        </p:blipFill>
        <p:spPr>
          <a:xfrm>
            <a:off x="-138537" y="-1"/>
            <a:ext cx="12192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8880" y="5708091"/>
            <a:ext cx="623455" cy="5541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7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38383" y="5708091"/>
            <a:ext cx="748570" cy="5541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87089" y="5708091"/>
            <a:ext cx="845131" cy="5541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12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57463" y="5708093"/>
            <a:ext cx="942113" cy="5541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15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77219" y="5708091"/>
            <a:ext cx="872839" cy="5541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18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86106" y="5708092"/>
            <a:ext cx="831275" cy="5541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20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437" y="969835"/>
            <a:ext cx="12011895" cy="554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100" b="1">
                <a:solidFill>
                  <a:srgbClr val="FF0000"/>
                </a:solidFill>
              </a:rPr>
              <a:t>0;1; 2; 3; 4; 5; 6; 7; 8; 9; 10; 11; 12; 13; 14; 15; 16; 17; 18; 19; 20</a:t>
            </a:r>
            <a:endParaRPr lang="vi-VN" sz="31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" y="2327582"/>
            <a:ext cx="12011895" cy="554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100" b="1">
                <a:solidFill>
                  <a:srgbClr val="7030A0"/>
                </a:solidFill>
              </a:rPr>
              <a:t>20;19; 18; 17; 16; 15; 14; 13; 12; 11; 10; 9; 8; 7; 6; 5; 4; 3; 2; 1; 0</a:t>
            </a:r>
            <a:endParaRPr lang="vi-VN" sz="3100" b="1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" y="4973791"/>
            <a:ext cx="12011895" cy="554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000" b="1">
                <a:solidFill>
                  <a:srgbClr val="00B050"/>
                </a:solidFill>
              </a:rPr>
              <a:t>20&gt;19&gt;18&gt;17&gt;16 &gt;15&gt;14&gt;13&gt;12&gt;11&gt;10&gt;9&gt;8&gt;7&gt;6&gt;5&gt;4 &gt;3&gt; 2&gt;1&gt;0</a:t>
            </a:r>
            <a:endParaRPr lang="vi-VN" sz="3000" b="1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" y="3699173"/>
            <a:ext cx="12067309" cy="554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100" b="1">
                <a:solidFill>
                  <a:srgbClr val="FF0000"/>
                </a:solidFill>
              </a:rPr>
              <a:t>0&lt;1&lt;2&lt;3&lt;4&lt;5&lt;6&lt;7&lt;8&lt;9&lt;10&lt;11&lt;12&lt;13&lt;14&lt;15&lt;16&lt;17&lt;18&lt;19&lt;20</a:t>
            </a:r>
            <a:endParaRPr lang="vi-VN" sz="31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9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1" y="0"/>
            <a:ext cx="1237206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1470" y="2017785"/>
            <a:ext cx="5730980" cy="1446546"/>
          </a:xfrm>
          <a:prstGeom prst="rect">
            <a:avLst/>
          </a:prstGeom>
          <a:noFill/>
        </p:spPr>
        <p:txBody>
          <a:bodyPr wrap="none" lIns="91402" tIns="45718" rIns="9140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Khởi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động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1" t="54615" r="6708" b="27601"/>
          <a:stretch/>
        </p:blipFill>
        <p:spPr>
          <a:xfrm>
            <a:off x="-762000" y="789709"/>
            <a:ext cx="13729855" cy="60682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41446" y="3823865"/>
            <a:ext cx="824343" cy="11499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11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7808" y="5264745"/>
            <a:ext cx="796635" cy="11637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54058" y="5264745"/>
            <a:ext cx="734303" cy="11637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vi-VN" sz="3200" b="1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0000" r="79105" b="44420"/>
          <a:stretch/>
        </p:blipFill>
        <p:spPr>
          <a:xfrm>
            <a:off x="15" y="4"/>
            <a:ext cx="2365663" cy="96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" t="71841" r="12006" b="10303"/>
          <a:stretch/>
        </p:blipFill>
        <p:spPr>
          <a:xfrm>
            <a:off x="-1773382" y="484909"/>
            <a:ext cx="14145491" cy="6373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0000" r="79105" b="44420"/>
          <a:stretch/>
        </p:blipFill>
        <p:spPr>
          <a:xfrm>
            <a:off x="15" y="4"/>
            <a:ext cx="2365663" cy="96981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55191" y="692728"/>
            <a:ext cx="824343" cy="11083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16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9485" y="2147469"/>
            <a:ext cx="796635" cy="119148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40989" y="2189017"/>
            <a:ext cx="734303" cy="11499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69044" y="3657610"/>
            <a:ext cx="824343" cy="119149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19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63341" y="5140046"/>
            <a:ext cx="796635" cy="120534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27133" y="5188523"/>
            <a:ext cx="734303" cy="11568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/>
        </p:blipFill>
        <p:spPr>
          <a:xfrm>
            <a:off x="179073" y="-24592"/>
            <a:ext cx="12012931" cy="6882599"/>
          </a:xfrm>
        </p:spPr>
      </p:pic>
      <p:sp>
        <p:nvSpPr>
          <p:cNvPr id="6" name="Rectangle 5"/>
          <p:cNvSpPr/>
          <p:nvPr/>
        </p:nvSpPr>
        <p:spPr>
          <a:xfrm>
            <a:off x="3521841" y="1349222"/>
            <a:ext cx="5631554" cy="1631188"/>
          </a:xfrm>
          <a:prstGeom prst="rect">
            <a:avLst/>
          </a:prstGeom>
          <a:noFill/>
        </p:spPr>
        <p:txBody>
          <a:bodyPr wrap="none" lIns="91382" tIns="45706" rIns="91382" bIns="4570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778"/>
            <a:r>
              <a:rPr lang="en-US" sz="10000" b="1" dirty="0" smtClean="0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GIẢI </a:t>
            </a:r>
            <a:r>
              <a:rPr lang="en-US" sz="10000" b="1" dirty="0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101357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2.59259E-6 L -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 số bài hát 1-100 - con số vần - trẻ em bài hát - Numbers Song 1 - 100 - Numbers Song - Kids So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2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CE84338-5565-4BF5-8D4B-A3FCF496F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6875" r="3808" b="15209"/>
          <a:stretch/>
        </p:blipFill>
        <p:spPr>
          <a:xfrm>
            <a:off x="-55852" y="0"/>
            <a:ext cx="1214913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5E7AC0-1ABF-4D2C-A216-5D41CCF14EAF}"/>
              </a:ext>
            </a:extLst>
          </p:cNvPr>
          <p:cNvSpPr txBox="1"/>
          <p:nvPr/>
        </p:nvSpPr>
        <p:spPr>
          <a:xfrm flipH="1">
            <a:off x="2717470" y="4973531"/>
            <a:ext cx="771527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92701D-BB69-46C1-9CF7-1D9AA4BE108E}"/>
              </a:ext>
            </a:extLst>
          </p:cNvPr>
          <p:cNvSpPr txBox="1"/>
          <p:nvPr/>
        </p:nvSpPr>
        <p:spPr>
          <a:xfrm flipH="1">
            <a:off x="2226699" y="4458166"/>
            <a:ext cx="771527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166C23-E321-43E2-8870-23F5A2805B72}"/>
              </a:ext>
            </a:extLst>
          </p:cNvPr>
          <p:cNvSpPr txBox="1"/>
          <p:nvPr/>
        </p:nvSpPr>
        <p:spPr>
          <a:xfrm flipH="1">
            <a:off x="1625323" y="2928487"/>
            <a:ext cx="771527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91D2A3-8993-4A37-94AC-9545ED0E252F}"/>
              </a:ext>
            </a:extLst>
          </p:cNvPr>
          <p:cNvSpPr txBox="1"/>
          <p:nvPr/>
        </p:nvSpPr>
        <p:spPr>
          <a:xfrm flipH="1">
            <a:off x="1945943" y="1849869"/>
            <a:ext cx="771527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C7EA1-1DA5-4D51-9433-DF8769A7890B}"/>
              </a:ext>
            </a:extLst>
          </p:cNvPr>
          <p:cNvSpPr txBox="1"/>
          <p:nvPr/>
        </p:nvSpPr>
        <p:spPr>
          <a:xfrm flipH="1">
            <a:off x="2570897" y="1410855"/>
            <a:ext cx="771527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680111-BB26-494C-90D0-3DF8CBAADC6D}"/>
              </a:ext>
            </a:extLst>
          </p:cNvPr>
          <p:cNvSpPr txBox="1"/>
          <p:nvPr/>
        </p:nvSpPr>
        <p:spPr>
          <a:xfrm flipH="1">
            <a:off x="3731435" y="1146178"/>
            <a:ext cx="771527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2AA7F6-122D-4E71-A6F9-95A33FD29D23}"/>
              </a:ext>
            </a:extLst>
          </p:cNvPr>
          <p:cNvSpPr txBox="1"/>
          <p:nvPr/>
        </p:nvSpPr>
        <p:spPr>
          <a:xfrm flipH="1">
            <a:off x="5632971" y="2602255"/>
            <a:ext cx="771527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1E2C3-D40A-439D-A9C1-8E11587EE749}"/>
              </a:ext>
            </a:extLst>
          </p:cNvPr>
          <p:cNvSpPr txBox="1"/>
          <p:nvPr/>
        </p:nvSpPr>
        <p:spPr>
          <a:xfrm flipH="1">
            <a:off x="6329376" y="3136631"/>
            <a:ext cx="771527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043F76-1571-4F43-8C95-012163849BD2}"/>
              </a:ext>
            </a:extLst>
          </p:cNvPr>
          <p:cNvSpPr txBox="1"/>
          <p:nvPr/>
        </p:nvSpPr>
        <p:spPr>
          <a:xfrm flipH="1">
            <a:off x="7063012" y="3610444"/>
            <a:ext cx="771527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6F0F39-F3E7-45B0-AC06-7E0F88E4F328}"/>
              </a:ext>
            </a:extLst>
          </p:cNvPr>
          <p:cNvSpPr txBox="1"/>
          <p:nvPr/>
        </p:nvSpPr>
        <p:spPr>
          <a:xfrm flipH="1">
            <a:off x="8810647" y="4402746"/>
            <a:ext cx="771527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32286DB-4DCE-48F2-A971-A2AF4496EADB}"/>
              </a:ext>
            </a:extLst>
          </p:cNvPr>
          <p:cNvSpPr txBox="1"/>
          <p:nvPr/>
        </p:nvSpPr>
        <p:spPr>
          <a:xfrm flipH="1">
            <a:off x="10145011" y="4207733"/>
            <a:ext cx="771527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20</a:t>
            </a:r>
          </a:p>
        </p:txBody>
      </p:sp>
      <p:sp>
        <p:nvSpPr>
          <p:cNvPr id="19" name="Oval 18"/>
          <p:cNvSpPr/>
          <p:nvPr/>
        </p:nvSpPr>
        <p:spPr>
          <a:xfrm>
            <a:off x="3931889" y="3139963"/>
            <a:ext cx="784383" cy="43654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12" tIns="45718" rIns="91412" bIns="45718" rtlCol="0" anchor="ctr"/>
          <a:lstStyle/>
          <a:p>
            <a:pPr algn="ctr" defTabSz="914082"/>
            <a:r>
              <a:rPr lang="en-US" sz="2400" b="1" kern="0">
                <a:solidFill>
                  <a:srgbClr val="FF0000"/>
                </a:solidFill>
                <a:latin typeface="Arial"/>
                <a:ea typeface="微软雅黑"/>
              </a:rPr>
              <a:t>10</a:t>
            </a:r>
            <a:endParaRPr lang="vi-VN" sz="2400" b="1" kern="0">
              <a:solidFill>
                <a:srgbClr val="FF0000"/>
              </a:solidFill>
              <a:latin typeface="Arial"/>
              <a:ea typeface="微软雅黑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74707" y="4062371"/>
            <a:ext cx="784383" cy="43654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12" tIns="45718" rIns="91412" bIns="45718" rtlCol="0" anchor="ctr"/>
          <a:lstStyle/>
          <a:p>
            <a:pPr algn="ctr" defTabSz="914082"/>
            <a:r>
              <a:rPr lang="en-US" sz="2400" b="1" kern="0">
                <a:solidFill>
                  <a:srgbClr val="FF0000"/>
                </a:solidFill>
                <a:latin typeface="Arial"/>
                <a:ea typeface="微软雅黑"/>
              </a:rPr>
              <a:t>14</a:t>
            </a:r>
            <a:endParaRPr lang="vi-VN" sz="2400" b="1" kern="0">
              <a:solidFill>
                <a:srgbClr val="FF0000"/>
              </a:solidFill>
              <a:latin typeface="Arial"/>
              <a:ea typeface="微软雅黑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196411" y="2458075"/>
            <a:ext cx="784383" cy="43654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412" tIns="45718" rIns="91412" bIns="45718" rtlCol="0" anchor="ctr"/>
          <a:lstStyle/>
          <a:p>
            <a:pPr algn="ctr" defTabSz="914082"/>
            <a:r>
              <a:rPr lang="en-US" sz="2400" b="1" kern="0">
                <a:solidFill>
                  <a:srgbClr val="FF0000"/>
                </a:solidFill>
                <a:latin typeface="Arial"/>
                <a:ea typeface="微软雅黑"/>
              </a:rPr>
              <a:t>17</a:t>
            </a:r>
            <a:endParaRPr lang="vi-VN" sz="2400" b="1" kern="0">
              <a:solidFill>
                <a:srgbClr val="FF0000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8182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24782" y="-278517"/>
            <a:ext cx="11294772" cy="2939828"/>
          </a:xfrm>
          <a:prstGeom prst="rect">
            <a:avLst/>
          </a:prstGeom>
          <a:noFill/>
        </p:spPr>
        <p:txBody>
          <a:bodyPr wrap="square" lIns="91738" tIns="45938" rIns="91738" bIns="45938" rtlCol="0">
            <a:spAutoFit/>
          </a:bodyPr>
          <a:lstStyle/>
          <a:p>
            <a:pPr algn="ctr" defTabSz="905357"/>
            <a:endParaRPr lang="en-US" sz="5300" b="1" dirty="0">
              <a:solidFill>
                <a:srgbClr val="7030A0"/>
              </a:solidFill>
              <a:latin typeface="VNI-Avo" pitchFamily="2" charset="0"/>
              <a:cs typeface="Arial"/>
              <a:sym typeface="Arial"/>
            </a:endParaRPr>
          </a:p>
          <a:p>
            <a:pPr algn="ctr" defTabSz="905357"/>
            <a:r>
              <a:rPr lang="en-US" sz="13200" b="1" dirty="0">
                <a:solidFill>
                  <a:srgbClr val="7030A0"/>
                </a:solidFill>
                <a:latin typeface="VNI-Avo" pitchFamily="2" charset="0"/>
                <a:cs typeface="Arial"/>
                <a:sym typeface="Arial"/>
              </a:rPr>
              <a:t>  </a:t>
            </a:r>
            <a:r>
              <a:rPr lang="en-US" sz="11100" b="1" dirty="0" smtClean="0">
                <a:solidFill>
                  <a:srgbClr val="7030A0"/>
                </a:solidFill>
                <a:latin typeface="VNI-Avo" pitchFamily="2" charset="0"/>
                <a:cs typeface="Arial"/>
                <a:sym typeface="Arial"/>
              </a:rPr>
              <a:t>CỦNG CỐ</a:t>
            </a:r>
            <a:endParaRPr lang="en-US" sz="11100" b="1" dirty="0">
              <a:solidFill>
                <a:srgbClr val="7030A0"/>
              </a:solidFill>
              <a:latin typeface="VNI-Avo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62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25399" y="-27972"/>
            <a:ext cx="12750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350529" y="5333296"/>
            <a:ext cx="1892787" cy="1160845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1"/>
              <a:ext cx="1143000" cy="68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0" b="99304" l="52716" r="97923">
                        <a14:foregroundMark x1="92652" y1="58609" x2="94089" y2="6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48672" b="2656"/>
          <a:stretch/>
        </p:blipFill>
        <p:spPr bwMode="auto">
          <a:xfrm>
            <a:off x="9448801" y="5615337"/>
            <a:ext cx="1618427" cy="115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0435" l="50639" r="98562">
                        <a14:foregroundMark x1="92652" y1="9043" x2="92652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403"/>
          <a:stretch/>
        </p:blipFill>
        <p:spPr bwMode="auto">
          <a:xfrm>
            <a:off x="6829039" y="5231681"/>
            <a:ext cx="1956800" cy="1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293769" y="5615321"/>
            <a:ext cx="1802235" cy="1187803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3" y="5595924"/>
              <a:ext cx="1143000" cy="7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818005" y="1664588"/>
            <a:ext cx="2235199" cy="2061952"/>
            <a:chOff x="-2315375" y="567247"/>
            <a:chExt cx="2582947" cy="3362221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386851" y="2932317"/>
              <a:ext cx="701422" cy="9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4866974" y="1635077"/>
            <a:ext cx="22351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5975993" y="1464132"/>
            <a:ext cx="22351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7124034" y="1589505"/>
            <a:ext cx="22351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8385234" y="1692051"/>
            <a:ext cx="22351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2386321" y="1640373"/>
            <a:ext cx="22351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99" y="4933171"/>
            <a:ext cx="1682984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12" tIns="45718" rIns="91412" bIns="4571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XẺNG CHO THÙNG</a:t>
            </a:r>
          </a:p>
        </p:txBody>
      </p:sp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165600" y="495299"/>
            <a:ext cx="812800" cy="609600"/>
          </a:xfrm>
          <a:prstGeom prst="rect">
            <a:avLst/>
          </a:prstGeom>
        </p:spPr>
      </p:pic>
      <p:pic>
        <p:nvPicPr>
          <p:cNvPr id="37" name="Picture 3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952" y="3988811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7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25399" y="-27972"/>
            <a:ext cx="12750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350529" y="5126257"/>
            <a:ext cx="2158096" cy="1367883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0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10,....12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448800" y="5391971"/>
            <a:ext cx="1930400" cy="1381992"/>
            <a:chOff x="7315200" y="5255941"/>
            <a:chExt cx="1447800" cy="13819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00" b="99304" l="52716" r="97923">
                          <a14:foregroundMark x1="92652" y1="58609" x2="94089" y2="63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5" t="48672" b="2656"/>
            <a:stretch/>
          </p:blipFill>
          <p:spPr bwMode="auto">
            <a:xfrm>
              <a:off x="7315200" y="5255941"/>
              <a:ext cx="1447800" cy="138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467600" y="5485300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20,...,18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29058" y="4933171"/>
            <a:ext cx="2070231" cy="1567168"/>
            <a:chOff x="4872084" y="5166719"/>
            <a:chExt cx="1552673" cy="156716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0435" l="50639" r="98562">
                          <a14:foregroundMark x1="92652" y1="9043" x2="92652" y2="13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49403"/>
            <a:stretch/>
          </p:blipFill>
          <p:spPr bwMode="auto">
            <a:xfrm>
              <a:off x="4872084" y="5166719"/>
              <a:ext cx="1552673" cy="144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174064" y="5625892"/>
              <a:ext cx="1143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9 ....15</a:t>
              </a:r>
            </a:p>
            <a:p>
              <a:pPr defTabSz="914082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(&lt; &gt; =)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93786" y="5314781"/>
            <a:ext cx="2061529" cy="1488339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2" y="5595924"/>
              <a:ext cx="1344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hai mươi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818005" y="1664593"/>
            <a:ext cx="2235199" cy="2096759"/>
            <a:chOff x="-2315375" y="567247"/>
            <a:chExt cx="2582947" cy="3418978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547088" y="2932317"/>
              <a:ext cx="861659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866974" y="1635077"/>
            <a:ext cx="2235199" cy="2120975"/>
            <a:chOff x="-2315375" y="567247"/>
            <a:chExt cx="2582947" cy="3458464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-1421917" y="2971803"/>
              <a:ext cx="796030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975993" y="1464137"/>
            <a:ext cx="2235199" cy="2125343"/>
            <a:chOff x="-2288603" y="560126"/>
            <a:chExt cx="2582947" cy="3465583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288603" y="560126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-1337742" y="2971802"/>
              <a:ext cx="863770" cy="10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&lt;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124034" y="1589506"/>
            <a:ext cx="2235199" cy="2113884"/>
            <a:chOff x="-2315375" y="567247"/>
            <a:chExt cx="2582947" cy="3446902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471735" y="2960241"/>
              <a:ext cx="94024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385234" y="1692053"/>
            <a:ext cx="2235199" cy="2120975"/>
            <a:chOff x="-2315375" y="567247"/>
            <a:chExt cx="2582947" cy="3458464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-1571562" y="2971803"/>
              <a:ext cx="1095317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86321" y="1640391"/>
            <a:ext cx="2235199" cy="2120975"/>
            <a:chOff x="-2315375" y="567247"/>
            <a:chExt cx="2582947" cy="3458462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-1442262" y="2971802"/>
              <a:ext cx="743337" cy="10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82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587531" y="4131995"/>
            <a:ext cx="812800" cy="609600"/>
          </a:xfrm>
          <a:prstGeom prst="rect">
            <a:avLst/>
          </a:prstGeom>
        </p:spPr>
      </p:pic>
      <p:pic>
        <p:nvPicPr>
          <p:cNvPr id="5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235200" y="867568"/>
            <a:ext cx="812800" cy="609600"/>
          </a:xfrm>
          <a:prstGeom prst="rect">
            <a:avLst/>
          </a:prstGeom>
        </p:spPr>
      </p:pic>
      <p:pic>
        <p:nvPicPr>
          <p:cNvPr id="5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612055" y="3299031"/>
            <a:ext cx="812800" cy="609600"/>
          </a:xfrm>
          <a:prstGeom prst="rect">
            <a:avLst/>
          </a:prstGeom>
        </p:spPr>
      </p:pic>
      <p:pic>
        <p:nvPicPr>
          <p:cNvPr id="6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888827" y="1038513"/>
            <a:ext cx="8128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6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54317" y="5421685"/>
            <a:ext cx="812800" cy="6096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99" y="4933171"/>
            <a:ext cx="1682984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032000" y="4327172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925 C -0.01024 0.00394 -0.00729 -0.00555 -0.0144 -0.0148 C -0.01614 -0.02081 -0.01684 -0.02914 -0.01961 -0.0333 C -0.02552 -0.04347 -0.03749 -0.05388 -0.04427 -0.06059 C -0.05711 -0.07261 -0.06927 -0.08742 -0.08333 -0.0932 C -0.0927 -0.108 -0.10591 -0.11309 -0.11719 -0.11748 C -0.12414 -0.12442 -0.13056 -0.12581 -0.13803 -0.12835 C -0.14705 -0.13413 -0.14341 -0.13136 -0.14966 -0.13598 C -0.21858 -0.13459 -0.27639 -0.12835 -0.34375 -0.12557 C -0.35261 -0.12372 -0.35973 -0.12095 -0.36841 -0.11748 C -0.37518 -0.11008 -0.38316 -0.10661 -0.39063 -0.10407 C -0.39757 -0.09667 -0.40382 -0.08626 -0.41146 -0.08233 C -0.41563 -0.07354 -0.42084 -0.0673 -0.42431 -0.05781 C -0.43369 -0.03307 -0.44289 -0.00416 -0.45053 0.02336 C -0.45452 0.03816 -0.45973 0.05065 -0.46355 0.06591 C -0.46858 0.08835 -0.46962 0.11402 -0.47518 0.13645 C -0.4783 0.16374 -0.48021 0.18987 -0.48021 0.21786 " pathEditMode="relative" rAng="0" ptsTypes="ffffffffffffffffA">
                                      <p:cBhvr>
                                        <p:cTn id="1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6864E-6 C 0.00608 0.00162 0.01129 0.00393 0.01684 0.00694 C 0.01997 0.00832 0.03108 0.01087 0.03143 0.0111 C 0.03577 0.01226 0.03941 0.01526 0.04358 0.01688 C 0.05851 0.02937 0.07518 0.03862 0.08716 0.05527 C 0.09063 0.06013 0.09497 0.0629 0.09809 0.06822 C 0.09983 0.07423 0.10209 0.07632 0.10521 0.08094 C 0.10903 0.08695 0.11233 0.09297 0.11511 0.09944 C 0.11719 0.11008 0.12101 0.12026 0.12362 0.1309 C 0.12414 0.17692 0.12587 0.20791 0.12587 0.24653 L 0.12848 0.23774 " pathEditMode="relative" rAng="0" ptsTypes="fffffffffAA">
                                      <p:cBhvr>
                                        <p:cTn id="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12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91489E-6 C 0.00382 -0.01041 0.00573 -0.01133 0.01285 -0.01364 C 0.01511 -0.01549 0.01719 -0.01711 0.01927 -0.0185 C 0.02153 -0.01989 0.02379 -0.01919 0.02604 -0.02058 C 0.04254 -0.03238 0.0217 -0.02451 0.04028 -0.0296 C 0.05 -0.03862 0.06215 -0.04209 0.07292 -0.04556 C 0.09479 -0.04533 0.11667 -0.04556 0.13837 -0.04348 C 0.14045 -0.04325 0.14167 -0.04001 0.14358 -0.03908 C 0.15504 -0.03168 0.16962 -0.02197 0.18142 -0.0185 C 0.19149 -0.01202 0.20191 -0.00393 0.21285 -1.91489E-6 C 0.22969 0.01758 0.24566 0.03608 0.26511 0.04325 C 0.27257 0.04972 0.28056 0.05412 0.28854 0.05712 C 0.29618 0.06614 0.3059 0.08071 0.31476 0.08673 C 0.3224 0.09182 0.32934 0.09598 0.33698 0.10268 C 0.34045 0.10569 0.34497 0.1043 0.34896 0.10708 C 0.35382 0.11101 0.35816 0.11679 0.3632 0.12095 C 0.36493 0.12558 0.36667 0.12997 0.3684 0.1346 C 0.37014 0.13946 0.37622 0.14385 0.37622 0.14408 C 0.38142 0.15564 0.38472 0.16975 0.39184 0.17785 C 0.39618 0.18872 0.40417 0.19843 0.41163 0.20329 C 0.41406 0.20514 0.41927 0.20768 0.41927 0.20791 C 0.42396 0.21323 0.4283 0.21392 0.43386 0.2167 C 0.4382 0.22202 0.44149 0.22364 0.44531 0.23058 C 0.4474 0.24006 0.45347 0.25324 0.45347 0.26272 L 0.45347 0.24653 " pathEditMode="relative" rAng="0" ptsTypes="fffffffffffffffffffffff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74" y="10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80944E-6 C 0.01753 -0.00741 0.03247 0.02242 0.04062 0.03884 C 0.0434 0.0444 0.04392 0.04856 0.04809 0.05226 C 0.05417 0.06798 0.05069 0.0622 0.05694 0.07099 C 0.06059 0.08371 0.05521 0.06683 0.06215 0.08094 C 0.06719 0.09088 0.05851 0.08163 0.06719 0.08949 C 0.07014 0.10591 0.07465 0.1221 0.07847 0.13829 C 0.08351 0.15933 0.07847 0.18223 0.07847 0.2042 " pathEditMode="relative" ptsTypes="fffffff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0"/>
          <a:stretch/>
        </p:blipFill>
        <p:spPr>
          <a:xfrm>
            <a:off x="-205714" y="0"/>
            <a:ext cx="1239774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7184" y="1764432"/>
            <a:ext cx="9131821" cy="3046911"/>
          </a:xfrm>
          <a:prstGeom prst="rect">
            <a:avLst/>
          </a:prstGeom>
          <a:noFill/>
        </p:spPr>
        <p:txBody>
          <a:bodyPr wrap="square" lIns="91302" tIns="45682" rIns="91302" bIns="4568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961"/>
            <a:r>
              <a:rPr lang="en-US" sz="9600" b="1" dirty="0" err="1" smtClean="0">
                <a:ln/>
                <a:solidFill>
                  <a:srgbClr val="FFFF00"/>
                </a:solidFill>
                <a:latin typeface="VNI-Avo" pitchFamily="2" charset="0"/>
              </a:rPr>
              <a:t>Chào</a:t>
            </a:r>
            <a:r>
              <a:rPr lang="en-US" sz="9600" b="1" dirty="0" smtClean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FF00"/>
                </a:solidFill>
                <a:latin typeface="VNI-Avo" pitchFamily="2" charset="0"/>
              </a:rPr>
              <a:t>tạm</a:t>
            </a:r>
            <a:r>
              <a:rPr lang="en-US" sz="9600" b="1" dirty="0" smtClean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FF00"/>
                </a:solidFill>
                <a:latin typeface="VNI-Avo" pitchFamily="2" charset="0"/>
              </a:rPr>
              <a:t>biệt</a:t>
            </a:r>
            <a:r>
              <a:rPr lang="en-US" sz="9600" b="1" dirty="0" smtClean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FF00"/>
                </a:solidFill>
                <a:latin typeface="VNI-Avo" pitchFamily="2" charset="0"/>
              </a:rPr>
              <a:t>các</a:t>
            </a:r>
            <a:r>
              <a:rPr lang="en-US" sz="9600" b="1" dirty="0" smtClean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9600" b="1" dirty="0">
                <a:ln/>
                <a:solidFill>
                  <a:srgbClr val="FFFF00"/>
                </a:solidFill>
                <a:latin typeface="VNI-Avo" pitchFamily="2" charset="0"/>
              </a:rPr>
              <a:t>con</a:t>
            </a:r>
          </a:p>
        </p:txBody>
      </p:sp>
    </p:spTree>
    <p:extLst>
      <p:ext uri="{BB962C8B-B14F-4D97-AF65-F5344CB8AC3E}">
        <p14:creationId xmlns:p14="http://schemas.microsoft.com/office/powerpoint/2010/main" val="85999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3.33333E-6 L 2.2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" y="0"/>
            <a:ext cx="12192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4" y="2680275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3" y="23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4401" y="735989"/>
            <a:ext cx="27432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 hai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13627" y="5499709"/>
            <a:ext cx="1435111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2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10848292" y="4356695"/>
            <a:ext cx="1211277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dirty="0">
                <a:solidFill>
                  <a:prstClr val="white"/>
                </a:solidFill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65426" y="5532053"/>
            <a:ext cx="1435111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2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01334" y="5517992"/>
            <a:ext cx="1435111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2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753627" y="5532053"/>
            <a:ext cx="1435111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2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13</a:t>
              </a:r>
              <a:endPara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229" y="867883"/>
            <a:ext cx="5744029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32000" y="4311947"/>
            <a:ext cx="8128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27200" y="1644947"/>
            <a:ext cx="8128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62400" y="95914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3" y="23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4401" y="735989"/>
            <a:ext cx="27432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 sáu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53151" y="5453529"/>
            <a:ext cx="1435111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10848292" y="4356695"/>
            <a:ext cx="1211277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dirty="0">
                <a:solidFill>
                  <a:prstClr val="white"/>
                </a:solidFill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65426" y="5532053"/>
            <a:ext cx="1435111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01334" y="5517992"/>
            <a:ext cx="1435111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402887" y="5476617"/>
            <a:ext cx="1435111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229" y="867883"/>
            <a:ext cx="5744029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32000" y="4311947"/>
            <a:ext cx="8128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27200" y="1644947"/>
            <a:ext cx="8128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62400" y="95914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C -4.16667E-6 -0.10417 -4.16667E-6 -0.20787 -0.00156 -0.31158 C -0.00156 -0.31528 -0.00399 -0.31783 -0.00468 -0.32153 C -0.00989 -0.35857 -0.01093 -0.41528 -0.03159 -0.44236 C -0.03559 -0.46088 -0.03941 -0.47778 -0.04965 -0.49097 C -0.05434 -0.50324 -0.05781 -0.51227 -0.06441 -0.52269 C -0.07031 -0.54584 -0.08159 -0.56065 -0.09444 -0.57778 C -0.09722 -0.58033 -0.09757 -0.58472 -0.09947 -0.5875 C -0.10138 -0.59051 -0.10451 -0.5919 -0.10729 -0.59491 C -0.12725 -0.61875 -0.1085 -0.6007 -0.12517 -0.61551 C -0.13541 -0.6382 -0.14704 -0.63565 -0.15989 -0.65 C -0.16736 -0.65903 -0.17517 -0.66759 -0.18211 -0.67801 C -0.1842 -0.68033 -0.18802 -0.67963 -0.18923 -0.68125 C -0.19826 -0.68796 -0.20677 -0.69491 -0.21423 -0.70209 C -0.22204 -0.70741 -0.22777 -0.7169 -0.23489 -0.72292 C -0.2368 -0.72408 -0.23993 -0.72408 -0.2427 -0.72616 C -0.24774 -0.73009 -0.25156 -0.73611 -0.25711 -0.74005 C -0.26284 -0.74329 -0.26875 -0.74607 -0.27465 -0.75 C -0.27777 -0.75209 -0.27968 -0.75533 -0.28246 -0.75718 C -0.28941 -0.76019 -0.29566 -0.76111 -0.30225 -0.76412 C -0.31284 -0.76273 -0.32343 -0.76528 -0.33229 -0.76088 C -0.33732 -0.75718 -0.34045 -0.74746 -0.34253 -0.74005 C -0.34757 -0.71736 -0.35034 -0.69445 -0.36232 -0.67801 C -0.37552 -0.62685 -0.36632 -0.57778 -0.3651 -0.52269 C -0.36423 -0.46736 -0.36319 -0.41204 -0.36232 -0.35671 C -0.36163 -0.31597 -0.36111 -0.27639 -0.35954 -0.23565 C -0.3585 -0.19607 -0.36666 -0.19769 -0.35451 -0.19769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5" y="-3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3" y="23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4401" y="762000"/>
            <a:ext cx="27432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 mươi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52783" y="5532053"/>
            <a:ext cx="1435111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10848292" y="4356695"/>
            <a:ext cx="1211277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dirty="0">
                <a:solidFill>
                  <a:prstClr val="white"/>
                </a:solidFill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00195" y="5532053"/>
            <a:ext cx="1435111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735230" y="5517992"/>
            <a:ext cx="1435111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753627" y="5532053"/>
            <a:ext cx="1435111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229" y="867883"/>
            <a:ext cx="5744029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32000" y="4311947"/>
            <a:ext cx="8128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27200" y="1644947"/>
            <a:ext cx="8128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62400" y="95914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5463 C 0.00295 -0.1382 0.00295 -0.22176 0.00451 -0.3051 C 0.00451 -0.30811 0.00625 -0.31042 0.00677 -0.3132 C 0.01163 -0.34306 0.01285 -0.38866 0.03125 -0.41065 C 0.03403 -0.42547 0.03802 -0.43889 0.04687 -0.44954 C 0.05052 -0.4595 0.05399 -0.4669 0.06007 -0.475 C 0.06528 -0.49375 0.07535 -0.50556 0.08681 -0.51945 C 0.08871 -0.52153 0.08941 -0.525 0.09115 -0.52732 C 0.09323 -0.52987 0.09583 -0.53102 0.09774 -0.53334 C 0.11562 -0.55255 0.09878 -0.53797 0.11337 -0.54977 C 0.12309 -0.56806 0.13299 -0.56621 0.14462 -0.57755 C 0.15139 -0.58473 0.15816 -0.5919 0.16458 -0.6 C 0.16632 -0.60209 0.1691 -0.60139 0.17118 -0.60278 C 0.17865 -0.60811 0.18594 -0.61366 0.19323 -0.61945 C 0.19965 -0.62408 0.20486 -0.63149 0.21128 -0.63612 C 0.21319 -0.63727 0.2158 -0.63727 0.21771 -0.63889 C 0.22257 -0.64213 0.22621 -0.647 0.23108 -0.65 C 0.23611 -0.65301 0.24149 -0.6551 0.2467 -0.65811 C 0.24913 -0.65973 0.25087 -0.66274 0.2533 -0.66389 C 0.25903 -0.66644 0.26528 -0.66713 0.27101 -0.66945 C 0.28003 -0.66852 0.28958 -0.67084 0.29774 -0.66667 C 0.3026 -0.66413 0.30486 -0.65625 0.3066 -0.65 C 0.31146 -0.63218 0.31354 -0.61343 0.32448 -0.6 C 0.33576 -0.55903 0.3276 -0.51945 0.32674 -0.475 C 0.32587 -0.43056 0.32517 -0.38588 0.32448 -0.34144 C 0.32378 -0.3088 0.32326 -0.27663 0.32222 -0.24399 C 0.32101 -0.21227 0.32812 -0.21343 0.31771 -0.2134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3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3" y="23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4401" y="735989"/>
            <a:ext cx="27432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06871" y="5522797"/>
            <a:ext cx="1435111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4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4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65426" y="5532053"/>
            <a:ext cx="1435111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4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4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735230" y="5517992"/>
            <a:ext cx="1435111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4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4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753627" y="5532053"/>
            <a:ext cx="1435111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2"/>
              <a:r>
                <a:rPr lang="en-US" sz="4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endPara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229" y="867883"/>
            <a:ext cx="5744029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32000" y="4311947"/>
            <a:ext cx="8128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27200" y="1644947"/>
            <a:ext cx="8128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62400" y="95914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5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C -5.55556E-7 -0.09398 -5.55556E-7 -0.18773 0.00035 -0.28125 C 0.00035 -0.28472 0.00104 -0.28703 0.00122 -0.29028 C 0.0026 -0.32384 0.00295 -0.375 0.00851 -0.39953 C 0.00955 -0.4162 0.01059 -0.43148 0.01337 -0.44328 C 0.01458 -0.4544 0.01563 -0.4625 0.01736 -0.47199 C 0.01892 -0.49282 0.02205 -0.50625 0.02552 -0.52176 C 0.02622 -0.52407 0.02639 -0.52801 0.02691 -0.53055 C 0.02743 -0.53333 0.0283 -0.53449 0.02899 -0.53727 C 0.03438 -0.55879 0.02934 -0.54236 0.03385 -0.55578 C 0.03663 -0.57639 0.03976 -0.57407 0.04323 -0.58703 C 0.04531 -0.59514 0.0474 -0.60278 0.04931 -0.61227 C 0.04983 -0.61435 0.05087 -0.61366 0.05122 -0.61528 C 0.05365 -0.62129 0.0559 -0.62754 0.05799 -0.63403 C 0.06007 -0.63889 0.06163 -0.64745 0.06354 -0.65278 C 0.06406 -0.65393 0.06493 -0.65393 0.06563 -0.65578 C 0.06701 -0.65926 0.06806 -0.66481 0.06962 -0.66828 C 0.07118 -0.67129 0.07274 -0.67384 0.07431 -0.67731 C 0.07517 -0.67916 0.0757 -0.68217 0.07639 -0.68379 C 0.0783 -0.68657 0.08004 -0.68727 0.08177 -0.69004 C 0.08472 -0.68889 0.0875 -0.6912 0.08993 -0.68703 C 0.09132 -0.68379 0.09219 -0.675 0.09271 -0.66828 C 0.0941 -0.64791 0.09479 -0.62708 0.09809 -0.61227 C 0.10174 -0.56597 0.09913 -0.52176 0.09879 -0.47199 C 0.09861 -0.42199 0.09826 -0.37199 0.09809 -0.32199 C 0.09792 -0.28518 0.09774 -0.24953 0.0974 -0.21273 C 0.09705 -0.17708 0.09931 -0.17847 0.09601 -0.17847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-3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5" y="304822"/>
            <a:ext cx="443387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3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10730"/>
          <a:stretch/>
        </p:blipFill>
        <p:spPr bwMode="auto">
          <a:xfrm>
            <a:off x="0" y="23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00540" y="2068879"/>
            <a:ext cx="3199864" cy="1691652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 TÁM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488080" y="4768145"/>
            <a:ext cx="3660984" cy="1861467"/>
            <a:chOff x="414130" y="748946"/>
            <a:chExt cx="8229600" cy="5511446"/>
          </a:xfrm>
        </p:grpSpPr>
        <p:grpSp>
          <p:nvGrpSpPr>
            <p:cNvPr id="49" name="Group 4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55" name="Flowchart: Manual Operation 5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Trapezoid 5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65" name="Flowchart: Connector 6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Flowchart: Connector 6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5-Point Star 5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52" name="Straight Connector 5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-10440" y="2611197"/>
            <a:ext cx="3059839" cy="1562467"/>
            <a:chOff x="414130" y="748946"/>
            <a:chExt cx="8229600" cy="5511446"/>
          </a:xfrm>
        </p:grpSpPr>
        <p:grpSp>
          <p:nvGrpSpPr>
            <p:cNvPr id="69" name="Group 6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75" name="Flowchart: Manual Operation 7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rapezoid 7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85" name="Flowchart: Connector 8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4" name="Flowchart: Connector 8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5-Point Star 7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72" name="Straight Connector 7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Group 107"/>
          <p:cNvGrpSpPr/>
          <p:nvPr/>
        </p:nvGrpSpPr>
        <p:grpSpPr>
          <a:xfrm>
            <a:off x="8137093" y="4883957"/>
            <a:ext cx="3660984" cy="1861467"/>
            <a:chOff x="414130" y="748946"/>
            <a:chExt cx="8229600" cy="551144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15" name="Flowchart: Manual Operation 11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Trapezoid 11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25" name="Flowchart: Connector 12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Flowchart: Connector 12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5-Point Star 11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12" name="Straight Connector 11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Group 127"/>
          <p:cNvGrpSpPr/>
          <p:nvPr/>
        </p:nvGrpSpPr>
        <p:grpSpPr>
          <a:xfrm>
            <a:off x="8451019" y="2327845"/>
            <a:ext cx="3182935" cy="1668447"/>
            <a:chOff x="414130" y="748946"/>
            <a:chExt cx="8229600" cy="5511446"/>
          </a:xfrm>
        </p:grpSpPr>
        <p:grpSp>
          <p:nvGrpSpPr>
            <p:cNvPr id="129" name="Group 12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35" name="Flowchart: Manual Operation 13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Trapezoid 13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60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43" name="Group 14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45" name="Flowchart: Connector 14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06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4" name="Flowchart: Connector 14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5-Point Star 13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6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2" name="Straight Connector 13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10" tIns="45718" rIns="91410" bIns="4571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BIỂN SỐ CHO CON TÀU</a:t>
            </a:r>
          </a:p>
        </p:txBody>
      </p:sp>
      <p:pic>
        <p:nvPicPr>
          <p:cNvPr id="150" name="Picture 149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20" y="4266486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0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22336&quot;&gt;&lt;property id=&quot;20148&quot; value=&quot;5&quot;/&gt;&lt;property id=&quot;20300&quot; value=&quot;Slide 3&quot;/&gt;&lt;property id=&quot;20307&quot; value=&quot;381&quot;/&gt;&lt;/object&gt;&lt;object type=&quot;3&quot; unique_id=&quot;446629&quot;&gt;&lt;property id=&quot;20148&quot; value=&quot;5&quot;/&gt;&lt;property id=&quot;20300&quot; value=&quot;Slide 19&quot;/&gt;&lt;property id=&quot;20307&quot; value=&quot;406&quot;/&gt;&lt;/object&gt;&lt;object type=&quot;3&quot; unique_id=&quot;448289&quot;&gt;&lt;property id=&quot;20148&quot; value=&quot;5&quot;/&gt;&lt;property id=&quot;20300&quot; value=&quot;Slide 21&quot;/&gt;&lt;property id=&quot;20307&quot; value=&quot;420&quot;/&gt;&lt;/object&gt;&lt;object type=&quot;3&quot; unique_id=&quot;469191&quot;&gt;&lt;property id=&quot;20148&quot; value=&quot;5&quot;/&gt;&lt;property id=&quot;20300&quot; value=&quot;Slide 4 - &amp;quot;NÉM BÓNG RỔ&amp;quot;&quot;/&gt;&lt;property id=&quot;20307&quot; value=&quot;430&quot;/&gt;&lt;/object&gt;&lt;object type=&quot;3&quot; unique_id=&quot;469192&quot;&gt;&lt;property id=&quot;20148&quot; value=&quot;5&quot;/&gt;&lt;property id=&quot;20300&quot; value=&quot;Slide 5&quot;/&gt;&lt;property id=&quot;20307&quot; value=&quot;431&quot;/&gt;&lt;/object&gt;&lt;object type=&quot;3&quot; unique_id=&quot;469193&quot;&gt;&lt;property id=&quot;20148&quot; value=&quot;5&quot;/&gt;&lt;property id=&quot;20300&quot; value=&quot;Slide 6&quot;/&gt;&lt;property id=&quot;20307&quot; value=&quot;432&quot;/&gt;&lt;/object&gt;&lt;object type=&quot;3&quot; unique_id=&quot;469194&quot;&gt;&lt;property id=&quot;20148&quot; value=&quot;5&quot;/&gt;&lt;property id=&quot;20300&quot; value=&quot;Slide 7&quot;/&gt;&lt;property id=&quot;20307&quot; value=&quot;433&quot;/&gt;&lt;/object&gt;&lt;object type=&quot;3&quot; unique_id=&quot;469195&quot;&gt;&lt;property id=&quot;20148&quot; value=&quot;5&quot;/&gt;&lt;property id=&quot;20300&quot; value=&quot;Slide 8&quot;/&gt;&lt;property id=&quot;20307&quot; value=&quot;434&quot;/&gt;&lt;/object&gt;&lt;object type=&quot;3&quot; unique_id=&quot;469196&quot;&gt;&lt;property id=&quot;20148&quot; value=&quot;5&quot;/&gt;&lt;property id=&quot;20300&quot; value=&quot;Slide 9&quot;/&gt;&lt;property id=&quot;20307&quot; value=&quot;435&quot;/&gt;&lt;/object&gt;&lt;object type=&quot;3&quot; unique_id=&quot;469433&quot;&gt;&lt;property id=&quot;20148&quot; value=&quot;5&quot;/&gt;&lt;property id=&quot;20300&quot; value=&quot;Slide 20&quot;/&gt;&lt;property id=&quot;20307&quot; value=&quot;436&quot;/&gt;&lt;/object&gt;&lt;object type=&quot;3&quot; unique_id=&quot;469840&quot;&gt;&lt;property id=&quot;20148&quot; value=&quot;5&quot;/&gt;&lt;property id=&quot;20300&quot; value=&quot;Slide 26&quot;/&gt;&lt;property id=&quot;20307&quot; value=&quot;438&quot;/&gt;&lt;/object&gt;&lt;object type=&quot;3&quot; unique_id=&quot;469967&quot;&gt;&lt;property id=&quot;20148&quot; value=&quot;5&quot;/&gt;&lt;property id=&quot;20300&quot; value=&quot;Slide 27&quot;/&gt;&lt;property id=&quot;20307&quot; value=&quot;439&quot;/&gt;&lt;/object&gt;&lt;object type=&quot;3&quot; unique_id=&quot;469968&quot;&gt;&lt;property id=&quot;20148&quot; value=&quot;5&quot;/&gt;&lt;property id=&quot;20300&quot; value=&quot;Slide 28&quot;/&gt;&lt;property id=&quot;20307&quot; value=&quot;440&quot;/&gt;&lt;/object&gt;&lt;object type=&quot;3&quot; unique_id=&quot;470024&quot;&gt;&lt;property id=&quot;20148&quot; value=&quot;5&quot;/&gt;&lt;property id=&quot;20300&quot; value=&quot;Slide 25&quot;/&gt;&lt;property id=&quot;20307&quot; value=&quot;441&quot;/&gt;&lt;/object&gt;&lt;object type=&quot;3&quot; unique_id=&quot;476860&quot;&gt;&lt;property id=&quot;20148&quot; value=&quot;5&quot;/&gt;&lt;property id=&quot;20300&quot; value=&quot;Slide 1&quot;/&gt;&lt;property id=&quot;20307&quot; value=&quot;442&quot;/&gt;&lt;/object&gt;&lt;object type=&quot;3&quot; unique_id=&quot;476861&quot;&gt;&lt;property id=&quot;20148&quot; value=&quot;5&quot;/&gt;&lt;property id=&quot;20300&quot; value=&quot;Slide 2&quot;/&gt;&lt;property id=&quot;20307&quot; value=&quot;443&quot;/&gt;&lt;/object&gt;&lt;object type=&quot;3&quot; unique_id=&quot;476862&quot;&gt;&lt;property id=&quot;20148&quot; value=&quot;5&quot;/&gt;&lt;property id=&quot;20300&quot; value=&quot;Slide 10&quot;/&gt;&lt;property id=&quot;20307&quot; value=&quot;444&quot;/&gt;&lt;/object&gt;&lt;object type=&quot;3&quot; unique_id=&quot;476863&quot;&gt;&lt;property id=&quot;20148&quot; value=&quot;5&quot;/&gt;&lt;property id=&quot;20300&quot; value=&quot;Slide 11&quot;/&gt;&lt;property id=&quot;20307&quot; value=&quot;445&quot;/&gt;&lt;/object&gt;&lt;object type=&quot;3&quot; unique_id=&quot;476864&quot;&gt;&lt;property id=&quot;20148&quot; value=&quot;5&quot;/&gt;&lt;property id=&quot;20300&quot; value=&quot;Slide 12&quot;/&gt;&lt;property id=&quot;20307&quot; value=&quot;446&quot;/&gt;&lt;/object&gt;&lt;object type=&quot;3&quot; unique_id=&quot;476865&quot;&gt;&lt;property id=&quot;20148&quot; value=&quot;5&quot;/&gt;&lt;property id=&quot;20300&quot; value=&quot;Slide 13&quot;/&gt;&lt;property id=&quot;20307&quot; value=&quot;447&quot;/&gt;&lt;/object&gt;&lt;object type=&quot;3&quot; unique_id=&quot;476866&quot;&gt;&lt;property id=&quot;20148&quot; value=&quot;5&quot;/&gt;&lt;property id=&quot;20300&quot; value=&quot;Slide 14&quot;/&gt;&lt;property id=&quot;20307&quot; value=&quot;448&quot;/&gt;&lt;/object&gt;&lt;object type=&quot;3&quot; unique_id=&quot;476867&quot;&gt;&lt;property id=&quot;20148&quot; value=&quot;5&quot;/&gt;&lt;property id=&quot;20300&quot; value=&quot;Slide 15&quot;/&gt;&lt;property id=&quot;20307&quot; value=&quot;449&quot;/&gt;&lt;/object&gt;&lt;object type=&quot;3&quot; unique_id=&quot;476868&quot;&gt;&lt;property id=&quot;20148&quot; value=&quot;5&quot;/&gt;&lt;property id=&quot;20300&quot; value=&quot;Slide 16&quot;/&gt;&lt;property id=&quot;20307&quot; value=&quot;450&quot;/&gt;&lt;/object&gt;&lt;object type=&quot;3&quot; unique_id=&quot;476869&quot;&gt;&lt;property id=&quot;20148&quot; value=&quot;5&quot;/&gt;&lt;property id=&quot;20300&quot; value=&quot;Slide 17&quot;/&gt;&lt;property id=&quot;20307&quot; value=&quot;451&quot;/&gt;&lt;/object&gt;&lt;object type=&quot;3&quot; unique_id=&quot;476870&quot;&gt;&lt;property id=&quot;20148&quot; value=&quot;5&quot;/&gt;&lt;property id=&quot;20300&quot; value=&quot;Slide 18&quot;/&gt;&lt;property id=&quot;20307&quot; value=&quot;452&quot;/&gt;&lt;/object&gt;&lt;object type=&quot;3&quot; unique_id=&quot;477047&quot;&gt;&lt;property id=&quot;20148&quot; value=&quot;5&quot;/&gt;&lt;property id=&quot;20300&quot; value=&quot;Slide 22&quot;/&gt;&lt;property id=&quot;20307&quot; value=&quot;453&quot;/&gt;&lt;/object&gt;&lt;object type=&quot;3&quot; unique_id=&quot;477318&quot;&gt;&lt;property id=&quot;20148&quot; value=&quot;5&quot;/&gt;&lt;property id=&quot;20300&quot; value=&quot;Slide 23&quot;/&gt;&lt;property id=&quot;20307&quot; value=&quot;455&quot;/&gt;&lt;/object&gt;&lt;object type=&quot;3&quot; unique_id=&quot;477319&quot;&gt;&lt;property id=&quot;20148&quot; value=&quot;5&quot;/&gt;&lt;property id=&quot;20300&quot; value=&quot;Slide 24&quot;/&gt;&lt;property id=&quot;20307&quot; value=&quot;454&quot;/&gt;&lt;/object&gt;&lt;object type=&quot;3&quot; unique_id=&quot;477495&quot;&gt;&lt;property id=&quot;20148&quot; value=&quot;5&quot;/&gt;&lt;property id=&quot;20300&quot; value=&quot;Slide 29&quot;/&gt;&lt;property id=&quot;20307&quot; value=&quot;456&quot;/&gt;&lt;/object&gt;&lt;object type=&quot;3&quot; unique_id=&quot;477496&quot;&gt;&lt;property id=&quot;20148&quot; value=&quot;5&quot;/&gt;&lt;property id=&quot;20300&quot; value=&quot;Slide 30&quot;/&gt;&lt;property id=&quot;20307&quot; value=&quot;457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269</Words>
  <Application>Microsoft Office PowerPoint</Application>
  <PresentationFormat>Widescreen</PresentationFormat>
  <Paragraphs>121</Paragraphs>
  <Slides>28</Slides>
  <Notes>1</Notes>
  <HiddenSlides>0</HiddenSlides>
  <MMClips>42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微软雅黑</vt:lpstr>
      <vt:lpstr>宋体</vt:lpstr>
      <vt:lpstr>A3.OpenSansBold-San</vt:lpstr>
      <vt:lpstr>A3.OpenSans-San</vt:lpstr>
      <vt:lpstr>Arial</vt:lpstr>
      <vt:lpstr>Calibri</vt:lpstr>
      <vt:lpstr>Calibri Light</vt:lpstr>
      <vt:lpstr>Gill Sans</vt:lpstr>
      <vt:lpstr>Times New Roman</vt:lpstr>
      <vt:lpstr>VNI-Avo</vt:lpstr>
      <vt:lpstr>叶根友行书繁</vt:lpstr>
      <vt:lpstr>等线</vt:lpstr>
      <vt:lpstr>4_Office Theme</vt:lpstr>
      <vt:lpstr>1_Office 主题​​</vt:lpstr>
      <vt:lpstr>1_Office Theme</vt:lpstr>
      <vt:lpstr>12_Office Theme</vt:lpstr>
      <vt:lpstr>Office Theme</vt:lpstr>
      <vt:lpstr>2_Office Theme</vt:lpstr>
      <vt:lpstr>3_Office 主题</vt:lpstr>
      <vt:lpstr>3_Office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Le Tien Duat</cp:lastModifiedBy>
  <cp:revision>455</cp:revision>
  <dcterms:created xsi:type="dcterms:W3CDTF">2020-10-14T03:32:31Z</dcterms:created>
  <dcterms:modified xsi:type="dcterms:W3CDTF">2025-01-17T02:46:29Z</dcterms:modified>
</cp:coreProperties>
</file>