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5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90" r:id="rId2"/>
    <p:sldMasterId id="2147484103" r:id="rId3"/>
    <p:sldMasterId id="2147484127" r:id="rId4"/>
    <p:sldMasterId id="2147484139" r:id="rId5"/>
    <p:sldMasterId id="2147484151" r:id="rId6"/>
    <p:sldMasterId id="2147484163" r:id="rId7"/>
    <p:sldMasterId id="2147484176" r:id="rId8"/>
    <p:sldMasterId id="2147484188" r:id="rId9"/>
  </p:sldMasterIdLst>
  <p:notesMasterIdLst>
    <p:notesMasterId r:id="rId35"/>
  </p:notesMasterIdLst>
  <p:sldIdLst>
    <p:sldId id="380" r:id="rId10"/>
    <p:sldId id="38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05" r:id="rId20"/>
    <p:sldId id="406" r:id="rId21"/>
    <p:sldId id="420" r:id="rId22"/>
    <p:sldId id="421" r:id="rId23"/>
    <p:sldId id="422" r:id="rId24"/>
    <p:sldId id="424" r:id="rId25"/>
    <p:sldId id="425" r:id="rId26"/>
    <p:sldId id="423" r:id="rId27"/>
    <p:sldId id="426" r:id="rId28"/>
    <p:sldId id="427" r:id="rId29"/>
    <p:sldId id="428" r:id="rId30"/>
    <p:sldId id="429" r:id="rId31"/>
    <p:sldId id="430" r:id="rId32"/>
    <p:sldId id="431" r:id="rId33"/>
    <p:sldId id="432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9" d="100"/>
          <a:sy n="69" d="100"/>
        </p:scale>
        <p:origin x="12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57702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647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0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27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26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59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13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6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7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14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0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07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91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7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71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6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03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2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19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876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49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19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96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75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04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3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875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4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7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58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3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5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620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416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20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1664"/>
      </p:ext>
    </p:extLst>
  </p:cSld>
  <p:clrMapOvr>
    <a:masterClrMapping/>
  </p:clrMapOvr>
  <p:transition spd="med" advClick="0" advTm="0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2117"/>
      </p:ext>
    </p:extLst>
  </p:cSld>
  <p:clrMapOvr>
    <a:masterClrMapping/>
  </p:clrMapOvr>
  <p:transition spd="med" advClick="0" advTm="0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07897"/>
      </p:ext>
    </p:extLst>
  </p:cSld>
  <p:clrMapOvr>
    <a:masterClrMapping/>
  </p:clrMapOvr>
  <p:transition spd="med" advClick="0" advTm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66409"/>
      </p:ext>
    </p:extLst>
  </p:cSld>
  <p:clrMapOvr>
    <a:masterClrMapping/>
  </p:clrMapOvr>
  <p:transition spd="med" advClick="0" advTm="0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77661"/>
      </p:ext>
    </p:extLst>
  </p:cSld>
  <p:clrMapOvr>
    <a:masterClrMapping/>
  </p:clrMapOvr>
  <p:transition spd="med" advClick="0" advTm="0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8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1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altLang="zh-CN" sz="2700" dirty="0">
                <a:solidFill>
                  <a:srgbClr val="00B050"/>
                </a:solidFill>
              </a:rPr>
              <a:t>Click here to add a title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0533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14161"/>
      </p:ext>
    </p:extLst>
  </p:cSld>
  <p:clrMapOvr>
    <a:masterClrMapping/>
  </p:clrMapOvr>
  <p:transition spd="med" advClick="0" advTm="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42536"/>
      </p:ext>
    </p:extLst>
  </p:cSld>
  <p:clrMapOvr>
    <a:masterClrMapping/>
  </p:clrMapOvr>
  <p:transition spd="med" advClick="0" advTm="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69703"/>
      </p:ext>
    </p:extLst>
  </p:cSld>
  <p:clrMapOvr>
    <a:masterClrMapping/>
  </p:clrMapOvr>
  <p:transition spd="med" advClick="0" advTm="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6971"/>
      </p:ext>
    </p:extLst>
  </p:cSld>
  <p:clrMapOvr>
    <a:masterClrMapping/>
  </p:clrMapOvr>
  <p:transition spd="med" advClick="0" advTm="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52718"/>
      </p:ext>
    </p:extLst>
  </p:cSld>
  <p:clrMapOvr>
    <a:masterClrMapping/>
  </p:clrMapOvr>
  <p:transition spd="med" advClick="0" advTm="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036407"/>
      </p:ext>
    </p:extLst>
  </p:cSld>
  <p:clrMapOvr>
    <a:masterClrMapping/>
  </p:clrMapOvr>
  <p:transition spd="med" advClick="0" advTm="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41" y="1122363"/>
            <a:ext cx="103632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336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37" indent="0" algn="ctr">
              <a:buNone/>
              <a:defRPr sz="2000"/>
            </a:lvl2pPr>
            <a:lvl3pPr marL="912734" indent="0" algn="ctr">
              <a:buNone/>
              <a:defRPr sz="1900"/>
            </a:lvl3pPr>
            <a:lvl4pPr marL="1369098" indent="0" algn="ctr">
              <a:buNone/>
              <a:defRPr sz="1600"/>
            </a:lvl4pPr>
            <a:lvl5pPr marL="1825468" indent="0" algn="ctr">
              <a:buNone/>
              <a:defRPr sz="1600"/>
            </a:lvl5pPr>
            <a:lvl6pPr marL="2281831" indent="0" algn="ctr">
              <a:buNone/>
              <a:defRPr sz="1600"/>
            </a:lvl6pPr>
            <a:lvl7pPr marL="2738197" indent="0" algn="ctr">
              <a:buNone/>
              <a:defRPr sz="1600"/>
            </a:lvl7pPr>
            <a:lvl8pPr marL="3194550" indent="0" algn="ctr">
              <a:buNone/>
              <a:defRPr sz="1600"/>
            </a:lvl8pPr>
            <a:lvl9pPr marL="365091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92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8" y="17102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8" y="45899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84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3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91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96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2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37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37" y="2505075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69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03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515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374" y="98793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164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374" y="987933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37" indent="0">
              <a:buNone/>
              <a:defRPr sz="2800"/>
            </a:lvl2pPr>
            <a:lvl3pPr marL="912734" indent="0">
              <a:buNone/>
              <a:defRPr sz="2400"/>
            </a:lvl3pPr>
            <a:lvl4pPr marL="1369098" indent="0">
              <a:buNone/>
              <a:defRPr sz="2000"/>
            </a:lvl4pPr>
            <a:lvl5pPr marL="1825468" indent="0">
              <a:buNone/>
              <a:defRPr sz="2000"/>
            </a:lvl5pPr>
            <a:lvl6pPr marL="2281831" indent="0">
              <a:buNone/>
              <a:defRPr sz="2000"/>
            </a:lvl6pPr>
            <a:lvl7pPr marL="2738197" indent="0">
              <a:buNone/>
              <a:defRPr sz="2000"/>
            </a:lvl7pPr>
            <a:lvl8pPr marL="3194550" indent="0">
              <a:buNone/>
              <a:defRPr sz="2000"/>
            </a:lvl8pPr>
            <a:lvl9pPr marL="365091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387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126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021" y="365470"/>
            <a:ext cx="2628899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88" y="365470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5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4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959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703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40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091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340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146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152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69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0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0"/>
            <a:ext cx="386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0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286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8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defTabSz="914286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85" tIns="60942" rIns="121885" bIns="609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51C47864-3C2E-4D25-96EB-C4725E300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DA40AB69-C078-4C0D-8D62-401858628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2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iming>
    <p:tnLst>
      <p:par>
        <p:cTn id="1" dur="indefinite" restart="never" nodeType="tmRoot"/>
      </p:par>
    </p:tnLst>
  </p:timing>
  <p:txStyles>
    <p:titleStyle>
      <a:lvl1pPr algn="ctr" defTabSz="12188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47" indent="-457047" algn="l" defTabSz="12188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696" algn="l" defTabSz="12188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14" indent="-304696" algn="l" defTabSz="12188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0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ransition spd="med" advClick="0" advTm="0">
    <p:pull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9"/>
            <a:ext cx="10515600" cy="1325563"/>
          </a:xfrm>
          <a:prstGeom prst="rect">
            <a:avLst/>
          </a:prstGeom>
        </p:spPr>
        <p:txBody>
          <a:bodyPr vert="horz" lIns="91275" tIns="45659" rIns="91275" bIns="456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34"/>
            <a:ext cx="10515600" cy="4351339"/>
          </a:xfrm>
          <a:prstGeom prst="rect">
            <a:avLst/>
          </a:prstGeom>
        </p:spPr>
        <p:txBody>
          <a:bodyPr vert="horz" lIns="91275" tIns="45659" rIns="91275" bIns="4565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811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1/15/2025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793" y="6356811"/>
            <a:ext cx="4114799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4" y="6356811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20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91273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95" indent="-228195" algn="l" defTabSz="9127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91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633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18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7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4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16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34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9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6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31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9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5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1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png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media" Target="../media/media8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microsoft.com/office/2007/relationships/hdphoto" Target="../media/hdphoto5.wdp"/><Relationship Id="rId2" Type="http://schemas.openxmlformats.org/officeDocument/2006/relationships/audio" Target="../media/media7.mp3"/><Relationship Id="rId16" Type="http://schemas.openxmlformats.org/officeDocument/2006/relationships/image" Target="../media/image36.png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8.mp3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9828" y="1963817"/>
            <a:ext cx="6284845" cy="132343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dist"/>
            <a:r>
              <a:rPr lang="en-US" altLang="zh-CN" sz="4000" b="1">
                <a:solidFill>
                  <a:srgbClr val="FFFF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FF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49841" y="5221657"/>
            <a:ext cx="949387" cy="931931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24245" y="1259144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9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6" y="1602320"/>
            <a:ext cx="530493" cy="1204587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7" y="920783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638" y="4197271"/>
            <a:ext cx="2954279" cy="1902447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25" y="189491"/>
            <a:ext cx="3021983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6837469" y="504119"/>
            <a:ext cx="577447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24" y="4531785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7" y="2656685"/>
            <a:ext cx="1772499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9" y="2560564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1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ười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bảy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17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14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lăm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15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tám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06" y="2327831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19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4326509" y="3828788"/>
            <a:ext cx="3860800" cy="1964739"/>
            <a:chOff x="414130" y="748946"/>
            <a:chExt cx="8229600" cy="5511446"/>
          </a:xfrm>
        </p:grpSpPr>
        <p:grpSp>
          <p:nvGrpSpPr>
            <p:cNvPr id="152" name="Group 151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58" name="Flowchart: Manual Operation 157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9" name="Trapezoid 158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68" name="Flowchart: Connector 167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7" name="Flowchart: Connector 166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3" name="Group 152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5-Point Star 156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7" y="112640"/>
            <a:ext cx="3184256" cy="23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43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8" rIns="91430" bIns="45718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71" y="276716"/>
            <a:ext cx="11153044" cy="3658501"/>
          </a:xfrm>
          <a:prstGeom prst="rect">
            <a:avLst/>
          </a:prstGeom>
        </p:spPr>
      </p:pic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607221" y="671800"/>
            <a:ext cx="10977563" cy="6186205"/>
          </a:xfrm>
          <a:custGeom>
            <a:avLst/>
            <a:gdLst>
              <a:gd name="T0" fmla="*/ 5995 w 6021"/>
              <a:gd name="T1" fmla="*/ 2925 h 4063"/>
              <a:gd name="T2" fmla="*/ 5862 w 6021"/>
              <a:gd name="T3" fmla="*/ 2482 h 4063"/>
              <a:gd name="T4" fmla="*/ 5803 w 6021"/>
              <a:gd name="T5" fmla="*/ 2440 h 4063"/>
              <a:gd name="T6" fmla="*/ 5694 w 6021"/>
              <a:gd name="T7" fmla="*/ 2388 h 4063"/>
              <a:gd name="T8" fmla="*/ 5697 w 6021"/>
              <a:gd name="T9" fmla="*/ 2270 h 4063"/>
              <a:gd name="T10" fmla="*/ 5739 w 6021"/>
              <a:gd name="T11" fmla="*/ 2096 h 4063"/>
              <a:gd name="T12" fmla="*/ 5441 w 6021"/>
              <a:gd name="T13" fmla="*/ 1401 h 4063"/>
              <a:gd name="T14" fmla="*/ 5210 w 6021"/>
              <a:gd name="T15" fmla="*/ 1227 h 4063"/>
              <a:gd name="T16" fmla="*/ 4985 w 6021"/>
              <a:gd name="T17" fmla="*/ 1176 h 4063"/>
              <a:gd name="T18" fmla="*/ 4694 w 6021"/>
              <a:gd name="T19" fmla="*/ 432 h 4063"/>
              <a:gd name="T20" fmla="*/ 4607 w 6021"/>
              <a:gd name="T21" fmla="*/ 409 h 4063"/>
              <a:gd name="T22" fmla="*/ 4412 w 6021"/>
              <a:gd name="T23" fmla="*/ 380 h 4063"/>
              <a:gd name="T24" fmla="*/ 4266 w 6021"/>
              <a:gd name="T25" fmla="*/ 597 h 4063"/>
              <a:gd name="T26" fmla="*/ 3401 w 6021"/>
              <a:gd name="T27" fmla="*/ 410 h 4063"/>
              <a:gd name="T28" fmla="*/ 2404 w 6021"/>
              <a:gd name="T29" fmla="*/ 18 h 4063"/>
              <a:gd name="T30" fmla="*/ 2024 w 6021"/>
              <a:gd name="T31" fmla="*/ 25 h 4063"/>
              <a:gd name="T32" fmla="*/ 1906 w 6021"/>
              <a:gd name="T33" fmla="*/ 301 h 4063"/>
              <a:gd name="T34" fmla="*/ 1698 w 6021"/>
              <a:gd name="T35" fmla="*/ 629 h 4063"/>
              <a:gd name="T36" fmla="*/ 1686 w 6021"/>
              <a:gd name="T37" fmla="*/ 636 h 4063"/>
              <a:gd name="T38" fmla="*/ 1612 w 6021"/>
              <a:gd name="T39" fmla="*/ 672 h 4063"/>
              <a:gd name="T40" fmla="*/ 1614 w 6021"/>
              <a:gd name="T41" fmla="*/ 800 h 4063"/>
              <a:gd name="T42" fmla="*/ 1371 w 6021"/>
              <a:gd name="T43" fmla="*/ 1075 h 4063"/>
              <a:gd name="T44" fmla="*/ 1228 w 6021"/>
              <a:gd name="T45" fmla="*/ 1029 h 4063"/>
              <a:gd name="T46" fmla="*/ 827 w 6021"/>
              <a:gd name="T47" fmla="*/ 1038 h 4063"/>
              <a:gd name="T48" fmla="*/ 765 w 6021"/>
              <a:gd name="T49" fmla="*/ 1090 h 4063"/>
              <a:gd name="T50" fmla="*/ 478 w 6021"/>
              <a:gd name="T51" fmla="*/ 1520 h 4063"/>
              <a:gd name="T52" fmla="*/ 453 w 6021"/>
              <a:gd name="T53" fmla="*/ 1633 h 4063"/>
              <a:gd name="T54" fmla="*/ 347 w 6021"/>
              <a:gd name="T55" fmla="*/ 1918 h 4063"/>
              <a:gd name="T56" fmla="*/ 114 w 6021"/>
              <a:gd name="T57" fmla="*/ 2236 h 4063"/>
              <a:gd name="T58" fmla="*/ 391 w 6021"/>
              <a:gd name="T59" fmla="*/ 2098 h 4063"/>
              <a:gd name="T60" fmla="*/ 334 w 6021"/>
              <a:gd name="T61" fmla="*/ 2415 h 4063"/>
              <a:gd name="T62" fmla="*/ 206 w 6021"/>
              <a:gd name="T63" fmla="*/ 2560 h 4063"/>
              <a:gd name="T64" fmla="*/ 52 w 6021"/>
              <a:gd name="T65" fmla="*/ 2947 h 4063"/>
              <a:gd name="T66" fmla="*/ 335 w 6021"/>
              <a:gd name="T67" fmla="*/ 2624 h 4063"/>
              <a:gd name="T68" fmla="*/ 381 w 6021"/>
              <a:gd name="T69" fmla="*/ 2630 h 4063"/>
              <a:gd name="T70" fmla="*/ 75 w 6021"/>
              <a:gd name="T71" fmla="*/ 2952 h 4063"/>
              <a:gd name="T72" fmla="*/ 173 w 6021"/>
              <a:gd name="T73" fmla="*/ 3255 h 4063"/>
              <a:gd name="T74" fmla="*/ 767 w 6021"/>
              <a:gd name="T75" fmla="*/ 3517 h 4063"/>
              <a:gd name="T76" fmla="*/ 1241 w 6021"/>
              <a:gd name="T77" fmla="*/ 3658 h 4063"/>
              <a:gd name="T78" fmla="*/ 1880 w 6021"/>
              <a:gd name="T79" fmla="*/ 3639 h 4063"/>
              <a:gd name="T80" fmla="*/ 2151 w 6021"/>
              <a:gd name="T81" fmla="*/ 3612 h 4063"/>
              <a:gd name="T82" fmla="*/ 1960 w 6021"/>
              <a:gd name="T83" fmla="*/ 3737 h 4063"/>
              <a:gd name="T84" fmla="*/ 1707 w 6021"/>
              <a:gd name="T85" fmla="*/ 3856 h 4063"/>
              <a:gd name="T86" fmla="*/ 1962 w 6021"/>
              <a:gd name="T87" fmla="*/ 3862 h 4063"/>
              <a:gd name="T88" fmla="*/ 1850 w 6021"/>
              <a:gd name="T89" fmla="*/ 3986 h 4063"/>
              <a:gd name="T90" fmla="*/ 1776 w 6021"/>
              <a:gd name="T91" fmla="*/ 4033 h 4063"/>
              <a:gd name="T92" fmla="*/ 1783 w 6021"/>
              <a:gd name="T93" fmla="*/ 4042 h 4063"/>
              <a:gd name="T94" fmla="*/ 1915 w 6021"/>
              <a:gd name="T95" fmla="*/ 3985 h 4063"/>
              <a:gd name="T96" fmla="*/ 2575 w 6021"/>
              <a:gd name="T97" fmla="*/ 4050 h 4063"/>
              <a:gd name="T98" fmla="*/ 3129 w 6021"/>
              <a:gd name="T99" fmla="*/ 4040 h 4063"/>
              <a:gd name="T100" fmla="*/ 3447 w 6021"/>
              <a:gd name="T101" fmla="*/ 4014 h 4063"/>
              <a:gd name="T102" fmla="*/ 3813 w 6021"/>
              <a:gd name="T103" fmla="*/ 3920 h 4063"/>
              <a:gd name="T104" fmla="*/ 4005 w 6021"/>
              <a:gd name="T105" fmla="*/ 3888 h 4063"/>
              <a:gd name="T106" fmla="*/ 4143 w 6021"/>
              <a:gd name="T107" fmla="*/ 3887 h 4063"/>
              <a:gd name="T108" fmla="*/ 5112 w 6021"/>
              <a:gd name="T109" fmla="*/ 3874 h 4063"/>
              <a:gd name="T110" fmla="*/ 5121 w 6021"/>
              <a:gd name="T111" fmla="*/ 3504 h 4063"/>
              <a:gd name="T112" fmla="*/ 5211 w 6021"/>
              <a:gd name="T113" fmla="*/ 3552 h 4063"/>
              <a:gd name="T114" fmla="*/ 5583 w 6021"/>
              <a:gd name="T115" fmla="*/ 3427 h 4063"/>
              <a:gd name="T116" fmla="*/ 5859 w 6021"/>
              <a:gd name="T117" fmla="*/ 3023 h 4063"/>
              <a:gd name="T118" fmla="*/ 5865 w 6021"/>
              <a:gd name="T119" fmla="*/ 3119 h 4063"/>
              <a:gd name="T120" fmla="*/ 5991 w 6021"/>
              <a:gd name="T121" fmla="*/ 3141 h 4063"/>
              <a:gd name="T122" fmla="*/ 5038 w 6021"/>
              <a:gd name="T123" fmla="*/ 1208 h 4063"/>
              <a:gd name="T124" fmla="*/ 4341 w 6021"/>
              <a:gd name="T125" fmla="*/ 710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21" h="4063">
                <a:moveTo>
                  <a:pt x="6021" y="3021"/>
                </a:moveTo>
                <a:cubicBezTo>
                  <a:pt x="6021" y="3016"/>
                  <a:pt x="6020" y="3011"/>
                  <a:pt x="6019" y="3007"/>
                </a:cubicBezTo>
                <a:cubicBezTo>
                  <a:pt x="6019" y="3003"/>
                  <a:pt x="6018" y="2999"/>
                  <a:pt x="6017" y="2994"/>
                </a:cubicBezTo>
                <a:cubicBezTo>
                  <a:pt x="6016" y="2987"/>
                  <a:pt x="6015" y="2980"/>
                  <a:pt x="6013" y="2973"/>
                </a:cubicBezTo>
                <a:cubicBezTo>
                  <a:pt x="6011" y="2967"/>
                  <a:pt x="6011" y="2967"/>
                  <a:pt x="6011" y="2967"/>
                </a:cubicBezTo>
                <a:cubicBezTo>
                  <a:pt x="6010" y="2965"/>
                  <a:pt x="6010" y="2965"/>
                  <a:pt x="6010" y="2965"/>
                </a:cubicBezTo>
                <a:cubicBezTo>
                  <a:pt x="6009" y="2963"/>
                  <a:pt x="6009" y="2963"/>
                  <a:pt x="6009" y="2963"/>
                </a:cubicBezTo>
                <a:cubicBezTo>
                  <a:pt x="6009" y="2960"/>
                  <a:pt x="6008" y="2957"/>
                  <a:pt x="6007" y="2955"/>
                </a:cubicBezTo>
                <a:cubicBezTo>
                  <a:pt x="6005" y="2949"/>
                  <a:pt x="6003" y="2943"/>
                  <a:pt x="6001" y="2938"/>
                </a:cubicBezTo>
                <a:cubicBezTo>
                  <a:pt x="6000" y="2936"/>
                  <a:pt x="6000" y="2935"/>
                  <a:pt x="5999" y="2934"/>
                </a:cubicBezTo>
                <a:cubicBezTo>
                  <a:pt x="5998" y="2931"/>
                  <a:pt x="5998" y="2931"/>
                  <a:pt x="5998" y="2931"/>
                </a:cubicBezTo>
                <a:cubicBezTo>
                  <a:pt x="5995" y="2925"/>
                  <a:pt x="5995" y="2925"/>
                  <a:pt x="5995" y="2925"/>
                </a:cubicBezTo>
                <a:cubicBezTo>
                  <a:pt x="5994" y="2920"/>
                  <a:pt x="5991" y="2916"/>
                  <a:pt x="5990" y="2912"/>
                </a:cubicBezTo>
                <a:cubicBezTo>
                  <a:pt x="5988" y="2908"/>
                  <a:pt x="5986" y="2905"/>
                  <a:pt x="5985" y="2901"/>
                </a:cubicBezTo>
                <a:cubicBezTo>
                  <a:pt x="5982" y="2896"/>
                  <a:pt x="5982" y="2896"/>
                  <a:pt x="5982" y="2896"/>
                </a:cubicBezTo>
                <a:cubicBezTo>
                  <a:pt x="5980" y="2893"/>
                  <a:pt x="5980" y="2893"/>
                  <a:pt x="5980" y="2893"/>
                </a:cubicBezTo>
                <a:cubicBezTo>
                  <a:pt x="5979" y="2891"/>
                  <a:pt x="5979" y="2891"/>
                  <a:pt x="5979" y="2891"/>
                </a:cubicBezTo>
                <a:cubicBezTo>
                  <a:pt x="5978" y="2888"/>
                  <a:pt x="5976" y="2885"/>
                  <a:pt x="5974" y="2882"/>
                </a:cubicBezTo>
                <a:cubicBezTo>
                  <a:pt x="5971" y="2875"/>
                  <a:pt x="5968" y="2870"/>
                  <a:pt x="5965" y="2864"/>
                </a:cubicBezTo>
                <a:cubicBezTo>
                  <a:pt x="5952" y="2842"/>
                  <a:pt x="5940" y="2824"/>
                  <a:pt x="5922" y="2804"/>
                </a:cubicBezTo>
                <a:cubicBezTo>
                  <a:pt x="5901" y="2795"/>
                  <a:pt x="5901" y="2795"/>
                  <a:pt x="5901" y="2795"/>
                </a:cubicBezTo>
                <a:cubicBezTo>
                  <a:pt x="5898" y="2728"/>
                  <a:pt x="5886" y="2661"/>
                  <a:pt x="5872" y="2634"/>
                </a:cubicBezTo>
                <a:cubicBezTo>
                  <a:pt x="5859" y="2596"/>
                  <a:pt x="5901" y="2562"/>
                  <a:pt x="5919" y="2519"/>
                </a:cubicBezTo>
                <a:cubicBezTo>
                  <a:pt x="5888" y="2524"/>
                  <a:pt x="5893" y="2477"/>
                  <a:pt x="5862" y="2482"/>
                </a:cubicBezTo>
                <a:cubicBezTo>
                  <a:pt x="5865" y="2475"/>
                  <a:pt x="5849" y="2461"/>
                  <a:pt x="5828" y="2447"/>
                </a:cubicBezTo>
                <a:cubicBezTo>
                  <a:pt x="5825" y="2445"/>
                  <a:pt x="5822" y="2443"/>
                  <a:pt x="5819" y="2441"/>
                </a:cubicBezTo>
                <a:cubicBezTo>
                  <a:pt x="5817" y="2440"/>
                  <a:pt x="5819" y="2440"/>
                  <a:pt x="5819" y="2440"/>
                </a:cubicBezTo>
                <a:cubicBezTo>
                  <a:pt x="5820" y="2440"/>
                  <a:pt x="5820" y="2440"/>
                  <a:pt x="5820" y="2440"/>
                </a:cubicBezTo>
                <a:cubicBezTo>
                  <a:pt x="5822" y="2439"/>
                  <a:pt x="5823" y="2438"/>
                  <a:pt x="5825" y="2438"/>
                </a:cubicBezTo>
                <a:cubicBezTo>
                  <a:pt x="5825" y="2437"/>
                  <a:pt x="5824" y="2436"/>
                  <a:pt x="5824" y="2435"/>
                </a:cubicBezTo>
                <a:cubicBezTo>
                  <a:pt x="5824" y="2435"/>
                  <a:pt x="5823" y="2435"/>
                  <a:pt x="5823" y="2435"/>
                </a:cubicBezTo>
                <a:cubicBezTo>
                  <a:pt x="5823" y="2434"/>
                  <a:pt x="5823" y="2434"/>
                  <a:pt x="5823" y="2434"/>
                </a:cubicBezTo>
                <a:cubicBezTo>
                  <a:pt x="5822" y="2434"/>
                  <a:pt x="5822" y="2434"/>
                  <a:pt x="5822" y="2434"/>
                </a:cubicBezTo>
                <a:cubicBezTo>
                  <a:pt x="5822" y="2434"/>
                  <a:pt x="5819" y="2437"/>
                  <a:pt x="5814" y="2439"/>
                </a:cubicBezTo>
                <a:cubicBezTo>
                  <a:pt x="5813" y="2440"/>
                  <a:pt x="5812" y="2440"/>
                  <a:pt x="5811" y="2440"/>
                </a:cubicBezTo>
                <a:cubicBezTo>
                  <a:pt x="5808" y="2440"/>
                  <a:pt x="5806" y="2440"/>
                  <a:pt x="5803" y="2440"/>
                </a:cubicBezTo>
                <a:cubicBezTo>
                  <a:pt x="5798" y="2439"/>
                  <a:pt x="5792" y="2437"/>
                  <a:pt x="5786" y="2434"/>
                </a:cubicBezTo>
                <a:cubicBezTo>
                  <a:pt x="5777" y="2429"/>
                  <a:pt x="5769" y="2443"/>
                  <a:pt x="5762" y="2457"/>
                </a:cubicBezTo>
                <a:cubicBezTo>
                  <a:pt x="5769" y="2443"/>
                  <a:pt x="5769" y="2443"/>
                  <a:pt x="5777" y="2429"/>
                </a:cubicBezTo>
                <a:cubicBezTo>
                  <a:pt x="5774" y="2432"/>
                  <a:pt x="5772" y="2434"/>
                  <a:pt x="5769" y="2435"/>
                </a:cubicBezTo>
                <a:cubicBezTo>
                  <a:pt x="5766" y="2436"/>
                  <a:pt x="5763" y="2436"/>
                  <a:pt x="5760" y="2436"/>
                </a:cubicBezTo>
                <a:cubicBezTo>
                  <a:pt x="5755" y="2435"/>
                  <a:pt x="5750" y="2432"/>
                  <a:pt x="5746" y="2429"/>
                </a:cubicBezTo>
                <a:cubicBezTo>
                  <a:pt x="5736" y="2423"/>
                  <a:pt x="5728" y="2414"/>
                  <a:pt x="5718" y="2418"/>
                </a:cubicBezTo>
                <a:cubicBezTo>
                  <a:pt x="5725" y="2404"/>
                  <a:pt x="5725" y="2404"/>
                  <a:pt x="5733" y="2390"/>
                </a:cubicBezTo>
                <a:cubicBezTo>
                  <a:pt x="5730" y="2391"/>
                  <a:pt x="5728" y="2392"/>
                  <a:pt x="5725" y="2392"/>
                </a:cubicBezTo>
                <a:cubicBezTo>
                  <a:pt x="5722" y="2393"/>
                  <a:pt x="5719" y="2393"/>
                  <a:pt x="5717" y="2393"/>
                </a:cubicBezTo>
                <a:cubicBezTo>
                  <a:pt x="5711" y="2393"/>
                  <a:pt x="5706" y="2392"/>
                  <a:pt x="5701" y="2390"/>
                </a:cubicBezTo>
                <a:cubicBezTo>
                  <a:pt x="5699" y="2390"/>
                  <a:pt x="5696" y="2389"/>
                  <a:pt x="5694" y="2388"/>
                </a:cubicBezTo>
                <a:cubicBezTo>
                  <a:pt x="5692" y="2387"/>
                  <a:pt x="5689" y="2386"/>
                  <a:pt x="5687" y="2385"/>
                </a:cubicBezTo>
                <a:cubicBezTo>
                  <a:pt x="5682" y="2383"/>
                  <a:pt x="5677" y="2380"/>
                  <a:pt x="5672" y="2377"/>
                </a:cubicBezTo>
                <a:cubicBezTo>
                  <a:pt x="5662" y="2372"/>
                  <a:pt x="5652" y="2366"/>
                  <a:pt x="5642" y="2362"/>
                </a:cubicBezTo>
                <a:cubicBezTo>
                  <a:pt x="5633" y="2358"/>
                  <a:pt x="5623" y="2355"/>
                  <a:pt x="5612" y="2355"/>
                </a:cubicBezTo>
                <a:cubicBezTo>
                  <a:pt x="5619" y="2341"/>
                  <a:pt x="5619" y="2341"/>
                  <a:pt x="5625" y="2327"/>
                </a:cubicBezTo>
                <a:cubicBezTo>
                  <a:pt x="5622" y="2326"/>
                  <a:pt x="5620" y="2325"/>
                  <a:pt x="5618" y="2324"/>
                </a:cubicBezTo>
                <a:cubicBezTo>
                  <a:pt x="5616" y="2324"/>
                  <a:pt x="5615" y="2323"/>
                  <a:pt x="5613" y="2322"/>
                </a:cubicBezTo>
                <a:cubicBezTo>
                  <a:pt x="5610" y="2321"/>
                  <a:pt x="5607" y="2319"/>
                  <a:pt x="5605" y="2317"/>
                </a:cubicBezTo>
                <a:cubicBezTo>
                  <a:pt x="5604" y="2317"/>
                  <a:pt x="5604" y="2317"/>
                  <a:pt x="5604" y="2317"/>
                </a:cubicBezTo>
                <a:cubicBezTo>
                  <a:pt x="5628" y="2315"/>
                  <a:pt x="5648" y="2308"/>
                  <a:pt x="5664" y="2299"/>
                </a:cubicBezTo>
                <a:cubicBezTo>
                  <a:pt x="5673" y="2294"/>
                  <a:pt x="5681" y="2288"/>
                  <a:pt x="5687" y="2281"/>
                </a:cubicBezTo>
                <a:cubicBezTo>
                  <a:pt x="5691" y="2277"/>
                  <a:pt x="5694" y="2274"/>
                  <a:pt x="5697" y="2270"/>
                </a:cubicBezTo>
                <a:cubicBezTo>
                  <a:pt x="5698" y="2268"/>
                  <a:pt x="5698" y="2268"/>
                  <a:pt x="5698" y="2268"/>
                </a:cubicBezTo>
                <a:cubicBezTo>
                  <a:pt x="5703" y="2265"/>
                  <a:pt x="5703" y="2265"/>
                  <a:pt x="5703" y="2265"/>
                </a:cubicBezTo>
                <a:cubicBezTo>
                  <a:pt x="5713" y="2257"/>
                  <a:pt x="5713" y="2257"/>
                  <a:pt x="5713" y="2257"/>
                </a:cubicBezTo>
                <a:cubicBezTo>
                  <a:pt x="5721" y="2251"/>
                  <a:pt x="5728" y="2246"/>
                  <a:pt x="5736" y="2240"/>
                </a:cubicBezTo>
                <a:cubicBezTo>
                  <a:pt x="5743" y="2233"/>
                  <a:pt x="5750" y="2227"/>
                  <a:pt x="5758" y="2220"/>
                </a:cubicBezTo>
                <a:cubicBezTo>
                  <a:pt x="5761" y="2217"/>
                  <a:pt x="5765" y="2213"/>
                  <a:pt x="5768" y="2210"/>
                </a:cubicBezTo>
                <a:cubicBezTo>
                  <a:pt x="5773" y="2205"/>
                  <a:pt x="5773" y="2205"/>
                  <a:pt x="5773" y="2205"/>
                </a:cubicBezTo>
                <a:cubicBezTo>
                  <a:pt x="5776" y="2203"/>
                  <a:pt x="5776" y="2203"/>
                  <a:pt x="5776" y="2203"/>
                </a:cubicBezTo>
                <a:cubicBezTo>
                  <a:pt x="5777" y="2201"/>
                  <a:pt x="5777" y="2201"/>
                  <a:pt x="5777" y="2201"/>
                </a:cubicBezTo>
                <a:cubicBezTo>
                  <a:pt x="5778" y="2201"/>
                  <a:pt x="5778" y="2201"/>
                  <a:pt x="5778" y="2201"/>
                </a:cubicBezTo>
                <a:cubicBezTo>
                  <a:pt x="5782" y="2194"/>
                  <a:pt x="5784" y="2189"/>
                  <a:pt x="5786" y="2184"/>
                </a:cubicBezTo>
                <a:cubicBezTo>
                  <a:pt x="5789" y="2173"/>
                  <a:pt x="5761" y="2135"/>
                  <a:pt x="5739" y="2096"/>
                </a:cubicBezTo>
                <a:cubicBezTo>
                  <a:pt x="5716" y="2057"/>
                  <a:pt x="5697" y="2019"/>
                  <a:pt x="5697" y="2019"/>
                </a:cubicBezTo>
                <a:cubicBezTo>
                  <a:pt x="5690" y="2004"/>
                  <a:pt x="5680" y="1983"/>
                  <a:pt x="5669" y="1963"/>
                </a:cubicBezTo>
                <a:cubicBezTo>
                  <a:pt x="5658" y="1942"/>
                  <a:pt x="5647" y="1922"/>
                  <a:pt x="5636" y="1909"/>
                </a:cubicBezTo>
                <a:cubicBezTo>
                  <a:pt x="5628" y="1905"/>
                  <a:pt x="5617" y="1907"/>
                  <a:pt x="5604" y="1903"/>
                </a:cubicBezTo>
                <a:cubicBezTo>
                  <a:pt x="5591" y="1900"/>
                  <a:pt x="5573" y="1892"/>
                  <a:pt x="5554" y="1867"/>
                </a:cubicBezTo>
                <a:cubicBezTo>
                  <a:pt x="5545" y="1855"/>
                  <a:pt x="5552" y="1850"/>
                  <a:pt x="5558" y="1846"/>
                </a:cubicBezTo>
                <a:cubicBezTo>
                  <a:pt x="5540" y="1821"/>
                  <a:pt x="5518" y="1779"/>
                  <a:pt x="5503" y="1743"/>
                </a:cubicBezTo>
                <a:cubicBezTo>
                  <a:pt x="5488" y="1706"/>
                  <a:pt x="5480" y="1675"/>
                  <a:pt x="5485" y="1672"/>
                </a:cubicBezTo>
                <a:cubicBezTo>
                  <a:pt x="5481" y="1656"/>
                  <a:pt x="5481" y="1621"/>
                  <a:pt x="5485" y="1586"/>
                </a:cubicBezTo>
                <a:cubicBezTo>
                  <a:pt x="5489" y="1550"/>
                  <a:pt x="5497" y="1515"/>
                  <a:pt x="5497" y="1499"/>
                </a:cubicBezTo>
                <a:cubicBezTo>
                  <a:pt x="5500" y="1485"/>
                  <a:pt x="5491" y="1464"/>
                  <a:pt x="5474" y="1439"/>
                </a:cubicBezTo>
                <a:cubicBezTo>
                  <a:pt x="5466" y="1427"/>
                  <a:pt x="5454" y="1414"/>
                  <a:pt x="5441" y="1401"/>
                </a:cubicBezTo>
                <a:cubicBezTo>
                  <a:pt x="5428" y="1388"/>
                  <a:pt x="5414" y="1376"/>
                  <a:pt x="5398" y="1364"/>
                </a:cubicBezTo>
                <a:cubicBezTo>
                  <a:pt x="5403" y="1353"/>
                  <a:pt x="5382" y="1341"/>
                  <a:pt x="5361" y="1331"/>
                </a:cubicBezTo>
                <a:cubicBezTo>
                  <a:pt x="5361" y="1330"/>
                  <a:pt x="5355" y="1329"/>
                  <a:pt x="5346" y="1328"/>
                </a:cubicBezTo>
                <a:cubicBezTo>
                  <a:pt x="5328" y="1318"/>
                  <a:pt x="5309" y="1308"/>
                  <a:pt x="5291" y="1301"/>
                </a:cubicBezTo>
                <a:cubicBezTo>
                  <a:pt x="5260" y="1287"/>
                  <a:pt x="5230" y="1279"/>
                  <a:pt x="5208" y="1277"/>
                </a:cubicBezTo>
                <a:cubicBezTo>
                  <a:pt x="5208" y="1276"/>
                  <a:pt x="5208" y="1275"/>
                  <a:pt x="5208" y="1275"/>
                </a:cubicBezTo>
                <a:cubicBezTo>
                  <a:pt x="5208" y="1269"/>
                  <a:pt x="5208" y="1269"/>
                  <a:pt x="5208" y="1269"/>
                </a:cubicBezTo>
                <a:cubicBezTo>
                  <a:pt x="5208" y="1262"/>
                  <a:pt x="5208" y="1262"/>
                  <a:pt x="5208" y="1262"/>
                </a:cubicBezTo>
                <a:cubicBezTo>
                  <a:pt x="5208" y="1257"/>
                  <a:pt x="5209" y="1253"/>
                  <a:pt x="5209" y="1248"/>
                </a:cubicBezTo>
                <a:cubicBezTo>
                  <a:pt x="5210" y="1234"/>
                  <a:pt x="5210" y="1234"/>
                  <a:pt x="5210" y="1234"/>
                </a:cubicBezTo>
                <a:cubicBezTo>
                  <a:pt x="5210" y="1231"/>
                  <a:pt x="5210" y="1231"/>
                  <a:pt x="5210" y="1231"/>
                </a:cubicBezTo>
                <a:cubicBezTo>
                  <a:pt x="5210" y="1227"/>
                  <a:pt x="5210" y="1227"/>
                  <a:pt x="5210" y="1227"/>
                </a:cubicBezTo>
                <a:cubicBezTo>
                  <a:pt x="5210" y="1218"/>
                  <a:pt x="5210" y="1218"/>
                  <a:pt x="5210" y="1218"/>
                </a:cubicBezTo>
                <a:cubicBezTo>
                  <a:pt x="5210" y="1206"/>
                  <a:pt x="5209" y="1195"/>
                  <a:pt x="5208" y="1183"/>
                </a:cubicBezTo>
                <a:cubicBezTo>
                  <a:pt x="5207" y="1180"/>
                  <a:pt x="5207" y="1177"/>
                  <a:pt x="5206" y="1175"/>
                </a:cubicBezTo>
                <a:cubicBezTo>
                  <a:pt x="5206" y="1172"/>
                  <a:pt x="5205" y="1168"/>
                  <a:pt x="5204" y="1164"/>
                </a:cubicBezTo>
                <a:cubicBezTo>
                  <a:pt x="5202" y="1158"/>
                  <a:pt x="5200" y="1151"/>
                  <a:pt x="5197" y="1144"/>
                </a:cubicBezTo>
                <a:cubicBezTo>
                  <a:pt x="5192" y="1131"/>
                  <a:pt x="5185" y="1118"/>
                  <a:pt x="5175" y="1106"/>
                </a:cubicBezTo>
                <a:cubicBezTo>
                  <a:pt x="5166" y="1137"/>
                  <a:pt x="5138" y="1162"/>
                  <a:pt x="5158" y="1184"/>
                </a:cubicBezTo>
                <a:cubicBezTo>
                  <a:pt x="5153" y="1184"/>
                  <a:pt x="5146" y="1185"/>
                  <a:pt x="5140" y="1186"/>
                </a:cubicBezTo>
                <a:cubicBezTo>
                  <a:pt x="5137" y="1181"/>
                  <a:pt x="5135" y="1176"/>
                  <a:pt x="5132" y="1172"/>
                </a:cubicBezTo>
                <a:cubicBezTo>
                  <a:pt x="5119" y="1188"/>
                  <a:pt x="5101" y="1190"/>
                  <a:pt x="5085" y="1191"/>
                </a:cubicBezTo>
                <a:cubicBezTo>
                  <a:pt x="5073" y="1192"/>
                  <a:pt x="5062" y="1193"/>
                  <a:pt x="5053" y="1199"/>
                </a:cubicBezTo>
                <a:cubicBezTo>
                  <a:pt x="5031" y="1192"/>
                  <a:pt x="5008" y="1184"/>
                  <a:pt x="4985" y="1176"/>
                </a:cubicBezTo>
                <a:cubicBezTo>
                  <a:pt x="4975" y="1147"/>
                  <a:pt x="4963" y="1106"/>
                  <a:pt x="4953" y="1071"/>
                </a:cubicBezTo>
                <a:cubicBezTo>
                  <a:pt x="4943" y="1034"/>
                  <a:pt x="4935" y="1004"/>
                  <a:pt x="4937" y="1003"/>
                </a:cubicBezTo>
                <a:cubicBezTo>
                  <a:pt x="4933" y="988"/>
                  <a:pt x="4928" y="957"/>
                  <a:pt x="4920" y="926"/>
                </a:cubicBezTo>
                <a:cubicBezTo>
                  <a:pt x="4914" y="895"/>
                  <a:pt x="4906" y="865"/>
                  <a:pt x="4900" y="850"/>
                </a:cubicBezTo>
                <a:cubicBezTo>
                  <a:pt x="4896" y="827"/>
                  <a:pt x="4858" y="767"/>
                  <a:pt x="4824" y="706"/>
                </a:cubicBezTo>
                <a:cubicBezTo>
                  <a:pt x="4806" y="675"/>
                  <a:pt x="4788" y="645"/>
                  <a:pt x="4775" y="619"/>
                </a:cubicBezTo>
                <a:cubicBezTo>
                  <a:pt x="4762" y="593"/>
                  <a:pt x="4752" y="572"/>
                  <a:pt x="4747" y="561"/>
                </a:cubicBezTo>
                <a:cubicBezTo>
                  <a:pt x="4741" y="547"/>
                  <a:pt x="4734" y="529"/>
                  <a:pt x="4726" y="509"/>
                </a:cubicBezTo>
                <a:cubicBezTo>
                  <a:pt x="4718" y="489"/>
                  <a:pt x="4709" y="467"/>
                  <a:pt x="4700" y="446"/>
                </a:cubicBezTo>
                <a:cubicBezTo>
                  <a:pt x="4702" y="450"/>
                  <a:pt x="4702" y="449"/>
                  <a:pt x="4702" y="448"/>
                </a:cubicBezTo>
                <a:cubicBezTo>
                  <a:pt x="4701" y="446"/>
                  <a:pt x="4701" y="442"/>
                  <a:pt x="4699" y="439"/>
                </a:cubicBezTo>
                <a:cubicBezTo>
                  <a:pt x="4695" y="432"/>
                  <a:pt x="4692" y="424"/>
                  <a:pt x="4694" y="432"/>
                </a:cubicBezTo>
                <a:cubicBezTo>
                  <a:pt x="4691" y="425"/>
                  <a:pt x="4688" y="418"/>
                  <a:pt x="4685" y="413"/>
                </a:cubicBezTo>
                <a:cubicBezTo>
                  <a:pt x="4679" y="408"/>
                  <a:pt x="4674" y="406"/>
                  <a:pt x="4671" y="407"/>
                </a:cubicBezTo>
                <a:cubicBezTo>
                  <a:pt x="4671" y="407"/>
                  <a:pt x="4671" y="407"/>
                  <a:pt x="4671" y="409"/>
                </a:cubicBezTo>
                <a:cubicBezTo>
                  <a:pt x="4671" y="410"/>
                  <a:pt x="4672" y="412"/>
                  <a:pt x="4671" y="415"/>
                </a:cubicBezTo>
                <a:cubicBezTo>
                  <a:pt x="4671" y="419"/>
                  <a:pt x="4669" y="423"/>
                  <a:pt x="4664" y="425"/>
                </a:cubicBezTo>
                <a:cubicBezTo>
                  <a:pt x="4661" y="426"/>
                  <a:pt x="4665" y="440"/>
                  <a:pt x="4670" y="455"/>
                </a:cubicBezTo>
                <a:cubicBezTo>
                  <a:pt x="4665" y="440"/>
                  <a:pt x="4665" y="440"/>
                  <a:pt x="4661" y="426"/>
                </a:cubicBezTo>
                <a:cubicBezTo>
                  <a:pt x="4664" y="441"/>
                  <a:pt x="4662" y="441"/>
                  <a:pt x="4658" y="440"/>
                </a:cubicBezTo>
                <a:cubicBezTo>
                  <a:pt x="4654" y="439"/>
                  <a:pt x="4650" y="437"/>
                  <a:pt x="4650" y="445"/>
                </a:cubicBezTo>
                <a:cubicBezTo>
                  <a:pt x="4645" y="430"/>
                  <a:pt x="4645" y="430"/>
                  <a:pt x="4641" y="415"/>
                </a:cubicBezTo>
                <a:cubicBezTo>
                  <a:pt x="4641" y="447"/>
                  <a:pt x="4624" y="420"/>
                  <a:pt x="4616" y="438"/>
                </a:cubicBezTo>
                <a:cubicBezTo>
                  <a:pt x="4611" y="424"/>
                  <a:pt x="4611" y="424"/>
                  <a:pt x="4607" y="409"/>
                </a:cubicBezTo>
                <a:cubicBezTo>
                  <a:pt x="4604" y="410"/>
                  <a:pt x="4600" y="411"/>
                  <a:pt x="4597" y="410"/>
                </a:cubicBezTo>
                <a:cubicBezTo>
                  <a:pt x="4594" y="409"/>
                  <a:pt x="4591" y="406"/>
                  <a:pt x="4588" y="398"/>
                </a:cubicBezTo>
                <a:cubicBezTo>
                  <a:pt x="4583" y="384"/>
                  <a:pt x="4583" y="384"/>
                  <a:pt x="4578" y="369"/>
                </a:cubicBezTo>
                <a:cubicBezTo>
                  <a:pt x="4566" y="357"/>
                  <a:pt x="4562" y="390"/>
                  <a:pt x="4551" y="361"/>
                </a:cubicBezTo>
                <a:cubicBezTo>
                  <a:pt x="4557" y="376"/>
                  <a:pt x="4557" y="376"/>
                  <a:pt x="4562" y="390"/>
                </a:cubicBezTo>
                <a:cubicBezTo>
                  <a:pt x="4548" y="395"/>
                  <a:pt x="4535" y="395"/>
                  <a:pt x="4521" y="394"/>
                </a:cubicBezTo>
                <a:cubicBezTo>
                  <a:pt x="4514" y="393"/>
                  <a:pt x="4508" y="392"/>
                  <a:pt x="4501" y="391"/>
                </a:cubicBezTo>
                <a:cubicBezTo>
                  <a:pt x="4497" y="390"/>
                  <a:pt x="4494" y="389"/>
                  <a:pt x="4491" y="389"/>
                </a:cubicBezTo>
                <a:cubicBezTo>
                  <a:pt x="4485" y="385"/>
                  <a:pt x="4485" y="385"/>
                  <a:pt x="4485" y="385"/>
                </a:cubicBezTo>
                <a:cubicBezTo>
                  <a:pt x="4472" y="373"/>
                  <a:pt x="4461" y="367"/>
                  <a:pt x="4451" y="365"/>
                </a:cubicBezTo>
                <a:cubicBezTo>
                  <a:pt x="4440" y="363"/>
                  <a:pt x="4431" y="365"/>
                  <a:pt x="4424" y="370"/>
                </a:cubicBezTo>
                <a:cubicBezTo>
                  <a:pt x="4420" y="373"/>
                  <a:pt x="4416" y="376"/>
                  <a:pt x="4412" y="380"/>
                </a:cubicBezTo>
                <a:cubicBezTo>
                  <a:pt x="4408" y="384"/>
                  <a:pt x="4405" y="388"/>
                  <a:pt x="4401" y="393"/>
                </a:cubicBezTo>
                <a:cubicBezTo>
                  <a:pt x="4394" y="402"/>
                  <a:pt x="4388" y="413"/>
                  <a:pt x="4382" y="423"/>
                </a:cubicBezTo>
                <a:cubicBezTo>
                  <a:pt x="4378" y="425"/>
                  <a:pt x="4386" y="455"/>
                  <a:pt x="4402" y="482"/>
                </a:cubicBezTo>
                <a:cubicBezTo>
                  <a:pt x="4389" y="487"/>
                  <a:pt x="4389" y="487"/>
                  <a:pt x="4389" y="487"/>
                </a:cubicBezTo>
                <a:cubicBezTo>
                  <a:pt x="4381" y="490"/>
                  <a:pt x="4404" y="531"/>
                  <a:pt x="4396" y="535"/>
                </a:cubicBezTo>
                <a:cubicBezTo>
                  <a:pt x="4387" y="559"/>
                  <a:pt x="4373" y="575"/>
                  <a:pt x="4357" y="586"/>
                </a:cubicBezTo>
                <a:cubicBezTo>
                  <a:pt x="4353" y="589"/>
                  <a:pt x="4349" y="592"/>
                  <a:pt x="4345" y="594"/>
                </a:cubicBezTo>
                <a:cubicBezTo>
                  <a:pt x="4341" y="596"/>
                  <a:pt x="4336" y="599"/>
                  <a:pt x="4331" y="601"/>
                </a:cubicBezTo>
                <a:cubicBezTo>
                  <a:pt x="4322" y="605"/>
                  <a:pt x="4312" y="608"/>
                  <a:pt x="4303" y="611"/>
                </a:cubicBezTo>
                <a:cubicBezTo>
                  <a:pt x="4300" y="612"/>
                  <a:pt x="4297" y="613"/>
                  <a:pt x="4294" y="614"/>
                </a:cubicBezTo>
                <a:cubicBezTo>
                  <a:pt x="4288" y="607"/>
                  <a:pt x="4283" y="602"/>
                  <a:pt x="4278" y="599"/>
                </a:cubicBezTo>
                <a:cubicBezTo>
                  <a:pt x="4275" y="597"/>
                  <a:pt x="4270" y="597"/>
                  <a:pt x="4266" y="597"/>
                </a:cubicBezTo>
                <a:cubicBezTo>
                  <a:pt x="4261" y="598"/>
                  <a:pt x="4257" y="599"/>
                  <a:pt x="4253" y="601"/>
                </a:cubicBezTo>
                <a:cubicBezTo>
                  <a:pt x="4245" y="605"/>
                  <a:pt x="4238" y="612"/>
                  <a:pt x="4232" y="620"/>
                </a:cubicBezTo>
                <a:cubicBezTo>
                  <a:pt x="4230" y="623"/>
                  <a:pt x="4229" y="625"/>
                  <a:pt x="4227" y="627"/>
                </a:cubicBezTo>
                <a:cubicBezTo>
                  <a:pt x="4225" y="629"/>
                  <a:pt x="4222" y="632"/>
                  <a:pt x="4220" y="635"/>
                </a:cubicBezTo>
                <a:cubicBezTo>
                  <a:pt x="4216" y="640"/>
                  <a:pt x="4212" y="645"/>
                  <a:pt x="4208" y="650"/>
                </a:cubicBezTo>
                <a:cubicBezTo>
                  <a:pt x="4206" y="651"/>
                  <a:pt x="4206" y="654"/>
                  <a:pt x="4206" y="660"/>
                </a:cubicBezTo>
                <a:cubicBezTo>
                  <a:pt x="4201" y="666"/>
                  <a:pt x="4195" y="672"/>
                  <a:pt x="4190" y="679"/>
                </a:cubicBezTo>
                <a:cubicBezTo>
                  <a:pt x="4197" y="680"/>
                  <a:pt x="4205" y="682"/>
                  <a:pt x="4212" y="684"/>
                </a:cubicBezTo>
                <a:cubicBezTo>
                  <a:pt x="4213" y="686"/>
                  <a:pt x="4213" y="688"/>
                  <a:pt x="4214" y="690"/>
                </a:cubicBezTo>
                <a:cubicBezTo>
                  <a:pt x="4030" y="614"/>
                  <a:pt x="3839" y="555"/>
                  <a:pt x="3656" y="496"/>
                </a:cubicBezTo>
                <a:cubicBezTo>
                  <a:pt x="3598" y="477"/>
                  <a:pt x="3540" y="458"/>
                  <a:pt x="3485" y="439"/>
                </a:cubicBezTo>
                <a:cubicBezTo>
                  <a:pt x="3457" y="429"/>
                  <a:pt x="3429" y="420"/>
                  <a:pt x="3401" y="410"/>
                </a:cubicBezTo>
                <a:cubicBezTo>
                  <a:pt x="3387" y="405"/>
                  <a:pt x="3373" y="400"/>
                  <a:pt x="3359" y="395"/>
                </a:cubicBezTo>
                <a:cubicBezTo>
                  <a:pt x="3346" y="389"/>
                  <a:pt x="3333" y="384"/>
                  <a:pt x="3320" y="379"/>
                </a:cubicBezTo>
                <a:cubicBezTo>
                  <a:pt x="3293" y="369"/>
                  <a:pt x="3267" y="358"/>
                  <a:pt x="3241" y="347"/>
                </a:cubicBezTo>
                <a:cubicBezTo>
                  <a:pt x="3228" y="342"/>
                  <a:pt x="3215" y="336"/>
                  <a:pt x="3203" y="331"/>
                </a:cubicBezTo>
                <a:cubicBezTo>
                  <a:pt x="3190" y="325"/>
                  <a:pt x="3177" y="319"/>
                  <a:pt x="3164" y="313"/>
                </a:cubicBezTo>
                <a:cubicBezTo>
                  <a:pt x="3136" y="301"/>
                  <a:pt x="3109" y="288"/>
                  <a:pt x="3082" y="275"/>
                </a:cubicBezTo>
                <a:cubicBezTo>
                  <a:pt x="3054" y="261"/>
                  <a:pt x="3027" y="248"/>
                  <a:pt x="2999" y="234"/>
                </a:cubicBezTo>
                <a:cubicBezTo>
                  <a:pt x="2974" y="212"/>
                  <a:pt x="2924" y="167"/>
                  <a:pt x="2897" y="145"/>
                </a:cubicBezTo>
                <a:cubicBezTo>
                  <a:pt x="2840" y="120"/>
                  <a:pt x="2779" y="97"/>
                  <a:pt x="2713" y="79"/>
                </a:cubicBezTo>
                <a:cubicBezTo>
                  <a:pt x="2680" y="70"/>
                  <a:pt x="2647" y="61"/>
                  <a:pt x="2613" y="54"/>
                </a:cubicBezTo>
                <a:cubicBezTo>
                  <a:pt x="2579" y="46"/>
                  <a:pt x="2544" y="39"/>
                  <a:pt x="2509" y="33"/>
                </a:cubicBezTo>
                <a:cubicBezTo>
                  <a:pt x="2475" y="27"/>
                  <a:pt x="2439" y="22"/>
                  <a:pt x="2404" y="18"/>
                </a:cubicBezTo>
                <a:cubicBezTo>
                  <a:pt x="2386" y="16"/>
                  <a:pt x="2369" y="14"/>
                  <a:pt x="2352" y="12"/>
                </a:cubicBezTo>
                <a:cubicBezTo>
                  <a:pt x="2334" y="10"/>
                  <a:pt x="2317" y="8"/>
                  <a:pt x="2299" y="7"/>
                </a:cubicBezTo>
                <a:cubicBezTo>
                  <a:pt x="2264" y="5"/>
                  <a:pt x="2230" y="3"/>
                  <a:pt x="2196" y="1"/>
                </a:cubicBezTo>
                <a:cubicBezTo>
                  <a:pt x="2188" y="1"/>
                  <a:pt x="2179" y="0"/>
                  <a:pt x="2171" y="0"/>
                </a:cubicBezTo>
                <a:cubicBezTo>
                  <a:pt x="2167" y="0"/>
                  <a:pt x="2163" y="0"/>
                  <a:pt x="2160" y="0"/>
                </a:cubicBezTo>
                <a:cubicBezTo>
                  <a:pt x="2156" y="0"/>
                  <a:pt x="2152" y="0"/>
                  <a:pt x="2149" y="0"/>
                </a:cubicBezTo>
                <a:cubicBezTo>
                  <a:pt x="2134" y="0"/>
                  <a:pt x="2119" y="0"/>
                  <a:pt x="2105" y="0"/>
                </a:cubicBezTo>
                <a:cubicBezTo>
                  <a:pt x="2091" y="0"/>
                  <a:pt x="2076" y="3"/>
                  <a:pt x="2063" y="8"/>
                </a:cubicBezTo>
                <a:cubicBezTo>
                  <a:pt x="2056" y="10"/>
                  <a:pt x="2049" y="13"/>
                  <a:pt x="2042" y="16"/>
                </a:cubicBezTo>
                <a:cubicBezTo>
                  <a:pt x="2039" y="17"/>
                  <a:pt x="2035" y="19"/>
                  <a:pt x="2032" y="20"/>
                </a:cubicBezTo>
                <a:cubicBezTo>
                  <a:pt x="2027" y="23"/>
                  <a:pt x="2027" y="23"/>
                  <a:pt x="2027" y="23"/>
                </a:cubicBezTo>
                <a:cubicBezTo>
                  <a:pt x="2024" y="25"/>
                  <a:pt x="2024" y="25"/>
                  <a:pt x="2024" y="25"/>
                </a:cubicBezTo>
                <a:cubicBezTo>
                  <a:pt x="2021" y="26"/>
                  <a:pt x="2021" y="26"/>
                  <a:pt x="2021" y="26"/>
                </a:cubicBezTo>
                <a:cubicBezTo>
                  <a:pt x="1985" y="39"/>
                  <a:pt x="1952" y="58"/>
                  <a:pt x="1926" y="78"/>
                </a:cubicBezTo>
                <a:cubicBezTo>
                  <a:pt x="1874" y="118"/>
                  <a:pt x="1845" y="159"/>
                  <a:pt x="1845" y="159"/>
                </a:cubicBezTo>
                <a:cubicBezTo>
                  <a:pt x="1841" y="161"/>
                  <a:pt x="1841" y="161"/>
                  <a:pt x="1841" y="161"/>
                </a:cubicBezTo>
                <a:cubicBezTo>
                  <a:pt x="1838" y="164"/>
                  <a:pt x="1838" y="164"/>
                  <a:pt x="1838" y="164"/>
                </a:cubicBezTo>
                <a:cubicBezTo>
                  <a:pt x="1836" y="166"/>
                  <a:pt x="1834" y="168"/>
                  <a:pt x="1832" y="171"/>
                </a:cubicBezTo>
                <a:cubicBezTo>
                  <a:pt x="1828" y="175"/>
                  <a:pt x="1825" y="180"/>
                  <a:pt x="1821" y="185"/>
                </a:cubicBezTo>
                <a:cubicBezTo>
                  <a:pt x="1814" y="195"/>
                  <a:pt x="1808" y="207"/>
                  <a:pt x="1803" y="218"/>
                </a:cubicBezTo>
                <a:cubicBezTo>
                  <a:pt x="1795" y="241"/>
                  <a:pt x="1793" y="264"/>
                  <a:pt x="1807" y="280"/>
                </a:cubicBezTo>
                <a:cubicBezTo>
                  <a:pt x="1814" y="282"/>
                  <a:pt x="1822" y="284"/>
                  <a:pt x="1832" y="286"/>
                </a:cubicBezTo>
                <a:cubicBezTo>
                  <a:pt x="1842" y="289"/>
                  <a:pt x="1855" y="291"/>
                  <a:pt x="1867" y="293"/>
                </a:cubicBezTo>
                <a:cubicBezTo>
                  <a:pt x="1880" y="296"/>
                  <a:pt x="1893" y="299"/>
                  <a:pt x="1906" y="301"/>
                </a:cubicBezTo>
                <a:cubicBezTo>
                  <a:pt x="1919" y="305"/>
                  <a:pt x="1932" y="308"/>
                  <a:pt x="1945" y="312"/>
                </a:cubicBezTo>
                <a:cubicBezTo>
                  <a:pt x="1957" y="316"/>
                  <a:pt x="1969" y="321"/>
                  <a:pt x="1980" y="325"/>
                </a:cubicBezTo>
                <a:cubicBezTo>
                  <a:pt x="1989" y="330"/>
                  <a:pt x="1996" y="334"/>
                  <a:pt x="2003" y="340"/>
                </a:cubicBezTo>
                <a:cubicBezTo>
                  <a:pt x="2015" y="350"/>
                  <a:pt x="2022" y="363"/>
                  <a:pt x="2020" y="378"/>
                </a:cubicBezTo>
                <a:cubicBezTo>
                  <a:pt x="2019" y="385"/>
                  <a:pt x="2012" y="388"/>
                  <a:pt x="2001" y="389"/>
                </a:cubicBezTo>
                <a:cubicBezTo>
                  <a:pt x="1995" y="389"/>
                  <a:pt x="1989" y="389"/>
                  <a:pt x="1983" y="388"/>
                </a:cubicBezTo>
                <a:cubicBezTo>
                  <a:pt x="1979" y="388"/>
                  <a:pt x="1976" y="388"/>
                  <a:pt x="1973" y="387"/>
                </a:cubicBezTo>
                <a:cubicBezTo>
                  <a:pt x="1969" y="387"/>
                  <a:pt x="1965" y="387"/>
                  <a:pt x="1961" y="386"/>
                </a:cubicBezTo>
                <a:cubicBezTo>
                  <a:pt x="1956" y="417"/>
                  <a:pt x="1925" y="459"/>
                  <a:pt x="1895" y="494"/>
                </a:cubicBezTo>
                <a:cubicBezTo>
                  <a:pt x="1863" y="530"/>
                  <a:pt x="1832" y="559"/>
                  <a:pt x="1817" y="558"/>
                </a:cubicBezTo>
                <a:cubicBezTo>
                  <a:pt x="1809" y="566"/>
                  <a:pt x="1790" y="578"/>
                  <a:pt x="1766" y="592"/>
                </a:cubicBezTo>
                <a:cubicBezTo>
                  <a:pt x="1745" y="603"/>
                  <a:pt x="1722" y="616"/>
                  <a:pt x="1698" y="629"/>
                </a:cubicBezTo>
                <a:cubicBezTo>
                  <a:pt x="1681" y="628"/>
                  <a:pt x="1662" y="627"/>
                  <a:pt x="1639" y="625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730" y="632"/>
                  <a:pt x="1664" y="627"/>
                  <a:pt x="1685" y="628"/>
                </a:cubicBezTo>
                <a:cubicBezTo>
                  <a:pt x="1685" y="628"/>
                  <a:pt x="1685" y="628"/>
                  <a:pt x="1685" y="628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30"/>
                  <a:pt x="1685" y="630"/>
                  <a:pt x="1685" y="630"/>
                </a:cubicBezTo>
                <a:cubicBezTo>
                  <a:pt x="1686" y="631"/>
                  <a:pt x="1686" y="631"/>
                  <a:pt x="1686" y="631"/>
                </a:cubicBezTo>
                <a:cubicBezTo>
                  <a:pt x="1686" y="631"/>
                  <a:pt x="1687" y="632"/>
                  <a:pt x="1687" y="633"/>
                </a:cubicBezTo>
                <a:cubicBezTo>
                  <a:pt x="1688" y="633"/>
                  <a:pt x="1688" y="634"/>
                  <a:pt x="1689" y="634"/>
                </a:cubicBezTo>
                <a:cubicBezTo>
                  <a:pt x="1688" y="635"/>
                  <a:pt x="1687" y="635"/>
                  <a:pt x="1686" y="636"/>
                </a:cubicBezTo>
                <a:cubicBezTo>
                  <a:pt x="1682" y="635"/>
                  <a:pt x="1682" y="635"/>
                  <a:pt x="1682" y="635"/>
                </a:cubicBezTo>
                <a:cubicBezTo>
                  <a:pt x="1676" y="637"/>
                  <a:pt x="1670" y="639"/>
                  <a:pt x="1665" y="641"/>
                </a:cubicBezTo>
                <a:cubicBezTo>
                  <a:pt x="1659" y="643"/>
                  <a:pt x="1653" y="646"/>
                  <a:pt x="1648" y="648"/>
                </a:cubicBezTo>
                <a:cubicBezTo>
                  <a:pt x="1642" y="650"/>
                  <a:pt x="1638" y="653"/>
                  <a:pt x="1634" y="655"/>
                </a:cubicBezTo>
                <a:cubicBezTo>
                  <a:pt x="1633" y="657"/>
                  <a:pt x="1631" y="658"/>
                  <a:pt x="1629" y="659"/>
                </a:cubicBezTo>
                <a:cubicBezTo>
                  <a:pt x="1627" y="661"/>
                  <a:pt x="1627" y="661"/>
                  <a:pt x="1627" y="661"/>
                </a:cubicBezTo>
                <a:cubicBezTo>
                  <a:pt x="1626" y="662"/>
                  <a:pt x="1624" y="662"/>
                  <a:pt x="1623" y="663"/>
                </a:cubicBezTo>
                <a:cubicBezTo>
                  <a:pt x="1619" y="666"/>
                  <a:pt x="1615" y="668"/>
                  <a:pt x="1611" y="670"/>
                </a:cubicBezTo>
                <a:cubicBezTo>
                  <a:pt x="1611" y="671"/>
                  <a:pt x="1611" y="672"/>
                  <a:pt x="1611" y="672"/>
                </a:cubicBezTo>
                <a:cubicBezTo>
                  <a:pt x="1614" y="672"/>
                  <a:pt x="1611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3"/>
                  <a:pt x="1612" y="673"/>
                  <a:pt x="1612" y="673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4" y="735"/>
                  <a:pt x="1616" y="816"/>
                  <a:pt x="1616" y="799"/>
                </a:cubicBezTo>
                <a:cubicBezTo>
                  <a:pt x="1616" y="799"/>
                  <a:pt x="1616" y="799"/>
                  <a:pt x="1616" y="799"/>
                </a:cubicBezTo>
                <a:cubicBezTo>
                  <a:pt x="1615" y="799"/>
                  <a:pt x="1615" y="799"/>
                  <a:pt x="1615" y="799"/>
                </a:cubicBezTo>
                <a:cubicBezTo>
                  <a:pt x="1614" y="800"/>
                  <a:pt x="1614" y="800"/>
                  <a:pt x="1614" y="800"/>
                </a:cubicBezTo>
                <a:cubicBezTo>
                  <a:pt x="1614" y="808"/>
                  <a:pt x="1615" y="816"/>
                  <a:pt x="1615" y="823"/>
                </a:cubicBezTo>
                <a:cubicBezTo>
                  <a:pt x="1622" y="805"/>
                  <a:pt x="1628" y="786"/>
                  <a:pt x="1636" y="767"/>
                </a:cubicBezTo>
                <a:cubicBezTo>
                  <a:pt x="1663" y="896"/>
                  <a:pt x="1663" y="896"/>
                  <a:pt x="1663" y="896"/>
                </a:cubicBezTo>
                <a:cubicBezTo>
                  <a:pt x="1679" y="912"/>
                  <a:pt x="1696" y="927"/>
                  <a:pt x="1713" y="942"/>
                </a:cubicBezTo>
                <a:cubicBezTo>
                  <a:pt x="1727" y="952"/>
                  <a:pt x="1727" y="952"/>
                  <a:pt x="1727" y="952"/>
                </a:cubicBezTo>
                <a:cubicBezTo>
                  <a:pt x="1731" y="956"/>
                  <a:pt x="1734" y="959"/>
                  <a:pt x="1738" y="963"/>
                </a:cubicBezTo>
                <a:cubicBezTo>
                  <a:pt x="1746" y="969"/>
                  <a:pt x="1753" y="976"/>
                  <a:pt x="1760" y="982"/>
                </a:cubicBezTo>
                <a:cubicBezTo>
                  <a:pt x="1768" y="988"/>
                  <a:pt x="1775" y="994"/>
                  <a:pt x="1782" y="999"/>
                </a:cubicBezTo>
                <a:cubicBezTo>
                  <a:pt x="1785" y="1001"/>
                  <a:pt x="1787" y="1003"/>
                  <a:pt x="1789" y="1005"/>
                </a:cubicBezTo>
                <a:cubicBezTo>
                  <a:pt x="1751" y="1007"/>
                  <a:pt x="1713" y="1009"/>
                  <a:pt x="1675" y="1012"/>
                </a:cubicBezTo>
                <a:cubicBezTo>
                  <a:pt x="1596" y="1019"/>
                  <a:pt x="1521" y="1030"/>
                  <a:pt x="1450" y="1043"/>
                </a:cubicBezTo>
                <a:cubicBezTo>
                  <a:pt x="1421" y="1048"/>
                  <a:pt x="1395" y="1060"/>
                  <a:pt x="1371" y="1075"/>
                </a:cubicBezTo>
                <a:cubicBezTo>
                  <a:pt x="1360" y="1082"/>
                  <a:pt x="1349" y="1091"/>
                  <a:pt x="1338" y="1100"/>
                </a:cubicBezTo>
                <a:cubicBezTo>
                  <a:pt x="1336" y="1102"/>
                  <a:pt x="1333" y="1104"/>
                  <a:pt x="1330" y="1107"/>
                </a:cubicBezTo>
                <a:cubicBezTo>
                  <a:pt x="1327" y="1110"/>
                  <a:pt x="1327" y="1110"/>
                  <a:pt x="1327" y="1110"/>
                </a:cubicBezTo>
                <a:cubicBezTo>
                  <a:pt x="1326" y="1111"/>
                  <a:pt x="1326" y="1112"/>
                  <a:pt x="1326" y="1113"/>
                </a:cubicBezTo>
                <a:cubicBezTo>
                  <a:pt x="1325" y="1115"/>
                  <a:pt x="1325" y="1118"/>
                  <a:pt x="1324" y="1120"/>
                </a:cubicBezTo>
                <a:cubicBezTo>
                  <a:pt x="1323" y="1121"/>
                  <a:pt x="1322" y="1123"/>
                  <a:pt x="1321" y="1124"/>
                </a:cubicBezTo>
                <a:cubicBezTo>
                  <a:pt x="1320" y="1125"/>
                  <a:pt x="1319" y="1126"/>
                  <a:pt x="1319" y="1127"/>
                </a:cubicBezTo>
                <a:cubicBezTo>
                  <a:pt x="1309" y="1117"/>
                  <a:pt x="1297" y="1109"/>
                  <a:pt x="1284" y="1107"/>
                </a:cubicBezTo>
                <a:cubicBezTo>
                  <a:pt x="1259" y="1117"/>
                  <a:pt x="1241" y="1124"/>
                  <a:pt x="1215" y="1136"/>
                </a:cubicBezTo>
                <a:cubicBezTo>
                  <a:pt x="1200" y="1109"/>
                  <a:pt x="1200" y="1109"/>
                  <a:pt x="1200" y="1109"/>
                </a:cubicBezTo>
                <a:cubicBezTo>
                  <a:pt x="1219" y="1100"/>
                  <a:pt x="1252" y="1102"/>
                  <a:pt x="1263" y="1082"/>
                </a:cubicBezTo>
                <a:cubicBezTo>
                  <a:pt x="1265" y="1064"/>
                  <a:pt x="1226" y="1046"/>
                  <a:pt x="1228" y="1029"/>
                </a:cubicBezTo>
                <a:cubicBezTo>
                  <a:pt x="1237" y="1025"/>
                  <a:pt x="1247" y="1021"/>
                  <a:pt x="1249" y="1004"/>
                </a:cubicBezTo>
                <a:cubicBezTo>
                  <a:pt x="1222" y="1014"/>
                  <a:pt x="1191" y="1044"/>
                  <a:pt x="1153" y="1045"/>
                </a:cubicBezTo>
                <a:cubicBezTo>
                  <a:pt x="1145" y="1041"/>
                  <a:pt x="1136" y="1036"/>
                  <a:pt x="1127" y="1030"/>
                </a:cubicBezTo>
                <a:cubicBezTo>
                  <a:pt x="1118" y="1023"/>
                  <a:pt x="1109" y="1015"/>
                  <a:pt x="1101" y="1001"/>
                </a:cubicBezTo>
                <a:cubicBezTo>
                  <a:pt x="1095" y="1007"/>
                  <a:pt x="1089" y="1011"/>
                  <a:pt x="1083" y="1015"/>
                </a:cubicBezTo>
                <a:cubicBezTo>
                  <a:pt x="1076" y="1018"/>
                  <a:pt x="1069" y="1022"/>
                  <a:pt x="1062" y="1024"/>
                </a:cubicBezTo>
                <a:cubicBezTo>
                  <a:pt x="1047" y="1028"/>
                  <a:pt x="1031" y="1031"/>
                  <a:pt x="1013" y="1030"/>
                </a:cubicBezTo>
                <a:cubicBezTo>
                  <a:pt x="978" y="1030"/>
                  <a:pt x="936" y="1022"/>
                  <a:pt x="890" y="1009"/>
                </a:cubicBezTo>
                <a:cubicBezTo>
                  <a:pt x="881" y="1005"/>
                  <a:pt x="872" y="1007"/>
                  <a:pt x="861" y="1012"/>
                </a:cubicBezTo>
                <a:cubicBezTo>
                  <a:pt x="855" y="1015"/>
                  <a:pt x="850" y="1019"/>
                  <a:pt x="844" y="1023"/>
                </a:cubicBezTo>
                <a:cubicBezTo>
                  <a:pt x="841" y="1025"/>
                  <a:pt x="839" y="1027"/>
                  <a:pt x="836" y="1030"/>
                </a:cubicBezTo>
                <a:cubicBezTo>
                  <a:pt x="833" y="1032"/>
                  <a:pt x="830" y="1034"/>
                  <a:pt x="827" y="1038"/>
                </a:cubicBezTo>
                <a:cubicBezTo>
                  <a:pt x="819" y="1045"/>
                  <a:pt x="812" y="1052"/>
                  <a:pt x="805" y="1060"/>
                </a:cubicBezTo>
                <a:cubicBezTo>
                  <a:pt x="795" y="1072"/>
                  <a:pt x="795" y="1072"/>
                  <a:pt x="795" y="1072"/>
                </a:cubicBezTo>
                <a:cubicBezTo>
                  <a:pt x="790" y="1078"/>
                  <a:pt x="790" y="1078"/>
                  <a:pt x="790" y="1078"/>
                </a:cubicBezTo>
                <a:cubicBezTo>
                  <a:pt x="788" y="1079"/>
                  <a:pt x="788" y="1079"/>
                  <a:pt x="788" y="1079"/>
                </a:cubicBezTo>
                <a:cubicBezTo>
                  <a:pt x="788" y="1080"/>
                  <a:pt x="787" y="1080"/>
                  <a:pt x="787" y="1081"/>
                </a:cubicBezTo>
                <a:cubicBezTo>
                  <a:pt x="787" y="1081"/>
                  <a:pt x="787" y="1081"/>
                  <a:pt x="787" y="1081"/>
                </a:cubicBezTo>
                <a:cubicBezTo>
                  <a:pt x="786" y="1082"/>
                  <a:pt x="785" y="1082"/>
                  <a:pt x="784" y="1083"/>
                </a:cubicBezTo>
                <a:cubicBezTo>
                  <a:pt x="777" y="1085"/>
                  <a:pt x="777" y="1085"/>
                  <a:pt x="777" y="1085"/>
                </a:cubicBezTo>
                <a:cubicBezTo>
                  <a:pt x="770" y="1088"/>
                  <a:pt x="770" y="1088"/>
                  <a:pt x="770" y="1088"/>
                </a:cubicBezTo>
                <a:cubicBezTo>
                  <a:pt x="767" y="1089"/>
                  <a:pt x="767" y="1089"/>
                  <a:pt x="767" y="1089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8" y="1086"/>
                  <a:pt x="760" y="1095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59" y="1095"/>
                  <a:pt x="759" y="1095"/>
                  <a:pt x="759" y="1095"/>
                </a:cubicBezTo>
                <a:cubicBezTo>
                  <a:pt x="747" y="1103"/>
                  <a:pt x="735" y="1111"/>
                  <a:pt x="723" y="1121"/>
                </a:cubicBezTo>
                <a:cubicBezTo>
                  <a:pt x="711" y="1130"/>
                  <a:pt x="699" y="1141"/>
                  <a:pt x="687" y="1151"/>
                </a:cubicBezTo>
                <a:cubicBezTo>
                  <a:pt x="681" y="1157"/>
                  <a:pt x="676" y="1163"/>
                  <a:pt x="670" y="1168"/>
                </a:cubicBezTo>
                <a:cubicBezTo>
                  <a:pt x="661" y="1177"/>
                  <a:pt x="661" y="1177"/>
                  <a:pt x="661" y="1177"/>
                </a:cubicBezTo>
                <a:cubicBezTo>
                  <a:pt x="653" y="1186"/>
                  <a:pt x="653" y="1186"/>
                  <a:pt x="653" y="1186"/>
                </a:cubicBezTo>
                <a:cubicBezTo>
                  <a:pt x="608" y="1236"/>
                  <a:pt x="566" y="1299"/>
                  <a:pt x="532" y="1372"/>
                </a:cubicBezTo>
                <a:cubicBezTo>
                  <a:pt x="515" y="1408"/>
                  <a:pt x="500" y="1448"/>
                  <a:pt x="487" y="1489"/>
                </a:cubicBezTo>
                <a:cubicBezTo>
                  <a:pt x="484" y="1499"/>
                  <a:pt x="481" y="1510"/>
                  <a:pt x="478" y="1520"/>
                </a:cubicBezTo>
                <a:cubicBezTo>
                  <a:pt x="473" y="1536"/>
                  <a:pt x="473" y="1536"/>
                  <a:pt x="473" y="1536"/>
                </a:cubicBezTo>
                <a:cubicBezTo>
                  <a:pt x="469" y="1557"/>
                  <a:pt x="469" y="1557"/>
                  <a:pt x="469" y="1557"/>
                </a:cubicBezTo>
                <a:cubicBezTo>
                  <a:pt x="465" y="1578"/>
                  <a:pt x="465" y="1578"/>
                  <a:pt x="465" y="1578"/>
                </a:cubicBezTo>
                <a:cubicBezTo>
                  <a:pt x="461" y="1599"/>
                  <a:pt x="461" y="1599"/>
                  <a:pt x="461" y="1599"/>
                </a:cubicBezTo>
                <a:cubicBezTo>
                  <a:pt x="459" y="1603"/>
                  <a:pt x="458" y="1607"/>
                  <a:pt x="456" y="1611"/>
                </a:cubicBezTo>
                <a:cubicBezTo>
                  <a:pt x="454" y="1614"/>
                  <a:pt x="454" y="1614"/>
                  <a:pt x="454" y="1614"/>
                </a:cubicBezTo>
                <a:cubicBezTo>
                  <a:pt x="454" y="1615"/>
                  <a:pt x="454" y="1615"/>
                  <a:pt x="454" y="1615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3"/>
                  <a:pt x="453" y="1646"/>
                  <a:pt x="453" y="1632"/>
                </a:cubicBezTo>
                <a:cubicBezTo>
                  <a:pt x="453" y="1632"/>
                  <a:pt x="453" y="1632"/>
                  <a:pt x="453" y="1632"/>
                </a:cubicBezTo>
                <a:cubicBezTo>
                  <a:pt x="453" y="1633"/>
                  <a:pt x="453" y="1633"/>
                  <a:pt x="453" y="1633"/>
                </a:cubicBezTo>
                <a:cubicBezTo>
                  <a:pt x="450" y="1643"/>
                  <a:pt x="450" y="1643"/>
                  <a:pt x="450" y="1643"/>
                </a:cubicBezTo>
                <a:cubicBezTo>
                  <a:pt x="448" y="1650"/>
                  <a:pt x="446" y="1656"/>
                  <a:pt x="444" y="1663"/>
                </a:cubicBezTo>
                <a:cubicBezTo>
                  <a:pt x="440" y="1677"/>
                  <a:pt x="436" y="1691"/>
                  <a:pt x="432" y="1705"/>
                </a:cubicBezTo>
                <a:cubicBezTo>
                  <a:pt x="428" y="1720"/>
                  <a:pt x="423" y="1735"/>
                  <a:pt x="418" y="1749"/>
                </a:cubicBezTo>
                <a:cubicBezTo>
                  <a:pt x="414" y="1764"/>
                  <a:pt x="409" y="1780"/>
                  <a:pt x="404" y="1796"/>
                </a:cubicBezTo>
                <a:cubicBezTo>
                  <a:pt x="397" y="1804"/>
                  <a:pt x="387" y="1817"/>
                  <a:pt x="376" y="1831"/>
                </a:cubicBezTo>
                <a:cubicBezTo>
                  <a:pt x="366" y="1845"/>
                  <a:pt x="356" y="1858"/>
                  <a:pt x="350" y="1869"/>
                </a:cubicBezTo>
                <a:cubicBezTo>
                  <a:pt x="349" y="1876"/>
                  <a:pt x="348" y="1884"/>
                  <a:pt x="347" y="1892"/>
                </a:cubicBezTo>
                <a:cubicBezTo>
                  <a:pt x="347" y="1896"/>
                  <a:pt x="347" y="1900"/>
                  <a:pt x="347" y="1904"/>
                </a:cubicBezTo>
                <a:cubicBezTo>
                  <a:pt x="346" y="1910"/>
                  <a:pt x="346" y="1910"/>
                  <a:pt x="346" y="1910"/>
                </a:cubicBezTo>
                <a:cubicBezTo>
                  <a:pt x="346" y="1911"/>
                  <a:pt x="346" y="1912"/>
                  <a:pt x="347" y="1914"/>
                </a:cubicBezTo>
                <a:cubicBezTo>
                  <a:pt x="347" y="1918"/>
                  <a:pt x="347" y="1918"/>
                  <a:pt x="347" y="1918"/>
                </a:cubicBezTo>
                <a:cubicBezTo>
                  <a:pt x="348" y="1940"/>
                  <a:pt x="351" y="1963"/>
                  <a:pt x="356" y="1986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8"/>
                  <a:pt x="356" y="1988"/>
                  <a:pt x="356" y="1988"/>
                </a:cubicBezTo>
                <a:cubicBezTo>
                  <a:pt x="356" y="1989"/>
                  <a:pt x="356" y="1989"/>
                  <a:pt x="356" y="1989"/>
                </a:cubicBezTo>
                <a:cubicBezTo>
                  <a:pt x="356" y="1992"/>
                  <a:pt x="356" y="1992"/>
                  <a:pt x="356" y="1992"/>
                </a:cubicBezTo>
                <a:cubicBezTo>
                  <a:pt x="356" y="1994"/>
                  <a:pt x="356" y="1994"/>
                  <a:pt x="356" y="1994"/>
                </a:cubicBezTo>
                <a:cubicBezTo>
                  <a:pt x="342" y="2001"/>
                  <a:pt x="328" y="2009"/>
                  <a:pt x="314" y="2017"/>
                </a:cubicBezTo>
                <a:cubicBezTo>
                  <a:pt x="280" y="2036"/>
                  <a:pt x="243" y="2060"/>
                  <a:pt x="205" y="2090"/>
                </a:cubicBezTo>
                <a:cubicBezTo>
                  <a:pt x="167" y="2120"/>
                  <a:pt x="128" y="2157"/>
                  <a:pt x="92" y="2201"/>
                </a:cubicBezTo>
                <a:cubicBezTo>
                  <a:pt x="56" y="2245"/>
                  <a:pt x="23" y="2296"/>
                  <a:pt x="0" y="2350"/>
                </a:cubicBezTo>
                <a:cubicBezTo>
                  <a:pt x="36" y="2302"/>
                  <a:pt x="77" y="2268"/>
                  <a:pt x="114" y="2236"/>
                </a:cubicBezTo>
                <a:cubicBezTo>
                  <a:pt x="152" y="2205"/>
                  <a:pt x="187" y="2177"/>
                  <a:pt x="219" y="2141"/>
                </a:cubicBezTo>
                <a:cubicBezTo>
                  <a:pt x="229" y="2152"/>
                  <a:pt x="251" y="2175"/>
                  <a:pt x="268" y="2162"/>
                </a:cubicBezTo>
                <a:cubicBezTo>
                  <a:pt x="283" y="2153"/>
                  <a:pt x="296" y="2145"/>
                  <a:pt x="309" y="2136"/>
                </a:cubicBezTo>
                <a:cubicBezTo>
                  <a:pt x="322" y="2128"/>
                  <a:pt x="335" y="2120"/>
                  <a:pt x="348" y="2112"/>
                </a:cubicBezTo>
                <a:cubicBezTo>
                  <a:pt x="354" y="2108"/>
                  <a:pt x="360" y="2104"/>
                  <a:pt x="366" y="2100"/>
                </a:cubicBezTo>
                <a:cubicBezTo>
                  <a:pt x="375" y="2095"/>
                  <a:pt x="375" y="2095"/>
                  <a:pt x="375" y="2095"/>
                </a:cubicBezTo>
                <a:cubicBezTo>
                  <a:pt x="377" y="2093"/>
                  <a:pt x="380" y="2092"/>
                  <a:pt x="383" y="2090"/>
                </a:cubicBezTo>
                <a:cubicBezTo>
                  <a:pt x="384" y="2090"/>
                  <a:pt x="385" y="2089"/>
                  <a:pt x="385" y="2089"/>
                </a:cubicBezTo>
                <a:cubicBezTo>
                  <a:pt x="386" y="2089"/>
                  <a:pt x="386" y="2090"/>
                  <a:pt x="386" y="2090"/>
                </a:cubicBezTo>
                <a:cubicBezTo>
                  <a:pt x="387" y="2092"/>
                  <a:pt x="389" y="2094"/>
                  <a:pt x="390" y="2096"/>
                </a:cubicBezTo>
                <a:cubicBezTo>
                  <a:pt x="391" y="2097"/>
                  <a:pt x="391" y="2097"/>
                  <a:pt x="391" y="2097"/>
                </a:cubicBezTo>
                <a:cubicBezTo>
                  <a:pt x="391" y="2097"/>
                  <a:pt x="391" y="2097"/>
                  <a:pt x="391" y="2098"/>
                </a:cubicBezTo>
                <a:cubicBezTo>
                  <a:pt x="393" y="2101"/>
                  <a:pt x="393" y="2101"/>
                  <a:pt x="393" y="2101"/>
                </a:cubicBezTo>
                <a:cubicBezTo>
                  <a:pt x="397" y="2108"/>
                  <a:pt x="397" y="2108"/>
                  <a:pt x="397" y="2108"/>
                </a:cubicBezTo>
                <a:cubicBezTo>
                  <a:pt x="401" y="2115"/>
                  <a:pt x="405" y="2121"/>
                  <a:pt x="409" y="2127"/>
                </a:cubicBezTo>
                <a:cubicBezTo>
                  <a:pt x="403" y="2135"/>
                  <a:pt x="398" y="2144"/>
                  <a:pt x="392" y="2152"/>
                </a:cubicBezTo>
                <a:cubicBezTo>
                  <a:pt x="386" y="2162"/>
                  <a:pt x="380" y="2172"/>
                  <a:pt x="374" y="2181"/>
                </a:cubicBezTo>
                <a:cubicBezTo>
                  <a:pt x="369" y="2192"/>
                  <a:pt x="363" y="2202"/>
                  <a:pt x="357" y="2212"/>
                </a:cubicBezTo>
                <a:cubicBezTo>
                  <a:pt x="349" y="2219"/>
                  <a:pt x="363" y="2248"/>
                  <a:pt x="393" y="2264"/>
                </a:cubicBezTo>
                <a:cubicBezTo>
                  <a:pt x="385" y="2271"/>
                  <a:pt x="377" y="2277"/>
                  <a:pt x="370" y="2284"/>
                </a:cubicBezTo>
                <a:cubicBezTo>
                  <a:pt x="353" y="2298"/>
                  <a:pt x="395" y="2325"/>
                  <a:pt x="378" y="2340"/>
                </a:cubicBezTo>
                <a:cubicBezTo>
                  <a:pt x="374" y="2350"/>
                  <a:pt x="369" y="2360"/>
                  <a:pt x="363" y="2370"/>
                </a:cubicBezTo>
                <a:cubicBezTo>
                  <a:pt x="357" y="2381"/>
                  <a:pt x="351" y="2391"/>
                  <a:pt x="344" y="2401"/>
                </a:cubicBezTo>
                <a:cubicBezTo>
                  <a:pt x="341" y="2406"/>
                  <a:pt x="338" y="2410"/>
                  <a:pt x="334" y="2415"/>
                </a:cubicBezTo>
                <a:cubicBezTo>
                  <a:pt x="323" y="2429"/>
                  <a:pt x="323" y="2429"/>
                  <a:pt x="323" y="2429"/>
                </a:cubicBezTo>
                <a:cubicBezTo>
                  <a:pt x="316" y="2439"/>
                  <a:pt x="308" y="2449"/>
                  <a:pt x="300" y="2458"/>
                </a:cubicBezTo>
                <a:cubicBezTo>
                  <a:pt x="284" y="2476"/>
                  <a:pt x="266" y="2497"/>
                  <a:pt x="248" y="2516"/>
                </a:cubicBezTo>
                <a:cubicBezTo>
                  <a:pt x="241" y="2523"/>
                  <a:pt x="241" y="2523"/>
                  <a:pt x="241" y="2523"/>
                </a:cubicBezTo>
                <a:cubicBezTo>
                  <a:pt x="238" y="2527"/>
                  <a:pt x="238" y="2527"/>
                  <a:pt x="238" y="2527"/>
                </a:cubicBezTo>
                <a:cubicBezTo>
                  <a:pt x="236" y="2528"/>
                  <a:pt x="236" y="2528"/>
                  <a:pt x="236" y="2528"/>
                </a:cubicBezTo>
                <a:cubicBezTo>
                  <a:pt x="230" y="2535"/>
                  <a:pt x="230" y="2535"/>
                  <a:pt x="230" y="2535"/>
                </a:cubicBezTo>
                <a:cubicBezTo>
                  <a:pt x="220" y="2545"/>
                  <a:pt x="220" y="2545"/>
                  <a:pt x="220" y="2545"/>
                </a:cubicBezTo>
                <a:cubicBezTo>
                  <a:pt x="210" y="2555"/>
                  <a:pt x="210" y="2555"/>
                  <a:pt x="210" y="2555"/>
                </a:cubicBezTo>
                <a:cubicBezTo>
                  <a:pt x="208" y="2558"/>
                  <a:pt x="208" y="2558"/>
                  <a:pt x="208" y="2558"/>
                </a:cubicBezTo>
                <a:cubicBezTo>
                  <a:pt x="207" y="2559"/>
                  <a:pt x="207" y="2559"/>
                  <a:pt x="207" y="2559"/>
                </a:cubicBezTo>
                <a:cubicBezTo>
                  <a:pt x="206" y="2560"/>
                  <a:pt x="206" y="2560"/>
                  <a:pt x="206" y="2560"/>
                </a:cubicBezTo>
                <a:cubicBezTo>
                  <a:pt x="206" y="2560"/>
                  <a:pt x="206" y="2560"/>
                  <a:pt x="205" y="2561"/>
                </a:cubicBezTo>
                <a:cubicBezTo>
                  <a:pt x="193" y="2575"/>
                  <a:pt x="193" y="2575"/>
                  <a:pt x="193" y="2575"/>
                </a:cubicBezTo>
                <a:cubicBezTo>
                  <a:pt x="176" y="2595"/>
                  <a:pt x="160" y="2615"/>
                  <a:pt x="145" y="2635"/>
                </a:cubicBezTo>
                <a:cubicBezTo>
                  <a:pt x="133" y="2652"/>
                  <a:pt x="121" y="2670"/>
                  <a:pt x="109" y="2688"/>
                </a:cubicBezTo>
                <a:cubicBezTo>
                  <a:pt x="103" y="2696"/>
                  <a:pt x="98" y="2706"/>
                  <a:pt x="93" y="2715"/>
                </a:cubicBezTo>
                <a:cubicBezTo>
                  <a:pt x="87" y="2725"/>
                  <a:pt x="82" y="2734"/>
                  <a:pt x="77" y="2744"/>
                </a:cubicBezTo>
                <a:cubicBezTo>
                  <a:pt x="67" y="2763"/>
                  <a:pt x="58" y="2783"/>
                  <a:pt x="50" y="2803"/>
                </a:cubicBezTo>
                <a:cubicBezTo>
                  <a:pt x="17" y="2884"/>
                  <a:pt x="2" y="2973"/>
                  <a:pt x="7" y="3054"/>
                </a:cubicBezTo>
                <a:cubicBezTo>
                  <a:pt x="13" y="3034"/>
                  <a:pt x="21" y="3015"/>
                  <a:pt x="28" y="2998"/>
                </a:cubicBezTo>
                <a:cubicBezTo>
                  <a:pt x="30" y="2994"/>
                  <a:pt x="32" y="2989"/>
                  <a:pt x="34" y="2985"/>
                </a:cubicBezTo>
                <a:cubicBezTo>
                  <a:pt x="36" y="2981"/>
                  <a:pt x="38" y="2976"/>
                  <a:pt x="40" y="2972"/>
                </a:cubicBezTo>
                <a:cubicBezTo>
                  <a:pt x="44" y="2964"/>
                  <a:pt x="48" y="2955"/>
                  <a:pt x="52" y="2947"/>
                </a:cubicBezTo>
                <a:cubicBezTo>
                  <a:pt x="56" y="2939"/>
                  <a:pt x="60" y="2930"/>
                  <a:pt x="63" y="2922"/>
                </a:cubicBezTo>
                <a:cubicBezTo>
                  <a:pt x="67" y="2913"/>
                  <a:pt x="71" y="2905"/>
                  <a:pt x="74" y="2896"/>
                </a:cubicBezTo>
                <a:cubicBezTo>
                  <a:pt x="77" y="2887"/>
                  <a:pt x="80" y="2878"/>
                  <a:pt x="82" y="2869"/>
                </a:cubicBezTo>
                <a:cubicBezTo>
                  <a:pt x="85" y="2859"/>
                  <a:pt x="87" y="2850"/>
                  <a:pt x="89" y="2839"/>
                </a:cubicBezTo>
                <a:cubicBezTo>
                  <a:pt x="104" y="2844"/>
                  <a:pt x="135" y="2855"/>
                  <a:pt x="142" y="2837"/>
                </a:cubicBezTo>
                <a:cubicBezTo>
                  <a:pt x="156" y="2811"/>
                  <a:pt x="171" y="2784"/>
                  <a:pt x="185" y="2758"/>
                </a:cubicBezTo>
                <a:cubicBezTo>
                  <a:pt x="192" y="2744"/>
                  <a:pt x="200" y="2732"/>
                  <a:pt x="208" y="2720"/>
                </a:cubicBezTo>
                <a:cubicBezTo>
                  <a:pt x="215" y="2708"/>
                  <a:pt x="223" y="2697"/>
                  <a:pt x="231" y="2685"/>
                </a:cubicBezTo>
                <a:cubicBezTo>
                  <a:pt x="241" y="2673"/>
                  <a:pt x="251" y="2661"/>
                  <a:pt x="262" y="2650"/>
                </a:cubicBezTo>
                <a:cubicBezTo>
                  <a:pt x="267" y="2644"/>
                  <a:pt x="272" y="2639"/>
                  <a:pt x="278" y="2635"/>
                </a:cubicBezTo>
                <a:cubicBezTo>
                  <a:pt x="283" y="2630"/>
                  <a:pt x="290" y="2624"/>
                  <a:pt x="291" y="2624"/>
                </a:cubicBezTo>
                <a:cubicBezTo>
                  <a:pt x="304" y="2620"/>
                  <a:pt x="318" y="2620"/>
                  <a:pt x="335" y="2624"/>
                </a:cubicBezTo>
                <a:cubicBezTo>
                  <a:pt x="337" y="2625"/>
                  <a:pt x="340" y="2625"/>
                  <a:pt x="343" y="2626"/>
                </a:cubicBezTo>
                <a:cubicBezTo>
                  <a:pt x="344" y="2627"/>
                  <a:pt x="346" y="2627"/>
                  <a:pt x="347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49" y="2629"/>
                  <a:pt x="357" y="2621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5" y="2625"/>
                  <a:pt x="355" y="2625"/>
                  <a:pt x="355" y="2625"/>
                </a:cubicBezTo>
                <a:cubicBezTo>
                  <a:pt x="356" y="2625"/>
                  <a:pt x="356" y="2625"/>
                  <a:pt x="356" y="2625"/>
                </a:cubicBezTo>
                <a:cubicBezTo>
                  <a:pt x="364" y="2627"/>
                  <a:pt x="372" y="2629"/>
                  <a:pt x="381" y="2630"/>
                </a:cubicBezTo>
                <a:cubicBezTo>
                  <a:pt x="397" y="2633"/>
                  <a:pt x="414" y="2632"/>
                  <a:pt x="426" y="2620"/>
                </a:cubicBezTo>
                <a:cubicBezTo>
                  <a:pt x="426" y="2620"/>
                  <a:pt x="426" y="2620"/>
                  <a:pt x="426" y="2620"/>
                </a:cubicBezTo>
                <a:cubicBezTo>
                  <a:pt x="402" y="2645"/>
                  <a:pt x="402" y="2645"/>
                  <a:pt x="402" y="2645"/>
                </a:cubicBezTo>
                <a:cubicBezTo>
                  <a:pt x="412" y="2652"/>
                  <a:pt x="429" y="2666"/>
                  <a:pt x="436" y="2672"/>
                </a:cubicBezTo>
                <a:cubicBezTo>
                  <a:pt x="427" y="2676"/>
                  <a:pt x="413" y="2674"/>
                  <a:pt x="398" y="2672"/>
                </a:cubicBezTo>
                <a:cubicBezTo>
                  <a:pt x="393" y="2703"/>
                  <a:pt x="370" y="2746"/>
                  <a:pt x="345" y="2781"/>
                </a:cubicBezTo>
                <a:cubicBezTo>
                  <a:pt x="320" y="2816"/>
                  <a:pt x="293" y="2843"/>
                  <a:pt x="282" y="2841"/>
                </a:cubicBezTo>
                <a:cubicBezTo>
                  <a:pt x="275" y="2848"/>
                  <a:pt x="259" y="2859"/>
                  <a:pt x="238" y="2870"/>
                </a:cubicBezTo>
                <a:cubicBezTo>
                  <a:pt x="218" y="2882"/>
                  <a:pt x="193" y="2894"/>
                  <a:pt x="167" y="2906"/>
                </a:cubicBezTo>
                <a:cubicBezTo>
                  <a:pt x="156" y="2910"/>
                  <a:pt x="146" y="2914"/>
                  <a:pt x="136" y="2917"/>
                </a:cubicBezTo>
                <a:cubicBezTo>
                  <a:pt x="126" y="2921"/>
                  <a:pt x="117" y="2925"/>
                  <a:pt x="109" y="2929"/>
                </a:cubicBezTo>
                <a:cubicBezTo>
                  <a:pt x="93" y="2937"/>
                  <a:pt x="81" y="2946"/>
                  <a:pt x="75" y="2952"/>
                </a:cubicBezTo>
                <a:cubicBezTo>
                  <a:pt x="53" y="2961"/>
                  <a:pt x="48" y="2989"/>
                  <a:pt x="55" y="3026"/>
                </a:cubicBezTo>
                <a:cubicBezTo>
                  <a:pt x="56" y="3044"/>
                  <a:pt x="59" y="3064"/>
                  <a:pt x="62" y="3085"/>
                </a:cubicBezTo>
                <a:cubicBezTo>
                  <a:pt x="62" y="3090"/>
                  <a:pt x="63" y="3095"/>
                  <a:pt x="64" y="3101"/>
                </a:cubicBezTo>
                <a:cubicBezTo>
                  <a:pt x="64" y="3104"/>
                  <a:pt x="65" y="3106"/>
                  <a:pt x="65" y="3109"/>
                </a:cubicBezTo>
                <a:cubicBezTo>
                  <a:pt x="65" y="3111"/>
                  <a:pt x="66" y="3112"/>
                  <a:pt x="67" y="3114"/>
                </a:cubicBezTo>
                <a:cubicBezTo>
                  <a:pt x="69" y="3119"/>
                  <a:pt x="69" y="3119"/>
                  <a:pt x="69" y="3119"/>
                </a:cubicBezTo>
                <a:cubicBezTo>
                  <a:pt x="76" y="3131"/>
                  <a:pt x="83" y="3144"/>
                  <a:pt x="91" y="3157"/>
                </a:cubicBezTo>
                <a:cubicBezTo>
                  <a:pt x="104" y="3175"/>
                  <a:pt x="119" y="3192"/>
                  <a:pt x="134" y="3209"/>
                </a:cubicBezTo>
                <a:cubicBezTo>
                  <a:pt x="140" y="3216"/>
                  <a:pt x="140" y="3216"/>
                  <a:pt x="140" y="3216"/>
                </a:cubicBezTo>
                <a:cubicBezTo>
                  <a:pt x="145" y="3222"/>
                  <a:pt x="145" y="3222"/>
                  <a:pt x="145" y="3222"/>
                </a:cubicBezTo>
                <a:cubicBezTo>
                  <a:pt x="155" y="3233"/>
                  <a:pt x="155" y="3233"/>
                  <a:pt x="155" y="3233"/>
                </a:cubicBezTo>
                <a:cubicBezTo>
                  <a:pt x="161" y="3241"/>
                  <a:pt x="167" y="3248"/>
                  <a:pt x="173" y="3255"/>
                </a:cubicBezTo>
                <a:cubicBezTo>
                  <a:pt x="186" y="3269"/>
                  <a:pt x="198" y="3281"/>
                  <a:pt x="209" y="3292"/>
                </a:cubicBezTo>
                <a:cubicBezTo>
                  <a:pt x="221" y="3303"/>
                  <a:pt x="232" y="3312"/>
                  <a:pt x="241" y="3318"/>
                </a:cubicBezTo>
                <a:cubicBezTo>
                  <a:pt x="284" y="3356"/>
                  <a:pt x="228" y="3394"/>
                  <a:pt x="220" y="3440"/>
                </a:cubicBezTo>
                <a:cubicBezTo>
                  <a:pt x="245" y="3436"/>
                  <a:pt x="262" y="3446"/>
                  <a:pt x="279" y="3457"/>
                </a:cubicBezTo>
                <a:cubicBezTo>
                  <a:pt x="296" y="3467"/>
                  <a:pt x="313" y="3477"/>
                  <a:pt x="339" y="3473"/>
                </a:cubicBezTo>
                <a:cubicBezTo>
                  <a:pt x="338" y="3477"/>
                  <a:pt x="346" y="3482"/>
                  <a:pt x="361" y="3487"/>
                </a:cubicBezTo>
                <a:cubicBezTo>
                  <a:pt x="375" y="3492"/>
                  <a:pt x="394" y="3498"/>
                  <a:pt x="417" y="3503"/>
                </a:cubicBezTo>
                <a:cubicBezTo>
                  <a:pt x="461" y="3514"/>
                  <a:pt x="515" y="3524"/>
                  <a:pt x="551" y="3528"/>
                </a:cubicBezTo>
                <a:cubicBezTo>
                  <a:pt x="551" y="3528"/>
                  <a:pt x="577" y="3515"/>
                  <a:pt x="649" y="3523"/>
                </a:cubicBezTo>
                <a:cubicBezTo>
                  <a:pt x="673" y="3525"/>
                  <a:pt x="674" y="3509"/>
                  <a:pt x="676" y="3494"/>
                </a:cubicBezTo>
                <a:cubicBezTo>
                  <a:pt x="674" y="3509"/>
                  <a:pt x="674" y="3509"/>
                  <a:pt x="673" y="3525"/>
                </a:cubicBezTo>
                <a:cubicBezTo>
                  <a:pt x="699" y="3496"/>
                  <a:pt x="742" y="3530"/>
                  <a:pt x="767" y="3517"/>
                </a:cubicBezTo>
                <a:cubicBezTo>
                  <a:pt x="766" y="3532"/>
                  <a:pt x="766" y="3532"/>
                  <a:pt x="764" y="3548"/>
                </a:cubicBezTo>
                <a:cubicBezTo>
                  <a:pt x="813" y="3521"/>
                  <a:pt x="857" y="3555"/>
                  <a:pt x="905" y="3543"/>
                </a:cubicBezTo>
                <a:cubicBezTo>
                  <a:pt x="903" y="3559"/>
                  <a:pt x="903" y="3559"/>
                  <a:pt x="902" y="3574"/>
                </a:cubicBezTo>
                <a:cubicBezTo>
                  <a:pt x="914" y="3575"/>
                  <a:pt x="925" y="3576"/>
                  <a:pt x="934" y="3579"/>
                </a:cubicBezTo>
                <a:cubicBezTo>
                  <a:pt x="942" y="3581"/>
                  <a:pt x="948" y="3585"/>
                  <a:pt x="947" y="3593"/>
                </a:cubicBezTo>
                <a:cubicBezTo>
                  <a:pt x="946" y="3608"/>
                  <a:pt x="946" y="3608"/>
                  <a:pt x="945" y="3624"/>
                </a:cubicBezTo>
                <a:cubicBezTo>
                  <a:pt x="967" y="3641"/>
                  <a:pt x="1015" y="3613"/>
                  <a:pt x="1012" y="3643"/>
                </a:cubicBezTo>
                <a:cubicBezTo>
                  <a:pt x="1014" y="3628"/>
                  <a:pt x="1014" y="3628"/>
                  <a:pt x="1015" y="3613"/>
                </a:cubicBezTo>
                <a:cubicBezTo>
                  <a:pt x="1060" y="3616"/>
                  <a:pt x="1100" y="3622"/>
                  <a:pt x="1137" y="3630"/>
                </a:cubicBezTo>
                <a:cubicBezTo>
                  <a:pt x="1155" y="3634"/>
                  <a:pt x="1173" y="3639"/>
                  <a:pt x="1190" y="3643"/>
                </a:cubicBezTo>
                <a:cubicBezTo>
                  <a:pt x="1199" y="3646"/>
                  <a:pt x="1208" y="3648"/>
                  <a:pt x="1216" y="3651"/>
                </a:cubicBezTo>
                <a:cubicBezTo>
                  <a:pt x="1224" y="3653"/>
                  <a:pt x="1232" y="3655"/>
                  <a:pt x="1241" y="3658"/>
                </a:cubicBezTo>
                <a:cubicBezTo>
                  <a:pt x="1284" y="3675"/>
                  <a:pt x="1330" y="3687"/>
                  <a:pt x="1378" y="3695"/>
                </a:cubicBezTo>
                <a:cubicBezTo>
                  <a:pt x="1427" y="3703"/>
                  <a:pt x="1477" y="3707"/>
                  <a:pt x="1528" y="3708"/>
                </a:cubicBezTo>
                <a:cubicBezTo>
                  <a:pt x="1541" y="3708"/>
                  <a:pt x="1554" y="3708"/>
                  <a:pt x="1566" y="3708"/>
                </a:cubicBezTo>
                <a:cubicBezTo>
                  <a:pt x="1579" y="3708"/>
                  <a:pt x="1591" y="3708"/>
                  <a:pt x="1604" y="3708"/>
                </a:cubicBezTo>
                <a:cubicBezTo>
                  <a:pt x="1617" y="3707"/>
                  <a:pt x="1630" y="3707"/>
                  <a:pt x="1642" y="3706"/>
                </a:cubicBezTo>
                <a:cubicBezTo>
                  <a:pt x="1654" y="3706"/>
                  <a:pt x="1665" y="3705"/>
                  <a:pt x="1677" y="3704"/>
                </a:cubicBezTo>
                <a:cubicBezTo>
                  <a:pt x="1689" y="3703"/>
                  <a:pt x="1700" y="3702"/>
                  <a:pt x="1712" y="3702"/>
                </a:cubicBezTo>
                <a:cubicBezTo>
                  <a:pt x="1723" y="3701"/>
                  <a:pt x="1734" y="3700"/>
                  <a:pt x="1745" y="3699"/>
                </a:cubicBezTo>
                <a:cubicBezTo>
                  <a:pt x="1765" y="3697"/>
                  <a:pt x="1786" y="3695"/>
                  <a:pt x="1806" y="3693"/>
                </a:cubicBezTo>
                <a:cubicBezTo>
                  <a:pt x="1823" y="3694"/>
                  <a:pt x="1844" y="3666"/>
                  <a:pt x="1831" y="3633"/>
                </a:cubicBezTo>
                <a:cubicBezTo>
                  <a:pt x="1840" y="3634"/>
                  <a:pt x="1847" y="3635"/>
                  <a:pt x="1855" y="3636"/>
                </a:cubicBezTo>
                <a:cubicBezTo>
                  <a:pt x="1864" y="3637"/>
                  <a:pt x="1872" y="3638"/>
                  <a:pt x="1880" y="3639"/>
                </a:cubicBezTo>
                <a:cubicBezTo>
                  <a:pt x="1888" y="3640"/>
                  <a:pt x="1893" y="3638"/>
                  <a:pt x="1897" y="3634"/>
                </a:cubicBezTo>
                <a:cubicBezTo>
                  <a:pt x="1901" y="3631"/>
                  <a:pt x="1904" y="3625"/>
                  <a:pt x="1907" y="3620"/>
                </a:cubicBezTo>
                <a:cubicBezTo>
                  <a:pt x="1912" y="3609"/>
                  <a:pt x="1918" y="3598"/>
                  <a:pt x="1933" y="3601"/>
                </a:cubicBezTo>
                <a:cubicBezTo>
                  <a:pt x="1940" y="3600"/>
                  <a:pt x="1947" y="3599"/>
                  <a:pt x="1954" y="3598"/>
                </a:cubicBezTo>
                <a:cubicBezTo>
                  <a:pt x="1961" y="3597"/>
                  <a:pt x="1968" y="3597"/>
                  <a:pt x="1975" y="3597"/>
                </a:cubicBezTo>
                <a:cubicBezTo>
                  <a:pt x="1982" y="3597"/>
                  <a:pt x="1990" y="3597"/>
                  <a:pt x="1997" y="3597"/>
                </a:cubicBezTo>
                <a:cubicBezTo>
                  <a:pt x="2008" y="3597"/>
                  <a:pt x="2008" y="3597"/>
                  <a:pt x="2008" y="3597"/>
                </a:cubicBezTo>
                <a:cubicBezTo>
                  <a:pt x="2013" y="3597"/>
                  <a:pt x="2013" y="3597"/>
                  <a:pt x="2013" y="3597"/>
                </a:cubicBezTo>
                <a:cubicBezTo>
                  <a:pt x="2016" y="3597"/>
                  <a:pt x="2016" y="3597"/>
                  <a:pt x="2016" y="3597"/>
                </a:cubicBezTo>
                <a:cubicBezTo>
                  <a:pt x="2019" y="3597"/>
                  <a:pt x="2019" y="3597"/>
                  <a:pt x="2019" y="3597"/>
                </a:cubicBezTo>
                <a:cubicBezTo>
                  <a:pt x="2055" y="3600"/>
                  <a:pt x="2091" y="3603"/>
                  <a:pt x="2126" y="3608"/>
                </a:cubicBezTo>
                <a:cubicBezTo>
                  <a:pt x="2135" y="3609"/>
                  <a:pt x="2143" y="3611"/>
                  <a:pt x="2151" y="3612"/>
                </a:cubicBezTo>
                <a:cubicBezTo>
                  <a:pt x="2176" y="3616"/>
                  <a:pt x="2176" y="3616"/>
                  <a:pt x="2176" y="3616"/>
                </a:cubicBezTo>
                <a:cubicBezTo>
                  <a:pt x="2193" y="3619"/>
                  <a:pt x="2209" y="3622"/>
                  <a:pt x="2225" y="3626"/>
                </a:cubicBezTo>
                <a:cubicBezTo>
                  <a:pt x="2242" y="3629"/>
                  <a:pt x="2258" y="3633"/>
                  <a:pt x="2274" y="3637"/>
                </a:cubicBezTo>
                <a:cubicBezTo>
                  <a:pt x="2278" y="3638"/>
                  <a:pt x="2282" y="3639"/>
                  <a:pt x="2286" y="3640"/>
                </a:cubicBezTo>
                <a:cubicBezTo>
                  <a:pt x="2287" y="3641"/>
                  <a:pt x="2287" y="3642"/>
                  <a:pt x="2287" y="3643"/>
                </a:cubicBezTo>
                <a:cubicBezTo>
                  <a:pt x="2294" y="3642"/>
                  <a:pt x="2294" y="3642"/>
                  <a:pt x="2294" y="3642"/>
                </a:cubicBezTo>
                <a:cubicBezTo>
                  <a:pt x="2304" y="3644"/>
                  <a:pt x="2314" y="3647"/>
                  <a:pt x="2323" y="3649"/>
                </a:cubicBezTo>
                <a:cubicBezTo>
                  <a:pt x="2333" y="3652"/>
                  <a:pt x="2343" y="3654"/>
                  <a:pt x="2353" y="3657"/>
                </a:cubicBezTo>
                <a:cubicBezTo>
                  <a:pt x="2354" y="3662"/>
                  <a:pt x="2354" y="3662"/>
                  <a:pt x="2354" y="3662"/>
                </a:cubicBezTo>
                <a:cubicBezTo>
                  <a:pt x="2252" y="3681"/>
                  <a:pt x="2252" y="3681"/>
                  <a:pt x="2252" y="3681"/>
                </a:cubicBezTo>
                <a:cubicBezTo>
                  <a:pt x="2218" y="3686"/>
                  <a:pt x="2185" y="3694"/>
                  <a:pt x="2151" y="3700"/>
                </a:cubicBezTo>
                <a:cubicBezTo>
                  <a:pt x="1960" y="3737"/>
                  <a:pt x="1960" y="3737"/>
                  <a:pt x="1960" y="3737"/>
                </a:cubicBezTo>
                <a:cubicBezTo>
                  <a:pt x="1963" y="3752"/>
                  <a:pt x="1967" y="3767"/>
                  <a:pt x="1997" y="3761"/>
                </a:cubicBezTo>
                <a:cubicBezTo>
                  <a:pt x="1990" y="3763"/>
                  <a:pt x="1983" y="3764"/>
                  <a:pt x="1976" y="3765"/>
                </a:cubicBezTo>
                <a:cubicBezTo>
                  <a:pt x="1969" y="3767"/>
                  <a:pt x="1962" y="3768"/>
                  <a:pt x="1955" y="3769"/>
                </a:cubicBezTo>
                <a:cubicBezTo>
                  <a:pt x="1942" y="3771"/>
                  <a:pt x="1928" y="3773"/>
                  <a:pt x="1915" y="3776"/>
                </a:cubicBezTo>
                <a:cubicBezTo>
                  <a:pt x="1902" y="3780"/>
                  <a:pt x="1888" y="3783"/>
                  <a:pt x="1875" y="3787"/>
                </a:cubicBezTo>
                <a:cubicBezTo>
                  <a:pt x="1862" y="3791"/>
                  <a:pt x="1849" y="3797"/>
                  <a:pt x="1835" y="3802"/>
                </a:cubicBezTo>
                <a:cubicBezTo>
                  <a:pt x="1815" y="3810"/>
                  <a:pt x="1815" y="3810"/>
                  <a:pt x="1815" y="3810"/>
                </a:cubicBezTo>
                <a:cubicBezTo>
                  <a:pt x="1794" y="3819"/>
                  <a:pt x="1794" y="3819"/>
                  <a:pt x="1794" y="3819"/>
                </a:cubicBezTo>
                <a:cubicBezTo>
                  <a:pt x="1779" y="3825"/>
                  <a:pt x="1765" y="3832"/>
                  <a:pt x="1750" y="3838"/>
                </a:cubicBezTo>
                <a:cubicBezTo>
                  <a:pt x="1743" y="3841"/>
                  <a:pt x="1735" y="3844"/>
                  <a:pt x="1728" y="3847"/>
                </a:cubicBezTo>
                <a:cubicBezTo>
                  <a:pt x="1724" y="3849"/>
                  <a:pt x="1720" y="3850"/>
                  <a:pt x="1716" y="3852"/>
                </a:cubicBezTo>
                <a:cubicBezTo>
                  <a:pt x="1707" y="3856"/>
                  <a:pt x="1707" y="3856"/>
                  <a:pt x="1707" y="3856"/>
                </a:cubicBezTo>
                <a:cubicBezTo>
                  <a:pt x="1700" y="3859"/>
                  <a:pt x="1693" y="3863"/>
                  <a:pt x="1687" y="3866"/>
                </a:cubicBezTo>
                <a:cubicBezTo>
                  <a:pt x="1680" y="3869"/>
                  <a:pt x="1674" y="3872"/>
                  <a:pt x="1666" y="3875"/>
                </a:cubicBezTo>
                <a:cubicBezTo>
                  <a:pt x="1659" y="3879"/>
                  <a:pt x="1652" y="3882"/>
                  <a:pt x="1645" y="3885"/>
                </a:cubicBezTo>
                <a:cubicBezTo>
                  <a:pt x="1638" y="3889"/>
                  <a:pt x="1632" y="3892"/>
                  <a:pt x="1625" y="3896"/>
                </a:cubicBezTo>
                <a:cubicBezTo>
                  <a:pt x="1612" y="3907"/>
                  <a:pt x="1616" y="3922"/>
                  <a:pt x="1636" y="3933"/>
                </a:cubicBezTo>
                <a:cubicBezTo>
                  <a:pt x="1655" y="3944"/>
                  <a:pt x="1702" y="3947"/>
                  <a:pt x="1745" y="3941"/>
                </a:cubicBezTo>
                <a:cubicBezTo>
                  <a:pt x="1758" y="3936"/>
                  <a:pt x="1770" y="3932"/>
                  <a:pt x="1782" y="3928"/>
                </a:cubicBezTo>
                <a:cubicBezTo>
                  <a:pt x="1794" y="3923"/>
                  <a:pt x="1805" y="3919"/>
                  <a:pt x="1816" y="3915"/>
                </a:cubicBezTo>
                <a:cubicBezTo>
                  <a:pt x="1834" y="3907"/>
                  <a:pt x="1852" y="3899"/>
                  <a:pt x="1870" y="3892"/>
                </a:cubicBezTo>
                <a:cubicBezTo>
                  <a:pt x="1885" y="3886"/>
                  <a:pt x="1898" y="3881"/>
                  <a:pt x="1913" y="3876"/>
                </a:cubicBezTo>
                <a:cubicBezTo>
                  <a:pt x="1921" y="3873"/>
                  <a:pt x="1929" y="3871"/>
                  <a:pt x="1937" y="3868"/>
                </a:cubicBezTo>
                <a:cubicBezTo>
                  <a:pt x="1945" y="3866"/>
                  <a:pt x="1953" y="3864"/>
                  <a:pt x="1962" y="3862"/>
                </a:cubicBezTo>
                <a:cubicBezTo>
                  <a:pt x="1970" y="3892"/>
                  <a:pt x="1970" y="3892"/>
                  <a:pt x="1970" y="3892"/>
                </a:cubicBezTo>
                <a:cubicBezTo>
                  <a:pt x="1947" y="3896"/>
                  <a:pt x="1919" y="3902"/>
                  <a:pt x="1892" y="3911"/>
                </a:cubicBezTo>
                <a:cubicBezTo>
                  <a:pt x="1885" y="3913"/>
                  <a:pt x="1878" y="3915"/>
                  <a:pt x="1869" y="3919"/>
                </a:cubicBezTo>
                <a:cubicBezTo>
                  <a:pt x="1865" y="3921"/>
                  <a:pt x="1861" y="3922"/>
                  <a:pt x="1856" y="3924"/>
                </a:cubicBezTo>
                <a:cubicBezTo>
                  <a:pt x="1852" y="3926"/>
                  <a:pt x="1847" y="3928"/>
                  <a:pt x="1843" y="3930"/>
                </a:cubicBezTo>
                <a:cubicBezTo>
                  <a:pt x="1839" y="3932"/>
                  <a:pt x="1834" y="3934"/>
                  <a:pt x="1830" y="3936"/>
                </a:cubicBezTo>
                <a:cubicBezTo>
                  <a:pt x="1825" y="3938"/>
                  <a:pt x="1821" y="3941"/>
                  <a:pt x="1816" y="3943"/>
                </a:cubicBezTo>
                <a:cubicBezTo>
                  <a:pt x="1807" y="3947"/>
                  <a:pt x="1799" y="3952"/>
                  <a:pt x="1791" y="3957"/>
                </a:cubicBezTo>
                <a:cubicBezTo>
                  <a:pt x="1783" y="3964"/>
                  <a:pt x="1785" y="3969"/>
                  <a:pt x="1791" y="3972"/>
                </a:cubicBezTo>
                <a:cubicBezTo>
                  <a:pt x="1795" y="3974"/>
                  <a:pt x="1800" y="3975"/>
                  <a:pt x="1805" y="3976"/>
                </a:cubicBezTo>
                <a:cubicBezTo>
                  <a:pt x="1810" y="3977"/>
                  <a:pt x="1815" y="3978"/>
                  <a:pt x="1821" y="3979"/>
                </a:cubicBezTo>
                <a:cubicBezTo>
                  <a:pt x="1832" y="3981"/>
                  <a:pt x="1843" y="3983"/>
                  <a:pt x="1850" y="3986"/>
                </a:cubicBezTo>
                <a:cubicBezTo>
                  <a:pt x="1853" y="3988"/>
                  <a:pt x="1855" y="3990"/>
                  <a:pt x="1855" y="3992"/>
                </a:cubicBezTo>
                <a:cubicBezTo>
                  <a:pt x="1856" y="3994"/>
                  <a:pt x="1855" y="3997"/>
                  <a:pt x="1851" y="4001"/>
                </a:cubicBezTo>
                <a:cubicBezTo>
                  <a:pt x="1842" y="4004"/>
                  <a:pt x="1833" y="4008"/>
                  <a:pt x="1824" y="4012"/>
                </a:cubicBezTo>
                <a:cubicBezTo>
                  <a:pt x="1817" y="4014"/>
                  <a:pt x="1817" y="4014"/>
                  <a:pt x="1817" y="4014"/>
                </a:cubicBezTo>
                <a:cubicBezTo>
                  <a:pt x="1810" y="4017"/>
                  <a:pt x="1810" y="4017"/>
                  <a:pt x="1810" y="4017"/>
                </a:cubicBezTo>
                <a:cubicBezTo>
                  <a:pt x="1805" y="4019"/>
                  <a:pt x="1800" y="4021"/>
                  <a:pt x="1795" y="4024"/>
                </a:cubicBezTo>
                <a:cubicBezTo>
                  <a:pt x="1790" y="4026"/>
                  <a:pt x="1785" y="4028"/>
                  <a:pt x="1780" y="4031"/>
                </a:cubicBezTo>
                <a:cubicBezTo>
                  <a:pt x="1778" y="4032"/>
                  <a:pt x="1778" y="4032"/>
                  <a:pt x="1778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6" y="4032"/>
                  <a:pt x="1776" y="4032"/>
                  <a:pt x="1776" y="4032"/>
                </a:cubicBezTo>
                <a:cubicBezTo>
                  <a:pt x="1776" y="4033"/>
                  <a:pt x="1776" y="4033"/>
                  <a:pt x="1776" y="4033"/>
                </a:cubicBezTo>
                <a:cubicBezTo>
                  <a:pt x="1776" y="4033"/>
                  <a:pt x="1782" y="4031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7" y="4033"/>
                  <a:pt x="1777" y="4033"/>
                  <a:pt x="1777" y="4033"/>
                </a:cubicBezTo>
                <a:cubicBezTo>
                  <a:pt x="1775" y="4034"/>
                  <a:pt x="1773" y="4035"/>
                  <a:pt x="1772" y="4036"/>
                </a:cubicBezTo>
                <a:cubicBezTo>
                  <a:pt x="1765" y="4041"/>
                  <a:pt x="1759" y="4046"/>
                  <a:pt x="1753" y="4052"/>
                </a:cubicBezTo>
                <a:cubicBezTo>
                  <a:pt x="1758" y="4050"/>
                  <a:pt x="1764" y="4048"/>
                  <a:pt x="1769" y="4046"/>
                </a:cubicBezTo>
                <a:cubicBezTo>
                  <a:pt x="1772" y="4045"/>
                  <a:pt x="1774" y="4045"/>
                  <a:pt x="1777" y="4044"/>
                </a:cubicBezTo>
                <a:cubicBezTo>
                  <a:pt x="1781" y="4042"/>
                  <a:pt x="1781" y="4042"/>
                  <a:pt x="1781" y="4042"/>
                </a:cubicBezTo>
                <a:cubicBezTo>
                  <a:pt x="1782" y="4042"/>
                  <a:pt x="1782" y="4042"/>
                  <a:pt x="1782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1"/>
                  <a:pt x="1784" y="4041"/>
                  <a:pt x="1783" y="4041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2" y="4042"/>
                  <a:pt x="1781" y="4042"/>
                  <a:pt x="1780" y="4042"/>
                </a:cubicBezTo>
                <a:cubicBezTo>
                  <a:pt x="1780" y="4042"/>
                  <a:pt x="1780" y="4042"/>
                  <a:pt x="1780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91" y="4038"/>
                  <a:pt x="1799" y="4035"/>
                  <a:pt x="1807" y="4032"/>
                </a:cubicBezTo>
                <a:cubicBezTo>
                  <a:pt x="1816" y="4029"/>
                  <a:pt x="1824" y="4026"/>
                  <a:pt x="1831" y="4023"/>
                </a:cubicBezTo>
                <a:cubicBezTo>
                  <a:pt x="1845" y="4017"/>
                  <a:pt x="1861" y="4010"/>
                  <a:pt x="1873" y="4005"/>
                </a:cubicBezTo>
                <a:cubicBezTo>
                  <a:pt x="1884" y="3999"/>
                  <a:pt x="1896" y="3994"/>
                  <a:pt x="1908" y="3988"/>
                </a:cubicBezTo>
                <a:cubicBezTo>
                  <a:pt x="1915" y="3985"/>
                  <a:pt x="1915" y="3985"/>
                  <a:pt x="1915" y="3985"/>
                </a:cubicBezTo>
                <a:cubicBezTo>
                  <a:pt x="1917" y="3984"/>
                  <a:pt x="1919" y="3983"/>
                  <a:pt x="1921" y="3982"/>
                </a:cubicBezTo>
                <a:cubicBezTo>
                  <a:pt x="1932" y="3977"/>
                  <a:pt x="1932" y="3977"/>
                  <a:pt x="1932" y="3977"/>
                </a:cubicBezTo>
                <a:cubicBezTo>
                  <a:pt x="1939" y="3974"/>
                  <a:pt x="1947" y="3972"/>
                  <a:pt x="1955" y="3969"/>
                </a:cubicBezTo>
                <a:cubicBezTo>
                  <a:pt x="1962" y="3967"/>
                  <a:pt x="1970" y="3965"/>
                  <a:pt x="1978" y="3964"/>
                </a:cubicBezTo>
                <a:cubicBezTo>
                  <a:pt x="1985" y="3963"/>
                  <a:pt x="1993" y="3963"/>
                  <a:pt x="2000" y="3963"/>
                </a:cubicBezTo>
                <a:cubicBezTo>
                  <a:pt x="2002" y="3963"/>
                  <a:pt x="2003" y="3963"/>
                  <a:pt x="2004" y="3963"/>
                </a:cubicBezTo>
                <a:cubicBezTo>
                  <a:pt x="2005" y="3963"/>
                  <a:pt x="2006" y="3963"/>
                  <a:pt x="2007" y="3963"/>
                </a:cubicBezTo>
                <a:cubicBezTo>
                  <a:pt x="2010" y="3963"/>
                  <a:pt x="2010" y="3963"/>
                  <a:pt x="2010" y="3963"/>
                </a:cubicBezTo>
                <a:cubicBezTo>
                  <a:pt x="2043" y="3972"/>
                  <a:pt x="2077" y="3981"/>
                  <a:pt x="2083" y="4012"/>
                </a:cubicBezTo>
                <a:cubicBezTo>
                  <a:pt x="2157" y="3989"/>
                  <a:pt x="2226" y="3984"/>
                  <a:pt x="2291" y="3991"/>
                </a:cubicBezTo>
                <a:cubicBezTo>
                  <a:pt x="2354" y="3999"/>
                  <a:pt x="2411" y="4020"/>
                  <a:pt x="2462" y="4050"/>
                </a:cubicBezTo>
                <a:cubicBezTo>
                  <a:pt x="2480" y="4063"/>
                  <a:pt x="2524" y="4059"/>
                  <a:pt x="2575" y="4050"/>
                </a:cubicBezTo>
                <a:cubicBezTo>
                  <a:pt x="2601" y="4044"/>
                  <a:pt x="2624" y="4041"/>
                  <a:pt x="2648" y="4037"/>
                </a:cubicBezTo>
                <a:cubicBezTo>
                  <a:pt x="2671" y="4037"/>
                  <a:pt x="2695" y="4038"/>
                  <a:pt x="2718" y="4038"/>
                </a:cubicBezTo>
                <a:cubicBezTo>
                  <a:pt x="2728" y="4038"/>
                  <a:pt x="2728" y="4038"/>
                  <a:pt x="2728" y="4038"/>
                </a:cubicBezTo>
                <a:cubicBezTo>
                  <a:pt x="2739" y="4038"/>
                  <a:pt x="2739" y="4038"/>
                  <a:pt x="2739" y="4038"/>
                </a:cubicBezTo>
                <a:cubicBezTo>
                  <a:pt x="2761" y="4039"/>
                  <a:pt x="2761" y="4039"/>
                  <a:pt x="2761" y="4039"/>
                </a:cubicBezTo>
                <a:cubicBezTo>
                  <a:pt x="2775" y="4039"/>
                  <a:pt x="2790" y="4039"/>
                  <a:pt x="2804" y="4039"/>
                </a:cubicBezTo>
                <a:cubicBezTo>
                  <a:pt x="2818" y="4040"/>
                  <a:pt x="2833" y="4040"/>
                  <a:pt x="2847" y="4040"/>
                </a:cubicBezTo>
                <a:cubicBezTo>
                  <a:pt x="2869" y="4040"/>
                  <a:pt x="2869" y="4040"/>
                  <a:pt x="2869" y="4040"/>
                </a:cubicBezTo>
                <a:cubicBezTo>
                  <a:pt x="2892" y="4040"/>
                  <a:pt x="2892" y="4040"/>
                  <a:pt x="2892" y="4040"/>
                </a:cubicBezTo>
                <a:cubicBezTo>
                  <a:pt x="2922" y="4041"/>
                  <a:pt x="2952" y="4041"/>
                  <a:pt x="2982" y="4041"/>
                </a:cubicBezTo>
                <a:cubicBezTo>
                  <a:pt x="3015" y="4041"/>
                  <a:pt x="3047" y="4041"/>
                  <a:pt x="3079" y="4041"/>
                </a:cubicBezTo>
                <a:cubicBezTo>
                  <a:pt x="3129" y="4040"/>
                  <a:pt x="3129" y="4040"/>
                  <a:pt x="3129" y="4040"/>
                </a:cubicBezTo>
                <a:cubicBezTo>
                  <a:pt x="3154" y="4040"/>
                  <a:pt x="3154" y="4040"/>
                  <a:pt x="3154" y="4040"/>
                </a:cubicBezTo>
                <a:cubicBezTo>
                  <a:pt x="3167" y="4040"/>
                  <a:pt x="3167" y="4040"/>
                  <a:pt x="3167" y="4040"/>
                </a:cubicBezTo>
                <a:cubicBezTo>
                  <a:pt x="3178" y="4040"/>
                  <a:pt x="3178" y="4040"/>
                  <a:pt x="3178" y="4040"/>
                </a:cubicBezTo>
                <a:cubicBezTo>
                  <a:pt x="3189" y="4039"/>
                  <a:pt x="3189" y="4039"/>
                  <a:pt x="3189" y="4039"/>
                </a:cubicBezTo>
                <a:cubicBezTo>
                  <a:pt x="3200" y="4039"/>
                  <a:pt x="3200" y="4039"/>
                  <a:pt x="3200" y="4039"/>
                </a:cubicBezTo>
                <a:cubicBezTo>
                  <a:pt x="3210" y="4039"/>
                  <a:pt x="3210" y="4039"/>
                  <a:pt x="3210" y="4039"/>
                </a:cubicBezTo>
                <a:cubicBezTo>
                  <a:pt x="3224" y="4039"/>
                  <a:pt x="3224" y="4039"/>
                  <a:pt x="3224" y="4039"/>
                </a:cubicBezTo>
                <a:cubicBezTo>
                  <a:pt x="3237" y="4039"/>
                  <a:pt x="3237" y="4039"/>
                  <a:pt x="3237" y="4039"/>
                </a:cubicBezTo>
                <a:cubicBezTo>
                  <a:pt x="3245" y="4038"/>
                  <a:pt x="3245" y="4038"/>
                  <a:pt x="3245" y="4038"/>
                </a:cubicBezTo>
                <a:cubicBezTo>
                  <a:pt x="3253" y="4038"/>
                  <a:pt x="3253" y="4038"/>
                  <a:pt x="3253" y="4038"/>
                </a:cubicBezTo>
                <a:cubicBezTo>
                  <a:pt x="3265" y="4038"/>
                  <a:pt x="3275" y="4037"/>
                  <a:pt x="3289" y="4036"/>
                </a:cubicBezTo>
                <a:cubicBezTo>
                  <a:pt x="3332" y="4033"/>
                  <a:pt x="3386" y="4027"/>
                  <a:pt x="3447" y="4014"/>
                </a:cubicBezTo>
                <a:cubicBezTo>
                  <a:pt x="3441" y="4015"/>
                  <a:pt x="3436" y="4017"/>
                  <a:pt x="3431" y="4018"/>
                </a:cubicBezTo>
                <a:cubicBezTo>
                  <a:pt x="3462" y="4012"/>
                  <a:pt x="3493" y="4006"/>
                  <a:pt x="3524" y="3999"/>
                </a:cubicBezTo>
                <a:cubicBezTo>
                  <a:pt x="3551" y="3993"/>
                  <a:pt x="3577" y="3986"/>
                  <a:pt x="3603" y="3979"/>
                </a:cubicBezTo>
                <a:cubicBezTo>
                  <a:pt x="3607" y="3978"/>
                  <a:pt x="3609" y="3977"/>
                  <a:pt x="3612" y="3976"/>
                </a:cubicBezTo>
                <a:cubicBezTo>
                  <a:pt x="3620" y="3974"/>
                  <a:pt x="3620" y="3974"/>
                  <a:pt x="3620" y="3974"/>
                </a:cubicBezTo>
                <a:cubicBezTo>
                  <a:pt x="3624" y="3973"/>
                  <a:pt x="3624" y="3973"/>
                  <a:pt x="3624" y="3973"/>
                </a:cubicBezTo>
                <a:cubicBezTo>
                  <a:pt x="3636" y="3973"/>
                  <a:pt x="3647" y="3972"/>
                  <a:pt x="3658" y="3972"/>
                </a:cubicBezTo>
                <a:cubicBezTo>
                  <a:pt x="3669" y="3973"/>
                  <a:pt x="3681" y="3966"/>
                  <a:pt x="3688" y="3954"/>
                </a:cubicBezTo>
                <a:cubicBezTo>
                  <a:pt x="3700" y="3950"/>
                  <a:pt x="3713" y="3946"/>
                  <a:pt x="3726" y="3943"/>
                </a:cubicBezTo>
                <a:cubicBezTo>
                  <a:pt x="3736" y="3939"/>
                  <a:pt x="3742" y="3938"/>
                  <a:pt x="3749" y="3936"/>
                </a:cubicBezTo>
                <a:cubicBezTo>
                  <a:pt x="3770" y="3931"/>
                  <a:pt x="3770" y="3931"/>
                  <a:pt x="3770" y="3931"/>
                </a:cubicBezTo>
                <a:cubicBezTo>
                  <a:pt x="3784" y="3927"/>
                  <a:pt x="3799" y="3924"/>
                  <a:pt x="3813" y="3920"/>
                </a:cubicBezTo>
                <a:cubicBezTo>
                  <a:pt x="3842" y="3913"/>
                  <a:pt x="3868" y="3907"/>
                  <a:pt x="3901" y="3900"/>
                </a:cubicBezTo>
                <a:cubicBezTo>
                  <a:pt x="3917" y="3897"/>
                  <a:pt x="3932" y="3894"/>
                  <a:pt x="3948" y="3891"/>
                </a:cubicBezTo>
                <a:cubicBezTo>
                  <a:pt x="3972" y="3886"/>
                  <a:pt x="3972" y="3886"/>
                  <a:pt x="3972" y="3886"/>
                </a:cubicBezTo>
                <a:cubicBezTo>
                  <a:pt x="3984" y="3884"/>
                  <a:pt x="3984" y="3884"/>
                  <a:pt x="3984" y="3884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8" y="3883"/>
                </a:cubicBezTo>
                <a:cubicBezTo>
                  <a:pt x="3988" y="3883"/>
                  <a:pt x="3988" y="3883"/>
                  <a:pt x="3988" y="3883"/>
                </a:cubicBezTo>
                <a:cubicBezTo>
                  <a:pt x="3990" y="3884"/>
                  <a:pt x="3990" y="3884"/>
                  <a:pt x="3990" y="3884"/>
                </a:cubicBezTo>
                <a:cubicBezTo>
                  <a:pt x="3992" y="3884"/>
                  <a:pt x="3994" y="3885"/>
                  <a:pt x="3996" y="3885"/>
                </a:cubicBezTo>
                <a:cubicBezTo>
                  <a:pt x="3998" y="3886"/>
                  <a:pt x="4000" y="3887"/>
                  <a:pt x="4002" y="3887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6" y="3888"/>
                </a:cubicBezTo>
                <a:cubicBezTo>
                  <a:pt x="4009" y="3888"/>
                  <a:pt x="4009" y="3888"/>
                  <a:pt x="4009" y="3888"/>
                </a:cubicBezTo>
                <a:cubicBezTo>
                  <a:pt x="4014" y="3888"/>
                  <a:pt x="4014" y="3888"/>
                  <a:pt x="4014" y="3888"/>
                </a:cubicBezTo>
                <a:cubicBezTo>
                  <a:pt x="4022" y="3887"/>
                  <a:pt x="4030" y="3887"/>
                  <a:pt x="4037" y="3887"/>
                </a:cubicBezTo>
                <a:cubicBezTo>
                  <a:pt x="4049" y="3886"/>
                  <a:pt x="4049" y="3886"/>
                  <a:pt x="4049" y="3886"/>
                </a:cubicBezTo>
                <a:cubicBezTo>
                  <a:pt x="4055" y="3886"/>
                  <a:pt x="4055" y="3886"/>
                  <a:pt x="4055" y="3886"/>
                </a:cubicBezTo>
                <a:cubicBezTo>
                  <a:pt x="4060" y="3886"/>
                  <a:pt x="4060" y="3886"/>
                  <a:pt x="4060" y="3886"/>
                </a:cubicBezTo>
                <a:cubicBezTo>
                  <a:pt x="4067" y="3886"/>
                  <a:pt x="4074" y="3886"/>
                  <a:pt x="4081" y="3886"/>
                </a:cubicBezTo>
                <a:cubicBezTo>
                  <a:pt x="4095" y="3886"/>
                  <a:pt x="4109" y="3886"/>
                  <a:pt x="4123" y="3886"/>
                </a:cubicBezTo>
                <a:cubicBezTo>
                  <a:pt x="4133" y="3886"/>
                  <a:pt x="4133" y="3886"/>
                  <a:pt x="4133" y="3886"/>
                </a:cubicBezTo>
                <a:cubicBezTo>
                  <a:pt x="4143" y="3887"/>
                  <a:pt x="4143" y="3887"/>
                  <a:pt x="4143" y="3887"/>
                </a:cubicBezTo>
                <a:cubicBezTo>
                  <a:pt x="4149" y="3888"/>
                  <a:pt x="4156" y="3888"/>
                  <a:pt x="4162" y="3889"/>
                </a:cubicBezTo>
                <a:cubicBezTo>
                  <a:pt x="4175" y="3890"/>
                  <a:pt x="4187" y="3891"/>
                  <a:pt x="4199" y="3893"/>
                </a:cubicBezTo>
                <a:cubicBezTo>
                  <a:pt x="4206" y="3895"/>
                  <a:pt x="4214" y="3899"/>
                  <a:pt x="4223" y="3903"/>
                </a:cubicBezTo>
                <a:cubicBezTo>
                  <a:pt x="4232" y="3908"/>
                  <a:pt x="4242" y="3912"/>
                  <a:pt x="4252" y="3917"/>
                </a:cubicBezTo>
                <a:cubicBezTo>
                  <a:pt x="4272" y="3926"/>
                  <a:pt x="4290" y="3935"/>
                  <a:pt x="4306" y="3941"/>
                </a:cubicBezTo>
                <a:cubicBezTo>
                  <a:pt x="4334" y="3944"/>
                  <a:pt x="4363" y="3945"/>
                  <a:pt x="4393" y="3946"/>
                </a:cubicBezTo>
                <a:cubicBezTo>
                  <a:pt x="4420" y="3948"/>
                  <a:pt x="4447" y="3948"/>
                  <a:pt x="4475" y="3948"/>
                </a:cubicBezTo>
                <a:cubicBezTo>
                  <a:pt x="4503" y="3948"/>
                  <a:pt x="4532" y="3948"/>
                  <a:pt x="4561" y="3947"/>
                </a:cubicBezTo>
                <a:cubicBezTo>
                  <a:pt x="4576" y="3947"/>
                  <a:pt x="4591" y="3946"/>
                  <a:pt x="4606" y="3946"/>
                </a:cubicBezTo>
                <a:cubicBezTo>
                  <a:pt x="4622" y="3945"/>
                  <a:pt x="4637" y="3945"/>
                  <a:pt x="4652" y="3944"/>
                </a:cubicBezTo>
                <a:cubicBezTo>
                  <a:pt x="4774" y="3937"/>
                  <a:pt x="4905" y="3925"/>
                  <a:pt x="5027" y="3910"/>
                </a:cubicBezTo>
                <a:cubicBezTo>
                  <a:pt x="5057" y="3906"/>
                  <a:pt x="5086" y="3892"/>
                  <a:pt x="5112" y="3874"/>
                </a:cubicBezTo>
                <a:cubicBezTo>
                  <a:pt x="5138" y="3856"/>
                  <a:pt x="5161" y="3833"/>
                  <a:pt x="5181" y="3811"/>
                </a:cubicBezTo>
                <a:cubicBezTo>
                  <a:pt x="5219" y="3767"/>
                  <a:pt x="5243" y="3725"/>
                  <a:pt x="5243" y="3725"/>
                </a:cubicBezTo>
                <a:cubicBezTo>
                  <a:pt x="5274" y="3694"/>
                  <a:pt x="5304" y="3633"/>
                  <a:pt x="5274" y="3602"/>
                </a:cubicBezTo>
                <a:cubicBezTo>
                  <a:pt x="5212" y="3586"/>
                  <a:pt x="5057" y="3586"/>
                  <a:pt x="5057" y="3525"/>
                </a:cubicBezTo>
                <a:cubicBezTo>
                  <a:pt x="5057" y="3510"/>
                  <a:pt x="5088" y="3509"/>
                  <a:pt x="5119" y="3509"/>
                </a:cubicBezTo>
                <a:cubicBezTo>
                  <a:pt x="5119" y="3503"/>
                  <a:pt x="5120" y="3496"/>
                  <a:pt x="5121" y="3489"/>
                </a:cubicBezTo>
                <a:cubicBezTo>
                  <a:pt x="5122" y="3490"/>
                  <a:pt x="5122" y="3490"/>
                  <a:pt x="5122" y="3490"/>
                </a:cubicBezTo>
                <a:cubicBezTo>
                  <a:pt x="5122" y="3492"/>
                  <a:pt x="5122" y="3492"/>
                  <a:pt x="5122" y="3492"/>
                </a:cubicBezTo>
                <a:cubicBezTo>
                  <a:pt x="5122" y="3493"/>
                  <a:pt x="5123" y="3494"/>
                  <a:pt x="5123" y="3496"/>
                </a:cubicBezTo>
                <a:cubicBezTo>
                  <a:pt x="5125" y="3498"/>
                  <a:pt x="5123" y="3500"/>
                  <a:pt x="5123" y="3501"/>
                </a:cubicBezTo>
                <a:cubicBezTo>
                  <a:pt x="5122" y="3503"/>
                  <a:pt x="5122" y="3503"/>
                  <a:pt x="5122" y="3503"/>
                </a:cubicBezTo>
                <a:cubicBezTo>
                  <a:pt x="5121" y="3504"/>
                  <a:pt x="5121" y="3504"/>
                  <a:pt x="5121" y="3504"/>
                </a:cubicBezTo>
                <a:cubicBezTo>
                  <a:pt x="5122" y="3505"/>
                  <a:pt x="5122" y="3505"/>
                  <a:pt x="5122" y="3505"/>
                </a:cubicBezTo>
                <a:cubicBezTo>
                  <a:pt x="5122" y="3506"/>
                  <a:pt x="5123" y="3507"/>
                  <a:pt x="5124" y="3508"/>
                </a:cubicBezTo>
                <a:cubicBezTo>
                  <a:pt x="5124" y="3509"/>
                  <a:pt x="5124" y="3509"/>
                  <a:pt x="5124" y="3509"/>
                </a:cubicBezTo>
                <a:cubicBezTo>
                  <a:pt x="5125" y="3509"/>
                  <a:pt x="5125" y="3509"/>
                  <a:pt x="5125" y="3509"/>
                </a:cubicBezTo>
                <a:cubicBezTo>
                  <a:pt x="5125" y="3510"/>
                  <a:pt x="5125" y="3510"/>
                  <a:pt x="5125" y="3510"/>
                </a:cubicBezTo>
                <a:cubicBezTo>
                  <a:pt x="5127" y="3511"/>
                  <a:pt x="5127" y="3511"/>
                  <a:pt x="5127" y="3511"/>
                </a:cubicBezTo>
                <a:cubicBezTo>
                  <a:pt x="5131" y="3514"/>
                  <a:pt x="5135" y="3516"/>
                  <a:pt x="5140" y="3519"/>
                </a:cubicBezTo>
                <a:cubicBezTo>
                  <a:pt x="5144" y="3522"/>
                  <a:pt x="5149" y="3524"/>
                  <a:pt x="5153" y="3526"/>
                </a:cubicBezTo>
                <a:cubicBezTo>
                  <a:pt x="5163" y="3531"/>
                  <a:pt x="5163" y="3531"/>
                  <a:pt x="5163" y="3531"/>
                </a:cubicBezTo>
                <a:cubicBezTo>
                  <a:pt x="5175" y="3537"/>
                  <a:pt x="5175" y="3537"/>
                  <a:pt x="5175" y="3537"/>
                </a:cubicBezTo>
                <a:cubicBezTo>
                  <a:pt x="5183" y="3540"/>
                  <a:pt x="5191" y="3544"/>
                  <a:pt x="5199" y="3547"/>
                </a:cubicBezTo>
                <a:cubicBezTo>
                  <a:pt x="5211" y="3552"/>
                  <a:pt x="5211" y="3552"/>
                  <a:pt x="5211" y="3552"/>
                </a:cubicBezTo>
                <a:cubicBezTo>
                  <a:pt x="5227" y="3558"/>
                  <a:pt x="5227" y="3558"/>
                  <a:pt x="5227" y="3558"/>
                </a:cubicBezTo>
                <a:cubicBezTo>
                  <a:pt x="5240" y="3563"/>
                  <a:pt x="5252" y="3567"/>
                  <a:pt x="5264" y="3572"/>
                </a:cubicBezTo>
                <a:cubicBezTo>
                  <a:pt x="5277" y="3577"/>
                  <a:pt x="5290" y="3581"/>
                  <a:pt x="5303" y="3585"/>
                </a:cubicBezTo>
                <a:cubicBezTo>
                  <a:pt x="5319" y="3590"/>
                  <a:pt x="5335" y="3594"/>
                  <a:pt x="5351" y="3599"/>
                </a:cubicBezTo>
                <a:cubicBezTo>
                  <a:pt x="5362" y="3602"/>
                  <a:pt x="5362" y="3602"/>
                  <a:pt x="5362" y="3602"/>
                </a:cubicBezTo>
                <a:cubicBezTo>
                  <a:pt x="5365" y="3602"/>
                  <a:pt x="5365" y="3602"/>
                  <a:pt x="5366" y="3602"/>
                </a:cubicBezTo>
                <a:cubicBezTo>
                  <a:pt x="5368" y="3602"/>
                  <a:pt x="5368" y="3602"/>
                  <a:pt x="5368" y="3602"/>
                </a:cubicBezTo>
                <a:cubicBezTo>
                  <a:pt x="5371" y="3603"/>
                  <a:pt x="5374" y="3603"/>
                  <a:pt x="5377" y="3603"/>
                </a:cubicBezTo>
                <a:cubicBezTo>
                  <a:pt x="5390" y="3604"/>
                  <a:pt x="5402" y="3605"/>
                  <a:pt x="5414" y="3605"/>
                </a:cubicBezTo>
                <a:cubicBezTo>
                  <a:pt x="5437" y="3605"/>
                  <a:pt x="5473" y="3569"/>
                  <a:pt x="5503" y="3532"/>
                </a:cubicBezTo>
                <a:cubicBezTo>
                  <a:pt x="5533" y="3496"/>
                  <a:pt x="5558" y="3460"/>
                  <a:pt x="5558" y="3460"/>
                </a:cubicBezTo>
                <a:cubicBezTo>
                  <a:pt x="5565" y="3451"/>
                  <a:pt x="5574" y="3440"/>
                  <a:pt x="5583" y="3427"/>
                </a:cubicBezTo>
                <a:cubicBezTo>
                  <a:pt x="5691" y="3439"/>
                  <a:pt x="5799" y="3449"/>
                  <a:pt x="5908" y="3456"/>
                </a:cubicBezTo>
                <a:cubicBezTo>
                  <a:pt x="5798" y="3430"/>
                  <a:pt x="5708" y="3399"/>
                  <a:pt x="5608" y="3382"/>
                </a:cubicBezTo>
                <a:cubicBezTo>
                  <a:pt x="5613" y="3370"/>
                  <a:pt x="5616" y="3359"/>
                  <a:pt x="5616" y="3349"/>
                </a:cubicBezTo>
                <a:cubicBezTo>
                  <a:pt x="5600" y="3327"/>
                  <a:pt x="5545" y="3307"/>
                  <a:pt x="5568" y="3249"/>
                </a:cubicBezTo>
                <a:cubicBezTo>
                  <a:pt x="5574" y="3235"/>
                  <a:pt x="5585" y="3239"/>
                  <a:pt x="5596" y="3243"/>
                </a:cubicBezTo>
                <a:cubicBezTo>
                  <a:pt x="5620" y="3185"/>
                  <a:pt x="5701" y="3083"/>
                  <a:pt x="5712" y="3087"/>
                </a:cubicBezTo>
                <a:cubicBezTo>
                  <a:pt x="5726" y="3073"/>
                  <a:pt x="5768" y="3045"/>
                  <a:pt x="5805" y="3021"/>
                </a:cubicBezTo>
                <a:cubicBezTo>
                  <a:pt x="5807" y="3021"/>
                  <a:pt x="5807" y="3021"/>
                  <a:pt x="5807" y="3021"/>
                </a:cubicBezTo>
                <a:cubicBezTo>
                  <a:pt x="5815" y="3019"/>
                  <a:pt x="5824" y="3017"/>
                  <a:pt x="5834" y="3017"/>
                </a:cubicBezTo>
                <a:cubicBezTo>
                  <a:pt x="5837" y="3017"/>
                  <a:pt x="5839" y="3017"/>
                  <a:pt x="5842" y="3017"/>
                </a:cubicBezTo>
                <a:cubicBezTo>
                  <a:pt x="5845" y="3018"/>
                  <a:pt x="5847" y="3018"/>
                  <a:pt x="5850" y="3019"/>
                </a:cubicBezTo>
                <a:cubicBezTo>
                  <a:pt x="5853" y="3020"/>
                  <a:pt x="5856" y="3022"/>
                  <a:pt x="5859" y="3023"/>
                </a:cubicBezTo>
                <a:cubicBezTo>
                  <a:pt x="5860" y="3024"/>
                  <a:pt x="5862" y="3025"/>
                  <a:pt x="5863" y="3026"/>
                </a:cubicBezTo>
                <a:cubicBezTo>
                  <a:pt x="5865" y="3027"/>
                  <a:pt x="5867" y="3029"/>
                  <a:pt x="5868" y="3030"/>
                </a:cubicBezTo>
                <a:cubicBezTo>
                  <a:pt x="5870" y="3031"/>
                  <a:pt x="5871" y="3034"/>
                  <a:pt x="5873" y="3035"/>
                </a:cubicBezTo>
                <a:cubicBezTo>
                  <a:pt x="5875" y="3038"/>
                  <a:pt x="5875" y="3038"/>
                  <a:pt x="5875" y="3038"/>
                </a:cubicBezTo>
                <a:cubicBezTo>
                  <a:pt x="5876" y="3040"/>
                  <a:pt x="5876" y="3040"/>
                  <a:pt x="5876" y="3040"/>
                </a:cubicBezTo>
                <a:cubicBezTo>
                  <a:pt x="5877" y="3042"/>
                  <a:pt x="5877" y="3042"/>
                  <a:pt x="5877" y="3042"/>
                </a:cubicBezTo>
                <a:cubicBezTo>
                  <a:pt x="5879" y="3045"/>
                  <a:pt x="5880" y="3048"/>
                  <a:pt x="5881" y="3051"/>
                </a:cubicBezTo>
                <a:cubicBezTo>
                  <a:pt x="5882" y="3053"/>
                  <a:pt x="5883" y="3057"/>
                  <a:pt x="5883" y="3061"/>
                </a:cubicBezTo>
                <a:cubicBezTo>
                  <a:pt x="5884" y="3065"/>
                  <a:pt x="5884" y="3068"/>
                  <a:pt x="5884" y="3072"/>
                </a:cubicBezTo>
                <a:cubicBezTo>
                  <a:pt x="5884" y="3076"/>
                  <a:pt x="5884" y="3080"/>
                  <a:pt x="5883" y="3083"/>
                </a:cubicBezTo>
                <a:cubicBezTo>
                  <a:pt x="5881" y="3091"/>
                  <a:pt x="5879" y="3097"/>
                  <a:pt x="5876" y="3103"/>
                </a:cubicBezTo>
                <a:cubicBezTo>
                  <a:pt x="5873" y="3109"/>
                  <a:pt x="5870" y="3114"/>
                  <a:pt x="5865" y="3119"/>
                </a:cubicBezTo>
                <a:cubicBezTo>
                  <a:pt x="5863" y="3122"/>
                  <a:pt x="5861" y="3124"/>
                  <a:pt x="5859" y="3126"/>
                </a:cubicBezTo>
                <a:cubicBezTo>
                  <a:pt x="5857" y="3128"/>
                  <a:pt x="5854" y="3130"/>
                  <a:pt x="5855" y="3130"/>
                </a:cubicBezTo>
                <a:cubicBezTo>
                  <a:pt x="5855" y="3132"/>
                  <a:pt x="5855" y="3134"/>
                  <a:pt x="5856" y="3136"/>
                </a:cubicBezTo>
                <a:cubicBezTo>
                  <a:pt x="5854" y="3152"/>
                  <a:pt x="5870" y="3174"/>
                  <a:pt x="5895" y="3198"/>
                </a:cubicBezTo>
                <a:cubicBezTo>
                  <a:pt x="5898" y="3201"/>
                  <a:pt x="5901" y="3204"/>
                  <a:pt x="5904" y="3207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12" y="3207"/>
                  <a:pt x="5912" y="3207"/>
                  <a:pt x="5912" y="3207"/>
                </a:cubicBezTo>
                <a:cubicBezTo>
                  <a:pt x="5919" y="3204"/>
                  <a:pt x="5926" y="3200"/>
                  <a:pt x="5934" y="3195"/>
                </a:cubicBezTo>
                <a:cubicBezTo>
                  <a:pt x="5941" y="3191"/>
                  <a:pt x="5948" y="3186"/>
                  <a:pt x="5954" y="3180"/>
                </a:cubicBezTo>
                <a:cubicBezTo>
                  <a:pt x="5961" y="3175"/>
                  <a:pt x="5967" y="3169"/>
                  <a:pt x="5974" y="3162"/>
                </a:cubicBezTo>
                <a:cubicBezTo>
                  <a:pt x="5980" y="3156"/>
                  <a:pt x="5985" y="3149"/>
                  <a:pt x="5991" y="3141"/>
                </a:cubicBezTo>
                <a:cubicBezTo>
                  <a:pt x="5996" y="3132"/>
                  <a:pt x="6002" y="3122"/>
                  <a:pt x="6006" y="3112"/>
                </a:cubicBezTo>
                <a:cubicBezTo>
                  <a:pt x="6008" y="3107"/>
                  <a:pt x="6010" y="3102"/>
                  <a:pt x="6012" y="3097"/>
                </a:cubicBezTo>
                <a:cubicBezTo>
                  <a:pt x="6014" y="3091"/>
                  <a:pt x="6015" y="3087"/>
                  <a:pt x="6016" y="3081"/>
                </a:cubicBezTo>
                <a:cubicBezTo>
                  <a:pt x="6019" y="3071"/>
                  <a:pt x="6020" y="3060"/>
                  <a:pt x="6021" y="3049"/>
                </a:cubicBezTo>
                <a:cubicBezTo>
                  <a:pt x="6021" y="3043"/>
                  <a:pt x="6021" y="3039"/>
                  <a:pt x="6021" y="3035"/>
                </a:cubicBezTo>
                <a:cubicBezTo>
                  <a:pt x="6021" y="3030"/>
                  <a:pt x="6021" y="3025"/>
                  <a:pt x="6021" y="3021"/>
                </a:cubicBezTo>
                <a:close/>
                <a:moveTo>
                  <a:pt x="5043" y="1210"/>
                </a:moveTo>
                <a:cubicBezTo>
                  <a:pt x="5042" y="1209"/>
                  <a:pt x="5042" y="1209"/>
                  <a:pt x="5042" y="1209"/>
                </a:cubicBezTo>
                <a:cubicBezTo>
                  <a:pt x="5042" y="1209"/>
                  <a:pt x="5042" y="1209"/>
                  <a:pt x="5043" y="1209"/>
                </a:cubicBezTo>
                <a:cubicBezTo>
                  <a:pt x="5043" y="1210"/>
                  <a:pt x="5043" y="1210"/>
                  <a:pt x="5043" y="1210"/>
                </a:cubicBezTo>
                <a:close/>
                <a:moveTo>
                  <a:pt x="5025" y="1203"/>
                </a:moveTo>
                <a:cubicBezTo>
                  <a:pt x="5030" y="1205"/>
                  <a:pt x="5034" y="1206"/>
                  <a:pt x="5038" y="1208"/>
                </a:cubicBezTo>
                <a:cubicBezTo>
                  <a:pt x="5033" y="1207"/>
                  <a:pt x="5025" y="1209"/>
                  <a:pt x="5016" y="1211"/>
                </a:cubicBezTo>
                <a:cubicBezTo>
                  <a:pt x="5016" y="1207"/>
                  <a:pt x="5019" y="1204"/>
                  <a:pt x="5025" y="1203"/>
                </a:cubicBezTo>
                <a:close/>
                <a:moveTo>
                  <a:pt x="4360" y="705"/>
                </a:moveTo>
                <a:cubicBezTo>
                  <a:pt x="4359" y="711"/>
                  <a:pt x="4363" y="722"/>
                  <a:pt x="4367" y="733"/>
                </a:cubicBezTo>
                <a:cubicBezTo>
                  <a:pt x="4362" y="719"/>
                  <a:pt x="4362" y="719"/>
                  <a:pt x="4356" y="704"/>
                </a:cubicBezTo>
                <a:cubicBezTo>
                  <a:pt x="4357" y="708"/>
                  <a:pt x="4357" y="711"/>
                  <a:pt x="4358" y="713"/>
                </a:cubicBezTo>
                <a:cubicBezTo>
                  <a:pt x="4358" y="715"/>
                  <a:pt x="4358" y="717"/>
                  <a:pt x="4358" y="718"/>
                </a:cubicBezTo>
                <a:cubicBezTo>
                  <a:pt x="4358" y="720"/>
                  <a:pt x="4357" y="720"/>
                  <a:pt x="4355" y="719"/>
                </a:cubicBezTo>
                <a:cubicBezTo>
                  <a:pt x="4353" y="718"/>
                  <a:pt x="4349" y="715"/>
                  <a:pt x="4351" y="723"/>
                </a:cubicBezTo>
                <a:cubicBezTo>
                  <a:pt x="4346" y="711"/>
                  <a:pt x="4345" y="709"/>
                  <a:pt x="4342" y="701"/>
                </a:cubicBezTo>
                <a:cubicBezTo>
                  <a:pt x="4348" y="701"/>
                  <a:pt x="4353" y="702"/>
                  <a:pt x="4360" y="705"/>
                </a:cubicBezTo>
                <a:close/>
                <a:moveTo>
                  <a:pt x="4341" y="710"/>
                </a:moveTo>
                <a:cubicBezTo>
                  <a:pt x="4339" y="706"/>
                  <a:pt x="4338" y="703"/>
                  <a:pt x="4338" y="701"/>
                </a:cubicBezTo>
                <a:cubicBezTo>
                  <a:pt x="4339" y="701"/>
                  <a:pt x="4340" y="701"/>
                  <a:pt x="4341" y="701"/>
                </a:cubicBezTo>
                <a:cubicBezTo>
                  <a:pt x="4342" y="704"/>
                  <a:pt x="4343" y="706"/>
                  <a:pt x="4343" y="707"/>
                </a:cubicBezTo>
                <a:cubicBezTo>
                  <a:pt x="4343" y="708"/>
                  <a:pt x="4342" y="708"/>
                  <a:pt x="4341" y="707"/>
                </a:cubicBezTo>
                <a:cubicBezTo>
                  <a:pt x="4340" y="706"/>
                  <a:pt x="4339" y="702"/>
                  <a:pt x="4341" y="7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30" tIns="45718" rIns="91430" bIns="45718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75" y="157413"/>
            <a:ext cx="1360988" cy="1299160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996553" y="3923250"/>
            <a:ext cx="8198899" cy="3302831"/>
            <a:chOff x="1548265" y="3628625"/>
            <a:chExt cx="8930255" cy="3597449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8265" y="3628625"/>
              <a:ext cx="1549862" cy="3597449"/>
            </a:xfrm>
            <a:prstGeom prst="rect">
              <a:avLst/>
            </a:prstGeom>
          </p:spPr>
        </p:pic>
        <p:pic>
          <p:nvPicPr>
            <p:cNvPr id="52" name="图形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5565" y="3845153"/>
              <a:ext cx="1304450" cy="338092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7453" y="3628625"/>
              <a:ext cx="1307437" cy="355469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2328" y="4022292"/>
              <a:ext cx="1158635" cy="320378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38400" y="3845153"/>
              <a:ext cx="1940120" cy="3359542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/>
        </p:nvSpPr>
        <p:spPr>
          <a:xfrm>
            <a:off x="1821774" y="1456574"/>
            <a:ext cx="8503631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30" tIns="45718" rIns="91430" bIns="45718" rtlCol="0">
            <a:spAutoFit/>
          </a:bodyPr>
          <a:lstStyle/>
          <a:p>
            <a:pPr algn="ctr">
              <a:defRPr/>
            </a:pPr>
            <a:r>
              <a:rPr lang="en-US" altLang="zh-CN" sz="72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CÁC SỐ ĐẾN 20</a:t>
            </a:r>
          </a:p>
          <a:p>
            <a:pPr algn="ctr">
              <a:defRPr/>
            </a:pPr>
            <a:r>
              <a:rPr lang="en-US" altLang="zh-CN" sz="72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(Tiết 2) </a:t>
            </a:r>
            <a:endParaRPr lang="zh-CN" altLang="en-US" sz="7200" b="1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9"/>
            <a:ext cx="2689135" cy="3629604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658191" y="1897875"/>
            <a:ext cx="1853184" cy="5055616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9733481" y="128571"/>
            <a:ext cx="1983232" cy="1926336"/>
          </a:xfrm>
          <a:prstGeom prst="rect">
            <a:avLst/>
          </a:prstGeom>
        </p:spPr>
      </p:pic>
      <p:pic>
        <p:nvPicPr>
          <p:cNvPr id="19" name="图片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345001" y="1174497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" b="66060"/>
          <a:stretch/>
        </p:blipFill>
        <p:spPr>
          <a:xfrm>
            <a:off x="1" y="3"/>
            <a:ext cx="8811491" cy="432878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49181" y="4690201"/>
            <a:ext cx="6604275" cy="1754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Có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cầu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thủ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>
                <a:solidFill>
                  <a:srgbClr val="7030A0"/>
                </a:solidFill>
                <a:latin typeface="VNI-Avo" pitchFamily="2" charset="0"/>
              </a:rPr>
              <a:t>1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thủ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môn</a:t>
            </a:r>
            <a:endParaRPr lang="en-US" sz="3600" b="1" kern="0" dirty="0">
              <a:solidFill>
                <a:srgbClr val="7030A0"/>
              </a:solidFill>
              <a:latin typeface="VNI-Avo" pitchFamily="2" charset="0"/>
            </a:endParaRPr>
          </a:p>
          <a:p>
            <a:pPr defTabSz="914105">
              <a:defRPr/>
            </a:pP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Gộp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cầu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thủ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>
                <a:solidFill>
                  <a:srgbClr val="7030A0"/>
                </a:solidFill>
                <a:latin typeface="VNI-Avo" pitchFamily="2" charset="0"/>
              </a:rPr>
              <a:t>1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thủ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môn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được</a:t>
            </a:r>
            <a:r>
              <a:rPr lang="en-US" sz="36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600" b="1" kern="0" dirty="0">
                <a:solidFill>
                  <a:srgbClr val="7030A0"/>
                </a:solidFill>
                <a:latin typeface="VNI-Avo" pitchFamily="2" charset="0"/>
              </a:rPr>
              <a:t>11 </a:t>
            </a:r>
            <a:r>
              <a:rPr lang="en-US" sz="3600" b="1" kern="0" dirty="0" err="1" smtClean="0">
                <a:solidFill>
                  <a:srgbClr val="7030A0"/>
                </a:solidFill>
                <a:latin typeface="VNI-Avo" pitchFamily="2" charset="0"/>
              </a:rPr>
              <a:t>người</a:t>
            </a:r>
            <a:endParaRPr lang="vi-VN" sz="3600" b="1" kern="0" dirty="0">
              <a:solidFill>
                <a:srgbClr val="7030A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10800000" flipV="1">
            <a:off x="3137653" y="4739590"/>
            <a:ext cx="1427851" cy="1401284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2550183" y="4789903"/>
            <a:ext cx="674447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2" name="Oval 31"/>
          <p:cNvSpPr/>
          <p:nvPr/>
        </p:nvSpPr>
        <p:spPr>
          <a:xfrm rot="10800000" flipV="1">
            <a:off x="1310931" y="5612037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 rot="10800000" flipV="1">
            <a:off x="1310931" y="4051621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95527" y="428252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/>
              <a:t>10</a:t>
            </a:r>
            <a:endParaRPr lang="vi-VN" sz="4800" b="1" kern="0"/>
          </a:p>
        </p:txBody>
      </p:sp>
      <p:sp>
        <p:nvSpPr>
          <p:cNvPr id="35" name="TextBox 34"/>
          <p:cNvSpPr txBox="1"/>
          <p:nvPr/>
        </p:nvSpPr>
        <p:spPr>
          <a:xfrm>
            <a:off x="1647931" y="581648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/>
              <a:t>1</a:t>
            </a:r>
            <a:endParaRPr lang="vi-VN" sz="4800" b="1" kern="0"/>
          </a:p>
        </p:txBody>
      </p:sp>
      <p:sp>
        <p:nvSpPr>
          <p:cNvPr id="36" name="TextBox 35"/>
          <p:cNvSpPr txBox="1"/>
          <p:nvPr/>
        </p:nvSpPr>
        <p:spPr>
          <a:xfrm>
            <a:off x="3416551" y="506078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srgbClr val="FF0000"/>
                </a:solidFill>
              </a:rPr>
              <a:t>11</a:t>
            </a:r>
            <a:endParaRPr lang="vi-VN" sz="4800" b="1" kern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10800000" flipH="1">
            <a:off x="2550177" y="5891790"/>
            <a:ext cx="716651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7398333" y="2521527"/>
            <a:ext cx="135299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11</a:t>
            </a:r>
            <a:endParaRPr lang="vi-VN" sz="5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33030" r="36766" b="48747"/>
          <a:stretch/>
        </p:blipFill>
        <p:spPr>
          <a:xfrm>
            <a:off x="1" y="7"/>
            <a:ext cx="10113819" cy="389312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10633" y="4282534"/>
            <a:ext cx="6604275" cy="2246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-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Có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qủa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trứng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khay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bên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trái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qủa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trứng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khay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bên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phải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.</a:t>
            </a:r>
            <a:endParaRPr lang="en-US" sz="2800" b="1" kern="0" dirty="0">
              <a:solidFill>
                <a:srgbClr val="7030A0"/>
              </a:solidFill>
              <a:latin typeface="VNI-Avo" pitchFamily="2" charset="0"/>
            </a:endParaRPr>
          </a:p>
          <a:p>
            <a:pPr defTabSz="914105">
              <a:defRPr/>
            </a:pP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-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Gộp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qủa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trứng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khay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bên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trái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10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quả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trứng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khay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bên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phải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được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20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qủa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trứng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.</a:t>
            </a:r>
            <a:endParaRPr lang="vi-VN" sz="2800" b="1" kern="0" dirty="0">
              <a:solidFill>
                <a:srgbClr val="7030A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10800000" flipV="1">
            <a:off x="3137653" y="4739590"/>
            <a:ext cx="1427851" cy="1401284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2550183" y="4789903"/>
            <a:ext cx="674447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2" name="Oval 31"/>
          <p:cNvSpPr/>
          <p:nvPr/>
        </p:nvSpPr>
        <p:spPr>
          <a:xfrm rot="10800000" flipV="1">
            <a:off x="1310931" y="5612037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 rot="10800000" flipV="1">
            <a:off x="1310931" y="4051621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95527" y="428252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prstClr val="black"/>
                </a:solidFill>
              </a:rPr>
              <a:t>10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5527" y="581648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prstClr val="black"/>
                </a:solidFill>
              </a:rPr>
              <a:t>10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6551" y="506078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srgbClr val="FF0000"/>
                </a:solidFill>
              </a:rPr>
              <a:t>20</a:t>
            </a:r>
            <a:endParaRPr lang="vi-VN" sz="4800" b="1" kern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10800000" flipH="1">
            <a:off x="2550177" y="5891790"/>
            <a:ext cx="716651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0113823" y="1717964"/>
            <a:ext cx="135299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5500" b="1">
                <a:solidFill>
                  <a:srgbClr val="00B050"/>
                </a:solidFill>
              </a:rPr>
              <a:t>?</a:t>
            </a:r>
            <a:endParaRPr lang="vi-VN" sz="55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13823" y="1717964"/>
            <a:ext cx="135299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5500" b="1">
                <a:solidFill>
                  <a:srgbClr val="00B050"/>
                </a:solidFill>
              </a:rPr>
              <a:t>20</a:t>
            </a:r>
            <a:endParaRPr lang="vi-VN" sz="55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50345" r="22288" b="24556"/>
          <a:stretch/>
        </p:blipFill>
        <p:spPr>
          <a:xfrm>
            <a:off x="1" y="-7057"/>
            <a:ext cx="9268691" cy="417116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10633" y="4282529"/>
            <a:ext cx="6604275" cy="1815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-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Có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cái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bút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trong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hộp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5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cái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bút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ngoài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.</a:t>
            </a:r>
            <a:endParaRPr lang="en-US" sz="2800" b="1" kern="0" dirty="0">
              <a:solidFill>
                <a:srgbClr val="7030A0"/>
              </a:solidFill>
              <a:latin typeface="VNI-Avo" pitchFamily="2" charset="0"/>
            </a:endParaRPr>
          </a:p>
          <a:p>
            <a:pPr defTabSz="914105">
              <a:defRPr/>
            </a:pP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-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Gộp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cái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bút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trong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hộp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5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cái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bút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ở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ngoài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hộp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được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15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cái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bút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.</a:t>
            </a:r>
            <a:endParaRPr lang="vi-VN" sz="2800" b="1" kern="0" dirty="0">
              <a:solidFill>
                <a:srgbClr val="7030A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10800000" flipV="1">
            <a:off x="3137653" y="4739590"/>
            <a:ext cx="1427851" cy="1401284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2550183" y="4789903"/>
            <a:ext cx="674447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2" name="Oval 31"/>
          <p:cNvSpPr/>
          <p:nvPr/>
        </p:nvSpPr>
        <p:spPr>
          <a:xfrm rot="10800000" flipV="1">
            <a:off x="1310931" y="5612037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 rot="10800000" flipV="1">
            <a:off x="1310931" y="4051621"/>
            <a:ext cx="1239245" cy="121618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95527" y="428252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prstClr val="black"/>
                </a:solidFill>
              </a:rPr>
              <a:t>10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5527" y="581648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prstClr val="black"/>
                </a:solidFill>
              </a:rPr>
              <a:t>5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6551" y="506078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srgbClr val="FF0000"/>
                </a:solidFill>
              </a:rPr>
              <a:t>15</a:t>
            </a:r>
            <a:endParaRPr lang="vi-VN" sz="4800" b="1" kern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10800000" flipH="1">
            <a:off x="2550177" y="5891790"/>
            <a:ext cx="716651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9268697" y="1731819"/>
            <a:ext cx="135299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5500" b="1">
                <a:solidFill>
                  <a:srgbClr val="00B050"/>
                </a:solidFill>
              </a:rPr>
              <a:t>?</a:t>
            </a:r>
            <a:endParaRPr lang="vi-VN" sz="55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68697" y="1731819"/>
            <a:ext cx="135299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5500" b="1">
                <a:solidFill>
                  <a:srgbClr val="00B050"/>
                </a:solidFill>
              </a:rPr>
              <a:t>15</a:t>
            </a:r>
            <a:endParaRPr lang="vi-VN" sz="55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74901" r="36172" b="8383"/>
          <a:stretch/>
        </p:blipFill>
        <p:spPr>
          <a:xfrm>
            <a:off x="1" y="1"/>
            <a:ext cx="9032667" cy="378229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10633" y="4282529"/>
            <a:ext cx="6604275" cy="1815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-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Có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que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tính,thêm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5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que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tính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3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que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tính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.</a:t>
            </a:r>
          </a:p>
          <a:p>
            <a:pPr defTabSz="914105">
              <a:defRPr/>
            </a:pP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-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Gộp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10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que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tính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với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5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que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tính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và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3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que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tính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 smtClean="0">
                <a:solidFill>
                  <a:srgbClr val="7030A0"/>
                </a:solidFill>
                <a:latin typeface="VNI-Avo" pitchFamily="2" charset="0"/>
              </a:rPr>
              <a:t>được</a:t>
            </a:r>
            <a:r>
              <a:rPr lang="en-US" sz="2800" b="1" kern="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18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que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VNI-Avo" pitchFamily="2" charset="0"/>
              </a:rPr>
              <a:t>tính</a:t>
            </a:r>
            <a:r>
              <a:rPr lang="en-US" sz="2800" b="1" kern="0" dirty="0">
                <a:solidFill>
                  <a:srgbClr val="7030A0"/>
                </a:solidFill>
                <a:latin typeface="VNI-Avo" pitchFamily="2" charset="0"/>
              </a:rPr>
              <a:t>.</a:t>
            </a:r>
            <a:endParaRPr lang="vi-VN" sz="2800" b="1" kern="0" dirty="0">
              <a:solidFill>
                <a:srgbClr val="7030A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10800000" flipV="1">
            <a:off x="3137653" y="4226855"/>
            <a:ext cx="1427851" cy="1401284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>
            <a:stCxn id="30" idx="7"/>
          </p:cNvCxnSpPr>
          <p:nvPr/>
        </p:nvCxnSpPr>
        <p:spPr>
          <a:xfrm flipH="1" flipV="1">
            <a:off x="2550185" y="4027880"/>
            <a:ext cx="796577" cy="404189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2" name="Oval 31"/>
          <p:cNvSpPr/>
          <p:nvPr/>
        </p:nvSpPr>
        <p:spPr>
          <a:xfrm rot="10800000" flipV="1">
            <a:off x="1458647" y="4612035"/>
            <a:ext cx="1054648" cy="1035448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 rot="10800000" flipV="1">
            <a:off x="1495529" y="3520503"/>
            <a:ext cx="1054645" cy="985277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7827" y="3612380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prstClr val="black"/>
                </a:solidFill>
              </a:rPr>
              <a:t>10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35547" y="4696968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prstClr val="black"/>
                </a:solidFill>
              </a:rPr>
              <a:t>5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6551" y="4602031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srgbClr val="FF0000"/>
                </a:solidFill>
              </a:rPr>
              <a:t>18</a:t>
            </a:r>
            <a:endParaRPr lang="vi-VN" sz="4800" b="1" kern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457880" y="5129765"/>
            <a:ext cx="679773" cy="60711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7915707" y="1731819"/>
            <a:ext cx="135299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5500" b="1">
                <a:solidFill>
                  <a:srgbClr val="00B050"/>
                </a:solidFill>
              </a:rPr>
              <a:t>?</a:t>
            </a:r>
            <a:endParaRPr lang="vi-VN" sz="55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15707" y="1731819"/>
            <a:ext cx="135299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5500" b="1">
                <a:solidFill>
                  <a:srgbClr val="00B050"/>
                </a:solidFill>
              </a:rPr>
              <a:t>18</a:t>
            </a:r>
            <a:endParaRPr lang="vi-VN" sz="5500" b="1">
              <a:solidFill>
                <a:srgbClr val="00B05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 flipV="1">
            <a:off x="1403228" y="5822552"/>
            <a:ext cx="1054648" cy="1035448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30" tIns="45718" rIns="91430" bIns="45718" rtlCol="0" anchor="ctr"/>
          <a:lstStyle/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457877" y="5527970"/>
            <a:ext cx="958675" cy="627023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634079" y="5924780"/>
            <a:ext cx="870052" cy="83099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105">
              <a:defRPr/>
            </a:pPr>
            <a:r>
              <a:rPr lang="en-US" sz="4800" b="1" kern="0">
                <a:solidFill>
                  <a:prstClr val="black"/>
                </a:solidFill>
              </a:rPr>
              <a:t>3</a:t>
            </a:r>
            <a:endParaRPr lang="vi-VN" sz="4800" b="1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13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4454" y="1856430"/>
            <a:ext cx="4730783" cy="1323439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GIAÛI LAO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 số bài hát 1-100 - con số vần - trẻ em bài hát - Numbers Song 1 - 100 - Numbers Song - Kids So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9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4137" r="7944" b="30908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5001498" y="2992583"/>
            <a:ext cx="831273" cy="415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16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06553" y="2992583"/>
            <a:ext cx="831273" cy="415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1497" y="6082147"/>
            <a:ext cx="831273" cy="415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06553" y="6054435"/>
            <a:ext cx="831273" cy="415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8" rIns="91430" bIns="45718" spcCol="0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33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67879" r="59498" b="22020"/>
          <a:stretch/>
        </p:blipFill>
        <p:spPr>
          <a:xfrm>
            <a:off x="2022764" y="1260763"/>
            <a:ext cx="6927272" cy="33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3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1414" y="2017785"/>
            <a:ext cx="5731037" cy="1446546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Khởi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động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6" t="68443" r="5983" b="7590"/>
          <a:stretch/>
        </p:blipFill>
        <p:spPr>
          <a:xfrm>
            <a:off x="2576946" y="0"/>
            <a:ext cx="7214062" cy="52785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78862" y="5278582"/>
            <a:ext cx="6838711" cy="144654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Đền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Hùng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tỉnh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Phú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Thọ</a:t>
            </a:r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  <a:p>
            <a:pPr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Nơi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thờ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18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vị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Vua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Hùng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60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ỀN HÙNG - PHÚ THỌ - GÓC NHÌN FLYC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Giới thiệu về Đền Hùng - Phú Thọ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2404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4782" y="-278517"/>
            <a:ext cx="11294772" cy="2939828"/>
          </a:xfrm>
          <a:prstGeom prst="rect">
            <a:avLst/>
          </a:prstGeom>
          <a:noFill/>
        </p:spPr>
        <p:txBody>
          <a:bodyPr wrap="square" lIns="91767" tIns="45939" rIns="91767" bIns="45939" rtlCol="0">
            <a:spAutoFit/>
          </a:bodyPr>
          <a:lstStyle/>
          <a:p>
            <a:pPr algn="ctr" defTabSz="905675">
              <a:buFont typeface="Arial"/>
              <a:buNone/>
            </a:pPr>
            <a:endParaRPr lang="en-US" sz="53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  <a:p>
            <a:pPr algn="ctr" defTabSz="905675">
              <a:buFont typeface="Arial"/>
              <a:buNone/>
            </a:pPr>
            <a:r>
              <a:rPr lang="en-US" sz="13200" b="1" dirty="0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  </a:t>
            </a:r>
            <a:r>
              <a:rPr lang="en-US" sz="11100" b="1" dirty="0" smtClean="0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CỦNG CỐ</a:t>
            </a:r>
            <a:endParaRPr lang="en-US" sz="111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25399" y="-27972"/>
            <a:ext cx="1275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50529" y="5333296"/>
            <a:ext cx="1892787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9448801" y="5615318"/>
            <a:ext cx="1618427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829039" y="5231662"/>
            <a:ext cx="19568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293768" y="5615318"/>
            <a:ext cx="1802235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17986" y="1664588"/>
            <a:ext cx="22351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4866955" y="1635077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975974" y="1464132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124015" y="1589506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8385215" y="1692051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2386302" y="1640373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" y="4933170"/>
            <a:ext cx="1682984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XẺNG CHO THÙNG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165600" y="495299"/>
            <a:ext cx="8128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52" y="3988793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25399" y="-27972"/>
            <a:ext cx="1275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50529" y="5126257"/>
            <a:ext cx="2158096" cy="1367882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10,....12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448800" y="5391971"/>
            <a:ext cx="1930400" cy="1381992"/>
            <a:chOff x="7315200" y="5255941"/>
            <a:chExt cx="1447800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67600" y="548530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20,...,18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29039" y="4933173"/>
            <a:ext cx="2070231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74064" y="5625892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ười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93768" y="5314781"/>
            <a:ext cx="2061529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2" y="5595923"/>
              <a:ext cx="1344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ai mươi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17986" y="1664591"/>
            <a:ext cx="2235199" cy="2096759"/>
            <a:chOff x="-2315375" y="567247"/>
            <a:chExt cx="2582947" cy="3418977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547088" y="2932316"/>
              <a:ext cx="861659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66955" y="1635077"/>
            <a:ext cx="22351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421917" y="2971801"/>
              <a:ext cx="796030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75974" y="1464135"/>
            <a:ext cx="22351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337742" y="2971801"/>
              <a:ext cx="863770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124015" y="1589506"/>
            <a:ext cx="2235199" cy="2113884"/>
            <a:chOff x="-2315375" y="567247"/>
            <a:chExt cx="2582947" cy="3446901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471735" y="2960240"/>
              <a:ext cx="94024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385215" y="1692051"/>
            <a:ext cx="22351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86302" y="1640373"/>
            <a:ext cx="22351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442262" y="2971801"/>
              <a:ext cx="74333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587531" y="4131995"/>
            <a:ext cx="8128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35200" y="867568"/>
            <a:ext cx="8128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612055" y="3299030"/>
            <a:ext cx="8128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888827" y="1038513"/>
            <a:ext cx="8128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54317" y="5421685"/>
            <a:ext cx="8128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" y="4933170"/>
            <a:ext cx="1682984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32000" y="432717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925 C -0.01024 0.00394 -0.00729 -0.00555 -0.0144 -0.0148 C -0.01614 -0.02081 -0.01684 -0.02914 -0.01961 -0.0333 C -0.02552 -0.04347 -0.03749 -0.05388 -0.04427 -0.06059 C -0.05711 -0.07261 -0.06927 -0.08742 -0.08333 -0.0932 C -0.0927 -0.108 -0.10591 -0.11309 -0.11719 -0.11748 C -0.12414 -0.12442 -0.13056 -0.12581 -0.13803 -0.12835 C -0.14705 -0.13413 -0.14341 -0.13136 -0.14966 -0.13598 C -0.21858 -0.13459 -0.27639 -0.12835 -0.34375 -0.12557 C -0.35261 -0.12372 -0.35973 -0.12095 -0.36841 -0.11748 C -0.37518 -0.11008 -0.38316 -0.10661 -0.39063 -0.10407 C -0.39757 -0.09667 -0.40382 -0.08626 -0.41146 -0.08233 C -0.41563 -0.07354 -0.42084 -0.0673 -0.42431 -0.05781 C -0.43369 -0.03307 -0.44289 -0.00416 -0.45053 0.02336 C -0.45452 0.03816 -0.45973 0.05065 -0.46355 0.06591 C -0.46858 0.08835 -0.46962 0.11402 -0.47518 0.13645 C -0.4783 0.16374 -0.48021 0.18987 -0.48021 0.21786 " pathEditMode="relative" rAng="0" ptsTypes="ffffffffffffffffA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6864E-6 C 0.00608 0.00162 0.01129 0.00393 0.01684 0.00694 C 0.01997 0.00832 0.03108 0.01087 0.03143 0.0111 C 0.03577 0.01226 0.03941 0.01526 0.04358 0.01688 C 0.05851 0.02937 0.07518 0.03862 0.08716 0.05527 C 0.09063 0.06013 0.09497 0.0629 0.09809 0.06822 C 0.09983 0.07423 0.10209 0.07632 0.10521 0.08094 C 0.10903 0.08695 0.11233 0.09297 0.11511 0.09944 C 0.11719 0.11008 0.12101 0.12026 0.12362 0.1309 C 0.12414 0.17692 0.12587 0.20791 0.12587 0.24653 L 0.12848 0.23774 " pathEditMode="relative" rAng="0" ptsTypes="fffffffff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12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91489E-6 C 0.00382 -0.01041 0.00573 -0.01133 0.01285 -0.01364 C 0.01511 -0.01549 0.01719 -0.01711 0.01927 -0.0185 C 0.02153 -0.01989 0.02379 -0.01919 0.02604 -0.02058 C 0.04254 -0.03238 0.0217 -0.02451 0.04028 -0.0296 C 0.05 -0.03862 0.06215 -0.04209 0.07292 -0.04556 C 0.09479 -0.04533 0.11667 -0.04556 0.13837 -0.04348 C 0.14045 -0.04325 0.14167 -0.04001 0.14358 -0.03908 C 0.15504 -0.03168 0.16962 -0.02197 0.18142 -0.0185 C 0.19149 -0.01202 0.20191 -0.00393 0.21285 -1.91489E-6 C 0.22969 0.01758 0.24566 0.03608 0.26511 0.04325 C 0.27257 0.04972 0.28056 0.05412 0.28854 0.05712 C 0.29618 0.06614 0.3059 0.08071 0.31476 0.08673 C 0.3224 0.09182 0.32934 0.09598 0.33698 0.10268 C 0.34045 0.10569 0.34497 0.1043 0.34896 0.10708 C 0.35382 0.11101 0.35816 0.11679 0.3632 0.12095 C 0.36493 0.12558 0.36667 0.12997 0.3684 0.1346 C 0.37014 0.13946 0.37622 0.14385 0.37622 0.14408 C 0.38142 0.15564 0.38472 0.16975 0.39184 0.17785 C 0.39618 0.18872 0.40417 0.19843 0.41163 0.20329 C 0.41406 0.20514 0.41927 0.20768 0.41927 0.20791 C 0.42396 0.21323 0.4283 0.21392 0.43386 0.2167 C 0.4382 0.22202 0.44149 0.22364 0.44531 0.23058 C 0.4474 0.24006 0.45347 0.25324 0.45347 0.26272 L 0.45347 0.24653 " pathEditMode="relative" rAng="0" ptsTypes="fffffffffffffffffffffff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10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80944E-6 C 0.01753 -0.00741 0.03247 0.02242 0.04062 0.03884 C 0.0434 0.0444 0.04392 0.04856 0.04809 0.05226 C 0.05417 0.06798 0.05069 0.0622 0.05694 0.07099 C 0.06059 0.08371 0.05521 0.06683 0.06215 0.08094 C 0.06719 0.09088 0.05851 0.08163 0.06719 0.08949 C 0.07014 0.10591 0.07465 0.1221 0.07847 0.13829 C 0.08351 0.15933 0.07847 0.18223 0.07847 0.2042 " pathEditMode="relative" ptsTypes="fffffff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1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 TÁM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06" y="2327831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30" tIns="45718" rIns="91430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BIỂN SỐ CHO CON TÀU</a:t>
            </a:r>
          </a:p>
        </p:txBody>
      </p:sp>
      <p:pic>
        <p:nvPicPr>
          <p:cNvPr id="150" name="Picture 14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20" y="4266473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bảy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17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51769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3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5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14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92336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19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92336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lăm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15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248393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tám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51769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04327" y="3832235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22089&quot;&gt;&lt;property id=&quot;20148&quot; value=&quot;5&quot;/&gt;&lt;property id=&quot;20300&quot; value=&quot;Slide 1&quot;/&gt;&lt;property id=&quot;20307&quot; value=&quot;380&quot;/&gt;&lt;/object&gt;&lt;object type=&quot;3&quot; unique_id=&quot;22336&quot;&gt;&lt;property id=&quot;20148&quot; value=&quot;5&quot;/&gt;&lt;property id=&quot;20300&quot; value=&quot;Slide 2&quot;/&gt;&lt;property id=&quot;20307&quot; value=&quot;381&quot;/&gt;&lt;/object&gt;&lt;object type=&quot;3&quot; unique_id=&quot;446476&quot;&gt;&lt;property id=&quot;20148&quot; value=&quot;5&quot;/&gt;&lt;property id=&quot;20300&quot; value=&quot;Slide 11&quot;/&gt;&lt;property id=&quot;20307&quot; value=&quot;405&quot;/&gt;&lt;/object&gt;&lt;object type=&quot;3&quot; unique_id=&quot;446629&quot;&gt;&lt;property id=&quot;20148&quot; value=&quot;5&quot;/&gt;&lt;property id=&quot;20300&quot; value=&quot;Slide 12&quot;/&gt;&lt;property id=&quot;20307&quot; value=&quot;406&quot;/&gt;&lt;/object&gt;&lt;object type=&quot;3&quot; unique_id=&quot;448017&quot;&gt;&lt;property id=&quot;20148&quot; value=&quot;5&quot;/&gt;&lt;property id=&quot;20300&quot; value=&quot;Slide 3&quot;/&gt;&lt;property id=&quot;20307&quot; value=&quot;412&quot;/&gt;&lt;/object&gt;&lt;object type=&quot;3&quot; unique_id=&quot;448018&quot;&gt;&lt;property id=&quot;20148&quot; value=&quot;5&quot;/&gt;&lt;property id=&quot;20300&quot; value=&quot;Slide 4&quot;/&gt;&lt;property id=&quot;20307&quot; value=&quot;413&quot;/&gt;&lt;/object&gt;&lt;object type=&quot;3&quot; unique_id=&quot;448019&quot;&gt;&lt;property id=&quot;20148&quot; value=&quot;5&quot;/&gt;&lt;property id=&quot;20300&quot; value=&quot;Slide 5&quot;/&gt;&lt;property id=&quot;20307&quot; value=&quot;414&quot;/&gt;&lt;/object&gt;&lt;object type=&quot;3&quot; unique_id=&quot;448020&quot;&gt;&lt;property id=&quot;20148&quot; value=&quot;5&quot;/&gt;&lt;property id=&quot;20300&quot; value=&quot;Slide 6&quot;/&gt;&lt;property id=&quot;20307&quot; value=&quot;415&quot;/&gt;&lt;/object&gt;&lt;object type=&quot;3&quot; unique_id=&quot;448021&quot;&gt;&lt;property id=&quot;20148&quot; value=&quot;5&quot;/&gt;&lt;property id=&quot;20300&quot; value=&quot;Slide 7&quot;/&gt;&lt;property id=&quot;20307&quot; value=&quot;416&quot;/&gt;&lt;/object&gt;&lt;object type=&quot;3&quot; unique_id=&quot;448022&quot;&gt;&lt;property id=&quot;20148&quot; value=&quot;5&quot;/&gt;&lt;property id=&quot;20300&quot; value=&quot;Slide 8&quot;/&gt;&lt;property id=&quot;20307&quot; value=&quot;417&quot;/&gt;&lt;/object&gt;&lt;object type=&quot;3&quot; unique_id=&quot;448023&quot;&gt;&lt;property id=&quot;20148&quot; value=&quot;5&quot;/&gt;&lt;property id=&quot;20300&quot; value=&quot;Slide 9&quot;/&gt;&lt;property id=&quot;20307&quot; value=&quot;418&quot;/&gt;&lt;/object&gt;&lt;object type=&quot;3&quot; unique_id=&quot;448024&quot;&gt;&lt;property id=&quot;20148&quot; value=&quot;5&quot;/&gt;&lt;property id=&quot;20300&quot; value=&quot;Slide 10&quot;/&gt;&lt;property id=&quot;20307&quot; value=&quot;419&quot;/&gt;&lt;/object&gt;&lt;object type=&quot;3&quot; unique_id=&quot;448289&quot;&gt;&lt;property id=&quot;20148&quot; value=&quot;5&quot;/&gt;&lt;property id=&quot;20300&quot; value=&quot;Slide 13&quot;/&gt;&lt;property id=&quot;20307&quot; value=&quot;420&quot;/&gt;&lt;/object&gt;&lt;object type=&quot;3&quot; unique_id=&quot;448482&quot;&gt;&lt;property id=&quot;20148&quot; value=&quot;5&quot;/&gt;&lt;property id=&quot;20300&quot; value=&quot;Slide 14&quot;/&gt;&lt;property id=&quot;20307&quot; value=&quot;421&quot;/&gt;&lt;/object&gt;&lt;object type=&quot;3&quot; unique_id=&quot;448608&quot;&gt;&lt;property id=&quot;20148&quot; value=&quot;5&quot;/&gt;&lt;property id=&quot;20300&quot; value=&quot;Slide 15&quot;/&gt;&lt;property id=&quot;20307&quot; value=&quot;422&quot;/&gt;&lt;/object&gt;&lt;object type=&quot;3&quot; unique_id=&quot;448843&quot;&gt;&lt;property id=&quot;20148&quot; value=&quot;5&quot;/&gt;&lt;property id=&quot;20300&quot; value=&quot;Slide 18&quot;/&gt;&lt;property id=&quot;20307&quot; value=&quot;423&quot;/&gt;&lt;/object&gt;&lt;object type=&quot;3&quot; unique_id=&quot;449051&quot;&gt;&lt;property id=&quot;20148&quot; value=&quot;5&quot;/&gt;&lt;property id=&quot;20300&quot; value=&quot;Slide 16&quot;/&gt;&lt;property id=&quot;20307&quot; value=&quot;424&quot;/&gt;&lt;/object&gt;&lt;object type=&quot;3&quot; unique_id=&quot;449052&quot;&gt;&lt;property id=&quot;20148&quot; value=&quot;5&quot;/&gt;&lt;property id=&quot;20300&quot; value=&quot;Slide 17&quot;/&gt;&lt;property id=&quot;20307&quot; value=&quot;425&quot;/&gt;&lt;/object&gt;&lt;object type=&quot;3&quot; unique_id=&quot;449347&quot;&gt;&lt;property id=&quot;20148&quot; value=&quot;5&quot;/&gt;&lt;property id=&quot;20300&quot; value=&quot;Slide 19&quot;/&gt;&lt;property id=&quot;20307&quot; value=&quot;426&quot;/&gt;&lt;/object&gt;&lt;object type=&quot;3&quot; unique_id=&quot;449348&quot;&gt;&lt;property id=&quot;20148&quot; value=&quot;5&quot;/&gt;&lt;property id=&quot;20300&quot; value=&quot;Slide 20&quot;/&gt;&lt;property id=&quot;20307&quot; value=&quot;427&quot;/&gt;&lt;/object&gt;&lt;object type=&quot;3&quot; unique_id=&quot;449349&quot;&gt;&lt;property id=&quot;20148&quot; value=&quot;5&quot;/&gt;&lt;property id=&quot;20300&quot; value=&quot;Slide 21&quot;/&gt;&lt;property id=&quot;20307&quot; value=&quot;428&quot;/&gt;&lt;/object&gt;&lt;object type=&quot;3&quot; unique_id=&quot;468974&quot;&gt;&lt;property id=&quot;20148&quot; value=&quot;5&quot;/&gt;&lt;property id=&quot;20300&quot; value=&quot;Slide 22&quot;/&gt;&lt;property id=&quot;20307&quot; value=&quot;429&quot;/&gt;&lt;/object&gt;&lt;object type=&quot;3&quot; unique_id=&quot;470012&quot;&gt;&lt;property id=&quot;20148&quot; value=&quot;5&quot;/&gt;&lt;property id=&quot;20300&quot; value=&quot;Slide 23&quot;/&gt;&lt;property id=&quot;20307&quot; value=&quot;430&quot;/&gt;&lt;/object&gt;&lt;object type=&quot;3&quot; unique_id=&quot;470013&quot;&gt;&lt;property id=&quot;20148&quot; value=&quot;5&quot;/&gt;&lt;property id=&quot;20300&quot; value=&quot;Slide 24&quot;/&gt;&lt;property id=&quot;20307&quot; value=&quot;431&quot;/&gt;&lt;/object&gt;&lt;object type=&quot;3&quot; unique_id=&quot;470014&quot;&gt;&lt;property id=&quot;20148&quot; value=&quot;5&quot;/&gt;&lt;property id=&quot;20300&quot; value=&quot;Slide 25&quot;/&gt;&lt;property id=&quot;20307&quot; value=&quot;43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277</Words>
  <Application>Microsoft Office PowerPoint</Application>
  <PresentationFormat>Widescreen</PresentationFormat>
  <Paragraphs>92</Paragraphs>
  <Slides>25</Slides>
  <Notes>3</Notes>
  <HiddenSlides>0</HiddenSlides>
  <MMClips>31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微软雅黑</vt:lpstr>
      <vt:lpstr>宋体</vt:lpstr>
      <vt:lpstr>Arial</vt:lpstr>
      <vt:lpstr>Calibri</vt:lpstr>
      <vt:lpstr>Calibri Light</vt:lpstr>
      <vt:lpstr>Times New Roman</vt:lpstr>
      <vt:lpstr>VNI-Avo</vt:lpstr>
      <vt:lpstr>叶根友行书繁</vt:lpstr>
      <vt:lpstr>等线</vt:lpstr>
      <vt:lpstr>等线 Light</vt:lpstr>
      <vt:lpstr>4_Office Theme</vt:lpstr>
      <vt:lpstr>3_Office 主题</vt:lpstr>
      <vt:lpstr>1_Office 主题​​</vt:lpstr>
      <vt:lpstr>Office Theme</vt:lpstr>
      <vt:lpstr>6_Office Theme</vt:lpstr>
      <vt:lpstr>10_Office Theme</vt:lpstr>
      <vt:lpstr>2_Office 主题​​</vt:lpstr>
      <vt:lpstr>12_Office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Le Tien Duat</cp:lastModifiedBy>
  <cp:revision>433</cp:revision>
  <dcterms:created xsi:type="dcterms:W3CDTF">2020-10-14T03:32:31Z</dcterms:created>
  <dcterms:modified xsi:type="dcterms:W3CDTF">2025-01-15T13:55:04Z</dcterms:modified>
</cp:coreProperties>
</file>