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  <p:sldMasterId id="2147483841" r:id="rId2"/>
    <p:sldMasterId id="2147483853" r:id="rId3"/>
    <p:sldMasterId id="2147483871" r:id="rId4"/>
    <p:sldMasterId id="2147483883" r:id="rId5"/>
    <p:sldMasterId id="2147483896" r:id="rId6"/>
    <p:sldMasterId id="2147483909" r:id="rId7"/>
    <p:sldMasterId id="2147483922" r:id="rId8"/>
    <p:sldMasterId id="2147483931" r:id="rId9"/>
  </p:sldMasterIdLst>
  <p:notesMasterIdLst>
    <p:notesMasterId r:id="rId29"/>
  </p:notesMasterIdLst>
  <p:sldIdLst>
    <p:sldId id="275" r:id="rId10"/>
    <p:sldId id="302" r:id="rId11"/>
    <p:sldId id="304" r:id="rId12"/>
    <p:sldId id="303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305" r:id="rId23"/>
    <p:sldId id="301" r:id="rId24"/>
    <p:sldId id="306" r:id="rId25"/>
    <p:sldId id="297" r:id="rId26"/>
    <p:sldId id="298" r:id="rId27"/>
    <p:sldId id="300" r:id="rId28"/>
  </p:sldIdLst>
  <p:sldSz cx="9144000" cy="5143500" type="screen16x9"/>
  <p:notesSz cx="6858000" cy="9144000"/>
  <p:custDataLst>
    <p:tags r:id="rId30"/>
  </p:custDataLst>
  <p:defaultTextStyle>
    <a:defPPr>
      <a:defRPr lang="en-US"/>
    </a:defPPr>
    <a:lvl1pPr marL="0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275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591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889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193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468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742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054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0355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59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66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tags" Target="tags/tag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DD257-C1F9-4944-8869-02E7ED0A75DE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BAE48-D68A-4A5C-97F2-56EB89F9DC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1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275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591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889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193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468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742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054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355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32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47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checjk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next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8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16" tIns="34277" rIns="68516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2024/12/24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530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64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842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503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108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27108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77"/>
            <a:ext cx="1971675" cy="4358879"/>
          </a:xfrm>
          <a:prstGeom prst="rect">
            <a:avLst/>
          </a:prstGeom>
        </p:spPr>
        <p:txBody>
          <a:bodyPr vert="eaVert" lIns="68516" tIns="34277" rIns="68516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70" y="273877"/>
            <a:ext cx="5800725" cy="4358879"/>
          </a:xfrm>
          <a:prstGeom prst="rect">
            <a:avLst/>
          </a:prstGeom>
        </p:spPr>
        <p:txBody>
          <a:bodyPr vert="eaVert"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2024/12/24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38" y="841772"/>
            <a:ext cx="6858001" cy="1790700"/>
          </a:xfrm>
          <a:prstGeom prst="rect">
            <a:avLst/>
          </a:prstGeom>
        </p:spPr>
        <p:txBody>
          <a:bodyPr lIns="68516" tIns="34277" rIns="68516" bIns="34277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38" y="2701528"/>
            <a:ext cx="6858001" cy="1241822"/>
          </a:xfrm>
          <a:prstGeom prst="rect">
            <a:avLst/>
          </a:prstGeom>
        </p:spPr>
        <p:txBody>
          <a:bodyPr lIns="68516" tIns="34277" rIns="68516" bIns="34277"/>
          <a:lstStyle>
            <a:lvl1pPr marL="0" indent="0" algn="ctr">
              <a:buNone/>
              <a:defRPr sz="1800"/>
            </a:lvl1pPr>
            <a:lvl2pPr marL="342545" indent="0" algn="ctr">
              <a:buNone/>
              <a:defRPr sz="1500"/>
            </a:lvl2pPr>
            <a:lvl3pPr marL="685117" indent="0" algn="ctr">
              <a:buNone/>
              <a:defRPr sz="1400"/>
            </a:lvl3pPr>
            <a:lvl4pPr marL="1027674" indent="0" algn="ctr">
              <a:buNone/>
              <a:defRPr sz="1200"/>
            </a:lvl4pPr>
            <a:lvl5pPr marL="1370235" indent="0" algn="ctr">
              <a:buNone/>
              <a:defRPr sz="1200"/>
            </a:lvl5pPr>
            <a:lvl6pPr marL="1712804" indent="0" algn="ctr">
              <a:buNone/>
              <a:defRPr sz="1200"/>
            </a:lvl6pPr>
            <a:lvl7pPr marL="2055350" indent="0" algn="ctr">
              <a:buNone/>
              <a:defRPr sz="1200"/>
            </a:lvl7pPr>
            <a:lvl8pPr marL="2397897" indent="0" algn="ctr">
              <a:buNone/>
              <a:defRPr sz="1200"/>
            </a:lvl8pPr>
            <a:lvl9pPr marL="274044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3E26BC15-B161-4C75-9B3A-128C91250747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2024/12/24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58B4E113-1DE2-475C-BE03-FB3C59433037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69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1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46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02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35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05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70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4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30" indent="0">
              <a:buNone/>
              <a:defRPr sz="900"/>
            </a:lvl2pPr>
            <a:lvl3pPr marL="685664" indent="0">
              <a:buNone/>
              <a:defRPr sz="800"/>
            </a:lvl3pPr>
            <a:lvl4pPr marL="1028496" indent="0">
              <a:buNone/>
              <a:defRPr sz="700"/>
            </a:lvl4pPr>
            <a:lvl5pPr marL="1371328" indent="0">
              <a:buNone/>
              <a:defRPr sz="700"/>
            </a:lvl5pPr>
            <a:lvl6pPr marL="1714163" indent="0">
              <a:buNone/>
              <a:defRPr sz="700"/>
            </a:lvl6pPr>
            <a:lvl7pPr marL="2056991" indent="0">
              <a:buNone/>
              <a:defRPr sz="700"/>
            </a:lvl7pPr>
            <a:lvl8pPr marL="2399820" indent="0">
              <a:buNone/>
              <a:defRPr sz="700"/>
            </a:lvl8pPr>
            <a:lvl9pPr marL="274265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892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30" indent="0">
              <a:buNone/>
              <a:defRPr sz="2100"/>
            </a:lvl2pPr>
            <a:lvl3pPr marL="685664" indent="0">
              <a:buNone/>
              <a:defRPr sz="1800"/>
            </a:lvl3pPr>
            <a:lvl4pPr marL="1028496" indent="0">
              <a:buNone/>
              <a:defRPr sz="1500"/>
            </a:lvl4pPr>
            <a:lvl5pPr marL="1371328" indent="0">
              <a:buNone/>
              <a:defRPr sz="1500"/>
            </a:lvl5pPr>
            <a:lvl6pPr marL="1714163" indent="0">
              <a:buNone/>
              <a:defRPr sz="1500"/>
            </a:lvl6pPr>
            <a:lvl7pPr marL="2056991" indent="0">
              <a:buNone/>
              <a:defRPr sz="1500"/>
            </a:lvl7pPr>
            <a:lvl8pPr marL="2399820" indent="0">
              <a:buNone/>
              <a:defRPr sz="1500"/>
            </a:lvl8pPr>
            <a:lvl9pPr marL="274265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30" indent="0">
              <a:buNone/>
              <a:defRPr sz="900"/>
            </a:lvl2pPr>
            <a:lvl3pPr marL="685664" indent="0">
              <a:buNone/>
              <a:defRPr sz="800"/>
            </a:lvl3pPr>
            <a:lvl4pPr marL="1028496" indent="0">
              <a:buNone/>
              <a:defRPr sz="700"/>
            </a:lvl4pPr>
            <a:lvl5pPr marL="1371328" indent="0">
              <a:buNone/>
              <a:defRPr sz="700"/>
            </a:lvl5pPr>
            <a:lvl6pPr marL="1714163" indent="0">
              <a:buNone/>
              <a:defRPr sz="700"/>
            </a:lvl6pPr>
            <a:lvl7pPr marL="2056991" indent="0">
              <a:buNone/>
              <a:defRPr sz="700"/>
            </a:lvl7pPr>
            <a:lvl8pPr marL="2399820" indent="0">
              <a:buNone/>
              <a:defRPr sz="700"/>
            </a:lvl8pPr>
            <a:lvl9pPr marL="274265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13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74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84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15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300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1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300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342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12/24/2024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98" y="3778247"/>
            <a:ext cx="413375" cy="209550"/>
          </a:xfrm>
        </p:spPr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314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510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12/24/2024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5142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2" y="2884540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12/24/2024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57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538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12/24/2024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5832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15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8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15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8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12/24/2024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8832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12/24/2024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171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12/24/2024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6818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71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2" y="736614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71" y="2273300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30" indent="0">
              <a:buNone/>
              <a:defRPr sz="900"/>
            </a:lvl2pPr>
            <a:lvl3pPr marL="685664" indent="0">
              <a:buNone/>
              <a:defRPr sz="800"/>
            </a:lvl3pPr>
            <a:lvl4pPr marL="1028496" indent="0">
              <a:buNone/>
              <a:defRPr sz="700"/>
            </a:lvl4pPr>
            <a:lvl5pPr marL="1371328" indent="0">
              <a:buNone/>
              <a:defRPr sz="700"/>
            </a:lvl5pPr>
            <a:lvl6pPr marL="1714163" indent="0">
              <a:buNone/>
              <a:defRPr sz="700"/>
            </a:lvl6pPr>
            <a:lvl7pPr marL="2056991" indent="0">
              <a:buNone/>
              <a:defRPr sz="700"/>
            </a:lvl7pPr>
            <a:lvl8pPr marL="2399820" indent="0">
              <a:buNone/>
              <a:defRPr sz="700"/>
            </a:lvl8pPr>
            <a:lvl9pPr marL="2742650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12/24/2024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949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5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30" indent="0">
              <a:buNone/>
              <a:defRPr sz="1200"/>
            </a:lvl2pPr>
            <a:lvl3pPr marL="685664" indent="0">
              <a:buNone/>
              <a:defRPr sz="1200"/>
            </a:lvl3pPr>
            <a:lvl4pPr marL="1028496" indent="0">
              <a:buNone/>
              <a:defRPr sz="1200"/>
            </a:lvl4pPr>
            <a:lvl5pPr marL="1371328" indent="0">
              <a:buNone/>
              <a:defRPr sz="1200"/>
            </a:lvl5pPr>
            <a:lvl6pPr marL="1714163" indent="0">
              <a:buNone/>
              <a:defRPr sz="1200"/>
            </a:lvl6pPr>
            <a:lvl7pPr marL="2056991" indent="0">
              <a:buNone/>
              <a:defRPr sz="1200"/>
            </a:lvl7pPr>
            <a:lvl8pPr marL="2399820" indent="0">
              <a:buNone/>
              <a:defRPr sz="1200"/>
            </a:lvl8pPr>
            <a:lvl9pPr marL="274265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342830" indent="0">
              <a:buNone/>
              <a:defRPr sz="900"/>
            </a:lvl2pPr>
            <a:lvl3pPr marL="685664" indent="0">
              <a:buNone/>
              <a:defRPr sz="800"/>
            </a:lvl3pPr>
            <a:lvl4pPr marL="1028496" indent="0">
              <a:buNone/>
              <a:defRPr sz="700"/>
            </a:lvl4pPr>
            <a:lvl5pPr marL="1371328" indent="0">
              <a:buNone/>
              <a:defRPr sz="700"/>
            </a:lvl5pPr>
            <a:lvl6pPr marL="1714163" indent="0">
              <a:buNone/>
              <a:defRPr sz="700"/>
            </a:lvl6pPr>
            <a:lvl7pPr marL="2056991" indent="0">
              <a:buNone/>
              <a:defRPr sz="700"/>
            </a:lvl7pPr>
            <a:lvl8pPr marL="2399820" indent="0">
              <a:buNone/>
              <a:defRPr sz="700"/>
            </a:lvl8pPr>
            <a:lvl9pPr marL="2742650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12/24/2024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83213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3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85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30" indent="0">
              <a:buNone/>
              <a:defRPr sz="1200"/>
            </a:lvl2pPr>
            <a:lvl3pPr marL="685664" indent="0">
              <a:buNone/>
              <a:defRPr sz="1200"/>
            </a:lvl3pPr>
            <a:lvl4pPr marL="1028496" indent="0">
              <a:buNone/>
              <a:defRPr sz="1200"/>
            </a:lvl4pPr>
            <a:lvl5pPr marL="1371328" indent="0">
              <a:buNone/>
              <a:defRPr sz="1200"/>
            </a:lvl5pPr>
            <a:lvl6pPr marL="1714163" indent="0">
              <a:buNone/>
              <a:defRPr sz="1200"/>
            </a:lvl6pPr>
            <a:lvl7pPr marL="2056991" indent="0">
              <a:buNone/>
              <a:defRPr sz="1200"/>
            </a:lvl7pPr>
            <a:lvl8pPr marL="2399820" indent="0">
              <a:buNone/>
              <a:defRPr sz="1200"/>
            </a:lvl8pPr>
            <a:lvl9pPr marL="274265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  <a:lvl2pPr marL="342830" indent="0">
              <a:buNone/>
              <a:defRPr sz="900"/>
            </a:lvl2pPr>
            <a:lvl3pPr marL="685664" indent="0">
              <a:buNone/>
              <a:defRPr sz="800"/>
            </a:lvl3pPr>
            <a:lvl4pPr marL="1028496" indent="0">
              <a:buNone/>
              <a:defRPr sz="700"/>
            </a:lvl4pPr>
            <a:lvl5pPr marL="1371328" indent="0">
              <a:buNone/>
              <a:defRPr sz="700"/>
            </a:lvl5pPr>
            <a:lvl6pPr marL="1714163" indent="0">
              <a:buNone/>
              <a:defRPr sz="700"/>
            </a:lvl6pPr>
            <a:lvl7pPr marL="2056991" indent="0">
              <a:buNone/>
              <a:defRPr sz="700"/>
            </a:lvl7pPr>
            <a:lvl8pPr marL="2399820" indent="0">
              <a:buNone/>
              <a:defRPr sz="700"/>
            </a:lvl8pPr>
            <a:lvl9pPr marL="2742650" indent="0">
              <a:buNone/>
              <a:defRPr sz="7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12/24/2024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564056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15" y="736600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15" y="3257551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12/24/2024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534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82" y="736601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10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830" indent="0">
              <a:buFontTx/>
              <a:buNone/>
              <a:defRPr/>
            </a:lvl2pPr>
            <a:lvl3pPr marL="685664" indent="0">
              <a:buFontTx/>
              <a:buNone/>
              <a:defRPr/>
            </a:lvl3pPr>
            <a:lvl4pPr marL="1028496" indent="0">
              <a:buFontTx/>
              <a:buNone/>
              <a:defRPr/>
            </a:lvl4pPr>
            <a:lvl5pPr marL="1371328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1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12/24/2024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68" tIns="34289" rIns="68568" bIns="34289" rtlCol="0" anchor="ctr">
            <a:noAutofit/>
          </a:bodyPr>
          <a:lstStyle/>
          <a:p>
            <a:pPr defTabSz="685664"/>
            <a:r>
              <a:rPr lang="en-US" sz="6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68" tIns="34289" rIns="68568" bIns="34289" rtlCol="0" anchor="ctr">
            <a:noAutofit/>
          </a:bodyPr>
          <a:lstStyle/>
          <a:p>
            <a:pPr algn="r" defTabSz="685664"/>
            <a:r>
              <a:rPr lang="en-US" sz="6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427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67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7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12/24/2024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575926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82" y="736601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67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7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12/24/2024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68" tIns="34289" rIns="68568" bIns="34289" rtlCol="0" anchor="ctr">
            <a:noAutofit/>
          </a:bodyPr>
          <a:lstStyle/>
          <a:p>
            <a:pPr defTabSz="685664"/>
            <a:r>
              <a:rPr lang="en-US" sz="6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68" tIns="34289" rIns="68568" bIns="34289" rtlCol="0" anchor="ctr">
            <a:noAutofit/>
          </a:bodyPr>
          <a:lstStyle/>
          <a:p>
            <a:pPr algn="r" defTabSz="685664"/>
            <a:r>
              <a:rPr lang="en-US" sz="6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704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601"/>
            <a:ext cx="7207250" cy="1682751"/>
          </a:xfrm>
        </p:spPr>
        <p:txBody>
          <a:bodyPr vert="horz" lIns="68568" tIns="34289" rIns="68568" bIns="34289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67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72" y="3352801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12/24/2024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4008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12/24/2024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24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16" tIns="34277" rIns="68516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4" y="1369219"/>
            <a:ext cx="3886200" cy="3263504"/>
          </a:xfrm>
          <a:prstGeom prst="rect">
            <a:avLst/>
          </a:prstGeom>
        </p:spPr>
        <p:txBody>
          <a:bodyPr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2024/12/24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40" y="736614"/>
            <a:ext cx="1418171" cy="36703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71" y="736614"/>
            <a:ext cx="5574769" cy="36703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12/24/2024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3883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39" y="1597874"/>
            <a:ext cx="7772399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38" y="2914653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4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9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4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9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3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8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3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9183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577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37" y="3305192"/>
            <a:ext cx="7772399" cy="1021557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37" y="2180038"/>
            <a:ext cx="7772399" cy="11251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47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95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43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390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238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086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934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781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6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51" y="1200155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36" y="1200155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081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9" y="1151338"/>
            <a:ext cx="4040189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4775" indent="0">
              <a:buNone/>
              <a:defRPr sz="2100" b="1"/>
            </a:lvl2pPr>
            <a:lvl3pPr marL="969550" indent="0">
              <a:buNone/>
              <a:defRPr sz="1900" b="1"/>
            </a:lvl3pPr>
            <a:lvl4pPr marL="1454321" indent="0">
              <a:buNone/>
              <a:defRPr sz="1700" b="1"/>
            </a:lvl4pPr>
            <a:lvl5pPr marL="1939097" indent="0">
              <a:buNone/>
              <a:defRPr sz="1700" b="1"/>
            </a:lvl5pPr>
            <a:lvl6pPr marL="2423873" indent="0">
              <a:buNone/>
              <a:defRPr sz="1700" b="1"/>
            </a:lvl6pPr>
            <a:lvl7pPr marL="2908643" indent="0">
              <a:buNone/>
              <a:defRPr sz="1700" b="1"/>
            </a:lvl7pPr>
            <a:lvl8pPr marL="3393404" indent="0">
              <a:buNone/>
              <a:defRPr sz="1700" b="1"/>
            </a:lvl8pPr>
            <a:lvl9pPr marL="387815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9" y="1631156"/>
            <a:ext cx="4040189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151338"/>
            <a:ext cx="4041775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4775" indent="0">
              <a:buNone/>
              <a:defRPr sz="2100" b="1"/>
            </a:lvl2pPr>
            <a:lvl3pPr marL="969550" indent="0">
              <a:buNone/>
              <a:defRPr sz="1900" b="1"/>
            </a:lvl3pPr>
            <a:lvl4pPr marL="1454321" indent="0">
              <a:buNone/>
              <a:defRPr sz="1700" b="1"/>
            </a:lvl4pPr>
            <a:lvl5pPr marL="1939097" indent="0">
              <a:buNone/>
              <a:defRPr sz="1700" b="1"/>
            </a:lvl5pPr>
            <a:lvl6pPr marL="2423873" indent="0">
              <a:buNone/>
              <a:defRPr sz="1700" b="1"/>
            </a:lvl6pPr>
            <a:lvl7pPr marL="2908643" indent="0">
              <a:buNone/>
              <a:defRPr sz="1700" b="1"/>
            </a:lvl7pPr>
            <a:lvl8pPr marL="3393404" indent="0">
              <a:buNone/>
              <a:defRPr sz="1700" b="1"/>
            </a:lvl8pPr>
            <a:lvl9pPr marL="3878159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1631156"/>
            <a:ext cx="4041775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598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788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209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31"/>
            <a:ext cx="3008313" cy="8715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34"/>
            <a:ext cx="5111750" cy="4389835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3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84775" indent="0">
              <a:buNone/>
              <a:defRPr sz="1300"/>
            </a:lvl2pPr>
            <a:lvl3pPr marL="969550" indent="0">
              <a:buNone/>
              <a:defRPr sz="1000"/>
            </a:lvl3pPr>
            <a:lvl4pPr marL="1454321" indent="0">
              <a:buNone/>
              <a:defRPr sz="900"/>
            </a:lvl4pPr>
            <a:lvl5pPr marL="1939097" indent="0">
              <a:buNone/>
              <a:defRPr sz="900"/>
            </a:lvl5pPr>
            <a:lvl6pPr marL="2423873" indent="0">
              <a:buNone/>
              <a:defRPr sz="900"/>
            </a:lvl6pPr>
            <a:lvl7pPr marL="2908643" indent="0">
              <a:buNone/>
              <a:defRPr sz="900"/>
            </a:lvl7pPr>
            <a:lvl8pPr marL="3393404" indent="0">
              <a:buNone/>
              <a:defRPr sz="900"/>
            </a:lvl8pPr>
            <a:lvl9pPr marL="38781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409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3600505"/>
            <a:ext cx="5486400" cy="42505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459582"/>
            <a:ext cx="5486400" cy="3086100"/>
          </a:xfrm>
        </p:spPr>
        <p:txBody>
          <a:bodyPr/>
          <a:lstStyle>
            <a:lvl1pPr marL="0" indent="0">
              <a:buNone/>
              <a:defRPr sz="3400"/>
            </a:lvl1pPr>
            <a:lvl2pPr marL="484775" indent="0">
              <a:buNone/>
              <a:defRPr sz="2900"/>
            </a:lvl2pPr>
            <a:lvl3pPr marL="969550" indent="0">
              <a:buNone/>
              <a:defRPr sz="2500"/>
            </a:lvl3pPr>
            <a:lvl4pPr marL="1454321" indent="0">
              <a:buNone/>
              <a:defRPr sz="2100"/>
            </a:lvl4pPr>
            <a:lvl5pPr marL="1939097" indent="0">
              <a:buNone/>
              <a:defRPr sz="2100"/>
            </a:lvl5pPr>
            <a:lvl6pPr marL="2423873" indent="0">
              <a:buNone/>
              <a:defRPr sz="2100"/>
            </a:lvl6pPr>
            <a:lvl7pPr marL="2908643" indent="0">
              <a:buNone/>
              <a:defRPr sz="2100"/>
            </a:lvl7pPr>
            <a:lvl8pPr marL="3393404" indent="0">
              <a:buNone/>
              <a:defRPr sz="2100"/>
            </a:lvl8pPr>
            <a:lvl9pPr marL="3878159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4025505"/>
            <a:ext cx="5486400" cy="603646"/>
          </a:xfrm>
        </p:spPr>
        <p:txBody>
          <a:bodyPr/>
          <a:lstStyle>
            <a:lvl1pPr marL="0" indent="0">
              <a:buNone/>
              <a:defRPr sz="1500"/>
            </a:lvl1pPr>
            <a:lvl2pPr marL="484775" indent="0">
              <a:buNone/>
              <a:defRPr sz="1300"/>
            </a:lvl2pPr>
            <a:lvl3pPr marL="969550" indent="0">
              <a:buNone/>
              <a:defRPr sz="1000"/>
            </a:lvl3pPr>
            <a:lvl4pPr marL="1454321" indent="0">
              <a:buNone/>
              <a:defRPr sz="900"/>
            </a:lvl4pPr>
            <a:lvl5pPr marL="1939097" indent="0">
              <a:buNone/>
              <a:defRPr sz="900"/>
            </a:lvl5pPr>
            <a:lvl6pPr marL="2423873" indent="0">
              <a:buNone/>
              <a:defRPr sz="900"/>
            </a:lvl6pPr>
            <a:lvl7pPr marL="2908643" indent="0">
              <a:buNone/>
              <a:defRPr sz="900"/>
            </a:lvl7pPr>
            <a:lvl8pPr marL="3393404" indent="0">
              <a:buNone/>
              <a:defRPr sz="900"/>
            </a:lvl8pPr>
            <a:lvl9pPr marL="387815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16" tIns="34277" rIns="68516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  <a:prstGeom prst="rect">
            <a:avLst/>
          </a:prstGeom>
        </p:spPr>
        <p:txBody>
          <a:bodyPr lIns="68516" tIns="34277" rIns="68516" bIns="34277" anchor="b"/>
          <a:lstStyle>
            <a:lvl1pPr marL="0" indent="0">
              <a:buNone/>
              <a:defRPr sz="1800" b="1"/>
            </a:lvl1pPr>
            <a:lvl2pPr marL="342545" indent="0">
              <a:buNone/>
              <a:defRPr sz="1500" b="1"/>
            </a:lvl2pPr>
            <a:lvl3pPr marL="685117" indent="0">
              <a:buNone/>
              <a:defRPr sz="1400" b="1"/>
            </a:lvl3pPr>
            <a:lvl4pPr marL="1027674" indent="0">
              <a:buNone/>
              <a:defRPr sz="1200" b="1"/>
            </a:lvl4pPr>
            <a:lvl5pPr marL="1370235" indent="0">
              <a:buNone/>
              <a:defRPr sz="1200" b="1"/>
            </a:lvl5pPr>
            <a:lvl6pPr marL="1712804" indent="0">
              <a:buNone/>
              <a:defRPr sz="1200" b="1"/>
            </a:lvl6pPr>
            <a:lvl7pPr marL="2055350" indent="0">
              <a:buNone/>
              <a:defRPr sz="1200" b="1"/>
            </a:lvl7pPr>
            <a:lvl8pPr marL="2397897" indent="0">
              <a:buNone/>
              <a:defRPr sz="1200" b="1"/>
            </a:lvl8pPr>
            <a:lvl9pPr marL="274044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12"/>
            <a:ext cx="3868340" cy="2763441"/>
          </a:xfrm>
          <a:prstGeom prst="rect">
            <a:avLst/>
          </a:prstGeom>
        </p:spPr>
        <p:txBody>
          <a:bodyPr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  <a:prstGeom prst="rect">
            <a:avLst/>
          </a:prstGeom>
        </p:spPr>
        <p:txBody>
          <a:bodyPr lIns="68516" tIns="34277" rIns="68516" bIns="34277" anchor="b"/>
          <a:lstStyle>
            <a:lvl1pPr marL="0" indent="0">
              <a:buNone/>
              <a:defRPr sz="1800" b="1"/>
            </a:lvl1pPr>
            <a:lvl2pPr marL="342545" indent="0">
              <a:buNone/>
              <a:defRPr sz="1500" b="1"/>
            </a:lvl2pPr>
            <a:lvl3pPr marL="685117" indent="0">
              <a:buNone/>
              <a:defRPr sz="1400" b="1"/>
            </a:lvl3pPr>
            <a:lvl4pPr marL="1027674" indent="0">
              <a:buNone/>
              <a:defRPr sz="1200" b="1"/>
            </a:lvl4pPr>
            <a:lvl5pPr marL="1370235" indent="0">
              <a:buNone/>
              <a:defRPr sz="1200" b="1"/>
            </a:lvl5pPr>
            <a:lvl6pPr marL="1712804" indent="0">
              <a:buNone/>
              <a:defRPr sz="1200" b="1"/>
            </a:lvl6pPr>
            <a:lvl7pPr marL="2055350" indent="0">
              <a:buNone/>
              <a:defRPr sz="1200" b="1"/>
            </a:lvl7pPr>
            <a:lvl8pPr marL="2397897" indent="0">
              <a:buNone/>
              <a:defRPr sz="1200" b="1"/>
            </a:lvl8pPr>
            <a:lvl9pPr marL="274044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12"/>
            <a:ext cx="3887391" cy="2763441"/>
          </a:xfrm>
          <a:prstGeom prst="rect">
            <a:avLst/>
          </a:prstGeom>
        </p:spPr>
        <p:txBody>
          <a:bodyPr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2024/12/24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3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6278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55" y="205983"/>
            <a:ext cx="2057401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3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136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9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9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4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56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1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0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4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70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6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16" tIns="34277" rIns="68516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2024/12/24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39" indent="0">
              <a:buNone/>
              <a:defRPr sz="2100"/>
            </a:lvl2pPr>
            <a:lvl3pPr marL="685681" indent="0">
              <a:buNone/>
              <a:defRPr sz="1800"/>
            </a:lvl3pPr>
            <a:lvl4pPr marL="1028522" indent="0">
              <a:buNone/>
              <a:defRPr sz="1500"/>
            </a:lvl4pPr>
            <a:lvl5pPr marL="1371362" indent="0">
              <a:buNone/>
              <a:defRPr sz="1500"/>
            </a:lvl5pPr>
            <a:lvl6pPr marL="1714205" indent="0">
              <a:buNone/>
              <a:defRPr sz="1500"/>
            </a:lvl6pPr>
            <a:lvl7pPr marL="2057042" indent="0">
              <a:buNone/>
              <a:defRPr sz="1500"/>
            </a:lvl7pPr>
            <a:lvl8pPr marL="2399880" indent="0">
              <a:buNone/>
              <a:defRPr sz="1500"/>
            </a:lvl8pPr>
            <a:lvl9pPr marL="2742719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87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90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51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2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2463" y="-1998039"/>
            <a:ext cx="5139075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3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3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6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0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2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2024/12/24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4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76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59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2463" y="-1998039"/>
            <a:ext cx="5139075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9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9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2024/12/24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lIns="68516" tIns="34277" rIns="68516" bIns="34277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06"/>
            <a:ext cx="4629150" cy="3655219"/>
          </a:xfrm>
          <a:prstGeom prst="rect">
            <a:avLst/>
          </a:prstGeom>
        </p:spPr>
        <p:txBody>
          <a:bodyPr lIns="68516" tIns="34277" rIns="68516" bIns="34277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5"/>
            <a:ext cx="2949178" cy="2858691"/>
          </a:xfrm>
          <a:prstGeom prst="rect">
            <a:avLst/>
          </a:prstGeom>
        </p:spPr>
        <p:txBody>
          <a:bodyPr lIns="68516" tIns="34277" rIns="68516" bIns="34277"/>
          <a:lstStyle>
            <a:lvl1pPr marL="0" indent="0">
              <a:buNone/>
              <a:defRPr sz="1200"/>
            </a:lvl1pPr>
            <a:lvl2pPr marL="342545" indent="0">
              <a:buNone/>
              <a:defRPr sz="1100"/>
            </a:lvl2pPr>
            <a:lvl3pPr marL="685117" indent="0">
              <a:buNone/>
              <a:defRPr sz="900"/>
            </a:lvl3pPr>
            <a:lvl4pPr marL="1027674" indent="0">
              <a:buNone/>
              <a:defRPr sz="800"/>
            </a:lvl4pPr>
            <a:lvl5pPr marL="1370235" indent="0">
              <a:buNone/>
              <a:defRPr sz="800"/>
            </a:lvl5pPr>
            <a:lvl6pPr marL="1712804" indent="0">
              <a:buNone/>
              <a:defRPr sz="800"/>
            </a:lvl6pPr>
            <a:lvl7pPr marL="2055350" indent="0">
              <a:buNone/>
              <a:defRPr sz="800"/>
            </a:lvl7pPr>
            <a:lvl8pPr marL="2397897" indent="0">
              <a:buNone/>
              <a:defRPr sz="800"/>
            </a:lvl8pPr>
            <a:lvl9pPr marL="274044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2024/12/24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2024/12/24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2024/12/24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2024/12/24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9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2024/12/24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15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2024/12/24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2024/12/24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2024/12/24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14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76" tIns="34289" rIns="68576" bIns="34289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3E26BC15-B161-4C75-9B3A-128C91250747}" type="datetimeFigureOut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2024/12/24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58B4E113-1DE2-475C-BE03-FB3C59433037}" type="slidenum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6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b="35405"/>
          <a:stretch>
            <a:fillRect/>
          </a:stretch>
        </p:blipFill>
        <p:spPr>
          <a:xfrm>
            <a:off x="123826" y="2911816"/>
            <a:ext cx="2672438" cy="194593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8" t="3455" r="31780" b="7512"/>
          <a:stretch>
            <a:fillRect/>
          </a:stretch>
        </p:blipFill>
        <p:spPr>
          <a:xfrm>
            <a:off x="6905558" y="2287454"/>
            <a:ext cx="1962150" cy="262323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5" y="232165"/>
            <a:ext cx="2047683" cy="194593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80"/>
          <a:stretch>
            <a:fillRect/>
          </a:stretch>
        </p:blipFill>
        <p:spPr>
          <a:xfrm flipH="1">
            <a:off x="4904001" y="573476"/>
            <a:ext cx="3393650" cy="14669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528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1" y="2257427"/>
            <a:ext cx="2308860" cy="28860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666750"/>
            <a:ext cx="2761516" cy="405392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65" y="666752"/>
            <a:ext cx="1755650" cy="144478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906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lIns="68516" tIns="34277" rIns="68516" bIns="34277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606"/>
            <a:ext cx="4629150" cy="3655219"/>
          </a:xfrm>
          <a:prstGeom prst="rect">
            <a:avLst/>
          </a:prstGeom>
        </p:spPr>
        <p:txBody>
          <a:bodyPr lIns="68516" tIns="34277" rIns="68516" bIns="34277"/>
          <a:lstStyle>
            <a:lvl1pPr marL="0" indent="0">
              <a:buNone/>
              <a:defRPr sz="2400"/>
            </a:lvl1pPr>
            <a:lvl2pPr marL="342545" indent="0">
              <a:buNone/>
              <a:defRPr sz="2100"/>
            </a:lvl2pPr>
            <a:lvl3pPr marL="685117" indent="0">
              <a:buNone/>
              <a:defRPr sz="1800"/>
            </a:lvl3pPr>
            <a:lvl4pPr marL="1027674" indent="0">
              <a:buNone/>
              <a:defRPr sz="1500"/>
            </a:lvl4pPr>
            <a:lvl5pPr marL="1370235" indent="0">
              <a:buNone/>
              <a:defRPr sz="1500"/>
            </a:lvl5pPr>
            <a:lvl6pPr marL="1712804" indent="0">
              <a:buNone/>
              <a:defRPr sz="1500"/>
            </a:lvl6pPr>
            <a:lvl7pPr marL="2055350" indent="0">
              <a:buNone/>
              <a:defRPr sz="1500"/>
            </a:lvl7pPr>
            <a:lvl8pPr marL="2397897" indent="0">
              <a:buNone/>
              <a:defRPr sz="1500"/>
            </a:lvl8pPr>
            <a:lvl9pPr marL="274044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5"/>
            <a:ext cx="2949178" cy="2858691"/>
          </a:xfrm>
          <a:prstGeom prst="rect">
            <a:avLst/>
          </a:prstGeom>
        </p:spPr>
        <p:txBody>
          <a:bodyPr lIns="68516" tIns="34277" rIns="68516" bIns="34277"/>
          <a:lstStyle>
            <a:lvl1pPr marL="0" indent="0">
              <a:buNone/>
              <a:defRPr sz="1200"/>
            </a:lvl1pPr>
            <a:lvl2pPr marL="342545" indent="0">
              <a:buNone/>
              <a:defRPr sz="1100"/>
            </a:lvl2pPr>
            <a:lvl3pPr marL="685117" indent="0">
              <a:buNone/>
              <a:defRPr sz="900"/>
            </a:lvl3pPr>
            <a:lvl4pPr marL="1027674" indent="0">
              <a:buNone/>
              <a:defRPr sz="800"/>
            </a:lvl4pPr>
            <a:lvl5pPr marL="1370235" indent="0">
              <a:buNone/>
              <a:defRPr sz="800"/>
            </a:lvl5pPr>
            <a:lvl6pPr marL="1712804" indent="0">
              <a:buNone/>
              <a:defRPr sz="800"/>
            </a:lvl6pPr>
            <a:lvl7pPr marL="2055350" indent="0">
              <a:buNone/>
              <a:defRPr sz="800"/>
            </a:lvl7pPr>
            <a:lvl8pPr marL="2397897" indent="0">
              <a:buNone/>
              <a:defRPr sz="800"/>
            </a:lvl8pPr>
            <a:lvl9pPr marL="274044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2024/12/24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3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038" y="243065"/>
            <a:ext cx="3186782" cy="4519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15"/>
          <a:stretch>
            <a:fillRect/>
          </a:stretch>
        </p:blipFill>
        <p:spPr>
          <a:xfrm>
            <a:off x="5113552" y="3333751"/>
            <a:ext cx="3393650" cy="15525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5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248355" y="361953"/>
            <a:ext cx="3123547" cy="415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defRPr/>
            </a:pPr>
            <a:r>
              <a:rPr lang="zh-CN" altLang="en-US" sz="2700" b="1" dirty="0">
                <a:solidFill>
                  <a:srgbClr val="000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10886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248355" y="361953"/>
            <a:ext cx="3123547" cy="415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defRPr/>
            </a:pPr>
            <a:r>
              <a:rPr lang="zh-CN" altLang="en-US" sz="2700" b="1" dirty="0">
                <a:solidFill>
                  <a:srgbClr val="000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75839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248355" y="361953"/>
            <a:ext cx="3123547" cy="415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defRPr/>
            </a:pPr>
            <a:r>
              <a:rPr lang="zh-CN" altLang="en-US" sz="2700" b="1" dirty="0">
                <a:solidFill>
                  <a:srgbClr val="000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13775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248355" y="361953"/>
            <a:ext cx="3123547" cy="415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defRPr/>
            </a:pPr>
            <a:r>
              <a:rPr lang="zh-CN" altLang="en-US" sz="2700" b="1" dirty="0">
                <a:solidFill>
                  <a:srgbClr val="000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10056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61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6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422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936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30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91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12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6851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86" indent="-171286" algn="l" defTabSz="6851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57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03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48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95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065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623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182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754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45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17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674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235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804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350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897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442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68" tIns="34289" rIns="68568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68" tIns="34289" rIns="68568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/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64"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/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4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defTabSz="685664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26" indent="-257126" algn="l" defTabSz="6856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01" indent="-214273" algn="l" defTabSz="685664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81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10" indent="-171418" algn="l" defTabSz="685664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0" indent="-171418" algn="l" defTabSz="685664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4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6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8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73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4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6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8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3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1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15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64" y="736600"/>
            <a:ext cx="7200897" cy="977900"/>
          </a:xfrm>
          <a:prstGeom prst="rect">
            <a:avLst/>
          </a:prstGeom>
          <a:effectLst/>
        </p:spPr>
        <p:txBody>
          <a:bodyPr vert="horz" lIns="68568" tIns="34289" rIns="68568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4" y="1917699"/>
            <a:ext cx="7200897" cy="2489202"/>
          </a:xfrm>
          <a:prstGeom prst="rect">
            <a:avLst/>
          </a:prstGeom>
        </p:spPr>
        <p:txBody>
          <a:bodyPr vert="horz" lIns="68568" tIns="34289" rIns="68568" bIns="34289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 defTabSz="685664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64">
                <a:defRPr/>
              </a:pPr>
              <a:t>12/24/2024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7" y="4476750"/>
            <a:ext cx="5479425" cy="209550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l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 defTabSz="685664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48" y="4476750"/>
            <a:ext cx="407023" cy="209550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685664"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64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6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</p:sldLayoutIdLst>
  <p:txStyles>
    <p:titleStyle>
      <a:lvl1pPr algn="ctr" defTabSz="34283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273" indent="-214273" algn="l" defTabSz="34283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101" indent="-214273" algn="l" defTabSz="34283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899933" indent="-214273" algn="l" defTabSz="34283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056" indent="-128564" algn="l" defTabSz="34283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499888" indent="-128564" algn="l" defTabSz="34283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574" indent="-171418" algn="l" defTabSz="34283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406" indent="-171418" algn="l" defTabSz="34283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238" indent="-171418" algn="l" defTabSz="34283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073" indent="-171418" algn="l" defTabSz="34283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0" algn="l" defTabSz="3428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4" algn="l" defTabSz="3428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6" algn="l" defTabSz="3428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8" algn="l" defTabSz="3428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3" algn="l" defTabSz="3428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1" algn="l" defTabSz="3428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3428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0" algn="l" defTabSz="3428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38" y="205981"/>
            <a:ext cx="8229601" cy="857250"/>
          </a:xfrm>
          <a:prstGeom prst="rect">
            <a:avLst/>
          </a:prstGeom>
        </p:spPr>
        <p:txBody>
          <a:bodyPr vert="horz" lIns="72533" tIns="36256" rIns="72533" bIns="362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8" y="1200155"/>
            <a:ext cx="8229601" cy="3394472"/>
          </a:xfrm>
          <a:prstGeom prst="rect">
            <a:avLst/>
          </a:prstGeom>
        </p:spPr>
        <p:txBody>
          <a:bodyPr vert="horz" lIns="72533" tIns="36256" rIns="72533" bIns="362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29" y="4767267"/>
            <a:ext cx="2133601" cy="273844"/>
          </a:xfrm>
          <a:prstGeom prst="rect">
            <a:avLst/>
          </a:prstGeom>
        </p:spPr>
        <p:txBody>
          <a:bodyPr vert="horz" lIns="72533" tIns="36256" rIns="72533" bIns="3625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22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220"/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38" y="4767267"/>
            <a:ext cx="2895601" cy="273844"/>
          </a:xfrm>
          <a:prstGeom prst="rect">
            <a:avLst/>
          </a:prstGeom>
        </p:spPr>
        <p:txBody>
          <a:bodyPr vert="horz" lIns="72533" tIns="36256" rIns="72533" bIns="3625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2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50" y="4767267"/>
            <a:ext cx="2133601" cy="273844"/>
          </a:xfrm>
          <a:prstGeom prst="rect">
            <a:avLst/>
          </a:prstGeom>
        </p:spPr>
        <p:txBody>
          <a:bodyPr vert="horz" lIns="72533" tIns="36256" rIns="72533" bIns="3625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22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2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5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ctr" defTabSz="969550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79" indent="-363579" algn="l" defTabSz="96955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7757" indent="-302981" algn="l" defTabSz="969550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936" indent="-242388" algn="l" defTabSz="96955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6709" indent="-242388" algn="l" defTabSz="96955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1485" indent="-242388" algn="l" defTabSz="969550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6258" indent="-242388" algn="l" defTabSz="96955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51025" indent="-242388" algn="l" defTabSz="96955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5772" indent="-242388" algn="l" defTabSz="96955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20547" indent="-242388" algn="l" defTabSz="96955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4775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9550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4321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9097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23873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8643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3404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159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81"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8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88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2" indent="-171422" algn="l" defTabSz="68568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4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7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32">
                <a:defRPr/>
              </a:pPr>
              <a:t>2024/12/24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39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54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94" y="-224"/>
            <a:ext cx="9144793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3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3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5.xml"/><Relationship Id="rId4" Type="http://schemas.openxmlformats.org/officeDocument/2006/relationships/audio" Target="NUL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audio" Target="NUL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=""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2473311" y="3096578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=""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50082" y="3234162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=""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7831111" y="2022523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072332" y="-365433"/>
            <a:ext cx="5155335" cy="489692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=""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=""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7515511" y="2402060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3634" y="-46405"/>
            <a:ext cx="1759996" cy="734428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=""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07387" y="-259142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=""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36448" y="359435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71587" y="2149231"/>
            <a:ext cx="4442453" cy="1084886"/>
          </a:xfrm>
          <a:prstGeom prst="rect">
            <a:avLst/>
          </a:prstGeom>
          <a:noFill/>
        </p:spPr>
        <p:txBody>
          <a:bodyPr wrap="none" lIns="68514" tIns="34277" rIns="68514" bIns="3427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00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91" y="1837660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43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7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50396" y="2188014"/>
            <a:ext cx="1936004" cy="1454242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8 - 1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=</a:t>
            </a:r>
          </a:p>
          <a:p>
            <a:pPr defTabSz="685647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21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72210" y="1458588"/>
            <a:ext cx="714375" cy="1454242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500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7</a:t>
            </a: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486400" y="4171318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90730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7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52801" y="2173284"/>
            <a:ext cx="1936004" cy="1454242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10-2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=</a:t>
            </a:r>
          </a:p>
          <a:p>
            <a:pPr defTabSz="685647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21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49534" y="1458588"/>
            <a:ext cx="714375" cy="1454242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500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8</a:t>
            </a: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486400" y="4171318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59910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5090"/>
            <a:ext cx="9144000" cy="50849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9701" y="1542302"/>
            <a:ext cx="6324600" cy="992577"/>
          </a:xfrm>
          <a:prstGeom prst="rect">
            <a:avLst/>
          </a:prstGeom>
          <a:noFill/>
        </p:spPr>
        <p:txBody>
          <a:bodyPr wrap="square" lIns="68567" tIns="34289" rIns="68567" bIns="34289">
            <a:spAutoFit/>
          </a:bodyPr>
          <a:lstStyle/>
          <a:p>
            <a:pPr algn="ctr" defTabSz="5142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2. Tính theo maãu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15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74909"/>
            <a:ext cx="3886200" cy="500135"/>
          </a:xfrm>
          <a:prstGeom prst="rect">
            <a:avLst/>
          </a:prstGeom>
          <a:noFill/>
        </p:spPr>
        <p:txBody>
          <a:bodyPr wrap="square" lIns="68567" tIns="34289" rIns="68567" bIns="34289">
            <a:spAutoFit/>
          </a:bodyPr>
          <a:lstStyle/>
          <a:p>
            <a:pPr algn="ctr" defTabSz="5142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Maãu : 6 – 2 + 1 = ?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85800" y="1123950"/>
            <a:ext cx="381000" cy="381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1143000" y="1123950"/>
            <a:ext cx="381000" cy="381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1600200" y="1123950"/>
            <a:ext cx="381000" cy="381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2057400" y="1123950"/>
            <a:ext cx="381000" cy="381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sp>
        <p:nvSpPr>
          <p:cNvPr id="12" name="Oval 11"/>
          <p:cNvSpPr/>
          <p:nvPr/>
        </p:nvSpPr>
        <p:spPr>
          <a:xfrm>
            <a:off x="2514600" y="1123950"/>
            <a:ext cx="381000" cy="381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2971800" y="1123950"/>
            <a:ext cx="381000" cy="381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cxnSp>
        <p:nvCxnSpPr>
          <p:cNvPr id="14" name="Straight Connector 13"/>
          <p:cNvCxnSpPr/>
          <p:nvPr/>
        </p:nvCxnSpPr>
        <p:spPr>
          <a:xfrm>
            <a:off x="2986872" y="1103450"/>
            <a:ext cx="365928" cy="477715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" name="Straight Connector 14"/>
          <p:cNvCxnSpPr/>
          <p:nvPr/>
        </p:nvCxnSpPr>
        <p:spPr>
          <a:xfrm flipV="1">
            <a:off x="2999433" y="1103425"/>
            <a:ext cx="353368" cy="477716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>
            <a:off x="2529672" y="1103450"/>
            <a:ext cx="365928" cy="477715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2542233" y="1103425"/>
            <a:ext cx="353368" cy="477716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8" name="Oval 17"/>
          <p:cNvSpPr/>
          <p:nvPr/>
        </p:nvSpPr>
        <p:spPr>
          <a:xfrm>
            <a:off x="5334000" y="1162269"/>
            <a:ext cx="381000" cy="381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sp>
        <p:nvSpPr>
          <p:cNvPr id="19" name="Oval 18"/>
          <p:cNvSpPr/>
          <p:nvPr/>
        </p:nvSpPr>
        <p:spPr>
          <a:xfrm>
            <a:off x="5791200" y="1162269"/>
            <a:ext cx="381000" cy="381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sp>
        <p:nvSpPr>
          <p:cNvPr id="20" name="Oval 19"/>
          <p:cNvSpPr/>
          <p:nvPr/>
        </p:nvSpPr>
        <p:spPr>
          <a:xfrm>
            <a:off x="6248400" y="1162269"/>
            <a:ext cx="381000" cy="381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6705600" y="1162269"/>
            <a:ext cx="381000" cy="381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sp>
        <p:nvSpPr>
          <p:cNvPr id="22" name="Oval 21"/>
          <p:cNvSpPr/>
          <p:nvPr/>
        </p:nvSpPr>
        <p:spPr>
          <a:xfrm>
            <a:off x="7162800" y="1162269"/>
            <a:ext cx="381000" cy="381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75" t="28232" r="12841" b="63662"/>
          <a:stretch/>
        </p:blipFill>
        <p:spPr>
          <a:xfrm>
            <a:off x="5029200" y="1885950"/>
            <a:ext cx="2991378" cy="1295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2" t="27776" r="64633" b="63110"/>
          <a:stretch/>
        </p:blipFill>
        <p:spPr>
          <a:xfrm>
            <a:off x="617241" y="1862728"/>
            <a:ext cx="2727922" cy="138311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86000" y="3638552"/>
            <a:ext cx="3886200" cy="684801"/>
          </a:xfrm>
          <a:prstGeom prst="rect">
            <a:avLst/>
          </a:prstGeom>
          <a:noFill/>
        </p:spPr>
        <p:txBody>
          <a:bodyPr wrap="square" lIns="68567" tIns="34289" rIns="68567" bIns="34289">
            <a:spAutoFit/>
          </a:bodyPr>
          <a:lstStyle/>
          <a:p>
            <a:pPr algn="ctr" defTabSz="5142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6 – 2 + 1 = 5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2194669" y="819152"/>
            <a:ext cx="3742508" cy="676533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vi-VN" sz="140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94669" y="1495686"/>
            <a:ext cx="3742508" cy="5929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r>
              <a:rPr lang="en-US" sz="3000">
                <a:solidFill>
                  <a:srgbClr val="000000"/>
                </a:solidFill>
              </a:rPr>
              <a:t>10 – 1 – 4 =</a:t>
            </a:r>
            <a:endParaRPr lang="vi-VN" sz="300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94669" y="2088679"/>
            <a:ext cx="3742508" cy="5929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r>
              <a:rPr lang="en-US" sz="3000">
                <a:solidFill>
                  <a:srgbClr val="000000"/>
                </a:solidFill>
              </a:rPr>
              <a:t> 6 + 4 – 3 =</a:t>
            </a:r>
            <a:endParaRPr lang="vi-VN" sz="300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94669" y="2686836"/>
            <a:ext cx="3742508" cy="5929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r>
              <a:rPr lang="en-US" sz="3000">
                <a:solidFill>
                  <a:srgbClr val="000000"/>
                </a:solidFill>
              </a:rPr>
              <a:t> 7 – 3 + 4 =</a:t>
            </a:r>
            <a:endParaRPr lang="vi-VN" sz="300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94666" y="3279829"/>
            <a:ext cx="3742508" cy="5929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r>
              <a:rPr lang="en-US" sz="3000">
                <a:solidFill>
                  <a:srgbClr val="000000"/>
                </a:solidFill>
              </a:rPr>
              <a:t> 5 + 3 + 2 =</a:t>
            </a:r>
            <a:endParaRPr lang="vi-VN" sz="300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91182" y="3325132"/>
            <a:ext cx="1220321" cy="530915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3000" dirty="0">
                <a:solidFill>
                  <a:srgbClr val="FF0000"/>
                </a:solidFill>
                <a:latin typeface="VNI-Avo" pitchFamily="2" charset="0"/>
              </a:rPr>
              <a:t> 10</a:t>
            </a:r>
            <a:endParaRPr lang="vi-VN" sz="30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8058" y="1539052"/>
            <a:ext cx="968189" cy="530915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3000" dirty="0">
                <a:solidFill>
                  <a:srgbClr val="FF0000"/>
                </a:solidFill>
                <a:latin typeface="VNI-Avo" pitchFamily="2" charset="0"/>
              </a:rPr>
              <a:t> 5</a:t>
            </a:r>
            <a:endParaRPr lang="vi-VN" sz="3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2113" y="2155921"/>
            <a:ext cx="968189" cy="530915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3000" dirty="0">
                <a:solidFill>
                  <a:srgbClr val="FF0000"/>
                </a:solidFill>
                <a:latin typeface="VNI-Avo" pitchFamily="2" charset="0"/>
              </a:rPr>
              <a:t>   7</a:t>
            </a:r>
            <a:endParaRPr lang="vi-VN" sz="3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8058" y="2749330"/>
            <a:ext cx="968189" cy="530915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3000" dirty="0">
                <a:solidFill>
                  <a:srgbClr val="FF0000"/>
                </a:solidFill>
                <a:latin typeface="VNI-Avo" pitchFamily="2" charset="0"/>
              </a:rPr>
              <a:t> 8</a:t>
            </a:r>
            <a:endParaRPr lang="vi-VN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1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  <p:sndAc>
          <p:stSnd>
            <p:snd r:embed="rId2" name="chimes.wav"/>
          </p:stSnd>
        </p:sndAc>
      </p:transition>
    </mc:Choice>
    <mc:Fallback xmlns="">
      <p:transition>
        <p:blinds dir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303960" y="-54583"/>
            <a:ext cx="8730604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6333" y="2681194"/>
            <a:ext cx="4117367" cy="1124681"/>
          </a:xfrm>
          <a:prstGeom prst="rect">
            <a:avLst/>
          </a:prstGeom>
          <a:noFill/>
        </p:spPr>
        <p:txBody>
          <a:bodyPr wrap="square" lIns="92707" tIns="46354" rIns="92707" bIns="46354">
            <a:spAutoFit/>
          </a:bodyPr>
          <a:lstStyle/>
          <a:p>
            <a:pPr algn="ctr" defTabSz="969450">
              <a:defRPr/>
            </a:pPr>
            <a:r>
              <a:rPr lang="en-US" sz="67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67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67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6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Lớp Chúng Ta Đoàn Kết - Nhạc Thiếu Nhi Có Lờ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76238" cy="5143500"/>
          </a:xfrm>
        </p:spPr>
      </p:pic>
    </p:spTree>
    <p:extLst>
      <p:ext uri="{BB962C8B-B14F-4D97-AF65-F5344CB8AC3E}">
        <p14:creationId xmlns:p14="http://schemas.microsoft.com/office/powerpoint/2010/main" val="103324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5090"/>
            <a:ext cx="9144000" cy="5084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t="43733" r="71850" b="49234"/>
          <a:stretch/>
        </p:blipFill>
        <p:spPr>
          <a:xfrm>
            <a:off x="1529652" y="1205802"/>
            <a:ext cx="5807598" cy="258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3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79" t="50285" r="50000" b="33696"/>
          <a:stretch/>
        </p:blipFill>
        <p:spPr>
          <a:xfrm>
            <a:off x="533400" y="542877"/>
            <a:ext cx="3681095" cy="21336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10800000" flipV="1">
            <a:off x="998841" y="3114924"/>
            <a:ext cx="1114810" cy="109406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2068755" y="3943350"/>
            <a:ext cx="674446" cy="23962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V="1">
            <a:off x="2065803" y="3134957"/>
            <a:ext cx="716650" cy="297495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11" name="Oval 10"/>
          <p:cNvSpPr/>
          <p:nvPr/>
        </p:nvSpPr>
        <p:spPr>
          <a:xfrm rot="10800000" flipV="1">
            <a:off x="2743200" y="3717746"/>
            <a:ext cx="967554" cy="949551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 rot="10800000" flipV="1">
            <a:off x="2782452" y="2640149"/>
            <a:ext cx="967554" cy="949551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971550"/>
            <a:ext cx="1852246" cy="70788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4000" b="1"/>
              <a:t>3 + 2 = </a:t>
            </a:r>
            <a:endParaRPr lang="vi-VN" sz="4000" b="1"/>
          </a:p>
        </p:txBody>
      </p:sp>
      <p:sp>
        <p:nvSpPr>
          <p:cNvPr id="17" name="TextBox 16"/>
          <p:cNvSpPr txBox="1"/>
          <p:nvPr/>
        </p:nvSpPr>
        <p:spPr>
          <a:xfrm>
            <a:off x="5234355" y="1809750"/>
            <a:ext cx="1852246" cy="70788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4000" b="1"/>
              <a:t>2 + 3 = </a:t>
            </a:r>
            <a:endParaRPr lang="vi-VN" sz="4000" b="1"/>
          </a:p>
        </p:txBody>
      </p:sp>
      <p:sp>
        <p:nvSpPr>
          <p:cNvPr id="18" name="TextBox 17"/>
          <p:cNvSpPr txBox="1"/>
          <p:nvPr/>
        </p:nvSpPr>
        <p:spPr>
          <a:xfrm>
            <a:off x="5310555" y="2640148"/>
            <a:ext cx="1852246" cy="70788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4000" b="1"/>
              <a:t>5 - 2 = </a:t>
            </a:r>
            <a:endParaRPr lang="vi-VN" sz="4000" b="1"/>
          </a:p>
        </p:txBody>
      </p:sp>
      <p:sp>
        <p:nvSpPr>
          <p:cNvPr id="19" name="TextBox 18"/>
          <p:cNvSpPr txBox="1"/>
          <p:nvPr/>
        </p:nvSpPr>
        <p:spPr>
          <a:xfrm>
            <a:off x="5310555" y="3562350"/>
            <a:ext cx="1852246" cy="70788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4000" b="1"/>
              <a:t>5 - 3 = </a:t>
            </a:r>
            <a:endParaRPr lang="vi-VN" sz="4000" b="1"/>
          </a:p>
        </p:txBody>
      </p:sp>
      <p:sp>
        <p:nvSpPr>
          <p:cNvPr id="20" name="Rectangle 19"/>
          <p:cNvSpPr/>
          <p:nvPr/>
        </p:nvSpPr>
        <p:spPr>
          <a:xfrm>
            <a:off x="7010400" y="1082630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76068" y="1920830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71881" y="2751227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47597" y="3629828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10400" y="1072820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76068" y="1920830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76068" y="2771825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3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47597" y="3629828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2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4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 rot="10800000" flipV="1">
            <a:off x="998841" y="3114924"/>
            <a:ext cx="1114810" cy="109406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2068755" y="3943350"/>
            <a:ext cx="674446" cy="23962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V="1">
            <a:off x="2065803" y="3134957"/>
            <a:ext cx="716650" cy="297495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11" name="Oval 10"/>
          <p:cNvSpPr/>
          <p:nvPr/>
        </p:nvSpPr>
        <p:spPr>
          <a:xfrm rot="10800000" flipV="1">
            <a:off x="2743200" y="3717746"/>
            <a:ext cx="967554" cy="949551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 rot="10800000" flipV="1">
            <a:off x="2782452" y="2640149"/>
            <a:ext cx="967554" cy="949551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971550"/>
            <a:ext cx="1852246" cy="70788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4000" b="1">
                <a:solidFill>
                  <a:prstClr val="black"/>
                </a:solidFill>
              </a:rPr>
              <a:t>4 + 1 = </a:t>
            </a:r>
            <a:endParaRPr lang="vi-VN" sz="4000" b="1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34355" y="1809750"/>
            <a:ext cx="1852246" cy="70788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4000" b="1">
                <a:solidFill>
                  <a:prstClr val="black"/>
                </a:solidFill>
              </a:rPr>
              <a:t>2 + 3  = </a:t>
            </a:r>
            <a:endParaRPr lang="vi-VN" sz="4000" b="1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10555" y="2689270"/>
            <a:ext cx="1852246" cy="70788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4000" b="1">
                <a:solidFill>
                  <a:prstClr val="black"/>
                </a:solidFill>
              </a:rPr>
              <a:t>5 - 2  = </a:t>
            </a:r>
            <a:endParaRPr lang="vi-VN" sz="4000" b="1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10555" y="3562350"/>
            <a:ext cx="1852246" cy="70788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4000" b="1">
                <a:solidFill>
                  <a:prstClr val="black"/>
                </a:solidFill>
              </a:rPr>
              <a:t>5 - 3  = </a:t>
            </a:r>
            <a:endParaRPr lang="vi-VN" sz="4000" b="1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10400" y="1082630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86600" y="1933625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71881" y="2771825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47597" y="3686225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10400" y="1072820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79" t="65522" r="43149" b="15863"/>
          <a:stretch/>
        </p:blipFill>
        <p:spPr>
          <a:xfrm>
            <a:off x="583029" y="549387"/>
            <a:ext cx="3445943" cy="196825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105400" y="1920830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96000" y="1933625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105400" y="2800352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19800" y="2800352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105400" y="3686225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19800" y="3686225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05400" y="1920179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96000" y="1936949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084088" y="1920830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094514" y="2800352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19800" y="2781743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987791" y="2791727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105400" y="3697244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25662" y="3697244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53459" y="3673430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70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2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4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18560" y="1107087"/>
            <a:ext cx="2615837" cy="2253342"/>
            <a:chOff x="2024741" y="1476116"/>
            <a:chExt cx="3487782" cy="3004456"/>
          </a:xfrm>
        </p:grpSpPr>
        <p:sp>
          <p:nvSpPr>
            <p:cNvPr id="2" name="Flowchart: Connector 1"/>
            <p:cNvSpPr/>
            <p:nvPr/>
          </p:nvSpPr>
          <p:spPr>
            <a:xfrm>
              <a:off x="2024741" y="2468892"/>
              <a:ext cx="1332411" cy="1280160"/>
            </a:xfrm>
            <a:prstGeom prst="flowChartConnector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vi-VN" sz="1400">
                <a:solidFill>
                  <a:srgbClr val="FFFFFF"/>
                </a:solidFill>
              </a:endParaRPr>
            </a:p>
          </p:txBody>
        </p:sp>
        <p:sp>
          <p:nvSpPr>
            <p:cNvPr id="3" name="Flowchart: Connector 2"/>
            <p:cNvSpPr/>
            <p:nvPr/>
          </p:nvSpPr>
          <p:spPr>
            <a:xfrm>
              <a:off x="4101733" y="1476116"/>
              <a:ext cx="1332411" cy="1280160"/>
            </a:xfrm>
            <a:prstGeom prst="flowChartConnector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vi-VN" sz="1400">
                <a:solidFill>
                  <a:srgbClr val="FFFFFF"/>
                </a:solidFill>
              </a:endParaRPr>
            </a:p>
          </p:txBody>
        </p:sp>
        <p:sp>
          <p:nvSpPr>
            <p:cNvPr id="4" name="Flowchart: Connector 3"/>
            <p:cNvSpPr/>
            <p:nvPr/>
          </p:nvSpPr>
          <p:spPr>
            <a:xfrm>
              <a:off x="4180112" y="3200412"/>
              <a:ext cx="1332411" cy="1280160"/>
            </a:xfrm>
            <a:prstGeom prst="flowChartConnector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vi-VN" sz="1400">
                <a:solidFill>
                  <a:srgbClr val="FFFFFF"/>
                </a:solidFill>
              </a:endParaRPr>
            </a:p>
          </p:txBody>
        </p:sp>
        <p:cxnSp>
          <p:nvCxnSpPr>
            <p:cNvPr id="6" name="Straight Connector 5"/>
            <p:cNvCxnSpPr>
              <a:stCxn id="2" idx="6"/>
              <a:endCxn id="3" idx="3"/>
            </p:cNvCxnSpPr>
            <p:nvPr/>
          </p:nvCxnSpPr>
          <p:spPr>
            <a:xfrm flipV="1">
              <a:off x="3357152" y="2568801"/>
              <a:ext cx="939708" cy="5401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2" idx="6"/>
              <a:endCxn id="4" idx="2"/>
            </p:cNvCxnSpPr>
            <p:nvPr/>
          </p:nvCxnSpPr>
          <p:spPr>
            <a:xfrm>
              <a:off x="3357152" y="3108972"/>
              <a:ext cx="822960" cy="7315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567547" y="1917143"/>
            <a:ext cx="1449977" cy="84253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5000">
                <a:solidFill>
                  <a:srgbClr val="000000"/>
                </a:solidFill>
                <a:latin typeface="VNI-Avo" pitchFamily="2" charset="0"/>
              </a:rPr>
              <a:t>10</a:t>
            </a:r>
            <a:endParaRPr lang="vi-VN" sz="500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8174" y="1146280"/>
            <a:ext cx="1449977" cy="84253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5000">
                <a:solidFill>
                  <a:srgbClr val="000000"/>
                </a:solidFill>
                <a:latin typeface="VNI-Avo" pitchFamily="2" charset="0"/>
              </a:rPr>
              <a:t>2</a:t>
            </a:r>
            <a:endParaRPr lang="vi-VN" sz="500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76755" y="2437742"/>
            <a:ext cx="1449977" cy="84253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5000">
                <a:solidFill>
                  <a:srgbClr val="FF0000"/>
                </a:solidFill>
                <a:latin typeface="VNI-Avo" pitchFamily="2" charset="0"/>
              </a:rPr>
              <a:t>8</a:t>
            </a:r>
            <a:endParaRPr lang="vi-VN" sz="500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2308" y="1851682"/>
            <a:ext cx="3543299" cy="84253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5000">
                <a:solidFill>
                  <a:srgbClr val="FF0000"/>
                </a:solidFill>
                <a:latin typeface="VNI-Avo" pitchFamily="2" charset="0"/>
              </a:rPr>
              <a:t>10 – 2 = 8</a:t>
            </a:r>
            <a:endParaRPr lang="vi-VN" sz="5000">
              <a:solidFill>
                <a:srgbClr val="FF0000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4428310" y="2129165"/>
            <a:ext cx="529046" cy="3085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vi-VN" sz="1400">
              <a:solidFill>
                <a:srgbClr val="FFFFFF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632860" y="1221387"/>
            <a:ext cx="2615837" cy="2253342"/>
            <a:chOff x="2024741" y="1476116"/>
            <a:chExt cx="3487782" cy="3004456"/>
          </a:xfrm>
        </p:grpSpPr>
        <p:sp>
          <p:nvSpPr>
            <p:cNvPr id="44" name="Flowchart: Connector 43"/>
            <p:cNvSpPr/>
            <p:nvPr/>
          </p:nvSpPr>
          <p:spPr>
            <a:xfrm>
              <a:off x="2024741" y="2468892"/>
              <a:ext cx="1332411" cy="1280160"/>
            </a:xfrm>
            <a:prstGeom prst="flowChartConnector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vi-VN" sz="1400">
                <a:solidFill>
                  <a:srgbClr val="FFFFFF"/>
                </a:solidFill>
              </a:endParaRPr>
            </a:p>
          </p:txBody>
        </p:sp>
        <p:sp>
          <p:nvSpPr>
            <p:cNvPr id="45" name="Flowchart: Connector 44"/>
            <p:cNvSpPr/>
            <p:nvPr/>
          </p:nvSpPr>
          <p:spPr>
            <a:xfrm>
              <a:off x="4101733" y="1476116"/>
              <a:ext cx="1332411" cy="1280160"/>
            </a:xfrm>
            <a:prstGeom prst="flowChartConnector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vi-VN" sz="1400">
                <a:solidFill>
                  <a:srgbClr val="FFFFFF"/>
                </a:solidFill>
              </a:endParaRPr>
            </a:p>
          </p:txBody>
        </p:sp>
        <p:sp>
          <p:nvSpPr>
            <p:cNvPr id="46" name="Flowchart: Connector 45"/>
            <p:cNvSpPr/>
            <p:nvPr/>
          </p:nvSpPr>
          <p:spPr>
            <a:xfrm>
              <a:off x="4180112" y="3200412"/>
              <a:ext cx="1332411" cy="1280160"/>
            </a:xfrm>
            <a:prstGeom prst="flowChartConnector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vi-VN" sz="1400">
                <a:solidFill>
                  <a:srgbClr val="FFFFFF"/>
                </a:solidFill>
              </a:endParaRPr>
            </a:p>
          </p:txBody>
        </p:sp>
        <p:cxnSp>
          <p:nvCxnSpPr>
            <p:cNvPr id="47" name="Straight Connector 46"/>
            <p:cNvCxnSpPr>
              <a:stCxn id="44" idx="6"/>
              <a:endCxn id="45" idx="3"/>
            </p:cNvCxnSpPr>
            <p:nvPr/>
          </p:nvCxnSpPr>
          <p:spPr>
            <a:xfrm flipV="1">
              <a:off x="3357152" y="2568801"/>
              <a:ext cx="939708" cy="5401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4" idx="6"/>
              <a:endCxn id="46" idx="2"/>
            </p:cNvCxnSpPr>
            <p:nvPr/>
          </p:nvCxnSpPr>
          <p:spPr>
            <a:xfrm>
              <a:off x="3357152" y="3108972"/>
              <a:ext cx="822960" cy="7315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1897386" y="2031443"/>
            <a:ext cx="1449977" cy="84253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5000">
                <a:solidFill>
                  <a:srgbClr val="000000"/>
                </a:solidFill>
                <a:latin typeface="VNI-Avo" pitchFamily="2" charset="0"/>
              </a:rPr>
              <a:t>7</a:t>
            </a:r>
            <a:endParaRPr lang="vi-VN" sz="500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22474" y="1260580"/>
            <a:ext cx="1449977" cy="84253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5000">
                <a:solidFill>
                  <a:srgbClr val="000000"/>
                </a:solidFill>
                <a:latin typeface="VNI-Avo" pitchFamily="2" charset="0"/>
              </a:rPr>
              <a:t>3</a:t>
            </a:r>
            <a:endParaRPr lang="vi-VN" sz="500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91055" y="2552042"/>
            <a:ext cx="1449977" cy="84253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5000">
                <a:solidFill>
                  <a:srgbClr val="FF0000"/>
                </a:solidFill>
                <a:latin typeface="VNI-Avo" pitchFamily="2" charset="0"/>
              </a:rPr>
              <a:t>4</a:t>
            </a:r>
            <a:endParaRPr lang="vi-VN" sz="500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476606" y="1965982"/>
            <a:ext cx="3024050" cy="84253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5000">
                <a:solidFill>
                  <a:srgbClr val="FF0000"/>
                </a:solidFill>
                <a:latin typeface="VNI-Avo" pitchFamily="2" charset="0"/>
              </a:rPr>
              <a:t>7 – 3 = 4</a:t>
            </a:r>
            <a:endParaRPr lang="vi-VN" sz="5000">
              <a:solidFill>
                <a:srgbClr val="FF0000"/>
              </a:solidFill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4542610" y="2243465"/>
            <a:ext cx="529046" cy="3085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vi-VN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7" grpId="1"/>
      <p:bldP spid="19" grpId="0"/>
      <p:bldP spid="19" grpId="1"/>
      <p:bldP spid="20" grpId="0" animBg="1"/>
      <p:bldP spid="20" grpId="1" animBg="1"/>
      <p:bldP spid="49" grpId="0"/>
      <p:bldP spid="50" grpId="0"/>
      <p:bldP spid="51" grpId="0"/>
      <p:bldP spid="52" grpId="0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>
          <a:xfrm>
            <a:off x="6" y="-1"/>
            <a:ext cx="9143999" cy="51435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5250" y="3025607"/>
            <a:ext cx="8676410" cy="2117899"/>
          </a:xfrm>
          <a:prstGeom prst="rect">
            <a:avLst/>
          </a:prstGeom>
          <a:noFill/>
        </p:spPr>
        <p:txBody>
          <a:bodyPr wrap="none" lIns="68573" tIns="34289" rIns="68573" bIns="34289">
            <a:prstTxWarp prst="textArchUp">
              <a:avLst>
                <a:gd name="adj" fmla="val 10960059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5142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38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5400" b="1" spc="38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38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b="1" spc="38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38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spc="38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38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5400" b="1" spc="38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38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endParaRPr lang="en-US" sz="5400" b="1" spc="38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2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spc="38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spc="38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spc="38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spc="38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210772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05" y="800100"/>
            <a:ext cx="464614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76" y="4195703"/>
            <a:ext cx="1864925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372100" y="-1543050"/>
            <a:ext cx="457200" cy="457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52801" y="2659052"/>
            <a:ext cx="2590800" cy="761745"/>
          </a:xfrm>
          <a:prstGeom prst="rect">
            <a:avLst/>
          </a:prstGeom>
        </p:spPr>
        <p:txBody>
          <a:bodyPr wrap="square" lIns="68567" tIns="34289" rIns="68567" bIns="34289">
            <a:spAutoFit/>
          </a:bodyPr>
          <a:lstStyle/>
          <a:p>
            <a:pPr defTabSz="685647"/>
            <a:r>
              <a:rPr lang="en-US" sz="45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1.TÍNH</a:t>
            </a:r>
            <a:endParaRPr lang="en-US" sz="45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34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7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3930" y="2344851"/>
            <a:ext cx="2433057" cy="1454242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10- 4 =</a:t>
            </a:r>
            <a:endParaRPr lang="en-US" sz="45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685647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21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5486400" y="4171318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6394" y="2344859"/>
            <a:ext cx="714375" cy="761745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9698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66928" y="17"/>
            <a:ext cx="9077093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0" y="2291273"/>
            <a:ext cx="1989796" cy="1454242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8 -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3 =</a:t>
            </a:r>
          </a:p>
          <a:p>
            <a:pPr defTabSz="685647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21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86386" y="2291345"/>
            <a:ext cx="714375" cy="761745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5</a:t>
            </a: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486400" y="4171318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60981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7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24" y="2211417"/>
            <a:ext cx="2145659" cy="1454242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6 -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2</a:t>
            </a:r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=</a:t>
            </a:r>
          </a:p>
          <a:p>
            <a:pPr defTabSz="685647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21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86386" y="2211425"/>
            <a:ext cx="714375" cy="761745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486400" y="4171318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61317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7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8569" y="2291273"/>
            <a:ext cx="1981433" cy="1454242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9 -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1</a:t>
            </a:r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=</a:t>
            </a:r>
          </a:p>
          <a:p>
            <a:pPr defTabSz="685647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21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86386" y="2291279"/>
            <a:ext cx="714375" cy="761745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8</a:t>
            </a: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486400" y="4171318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56594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16&quot;&gt;&lt;property id=&quot;20148&quot; value=&quot;5&quot;/&gt;&lt;property id=&quot;20300&quot; value=&quot;Slide 21&quot;/&gt;&lt;property id=&quot;20307&quot; value=&quot;268&quot;/&gt;&lt;/object&gt;&lt;object type=&quot;3&quot; unique_id=&quot;10221&quot;&gt;&lt;property id=&quot;20148&quot; value=&quot;5&quot;/&gt;&lt;property id=&quot;20300&quot; value=&quot;Slide 2&quot;/&gt;&lt;property id=&quot;20307&quot; value=&quot;275&quot;/&gt;&lt;/object&gt;&lt;object type=&quot;3&quot; unique_id=&quot;10224&quot;&gt;&lt;property id=&quot;20148&quot; value=&quot;5&quot;/&gt;&lt;property id=&quot;20300&quot; value=&quot;Slide 22&quot;/&gt;&lt;property id=&quot;20307&quot; value=&quot;278&quot;/&gt;&lt;/object&gt;&lt;object type=&quot;3&quot; unique_id=&quot;11411&quot;&gt;&lt;property id=&quot;20148&quot; value=&quot;5&quot;/&gt;&lt;property id=&quot;20300&quot; value=&quot;Slide 6&quot;/&gt;&lt;property id=&quot;20307&quot; value=&quot;285&quot;/&gt;&lt;/object&gt;&lt;object type=&quot;3&quot; unique_id=&quot;11412&quot;&gt;&lt;property id=&quot;20148&quot; value=&quot;5&quot;/&gt;&lt;property id=&quot;20300&quot; value=&quot;Slide 7&quot;/&gt;&lt;property id=&quot;20307&quot; value=&quot;286&quot;/&gt;&lt;/object&gt;&lt;object type=&quot;3&quot; unique_id=&quot;11413&quot;&gt;&lt;property id=&quot;20148&quot; value=&quot;5&quot;/&gt;&lt;property id=&quot;20300&quot; value=&quot;Slide 8&quot;/&gt;&lt;property id=&quot;20307&quot; value=&quot;287&quot;/&gt;&lt;/object&gt;&lt;object type=&quot;3&quot; unique_id=&quot;11414&quot;&gt;&lt;property id=&quot;20148&quot; value=&quot;5&quot;/&gt;&lt;property id=&quot;20300&quot; value=&quot;Slide 9&quot;/&gt;&lt;property id=&quot;20307&quot; value=&quot;288&quot;/&gt;&lt;/object&gt;&lt;object type=&quot;3&quot; unique_id=&quot;11415&quot;&gt;&lt;property id=&quot;20148&quot; value=&quot;5&quot;/&gt;&lt;property id=&quot;20300&quot; value=&quot;Slide 10&quot;/&gt;&lt;property id=&quot;20307&quot; value=&quot;289&quot;/&gt;&lt;/object&gt;&lt;object type=&quot;3&quot; unique_id=&quot;11416&quot;&gt;&lt;property id=&quot;20148&quot; value=&quot;5&quot;/&gt;&lt;property id=&quot;20300&quot; value=&quot;Slide 11&quot;/&gt;&lt;property id=&quot;20307&quot; value=&quot;290&quot;/&gt;&lt;/object&gt;&lt;object type=&quot;3&quot; unique_id=&quot;11517&quot;&gt;&lt;property id=&quot;20148&quot; value=&quot;5&quot;/&gt;&lt;property id=&quot;20300&quot; value=&quot;Slide 12&quot;/&gt;&lt;property id=&quot;20307&quot; value=&quot;291&quot;/&gt;&lt;/object&gt;&lt;object type=&quot;3&quot; unique_id=&quot;11622&quot;&gt;&lt;property id=&quot;20148&quot; value=&quot;5&quot;/&gt;&lt;property id=&quot;20300&quot; value=&quot;Slide 13&quot;/&gt;&lt;property id=&quot;20307&quot; value=&quot;292&quot;/&gt;&lt;/object&gt;&lt;object type=&quot;3&quot; unique_id=&quot;11623&quot;&gt;&lt;property id=&quot;20148&quot; value=&quot;5&quot;/&gt;&lt;property id=&quot;20300&quot; value=&quot;Slide 14&quot;/&gt;&lt;property id=&quot;20307&quot; value=&quot;293&quot;/&gt;&lt;/object&gt;&lt;object type=&quot;3&quot; unique_id=&quot;12973&quot;&gt;&lt;property id=&quot;20148&quot; value=&quot;5&quot;/&gt;&lt;property id=&quot;20300&quot; value=&quot;Slide 18&quot;/&gt;&lt;property id=&quot;20307&quot; value=&quot;297&quot;/&gt;&lt;/object&gt;&lt;object type=&quot;3&quot; unique_id=&quot;12974&quot;&gt;&lt;property id=&quot;20148&quot; value=&quot;5&quot;/&gt;&lt;property id=&quot;20300&quot; value=&quot;Slide 19&quot;/&gt;&lt;property id=&quot;20307&quot; value=&quot;298&quot;/&gt;&lt;/object&gt;&lt;object type=&quot;3&quot; unique_id=&quot;18050&quot;&gt;&lt;property id=&quot;20148&quot; value=&quot;5&quot;/&gt;&lt;property id=&quot;20300&quot; value=&quot;Slide 20&quot;/&gt;&lt;property id=&quot;20307&quot; value=&quot;300&quot;/&gt;&lt;/object&gt;&lt;object type=&quot;3&quot; unique_id=&quot;18201&quot;&gt;&lt;property id=&quot;20148&quot; value=&quot;5&quot;/&gt;&lt;property id=&quot;20300&quot; value=&quot;Slide 16&quot;/&gt;&lt;property id=&quot;20307&quot; value=&quot;301&quot;/&gt;&lt;/object&gt;&lt;object type=&quot;3&quot; unique_id=&quot;18335&quot;&gt;&lt;property id=&quot;20148&quot; value=&quot;5&quot;/&gt;&lt;property id=&quot;20300&quot; value=&quot;Slide 3&quot;/&gt;&lt;property id=&quot;20307&quot; value=&quot;302&quot;/&gt;&lt;/object&gt;&lt;object type=&quot;3&quot; unique_id=&quot;18336&quot;&gt;&lt;property id=&quot;20148&quot; value=&quot;5&quot;/&gt;&lt;property id=&quot;20300&quot; value=&quot;Slide 4&quot;/&gt;&lt;property id=&quot;20307&quot; value=&quot;304&quot;/&gt;&lt;/object&gt;&lt;object type=&quot;3&quot; unique_id=&quot;18337&quot;&gt;&lt;property id=&quot;20148&quot; value=&quot;5&quot;/&gt;&lt;property id=&quot;20300&quot; value=&quot;Slide 5&quot;/&gt;&lt;property id=&quot;20307&quot; value=&quot;303&quot;/&gt;&lt;/object&gt;&lt;object type=&quot;3&quot; unique_id=&quot;18338&quot;&gt;&lt;property id=&quot;20148&quot; value=&quot;5&quot;/&gt;&lt;property id=&quot;20300&quot; value=&quot;Slide 15&quot;/&gt;&lt;property id=&quot;20307&quot; value=&quot;305&quot;/&gt;&lt;/object&gt;&lt;object type=&quot;3&quot; unique_id=&quot;18437&quot;&gt;&lt;property id=&quot;20148&quot; value=&quot;5&quot;/&gt;&lt;property id=&quot;20300&quot; value=&quot;Slide 17&quot;/&gt;&lt;property id=&quot;20307&quot; value=&quot;306&quot;/&gt;&lt;/object&gt;&lt;/object&gt;&lt;object type=&quot;8&quot; unique_id=&quot;10038&quot;&gt;&lt;/object&gt;&lt;/object&gt;&lt;/database&gt;"/>
  <p:tag name="SECTOMILLISECCONVERTED" val="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9B8BF"/>
      </a:accent1>
      <a:accent2>
        <a:srgbClr val="005830"/>
      </a:accent2>
      <a:accent3>
        <a:srgbClr val="D0B067"/>
      </a:accent3>
      <a:accent4>
        <a:srgbClr val="75723A"/>
      </a:accent4>
      <a:accent5>
        <a:srgbClr val="005830"/>
      </a:accent5>
      <a:accent6>
        <a:srgbClr val="E89549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221</Words>
  <Application>Microsoft Office PowerPoint</Application>
  <PresentationFormat>On-screen Show (16:9)</PresentationFormat>
  <Paragraphs>101</Paragraphs>
  <Slides>19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Arial Unicode MS</vt:lpstr>
      <vt:lpstr>微软雅黑</vt:lpstr>
      <vt:lpstr>宋体</vt:lpstr>
      <vt:lpstr>Arial</vt:lpstr>
      <vt:lpstr>Calibri</vt:lpstr>
      <vt:lpstr>Calibri Light</vt:lpstr>
      <vt:lpstr>Garamond</vt:lpstr>
      <vt:lpstr>黑体</vt:lpstr>
      <vt:lpstr>Times New Roman</vt:lpstr>
      <vt:lpstr>VNI-Avo</vt:lpstr>
      <vt:lpstr>方正有猫在_GBK</vt:lpstr>
      <vt:lpstr>1_Office 主题</vt:lpstr>
      <vt:lpstr>4_Office Theme</vt:lpstr>
      <vt:lpstr>2_Organic</vt:lpstr>
      <vt:lpstr>2_Office Theme</vt:lpstr>
      <vt:lpstr>2_Office 主题</vt:lpstr>
      <vt:lpstr>3_Office 主题</vt:lpstr>
      <vt:lpstr>4_Office 主题</vt:lpstr>
      <vt:lpstr>PPT定制1801380800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Le Tien Duat</cp:lastModifiedBy>
  <cp:revision>76</cp:revision>
  <dcterms:created xsi:type="dcterms:W3CDTF">2020-08-01T07:13:48Z</dcterms:created>
  <dcterms:modified xsi:type="dcterms:W3CDTF">2024-12-24T00:40:33Z</dcterms:modified>
</cp:coreProperties>
</file>