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4" r:id="rId2"/>
  </p:sldMasterIdLst>
  <p:notesMasterIdLst>
    <p:notesMasterId r:id="rId18"/>
  </p:notesMasterIdLst>
  <p:sldIdLst>
    <p:sldId id="3399" r:id="rId3"/>
    <p:sldId id="3400" r:id="rId4"/>
    <p:sldId id="3391" r:id="rId5"/>
    <p:sldId id="3392" r:id="rId6"/>
    <p:sldId id="260" r:id="rId7"/>
    <p:sldId id="3393" r:id="rId8"/>
    <p:sldId id="3394" r:id="rId9"/>
    <p:sldId id="277" r:id="rId10"/>
    <p:sldId id="3389" r:id="rId11"/>
    <p:sldId id="3395" r:id="rId12"/>
    <p:sldId id="3396" r:id="rId13"/>
    <p:sldId id="3397" r:id="rId14"/>
    <p:sldId id="3398" r:id="rId15"/>
    <p:sldId id="261" r:id="rId16"/>
    <p:sldId id="266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4B7C"/>
    <a:srgbClr val="FF0066"/>
    <a:srgbClr val="EB547B"/>
    <a:srgbClr val="B1275A"/>
    <a:srgbClr val="FBE5EF"/>
    <a:srgbClr val="FADAE9"/>
    <a:srgbClr val="F9F8DC"/>
    <a:srgbClr val="F3F4CA"/>
    <a:srgbClr val="FEE984"/>
    <a:srgbClr val="F4F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8348" autoAdjust="0"/>
  </p:normalViewPr>
  <p:slideViewPr>
    <p:cSldViewPr snapToGrid="0">
      <p:cViewPr varScale="1">
        <p:scale>
          <a:sx n="36" d="100"/>
          <a:sy n="36" d="100"/>
        </p:scale>
        <p:origin x="-105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33EA-B51F-482C-A736-344039EC123B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A7471-DCE1-4676-834E-8F850D6803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C11D27A-9108-4107-8D6C-049E414C2A12}" type="slidenum">
              <a:rPr lang="en-US">
                <a:latin typeface="Arial" panose="020B0604020202020204" pitchFamily="34" charset="0"/>
              </a:rPr>
              <a:pPr/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6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08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94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9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223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842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5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922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椭圆 5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96399" y="-107214"/>
            <a:ext cx="80165" cy="942911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682287" y="-362575"/>
            <a:ext cx="48000" cy="731232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6148567"/>
            <a:ext cx="9588500" cy="7094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6305764"/>
            <a:ext cx="1460500" cy="58314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28" y="5613400"/>
            <a:ext cx="1683073" cy="12755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53928" y="381836"/>
            <a:ext cx="972504" cy="9510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570557" y="70358"/>
            <a:ext cx="572228" cy="5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44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4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3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0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9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92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38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96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04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2.gif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59.gif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5.jpg"/><Relationship Id="rId9" Type="http://schemas.openxmlformats.org/officeDocument/2006/relationships/image" Target="../media/image28.png"/><Relationship Id="rId14" Type="http://schemas.openxmlformats.org/officeDocument/2006/relationships/image" Target="../media/image5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752600" y="3505201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307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1439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hitecornerFlo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53832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362200" y="4941890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52600" y="5694959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524000" y="53340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PHÒNG GIÁO DỤC – ĐÀO TẠO CẨM MỸ</a:t>
            </a:r>
          </a:p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TRƯỜNG TIỂU HỌC NHÂN NGHĨA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269876" y="4758491"/>
            <a:ext cx="5791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GV: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Hồng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Yến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</a:rPr>
              <a:t>2/1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85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2169042" y="2265042"/>
            <a:ext cx="8575159" cy="14497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THĂM LỚP</a:t>
            </a:r>
          </a:p>
        </p:txBody>
      </p:sp>
      <p:pic>
        <p:nvPicPr>
          <p:cNvPr id="3086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828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447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8" y="50165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24027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514602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trang tr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92958"/>
            <a:ext cx="21336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068411" y="3882451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2024-2025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71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  <p:bldP spid="410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A18C20-2367-4569-A578-2CDC64E91111}"/>
              </a:ext>
            </a:extLst>
          </p:cNvPr>
          <p:cNvSpPr txBox="1"/>
          <p:nvPr/>
        </p:nvSpPr>
        <p:spPr>
          <a:xfrm>
            <a:off x="696685" y="478302"/>
            <a:ext cx="11077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4/a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57D3D-BF4C-46EB-91E6-EB7E3F616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16" y="1544898"/>
            <a:ext cx="9822689" cy="2170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D5A9EF-BFD2-44E5-98A4-585F2DE71F8A}"/>
              </a:ext>
            </a:extLst>
          </p:cNvPr>
          <p:cNvSpPr txBox="1"/>
          <p:nvPr/>
        </p:nvSpPr>
        <p:spPr>
          <a:xfrm>
            <a:off x="1806567" y="4041568"/>
            <a:ext cx="249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08C9C3-617C-4EEC-B693-152CB194FAB1}"/>
              </a:ext>
            </a:extLst>
          </p:cNvPr>
          <p:cNvSpPr txBox="1"/>
          <p:nvPr/>
        </p:nvSpPr>
        <p:spPr>
          <a:xfrm>
            <a:off x="5122060" y="4007014"/>
            <a:ext cx="2336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B5E46B-1333-47E2-8E65-2A9D3C37B95B}"/>
              </a:ext>
            </a:extLst>
          </p:cNvPr>
          <p:cNvSpPr txBox="1"/>
          <p:nvPr/>
        </p:nvSpPr>
        <p:spPr>
          <a:xfrm>
            <a:off x="8865006" y="4072989"/>
            <a:ext cx="233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57D3D-BF4C-46EB-91E6-EB7E3F616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55" y="568235"/>
            <a:ext cx="9822689" cy="2170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D5A9EF-BFD2-44E5-98A4-585F2DE71F8A}"/>
              </a:ext>
            </a:extLst>
          </p:cNvPr>
          <p:cNvSpPr txBox="1"/>
          <p:nvPr/>
        </p:nvSpPr>
        <p:spPr>
          <a:xfrm>
            <a:off x="2725470" y="3844969"/>
            <a:ext cx="703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18C594-6825-431A-BF31-9CCF31D9880D}"/>
              </a:ext>
            </a:extLst>
          </p:cNvPr>
          <p:cNvSpPr txBox="1"/>
          <p:nvPr/>
        </p:nvSpPr>
        <p:spPr>
          <a:xfrm>
            <a:off x="2654498" y="4340497"/>
            <a:ext cx="7174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108F4F-1FC8-48F3-886E-66A54B1BDE78}"/>
              </a:ext>
            </a:extLst>
          </p:cNvPr>
          <p:cNvSpPr txBox="1"/>
          <p:nvPr/>
        </p:nvSpPr>
        <p:spPr>
          <a:xfrm>
            <a:off x="2627082" y="4900098"/>
            <a:ext cx="743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D5A9EF-BFD2-44E5-98A4-585F2DE71F8A}"/>
              </a:ext>
            </a:extLst>
          </p:cNvPr>
          <p:cNvSpPr txBox="1"/>
          <p:nvPr/>
        </p:nvSpPr>
        <p:spPr>
          <a:xfrm>
            <a:off x="1578620" y="2623163"/>
            <a:ext cx="249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08C9C3-617C-4EEC-B693-152CB194FAB1}"/>
              </a:ext>
            </a:extLst>
          </p:cNvPr>
          <p:cNvSpPr txBox="1"/>
          <p:nvPr/>
        </p:nvSpPr>
        <p:spPr>
          <a:xfrm>
            <a:off x="5073388" y="2752201"/>
            <a:ext cx="2336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B5E46B-1333-47E2-8E65-2A9D3C37B95B}"/>
              </a:ext>
            </a:extLst>
          </p:cNvPr>
          <p:cNvSpPr txBox="1"/>
          <p:nvPr/>
        </p:nvSpPr>
        <p:spPr>
          <a:xfrm>
            <a:off x="8889999" y="2788436"/>
            <a:ext cx="233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6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A7497A-B5C5-4873-9208-6B3954D1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-1"/>
            <a:ext cx="11059885" cy="72571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366473" cy="21130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A18C20-2367-4569-A578-2CDC64E91111}"/>
              </a:ext>
            </a:extLst>
          </p:cNvPr>
          <p:cNvSpPr txBox="1"/>
          <p:nvPr/>
        </p:nvSpPr>
        <p:spPr>
          <a:xfrm>
            <a:off x="464457" y="444357"/>
            <a:ext cx="11366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4/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D5A9EF-BFD2-44E5-98A4-585F2DE71F8A}"/>
              </a:ext>
            </a:extLst>
          </p:cNvPr>
          <p:cNvSpPr txBox="1"/>
          <p:nvPr/>
        </p:nvSpPr>
        <p:spPr>
          <a:xfrm>
            <a:off x="3365112" y="1020754"/>
            <a:ext cx="50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 –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02D138-49A8-4E86-8499-FABB52BDC88F}"/>
              </a:ext>
            </a:extLst>
          </p:cNvPr>
          <p:cNvSpPr txBox="1"/>
          <p:nvPr/>
        </p:nvSpPr>
        <p:spPr>
          <a:xfrm>
            <a:off x="3989225" y="1658706"/>
            <a:ext cx="586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A7497A-B5C5-4873-9208-6B3954D1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567749"/>
            <a:ext cx="11059885" cy="72571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798396" y="-1"/>
            <a:ext cx="11393604" cy="35347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D5A9EF-BFD2-44E5-98A4-585F2DE71F8A}"/>
              </a:ext>
            </a:extLst>
          </p:cNvPr>
          <p:cNvSpPr txBox="1"/>
          <p:nvPr/>
        </p:nvSpPr>
        <p:spPr>
          <a:xfrm>
            <a:off x="2151445" y="137681"/>
            <a:ext cx="50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Con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02D138-49A8-4E86-8499-FABB52BDC88F}"/>
              </a:ext>
            </a:extLst>
          </p:cNvPr>
          <p:cNvSpPr txBox="1"/>
          <p:nvPr/>
        </p:nvSpPr>
        <p:spPr>
          <a:xfrm>
            <a:off x="2046514" y="645103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901E79-04A9-4004-AA1A-64296CF2669D}"/>
              </a:ext>
            </a:extLst>
          </p:cNvPr>
          <p:cNvSpPr txBox="1"/>
          <p:nvPr/>
        </p:nvSpPr>
        <p:spPr>
          <a:xfrm>
            <a:off x="2151445" y="1152524"/>
            <a:ext cx="666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cây</a:t>
            </a:r>
            <a:r>
              <a:rPr lang="vi-VN" sz="3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65FB23-C8AC-4714-BEAA-F9C1F99FFEA1}"/>
              </a:ext>
            </a:extLst>
          </p:cNvPr>
          <p:cNvSpPr txBox="1"/>
          <p:nvPr/>
        </p:nvSpPr>
        <p:spPr>
          <a:xfrm>
            <a:off x="2151445" y="1654675"/>
            <a:ext cx="959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65FB23-C8AC-4714-BEAA-F9C1F99FFEA1}"/>
              </a:ext>
            </a:extLst>
          </p:cNvPr>
          <p:cNvSpPr txBox="1"/>
          <p:nvPr/>
        </p:nvSpPr>
        <p:spPr>
          <a:xfrm>
            <a:off x="2165962" y="2301006"/>
            <a:ext cx="959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65FB23-C8AC-4714-BEAA-F9C1F99FFEA1}"/>
              </a:ext>
            </a:extLst>
          </p:cNvPr>
          <p:cNvSpPr txBox="1"/>
          <p:nvPr/>
        </p:nvSpPr>
        <p:spPr>
          <a:xfrm>
            <a:off x="2113733" y="2888388"/>
            <a:ext cx="959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xmlns="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xmlns="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660FBC9-D99A-486C-8B0A-0C12514B64B3}"/>
              </a:ext>
            </a:extLst>
          </p:cNvPr>
          <p:cNvSpPr txBox="1"/>
          <p:nvPr/>
        </p:nvSpPr>
        <p:spPr>
          <a:xfrm>
            <a:off x="5681906" y="1103025"/>
            <a:ext cx="3939122" cy="2879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pt-BR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về một mùa em thích.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21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001A17-5103-4CE9-9DDB-A9A0A627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89" y="2901714"/>
            <a:ext cx="5465040" cy="3956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xmlns="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F3AABDD4-02A1-45F5-8EA7-9A3EA3891D69}"/>
              </a:ext>
            </a:extLst>
          </p:cNvPr>
          <p:cNvSpPr txBox="1"/>
          <p:nvPr/>
        </p:nvSpPr>
        <p:spPr>
          <a:xfrm>
            <a:off x="2102415" y="1216164"/>
            <a:ext cx="9632778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C00000"/>
                </a:solidFill>
                <a:latin typeface="Coiny" panose="02000903060500060000" pitchFamily="2" charset="0"/>
              </a:rPr>
              <a:t>TẠM BIỆT VÀ HẸN GẶP LẠI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FE649E7A-A5BD-4412-8C18-433B437DDD16}"/>
              </a:ext>
            </a:extLst>
          </p:cNvPr>
          <p:cNvGrpSpPr/>
          <p:nvPr/>
        </p:nvGrpSpPr>
        <p:grpSpPr>
          <a:xfrm>
            <a:off x="1880210" y="608857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xmlns="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xmlns="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xmlns="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xmlns="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xmlns="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xmlns="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xmlns="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xmlns="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77" y="3023555"/>
            <a:ext cx="3414531" cy="33853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C4D965-55B6-475C-9389-E0536FA46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7" y="2113583"/>
            <a:ext cx="5882998" cy="14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92485F1C-9391-42E4-B0BD-A5F6BFB270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93" end="21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xmlns="" id="{A92BA682-03D4-4776-A86C-752529DEA937}"/>
              </a:ext>
            </a:extLst>
          </p:cNvPr>
          <p:cNvSpPr txBox="1">
            <a:spLocks/>
          </p:cNvSpPr>
          <p:nvPr/>
        </p:nvSpPr>
        <p:spPr>
          <a:xfrm>
            <a:off x="2632438" y="223354"/>
            <a:ext cx="781570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>
              <a:defRPr/>
            </a:pP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 dirty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ba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 dirty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11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2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2025</a:t>
            </a:r>
            <a:endParaRPr lang="en-US" sz="3200" kern="0" dirty="0">
              <a:latin typeface="HP001 4 hang 1 ô ly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8A601A-4AE7-49B0-8C73-35E9E73A8BE1}"/>
              </a:ext>
            </a:extLst>
          </p:cNvPr>
          <p:cNvSpPr txBox="1"/>
          <p:nvPr/>
        </p:nvSpPr>
        <p:spPr>
          <a:xfrm>
            <a:off x="1981554" y="2735448"/>
            <a:ext cx="8822434" cy="250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 4</a:t>
            </a:r>
          </a:p>
          <a:p>
            <a:pPr algn="ctr">
              <a:lnSpc>
                <a:spcPct val="112000"/>
              </a:lnSpc>
              <a:defRPr/>
            </a:pP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Từ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chỉ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đặc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điểm</a:t>
            </a:r>
            <a:endParaRPr lang="en-US" sz="5400" dirty="0">
              <a:solidFill>
                <a:srgbClr val="F95858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2000"/>
              </a:lnSpc>
              <a:spcAft>
                <a:spcPts val="600"/>
              </a:spcAft>
              <a:defRPr/>
            </a:pP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Câu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kiểu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 Ai </a:t>
            </a: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thế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nào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DFB29A-B4BF-4217-BE43-067B680470DB}"/>
              </a:ext>
            </a:extLst>
          </p:cNvPr>
          <p:cNvSpPr txBox="1"/>
          <p:nvPr/>
        </p:nvSpPr>
        <p:spPr>
          <a:xfrm>
            <a:off x="2556288" y="1965032"/>
            <a:ext cx="771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Bốn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mùa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t</a:t>
            </a:r>
            <a:r>
              <a:rPr lang="vi-VN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ư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ơi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đẹp</a:t>
            </a:r>
            <a:endParaRPr lang="en-US" sz="3600" b="1" dirty="0">
              <a:solidFill>
                <a:srgbClr val="FFAE24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FB6658-2D25-4A37-B92A-0FEB7FBF5998}"/>
              </a:ext>
            </a:extLst>
          </p:cNvPr>
          <p:cNvGrpSpPr/>
          <p:nvPr/>
        </p:nvGrpSpPr>
        <p:grpSpPr>
          <a:xfrm>
            <a:off x="4437088" y="1032826"/>
            <a:ext cx="3057993" cy="836513"/>
            <a:chOff x="4436154" y="1034269"/>
            <a:chExt cx="3057993" cy="8365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17465546-FF21-4F6D-AE46-1B383DE0C91A}"/>
                </a:ext>
              </a:extLst>
            </p:cNvPr>
            <p:cNvSpPr/>
            <p:nvPr/>
          </p:nvSpPr>
          <p:spPr bwMode="auto">
            <a:xfrm>
              <a:off x="4610129" y="1034269"/>
              <a:ext cx="2884017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E5F84C9-58EC-40A4-99A8-3CFD46B5CE28}"/>
                </a:ext>
              </a:extLst>
            </p:cNvPr>
            <p:cNvSpPr/>
            <p:nvPr/>
          </p:nvSpPr>
          <p:spPr>
            <a:xfrm>
              <a:off x="4436154" y="1095981"/>
              <a:ext cx="30579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   </a:t>
              </a:r>
              <a:r>
                <a:rPr lang="en-US" sz="3600" u="sng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Tiếng</a:t>
              </a:r>
              <a:r>
                <a:rPr lang="en-US" sz="3600" u="sng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3600" u="sng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Việt</a:t>
              </a:r>
              <a:endParaRPr lang="en-US" sz="24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endParaRPr>
            </a:p>
          </p:txBody>
        </p:sp>
      </p:grpSp>
      <p:pic>
        <p:nvPicPr>
          <p:cNvPr id="8" name="图片 33">
            <a:extLst>
              <a:ext uri="{FF2B5EF4-FFF2-40B4-BE49-F238E27FC236}">
                <a16:creationId xmlns:a16="http://schemas.microsoft.com/office/drawing/2014/main" xmlns="" id="{E435AEC3-13C8-434A-BBD2-4EDAE97C3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32">
            <a:extLst>
              <a:ext uri="{FF2B5EF4-FFF2-40B4-BE49-F238E27FC236}">
                <a16:creationId xmlns:a16="http://schemas.microsoft.com/office/drawing/2014/main" xmlns="" id="{4D6FC275-69E1-4B3D-903C-4BAD1D619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93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E64DA5E2-C9D0-451F-9601-662D7731F62A}"/>
              </a:ext>
            </a:extLst>
          </p:cNvPr>
          <p:cNvGrpSpPr/>
          <p:nvPr/>
        </p:nvGrpSpPr>
        <p:grpSpPr>
          <a:xfrm>
            <a:off x="1256055" y="968867"/>
            <a:ext cx="6842915" cy="4453996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xmlns="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xmlns="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0213BE1E-32A7-44C3-8881-B9A683BB60C0}"/>
              </a:ext>
            </a:extLst>
          </p:cNvPr>
          <p:cNvSpPr txBox="1"/>
          <p:nvPr/>
        </p:nvSpPr>
        <p:spPr>
          <a:xfrm>
            <a:off x="1991966" y="2228248"/>
            <a:ext cx="5371092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1. </a:t>
            </a:r>
            <a:r>
              <a:rPr lang="en-US" altLang="zh-CN" sz="7200" dirty="0">
                <a:solidFill>
                  <a:srgbClr val="FF0000"/>
                </a:solidFill>
                <a:latin typeface="Coiny" panose="02000903060500060000" pitchFamily="2" charset="0"/>
              </a:rPr>
              <a:t>L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uyện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từ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82042FD5-B0DB-4D49-BD15-37D7BE3A5A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629" y="1511182"/>
            <a:ext cx="3724279" cy="46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A18C20-2367-4569-A578-2CDC64E91111}"/>
              </a:ext>
            </a:extLst>
          </p:cNvPr>
          <p:cNvSpPr txBox="1"/>
          <p:nvPr/>
        </p:nvSpPr>
        <p:spPr>
          <a:xfrm>
            <a:off x="2574388" y="478302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3/a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7048EB-5E10-4C48-A4D9-8E39DD837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1" y="1411758"/>
            <a:ext cx="2557924" cy="107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36DE82-E4AC-4234-9CE0-6C9F35850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22" y="1688638"/>
            <a:ext cx="2557924" cy="1072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CADF78-44AD-4093-96BC-DF724AFBF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01" y="2416143"/>
            <a:ext cx="2557924" cy="107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06805E-714D-4648-98C5-197A79C0E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74" y="1113867"/>
            <a:ext cx="2557924" cy="107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A69656-675C-44DA-8778-ECD08836A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" y="3710345"/>
            <a:ext cx="2558806" cy="1071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71529B-4DD7-4684-90B9-BF99513698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9" y="3561169"/>
            <a:ext cx="2558806" cy="1071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8115AB2-E8D0-48E1-8F0E-C5ADCD1CC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5" y="4216153"/>
            <a:ext cx="2451669" cy="1071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AE449F-F3FE-4981-BF2F-34661D4B1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16" y="4135940"/>
            <a:ext cx="2558806" cy="1071377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1BBFED4F-3F72-4737-ACA8-3F07915783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49" y="5321554"/>
            <a:ext cx="1356648" cy="17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A18C20-2367-4569-A578-2CDC64E91111}"/>
              </a:ext>
            </a:extLst>
          </p:cNvPr>
          <p:cNvSpPr txBox="1"/>
          <p:nvPr/>
        </p:nvSpPr>
        <p:spPr>
          <a:xfrm>
            <a:off x="1768839" y="490822"/>
            <a:ext cx="9376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3.b/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E98D5E-369F-4BC6-A461-6D0973FE3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45" y="1984045"/>
            <a:ext cx="2554527" cy="90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E9BE3A-6638-481D-84C1-C98C0171C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62" y="1909764"/>
            <a:ext cx="2554527" cy="902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788396-8C1E-4A0A-A92E-7C09EEA02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72" y="3720340"/>
            <a:ext cx="2554527" cy="902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4885381-FE71-497E-AE1E-BA31C627A6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89" y="3595045"/>
            <a:ext cx="2554527" cy="902128"/>
          </a:xfrm>
          <a:prstGeom prst="rect">
            <a:avLst/>
          </a:prstGeom>
        </p:spPr>
      </p:pic>
      <p:pic>
        <p:nvPicPr>
          <p:cNvPr id="21" name="图片 33">
            <a:extLst>
              <a:ext uri="{FF2B5EF4-FFF2-40B4-BE49-F238E27FC236}">
                <a16:creationId xmlns:a16="http://schemas.microsoft.com/office/drawing/2014/main" xmlns="" id="{B63C7A6F-D834-4F85-AF79-03993C91E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2">
            <a:extLst>
              <a:ext uri="{FF2B5EF4-FFF2-40B4-BE49-F238E27FC236}">
                <a16:creationId xmlns:a16="http://schemas.microsoft.com/office/drawing/2014/main" xmlns="" id="{E367708A-5C9E-418B-97E8-0AE4F5E53F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BD39ECF-34E1-443E-A195-CC19A7DE9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88" y="4666553"/>
            <a:ext cx="1678555" cy="21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C9F382-58D7-4E4B-B4C5-EFF0376B7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7793" y="336879"/>
            <a:ext cx="6358436" cy="41717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" y="-6821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6644" y="30054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xmlns="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6D5E9AC-418B-4965-BA58-C34AF552E5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11BE5BD-1497-4396-8015-0F11BBD14E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B25DD44-941A-4C64-AFA8-73DFCC6221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E571C72-46C9-46A8-ADB7-8616348625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9" y="3041391"/>
            <a:ext cx="682398" cy="66329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8EFA296-790B-4ADD-8F35-4A83443F6B4F}"/>
              </a:ext>
            </a:extLst>
          </p:cNvPr>
          <p:cNvSpPr/>
          <p:nvPr/>
        </p:nvSpPr>
        <p:spPr>
          <a:xfrm>
            <a:off x="2342529" y="4455382"/>
            <a:ext cx="3576413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040C865-5B9A-445E-8A64-6BFF18B0A3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6749329-580F-4CF5-B58B-29E4B06AFB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24" y="2622145"/>
            <a:ext cx="1080524" cy="10805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452A5AF-B7E9-4859-B363-04D4CF50B9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36" y="1045240"/>
            <a:ext cx="1122226" cy="112222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AAEDCFC-A414-44C9-834B-58892E156F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106" y="3430116"/>
            <a:ext cx="1080524" cy="108052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ACF674B5-18EF-4722-91D9-478BB6CF0E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02" y="996280"/>
            <a:ext cx="1080524" cy="108052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DC685276-2309-4AFB-9BD0-830675A3BF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52" y="2563392"/>
            <a:ext cx="682398" cy="63872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699123C-0953-485E-9AA4-FA1A87C590EB}"/>
              </a:ext>
            </a:extLst>
          </p:cNvPr>
          <p:cNvSpPr/>
          <p:nvPr/>
        </p:nvSpPr>
        <p:spPr>
          <a:xfrm>
            <a:off x="1868429" y="4449819"/>
            <a:ext cx="4603551" cy="13894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Ấm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áp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tươi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tốt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BC799DF-54E7-49AB-9E55-D033FEFA34D5}"/>
              </a:ext>
            </a:extLst>
          </p:cNvPr>
          <p:cNvSpPr/>
          <p:nvPr/>
        </p:nvSpPr>
        <p:spPr>
          <a:xfrm>
            <a:off x="1703479" y="4408822"/>
            <a:ext cx="4588585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hè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D07C3E4-88C9-4F1A-8108-1F8758C19D88}"/>
              </a:ext>
            </a:extLst>
          </p:cNvPr>
          <p:cNvSpPr/>
          <p:nvPr/>
        </p:nvSpPr>
        <p:spPr>
          <a:xfrm>
            <a:off x="1530681" y="4390318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nắng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gắt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nóng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nực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DD2E2370-BF3D-4717-BDF3-D8ACFC8CF9F6}"/>
              </a:ext>
            </a:extLst>
          </p:cNvPr>
          <p:cNvSpPr/>
          <p:nvPr/>
        </p:nvSpPr>
        <p:spPr>
          <a:xfrm>
            <a:off x="1459953" y="4539868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180052EA-E729-4C69-B8B0-8C282CAEE1C3}"/>
              </a:ext>
            </a:extLst>
          </p:cNvPr>
          <p:cNvSpPr/>
          <p:nvPr/>
        </p:nvSpPr>
        <p:spPr>
          <a:xfrm>
            <a:off x="1512279" y="4444547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vắt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mát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mẻ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09854DF-11BB-4A35-BFBB-9D478FB43CD3}"/>
              </a:ext>
            </a:extLst>
          </p:cNvPr>
          <p:cNvSpPr/>
          <p:nvPr/>
        </p:nvSpPr>
        <p:spPr>
          <a:xfrm>
            <a:off x="1563079" y="4367366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đông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07BB182-E860-463A-91F4-19FFCFAF14D3}"/>
              </a:ext>
            </a:extLst>
          </p:cNvPr>
          <p:cNvSpPr/>
          <p:nvPr/>
        </p:nvSpPr>
        <p:spPr>
          <a:xfrm>
            <a:off x="1613878" y="4414094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lạnh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giá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rét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buốt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832 0.01227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899 0.105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56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39049 0.320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58177 0.3303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89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11B10A9-D529-44ED-9AB5-071390CE9925}"/>
              </a:ext>
            </a:extLst>
          </p:cNvPr>
          <p:cNvGrpSpPr/>
          <p:nvPr/>
        </p:nvGrpSpPr>
        <p:grpSpPr>
          <a:xfrm>
            <a:off x="1444616" y="1422400"/>
            <a:ext cx="6572269" cy="3221590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xmlns="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97" y="264390"/>
            <a:ext cx="3529890" cy="638306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7C9A62C3-380F-4CA8-B4CE-3380D4D08D98}"/>
              </a:ext>
            </a:extLst>
          </p:cNvPr>
          <p:cNvSpPr txBox="1"/>
          <p:nvPr/>
        </p:nvSpPr>
        <p:spPr>
          <a:xfrm>
            <a:off x="1683659" y="2014133"/>
            <a:ext cx="633322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>
                <a:solidFill>
                  <a:srgbClr val="FF0000"/>
                </a:solidFill>
                <a:latin typeface="Coiny" panose="02000903060500060000" pitchFamily="2" charset="0"/>
              </a:rPr>
              <a:t>2. </a:t>
            </a:r>
            <a:r>
              <a:rPr lang="en-US" altLang="zh-CN" sz="7200" dirty="0" err="1">
                <a:solidFill>
                  <a:srgbClr val="FF0000"/>
                </a:solidFill>
                <a:latin typeface="Coiny" panose="02000903060500060000" pitchFamily="2" charset="0"/>
              </a:rPr>
              <a:t>Luyện</a:t>
            </a:r>
            <a:r>
              <a:rPr lang="en-US" altLang="zh-CN" sz="72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Coiny" panose="02000903060500060000" pitchFamily="2" charset="0"/>
              </a:rPr>
              <a:t>câu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5视频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275</Words>
  <Application>Microsoft Office PowerPoint</Application>
  <PresentationFormat>Custom</PresentationFormat>
  <Paragraphs>50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user</cp:lastModifiedBy>
  <cp:revision>132</cp:revision>
  <dcterms:created xsi:type="dcterms:W3CDTF">2017-07-27T09:27:08Z</dcterms:created>
  <dcterms:modified xsi:type="dcterms:W3CDTF">2025-02-24T13:33:42Z</dcterms:modified>
</cp:coreProperties>
</file>