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</p:sldMasterIdLst>
  <p:notesMasterIdLst>
    <p:notesMasterId r:id="rId26"/>
  </p:notesMasterIdLst>
  <p:sldIdLst>
    <p:sldId id="296" r:id="rId4"/>
    <p:sldId id="298" r:id="rId5"/>
    <p:sldId id="291" r:id="rId6"/>
    <p:sldId id="281" r:id="rId7"/>
    <p:sldId id="288" r:id="rId8"/>
    <p:sldId id="285" r:id="rId9"/>
    <p:sldId id="286" r:id="rId10"/>
    <p:sldId id="292" r:id="rId11"/>
    <p:sldId id="302" r:id="rId12"/>
    <p:sldId id="297" r:id="rId13"/>
    <p:sldId id="265" r:id="rId14"/>
    <p:sldId id="284" r:id="rId15"/>
    <p:sldId id="264" r:id="rId16"/>
    <p:sldId id="266" r:id="rId17"/>
    <p:sldId id="267" r:id="rId18"/>
    <p:sldId id="268" r:id="rId19"/>
    <p:sldId id="269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C3D5E-4F49-4738-90A2-033BE6C19E8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9B7C8-63B5-4F10-93DB-0944C90ED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3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94C2-090F-458E-A4F8-048A8FC6750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0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33DF-F0FD-4D98-8D29-206F53D6E2F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813E-C3AC-42E0-99E3-7E482F0D4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4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33DF-F0FD-4D98-8D29-206F53D6E2F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813E-C3AC-42E0-99E3-7E482F0D4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5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33DF-F0FD-4D98-8D29-206F53D6E2F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813E-C3AC-42E0-99E3-7E482F0D4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3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FC4C4-71D0-4331-975C-906EEBF347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8509-7AB1-48AD-9BD7-0ECD173734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9787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19569-5E88-412A-834F-7D272C88FE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6758-10BB-4C98-ACEB-15B5E3F5B7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4799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9B13-15C1-47AF-8407-2DB0043CC1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3375-5CD2-4CA0-92DF-FCAFE466C3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0091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AC68B-136A-4BCD-B9A2-3E448268CF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C848-2887-4199-A6C1-8ADC8B842E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1738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C3B6-9FCF-4128-844E-D2489AFD33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8C2B3-FB0D-45DA-8506-24A7A4C9C2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9908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6611-E747-4574-8ECD-2BCC65601B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8E4A0-3752-48E0-AB57-BDEEB185FE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127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ECE7-46D1-4AF4-A57B-52B944D97B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D4E0-D068-4924-98C4-B27C4A144F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21997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2B1AF-6155-4119-87E1-1408D254D5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530E5-BD64-44D3-8C2C-20BE4433A6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3684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33DF-F0FD-4D98-8D29-206F53D6E2F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813E-C3AC-42E0-99E3-7E482F0D4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88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FC5E-0072-4DB6-B671-F4DFC4B8EF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2B69D-6AEE-46AE-B4BD-5EC78778EA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9236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355E4-F9DC-4E2C-9A53-754AA56615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981E-E9C8-4C55-A83F-1278AA3EAD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1505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74E7D-2252-4403-BF6C-8B53CE6F5F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D321-5736-440D-B745-882814650F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2114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54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6B19C-A4C0-4E83-A4CF-6C889D22C77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9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1D6D-751B-4BD8-B368-B6A1E69BF1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B33-6AFB-45A9-857D-AE727F658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72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1D6D-751B-4BD8-B368-B6A1E69BF1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B33-6AFB-45A9-857D-AE727F658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8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1D6D-751B-4BD8-B368-B6A1E69BF1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B33-6AFB-45A9-857D-AE727F658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99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1D6D-751B-4BD8-B368-B6A1E69BF1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B33-6AFB-45A9-857D-AE727F658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91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1D6D-751B-4BD8-B368-B6A1E69BF1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B33-6AFB-45A9-857D-AE727F658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74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1D6D-751B-4BD8-B368-B6A1E69BF1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B33-6AFB-45A9-857D-AE727F658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5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33DF-F0FD-4D98-8D29-206F53D6E2F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813E-C3AC-42E0-99E3-7E482F0D4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57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1D6D-751B-4BD8-B368-B6A1E69BF1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B33-6AFB-45A9-857D-AE727F658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31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1D6D-751B-4BD8-B368-B6A1E69BF1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B33-6AFB-45A9-857D-AE727F658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58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1D6D-751B-4BD8-B368-B6A1E69BF1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B33-6AFB-45A9-857D-AE727F658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00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1D6D-751B-4BD8-B368-B6A1E69BF1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B33-6AFB-45A9-857D-AE727F658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55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1D6D-751B-4BD8-B368-B6A1E69BF1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DB33-6AFB-45A9-857D-AE727F658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4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33DF-F0FD-4D98-8D29-206F53D6E2F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813E-C3AC-42E0-99E3-7E482F0D4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1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33DF-F0FD-4D98-8D29-206F53D6E2F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813E-C3AC-42E0-99E3-7E482F0D4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0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33DF-F0FD-4D98-8D29-206F53D6E2F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813E-C3AC-42E0-99E3-7E482F0D4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1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33DF-F0FD-4D98-8D29-206F53D6E2F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813E-C3AC-42E0-99E3-7E482F0D4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9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33DF-F0FD-4D98-8D29-206F53D6E2F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813E-C3AC-42E0-99E3-7E482F0D4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5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33DF-F0FD-4D98-8D29-206F53D6E2F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813E-C3AC-42E0-99E3-7E482F0D4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1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433DF-F0FD-4D98-8D29-206F53D6E2F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813E-C3AC-42E0-99E3-7E482F0D4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1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CCD256-7582-49F9-BEC4-F65C087FBC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7E303E-D986-435D-BD37-EA725C79E4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2" descr="Picture1x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98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71D6D-751B-4BD8-B368-B6A1E69BF1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ADB33-6AFB-45A9-857D-AE727F658F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6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031288" cy="6735762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</p:pic>
      <p:sp>
        <p:nvSpPr>
          <p:cNvPr id="2051" name="Text Box 3"/>
          <p:cNvSpPr txBox="1"/>
          <p:nvPr/>
        </p:nvSpPr>
        <p:spPr>
          <a:xfrm>
            <a:off x="1331911" y="5321300"/>
            <a:ext cx="65246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</a:rPr>
              <a:t>Người thực hiện:  Nguyễn Thị </a:t>
            </a:r>
            <a:r>
              <a:rPr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Hồng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Yến</a:t>
            </a:r>
            <a:endParaRPr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054" name="Picture 6" descr="book_open_close_l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899" y="3228439"/>
            <a:ext cx="1330325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7" descr="golden_globe_spinning_t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" y="64770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8" descr="world_south_america_c_a_l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013" y="546100"/>
            <a:ext cx="1733550" cy="123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3" name="Picture 9" descr="FLWRVAS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33800"/>
            <a:ext cx="16764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Picture 10" descr="FLWRVAS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3810000"/>
            <a:ext cx="16764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95" name="Text Box 11"/>
          <p:cNvSpPr txBox="1"/>
          <p:nvPr/>
        </p:nvSpPr>
        <p:spPr>
          <a:xfrm>
            <a:off x="-152400" y="1905000"/>
            <a:ext cx="838200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b="1" dirty="0">
                <a:solidFill>
                  <a:srgbClr val="FF3300"/>
                </a:solidFill>
                <a:latin typeface=".VnArial NarrowH" panose="020B7200000000000000" pitchFamily="34" charset="0"/>
              </a:rPr>
              <a:t>     </a:t>
            </a:r>
            <a:r>
              <a:rPr b="1" i="1" dirty="0">
                <a:solidFill>
                  <a:srgbClr val="FFC000"/>
                </a:solidFill>
                <a:latin typeface=".VnArial NarrowH" panose="020B7200000000000000" pitchFamily="34" charset="0"/>
              </a:rPr>
              <a:t> </a:t>
            </a:r>
            <a:r>
              <a:rPr sz="3200" b="1" i="1" dirty="0">
                <a:solidFill>
                  <a:srgbClr val="FFC000"/>
                </a:solidFill>
                <a:latin typeface=".VnArial NarrowH" panose="020B7200000000000000" pitchFamily="34" charset="0"/>
              </a:rPr>
              <a:t>NhiÖt liÖt chµo mõng</a:t>
            </a:r>
          </a:p>
          <a:p>
            <a:pPr eaLnBrk="0" hangingPunct="0">
              <a:spcBef>
                <a:spcPct val="50000"/>
              </a:spcBef>
            </a:pPr>
            <a:r>
              <a:rPr sz="3200" b="1" i="1" dirty="0">
                <a:solidFill>
                  <a:srgbClr val="FFC000"/>
                </a:solidFill>
                <a:latin typeface=".VnArial NarrowH" panose="020B7200000000000000" pitchFamily="34" charset="0"/>
              </a:rPr>
              <a:t>           </a:t>
            </a:r>
            <a:r>
              <a:rPr sz="3200" b="1" i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vi-VN" sz="3200" b="1" i="1" dirty="0">
                <a:solidFill>
                  <a:srgbClr val="FFC000"/>
                </a:solidFill>
                <a:latin typeface="+mj-lt"/>
              </a:rPr>
              <a:t>QUÝ</a:t>
            </a:r>
            <a:r>
              <a:rPr lang="vi-VN" sz="3200" b="1" i="1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sz="3200" b="1" i="1" dirty="0" err="1" smtClean="0">
                <a:solidFill>
                  <a:srgbClr val="FFC000"/>
                </a:solidFill>
                <a:latin typeface=".VnArial NarrowH" panose="020B7200000000000000" pitchFamily="34" charset="0"/>
              </a:rPr>
              <a:t>thÇy</a:t>
            </a:r>
            <a:r>
              <a:rPr sz="3200" b="1" i="1" dirty="0" smtClean="0">
                <a:solidFill>
                  <a:srgbClr val="FFC000"/>
                </a:solidFill>
                <a:latin typeface=".VnArial NarrowH" panose="020B7200000000000000" pitchFamily="34" charset="0"/>
              </a:rPr>
              <a:t> </a:t>
            </a:r>
            <a:r>
              <a:rPr sz="3200" b="1" i="1" dirty="0">
                <a:solidFill>
                  <a:srgbClr val="FFC000"/>
                </a:solidFill>
                <a:latin typeface=".VnArial NarrowH" panose="020B7200000000000000" pitchFamily="34" charset="0"/>
              </a:rPr>
              <a:t>c« </a:t>
            </a:r>
            <a:r>
              <a:rPr sz="3200" b="1" i="1" dirty="0" err="1" smtClean="0">
                <a:solidFill>
                  <a:srgbClr val="FFC000"/>
                </a:solidFill>
                <a:latin typeface=".VnArial NarrowH" panose="020B7200000000000000" pitchFamily="34" charset="0"/>
              </a:rPr>
              <a:t>vÒ</a:t>
            </a:r>
            <a:r>
              <a:rPr sz="3200" b="1" i="1" dirty="0" smtClean="0">
                <a:solidFill>
                  <a:srgbClr val="FFC000"/>
                </a:solidFill>
                <a:latin typeface=".VnArial NarrowH" panose="020B7200000000000000" pitchFamily="34" charset="0"/>
              </a:rPr>
              <a:t> </a:t>
            </a:r>
            <a:r>
              <a:rPr sz="3200" b="1" i="1" dirty="0">
                <a:solidFill>
                  <a:srgbClr val="FFC000"/>
                </a:solidFill>
                <a:latin typeface=".VnArial NarrowH" panose="020B7200000000000000" pitchFamily="34" charset="0"/>
              </a:rPr>
              <a:t>dù giỜ THĂM </a:t>
            </a:r>
            <a:r>
              <a:rPr sz="3200" b="1" i="1" dirty="0" smtClean="0">
                <a:solidFill>
                  <a:srgbClr val="FFC000"/>
                </a:solidFill>
                <a:latin typeface=".VnArial NarrowH" panose="020B7200000000000000" pitchFamily="34" charset="0"/>
              </a:rPr>
              <a:t>LỚP</a:t>
            </a:r>
            <a:r>
              <a:rPr lang="vi-VN" sz="3200" b="1" i="1" dirty="0" smtClean="0">
                <a:solidFill>
                  <a:srgbClr val="FFC000"/>
                </a:solidFill>
                <a:latin typeface=".VnArial NarrowH" panose="020B7200000000000000" pitchFamily="34" charset="0"/>
              </a:rPr>
              <a:t> 2/1</a:t>
            </a:r>
            <a:r>
              <a:rPr sz="3200" b="1" dirty="0" smtClean="0">
                <a:solidFill>
                  <a:srgbClr val="FF3300"/>
                </a:solidFill>
                <a:latin typeface=".VnArial NarrowH" panose="020B7200000000000000" pitchFamily="34" charset="0"/>
              </a:rPr>
              <a:t> </a:t>
            </a:r>
            <a:endParaRPr sz="3200" b="1" dirty="0">
              <a:solidFill>
                <a:srgbClr val="FF3300"/>
              </a:solidFill>
              <a:latin typeface=".VnArial Narrow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75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675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endParaRPr lang="vi-VN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6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11087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" name="6-Point Star 1"/>
          <p:cNvSpPr/>
          <p:nvPr/>
        </p:nvSpPr>
        <p:spPr>
          <a:xfrm>
            <a:off x="-76200" y="-38101"/>
            <a:ext cx="9220200" cy="6934198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Tieát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hoïc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keát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thuùc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chuùc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quyù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thaày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coâ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vaø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caùc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em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nhieàu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söùc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VNI-Avo" pitchFamily="2" charset="0"/>
              </a:rPr>
              <a:t>khoûe</a:t>
            </a:r>
            <a:r>
              <a:rPr lang="en-US" sz="5400" b="1" dirty="0">
                <a:solidFill>
                  <a:prstClr val="black"/>
                </a:solidFill>
                <a:latin typeface="VNI-Avo" pitchFamily="2" charset="0"/>
              </a:rPr>
              <a:t>!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9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6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91578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6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898" y="0"/>
            <a:ext cx="92428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6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6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9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9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9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644" y="122238"/>
            <a:ext cx="9031288" cy="6735762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</p:pic>
      <p:sp>
        <p:nvSpPr>
          <p:cNvPr id="2052" name="WordArt 4"/>
          <p:cNvSpPr>
            <a:spLocks noTextEdit="1"/>
          </p:cNvSpPr>
          <p:nvPr/>
        </p:nvSpPr>
        <p:spPr>
          <a:xfrm>
            <a:off x="3009900" y="3238500"/>
            <a:ext cx="396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en-US" sz="3600" b="1" dirty="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latin typeface="UVN Thoi Nay Nang" charset="0"/>
              <a:ea typeface="UVN Thoi Nay Nang" charset="0"/>
            </a:endParaRPr>
          </a:p>
        </p:txBody>
      </p:sp>
      <p:sp>
        <p:nvSpPr>
          <p:cNvPr id="2053" name="Line 5"/>
          <p:cNvSpPr/>
          <p:nvPr/>
        </p:nvSpPr>
        <p:spPr>
          <a:xfrm>
            <a:off x="4267200" y="2514600"/>
            <a:ext cx="1066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054" name="Picture 6" descr="book_open_close_l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114800"/>
            <a:ext cx="1330325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7" descr="golden_globe_spinning_t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7150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8" descr="world_south_america_c_a_l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013" y="546100"/>
            <a:ext cx="1733550" cy="123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3" name="Picture 9" descr="FLWRVAS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33800"/>
            <a:ext cx="16764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Picture 10" descr="FLWRVAS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3810000"/>
            <a:ext cx="16764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95" name="Text Box 11"/>
          <p:cNvSpPr txBox="1"/>
          <p:nvPr/>
        </p:nvSpPr>
        <p:spPr>
          <a:xfrm>
            <a:off x="-76200" y="1784350"/>
            <a:ext cx="8382000" cy="29854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b="1" dirty="0">
                <a:solidFill>
                  <a:srgbClr val="FF3300"/>
                </a:solidFill>
                <a:latin typeface=".VnArial NarrowH" panose="020B7200000000000000" pitchFamily="34" charset="0"/>
              </a:rPr>
              <a:t>     </a:t>
            </a:r>
            <a:r>
              <a:rPr b="1" i="1" dirty="0">
                <a:solidFill>
                  <a:srgbClr val="FFC000"/>
                </a:solidFill>
                <a:latin typeface=".VnArial NarrowH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4000" b="1" dirty="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latin typeface="UVN Thoi Nay Nang" charset="0"/>
                <a:ea typeface="UVN Thoi Nay Nang" charset="0"/>
              </a:rPr>
              <a:t>SINH HOẠT LỚP </a:t>
            </a:r>
          </a:p>
          <a:p>
            <a:pPr algn="ctr" eaLnBrk="0" hangingPunct="0">
              <a:spcBef>
                <a:spcPct val="50000"/>
              </a:spcBef>
            </a:pPr>
            <a:endParaRPr sz="3200" b="1" dirty="0">
              <a:solidFill>
                <a:srgbClr val="FF3300"/>
              </a:solidFill>
              <a:latin typeface=".VnArial Narrow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0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75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675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9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7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7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endParaRPr lang="vi-VN" b="1" dirty="0" smtClean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endParaRPr lang="vi-VN" sz="3600" b="1" dirty="0" smtClean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BÁO CÁO CỦA CÁC TỔ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86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0"/>
          <p:cNvSpPr>
            <a:spLocks noChangeArrowheads="1"/>
          </p:cNvSpPr>
          <p:nvPr/>
        </p:nvSpPr>
        <p:spPr bwMode="auto">
          <a:xfrm>
            <a:off x="633984" y="1524000"/>
            <a:ext cx="7848600" cy="116205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Ñaùnh</a:t>
            </a:r>
            <a:r>
              <a:rPr lang="en-US" sz="4400" b="1" dirty="0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giaù</a:t>
            </a:r>
            <a:r>
              <a:rPr lang="en-US" sz="4400" b="1" dirty="0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coâng</a:t>
            </a:r>
            <a:r>
              <a:rPr lang="en-US" sz="4400" b="1" dirty="0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taùc</a:t>
            </a:r>
            <a:r>
              <a:rPr lang="en-US" sz="4400" b="1" dirty="0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tuaàn</a:t>
            </a:r>
            <a:r>
              <a:rPr lang="en-US" sz="4400" b="1" dirty="0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 24</a:t>
            </a:r>
            <a:endParaRPr lang="en-GB" sz="4400" b="1" dirty="0">
              <a:solidFill>
                <a:srgbClr val="000000"/>
              </a:solidFill>
              <a:latin typeface="VNI-Avo" pitchFamily="2" charset="0"/>
              <a:cs typeface="Arial" pitchFamily="34" charset="0"/>
            </a:endParaRPr>
          </a:p>
        </p:txBody>
      </p:sp>
      <p:pic>
        <p:nvPicPr>
          <p:cNvPr id="4102" name="Picture 13" descr="b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05400"/>
            <a:ext cx="914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b3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105400"/>
            <a:ext cx="1233294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1547940" lon="10504535" rev="21002194"/>
            </a:camera>
            <a:lightRig rig="threePt" dir="t"/>
          </a:scene3d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66800" y="2540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yThứ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112008" y="685800"/>
            <a:ext cx="274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2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667000"/>
            <a:ext cx="87630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Ña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soá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caùc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thöïc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hieän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toát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học</a:t>
            </a:r>
            <a:r>
              <a:rPr lang="en-US" sz="2400" b="1" dirty="0" err="1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,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noäi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quy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lôùp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hoïc</a:t>
            </a:r>
            <a:r>
              <a:rPr lang="en-US" sz="2400" b="1" dirty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,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toå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tröôûng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ñaõ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ghi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kòp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thôøi</a:t>
            </a:r>
            <a:r>
              <a:rPr lang="en-US" sz="2400" b="1" dirty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prstClr val="black"/>
              </a:solidFill>
              <a:latin typeface="VNI-WIN Sample Font" pitchFamily="2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Tuyên</a:t>
            </a:r>
            <a:r>
              <a:rPr lang="en-US" sz="24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dương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Thảo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Linh ,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Nghi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,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Duệ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Đăng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Quỳnh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Nhi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Trang,</a:t>
            </a:r>
            <a:r>
              <a:rPr lang="en-US" sz="2400" b="1" dirty="0" err="1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Nguyên,Uyên:phát</a:t>
            </a:r>
            <a:r>
              <a:rPr lang="en-US" sz="24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haéc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nhôû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Hiếu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Luân</a:t>
            </a:r>
            <a:r>
              <a:rPr lang="en-US" sz="24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,</a:t>
            </a:r>
            <a:r>
              <a:rPr lang="en-US" sz="2400" b="1" dirty="0" err="1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Hà</a:t>
            </a:r>
            <a:r>
              <a:rPr lang="en-US" sz="24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coøn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noùi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chuyeän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giôø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hoïc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yù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thöùc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thöïc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hieän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caùc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nhieäm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vuï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giôø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hoïc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chöa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solidFill>
                  <a:prstClr val="black"/>
                </a:solidFill>
                <a:latin typeface="VNI-WIN Sample Font" pitchFamily="2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sz="2400" b="1" dirty="0" smtClean="0">
              <a:solidFill>
                <a:prstClr val="black"/>
              </a:solidFill>
              <a:latin typeface="VNI-WIN Sample Font" pitchFamily="2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prstClr val="black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734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0"/>
          <p:cNvSpPr>
            <a:spLocks noChangeArrowheads="1"/>
          </p:cNvSpPr>
          <p:nvPr/>
        </p:nvSpPr>
        <p:spPr bwMode="auto">
          <a:xfrm>
            <a:off x="304802" y="304800"/>
            <a:ext cx="8505161" cy="24765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Keá</a:t>
            </a:r>
            <a:r>
              <a:rPr lang="en-US" sz="4400" b="1" dirty="0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hoaïch</a:t>
            </a:r>
            <a:r>
              <a:rPr lang="en-US" sz="4400" b="1" dirty="0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coâng</a:t>
            </a:r>
            <a:r>
              <a:rPr lang="en-US" sz="4400" b="1" dirty="0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taùc</a:t>
            </a:r>
            <a:r>
              <a:rPr lang="en-US" sz="4400" b="1" dirty="0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tuaàn</a:t>
            </a:r>
            <a:r>
              <a:rPr lang="en-US" sz="4400" b="1" dirty="0" smtClean="0">
                <a:solidFill>
                  <a:srgbClr val="000000"/>
                </a:solidFill>
                <a:latin typeface="VNI-Avo" pitchFamily="2" charset="0"/>
                <a:cs typeface="Arial" pitchFamily="34" charset="0"/>
              </a:rPr>
              <a:t> 24</a:t>
            </a:r>
            <a:endParaRPr lang="en-GB" sz="4400" b="1" dirty="0">
              <a:solidFill>
                <a:srgbClr val="000000"/>
              </a:solidFill>
              <a:latin typeface="VNI-Avo" pitchFamily="2" charset="0"/>
              <a:cs typeface="Arial" pitchFamily="34" charset="0"/>
            </a:endParaRPr>
          </a:p>
        </p:txBody>
      </p:sp>
      <p:pic>
        <p:nvPicPr>
          <p:cNvPr id="4101" name="Picture 12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48400"/>
            <a:ext cx="708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05400"/>
            <a:ext cx="914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b3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105400"/>
            <a:ext cx="1233294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1547940" lon="10504535" rev="21002194"/>
            </a:camera>
            <a:lightRig rig="threePt" dir="t"/>
          </a:scene3d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961644" y="3429000"/>
            <a:ext cx="7648956" cy="1905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VNI-Times" pitchFamily="2" charset="0"/>
              </a:rPr>
              <a:t>C</a:t>
            </a:r>
            <a:r>
              <a:rPr lang="en-US" sz="3600" dirty="0" err="1" smtClean="0">
                <a:solidFill>
                  <a:srgbClr val="FF0000"/>
                </a:solidFill>
                <a:latin typeface="VNI-Times" pitchFamily="2" charset="0"/>
              </a:rPr>
              <a:t>huû</a:t>
            </a:r>
            <a:r>
              <a:rPr lang="en-US" sz="36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VNI-Times" pitchFamily="2" charset="0"/>
              </a:rPr>
              <a:t>ñeà</a:t>
            </a:r>
            <a:r>
              <a:rPr lang="en-US" sz="36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VNI-Times" pitchFamily="2" charset="0"/>
              </a:rPr>
              <a:t>tuaàn</a:t>
            </a:r>
            <a:r>
              <a:rPr lang="en-US" sz="3600" dirty="0" smtClean="0">
                <a:solidFill>
                  <a:srgbClr val="FF0000"/>
                </a:solidFill>
                <a:latin typeface="VNI-Times" pitchFamily="2" charset="0"/>
              </a:rPr>
              <a:t> 25:Giấy </a:t>
            </a:r>
            <a:r>
              <a:rPr lang="en-US" sz="3600" dirty="0" err="1" smtClean="0">
                <a:solidFill>
                  <a:srgbClr val="FF0000"/>
                </a:solidFill>
                <a:latin typeface="HP-056" panose="020B0603050302020204" pitchFamily="34" charset="0"/>
              </a:rPr>
              <a:t>rách</a:t>
            </a:r>
            <a:r>
              <a:rPr lang="en-US" sz="3600" dirty="0" smtClean="0">
                <a:solidFill>
                  <a:srgbClr val="FF0000"/>
                </a:solidFill>
                <a:latin typeface="HP-056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-056" panose="020B0603050302020204" pitchFamily="34" charset="0"/>
              </a:rPr>
              <a:t>phải</a:t>
            </a:r>
            <a:r>
              <a:rPr lang="en-US" sz="3600" dirty="0" smtClean="0">
                <a:solidFill>
                  <a:srgbClr val="FF0000"/>
                </a:solidFill>
                <a:latin typeface="HP-056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-056" panose="020B0603050302020204" pitchFamily="34" charset="0"/>
              </a:rPr>
              <a:t>giữ</a:t>
            </a:r>
            <a:r>
              <a:rPr lang="en-US" sz="3600" dirty="0" smtClean="0">
                <a:solidFill>
                  <a:srgbClr val="FF0000"/>
                </a:solidFill>
                <a:latin typeface="HP-056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-056" panose="020B0603050302020204" pitchFamily="34" charset="0"/>
              </a:rPr>
              <a:t>lấy</a:t>
            </a:r>
            <a:r>
              <a:rPr lang="en-US" sz="3600" dirty="0" smtClean="0">
                <a:solidFill>
                  <a:srgbClr val="FF0000"/>
                </a:solidFill>
                <a:latin typeface="HP-056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-056" panose="020B0603050302020204" pitchFamily="34" charset="0"/>
              </a:rPr>
              <a:t>lề</a:t>
            </a:r>
            <a:r>
              <a:rPr lang="en-US" sz="36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VNI-Times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3864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11087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676400"/>
            <a:ext cx="762000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Giấy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dù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rách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cũng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giữ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lề</a:t>
            </a:r>
            <a:r>
              <a:rPr lang="en-US" sz="3600" b="1" dirty="0" smtClean="0">
                <a:solidFill>
                  <a:srgbClr val="FF0000"/>
                </a:solidFill>
              </a:rPr>
              <a:t>. Con </a:t>
            </a:r>
            <a:r>
              <a:rPr lang="en-US" sz="3600" b="1" dirty="0" err="1" smtClean="0">
                <a:solidFill>
                  <a:srgbClr val="FF0000"/>
                </a:solidFill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hoàn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cảnh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cũng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giữ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</a:rPr>
              <a:t>đạo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đức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807720" y="533400"/>
            <a:ext cx="7193280" cy="1905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endParaRPr lang="en-US" sz="3600" dirty="0">
              <a:solidFill>
                <a:srgbClr val="FF0000"/>
              </a:solidFill>
              <a:latin typeface="VNI-Times" pitchFamily="2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64820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979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937" y="1993537"/>
            <a:ext cx="869384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457" y="4378560"/>
            <a:ext cx="250767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Noùi</a:t>
            </a:r>
            <a:r>
              <a:rPr lang="en-US" sz="2400" b="1" dirty="0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chuyeän</a:t>
            </a:r>
            <a:r>
              <a:rPr lang="en-US" sz="2400" b="1" dirty="0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trong</a:t>
            </a:r>
            <a:r>
              <a:rPr lang="en-US" sz="2400" b="1" dirty="0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giôø</a:t>
            </a:r>
            <a:r>
              <a:rPr lang="en-US" sz="2400" b="1" dirty="0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hoïc</a:t>
            </a:r>
            <a:endParaRPr lang="en-US" sz="2400" b="1" dirty="0">
              <a:solidFill>
                <a:prstClr val="black"/>
              </a:solidFill>
              <a:latin typeface="VNI-Avo" pitchFamily="2" charset="0"/>
              <a:ea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457" y="228600"/>
            <a:ext cx="8672943" cy="761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black"/>
                </a:solidFill>
                <a:latin typeface="VNI-Avo" pitchFamily="2" charset="0"/>
              </a:rPr>
              <a:t>Keá</a:t>
            </a:r>
            <a:r>
              <a:rPr lang="en-US" sz="36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VNI-Avo" pitchFamily="2" charset="0"/>
              </a:rPr>
              <a:t>hoaïch</a:t>
            </a:r>
            <a:r>
              <a:rPr lang="en-US" sz="36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VNI-Avo" pitchFamily="2" charset="0"/>
              </a:rPr>
              <a:t>coâng</a:t>
            </a:r>
            <a:r>
              <a:rPr lang="en-US" sz="36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VNI-Avo" pitchFamily="2" charset="0"/>
              </a:rPr>
              <a:t>taùc</a:t>
            </a:r>
            <a:r>
              <a:rPr lang="en-US" sz="36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VNI-Avo" pitchFamily="2" charset="0"/>
              </a:rPr>
              <a:t>tuaàn</a:t>
            </a:r>
            <a:r>
              <a:rPr lang="en-US" sz="3600" b="1" dirty="0" smtClean="0">
                <a:solidFill>
                  <a:prstClr val="black"/>
                </a:solidFill>
                <a:latin typeface="VNI-Avo" pitchFamily="2" charset="0"/>
              </a:rPr>
              <a:t> 25</a:t>
            </a:r>
            <a:endParaRPr lang="en-US" sz="36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4495799"/>
            <a:ext cx="223052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Đi</a:t>
            </a:r>
            <a:r>
              <a:rPr lang="en-US" sz="2400" b="1" dirty="0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học</a:t>
            </a:r>
            <a:r>
              <a:rPr lang="en-US" sz="2400" b="1" dirty="0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trễ</a:t>
            </a:r>
            <a:endParaRPr lang="en-US" sz="2400" b="1" dirty="0">
              <a:solidFill>
                <a:prstClr val="black"/>
              </a:solidFill>
              <a:latin typeface="VNI-Avo" pitchFamily="2" charset="0"/>
              <a:ea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4495800"/>
            <a:ext cx="228271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Tröïc</a:t>
            </a:r>
            <a:r>
              <a:rPr lang="en-US" sz="2400" b="1" dirty="0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nhaät</a:t>
            </a:r>
            <a:r>
              <a:rPr lang="en-US" sz="2400" b="1" dirty="0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coøn</a:t>
            </a:r>
            <a:r>
              <a:rPr lang="en-US" sz="2400" b="1" dirty="0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chaäm</a:t>
            </a:r>
            <a:r>
              <a:rPr lang="en-US" sz="2400" b="1" dirty="0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treã</a:t>
            </a:r>
            <a:endParaRPr lang="en-US" sz="2400" b="1" dirty="0">
              <a:solidFill>
                <a:prstClr val="black"/>
              </a:solidFill>
              <a:latin typeface="VNI-Avo" pitchFamily="2" charset="0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753" y="1295400"/>
            <a:ext cx="8693847" cy="20621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VNI-Avo" pitchFamily="2" charset="0"/>
                <a:ea typeface="Times New Roman"/>
              </a:rPr>
              <a:t>-</a:t>
            </a:r>
            <a:r>
              <a:rPr lang="en-US" sz="2400" b="1" dirty="0" err="1" smtClean="0">
                <a:latin typeface="VNI-Avo" pitchFamily="2" charset="0"/>
                <a:ea typeface="Times New Roman"/>
              </a:rPr>
              <a:t>Duy</a:t>
            </a:r>
            <a:r>
              <a:rPr lang="en-US" sz="2400" b="1" dirty="0" smtClean="0"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 smtClean="0">
                <a:latin typeface="VNI-Avo" pitchFamily="2" charset="0"/>
                <a:ea typeface="Times New Roman"/>
              </a:rPr>
              <a:t>trì</a:t>
            </a:r>
            <a:r>
              <a:rPr lang="en-US" sz="2400" b="1" dirty="0" smtClean="0"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 smtClean="0">
                <a:latin typeface="VNI-Avo" pitchFamily="2" charset="0"/>
                <a:ea typeface="Times New Roman"/>
              </a:rPr>
              <a:t>caùc</a:t>
            </a:r>
            <a:r>
              <a:rPr lang="en-US" sz="2400" b="1" dirty="0" smtClean="0"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 smtClean="0">
                <a:latin typeface="VNI-Avo" pitchFamily="2" charset="0"/>
                <a:ea typeface="Times New Roman"/>
              </a:rPr>
              <a:t>hoaït</a:t>
            </a:r>
            <a:r>
              <a:rPr lang="en-US" sz="2400" b="1" dirty="0" smtClean="0"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 smtClean="0">
                <a:latin typeface="VNI-Avo" pitchFamily="2" charset="0"/>
                <a:ea typeface="Times New Roman"/>
              </a:rPr>
              <a:t>ñoäng</a:t>
            </a:r>
            <a:r>
              <a:rPr lang="en-US" sz="2400" b="1" dirty="0" smtClean="0"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 smtClean="0">
                <a:latin typeface="VNI-Avo" pitchFamily="2" charset="0"/>
                <a:ea typeface="Times New Roman"/>
              </a:rPr>
              <a:t>ñaõ</a:t>
            </a:r>
            <a:r>
              <a:rPr lang="en-US" sz="2400" b="1" dirty="0" smtClean="0"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 smtClean="0">
                <a:latin typeface="VNI-Avo" pitchFamily="2" charset="0"/>
                <a:ea typeface="Times New Roman"/>
              </a:rPr>
              <a:t>thöïc</a:t>
            </a:r>
            <a:r>
              <a:rPr lang="en-US" sz="2400" b="1" dirty="0" smtClean="0"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 smtClean="0">
                <a:latin typeface="VNI-Avo" pitchFamily="2" charset="0"/>
                <a:ea typeface="Times New Roman"/>
              </a:rPr>
              <a:t>hieän</a:t>
            </a:r>
            <a:r>
              <a:rPr lang="en-US" sz="2400" b="1" dirty="0" smtClean="0"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 smtClean="0">
                <a:latin typeface="VNI-Avo" pitchFamily="2" charset="0"/>
                <a:ea typeface="Times New Roman"/>
              </a:rPr>
              <a:t>toát</a:t>
            </a:r>
            <a:r>
              <a:rPr lang="en-US" sz="2400" b="1" dirty="0" smtClean="0">
                <a:latin typeface="VNI-Avo" pitchFamily="2" charset="0"/>
                <a:ea typeface="Times New Roman"/>
              </a:rPr>
              <a:t> .</a:t>
            </a:r>
          </a:p>
          <a:p>
            <a:pPr algn="just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tập,thực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ATGT,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smtClean="0">
                <a:latin typeface="VNI-Avo" pitchFamily="2" charset="0"/>
                <a:ea typeface="Times New Roman"/>
              </a:rPr>
              <a:t>-</a:t>
            </a:r>
            <a:r>
              <a:rPr lang="en-US" sz="2400" b="1" dirty="0" err="1" smtClean="0">
                <a:latin typeface="VNI-Avo" pitchFamily="2" charset="0"/>
                <a:ea typeface="Times New Roman"/>
              </a:rPr>
              <a:t>Phaùt</a:t>
            </a:r>
            <a:r>
              <a:rPr lang="en-US" sz="2400" b="1" dirty="0" smtClean="0"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>
                <a:latin typeface="VNI-Avo" pitchFamily="2" charset="0"/>
                <a:ea typeface="Times New Roman"/>
              </a:rPr>
              <a:t>huy</a:t>
            </a:r>
            <a:r>
              <a:rPr lang="en-US" sz="2400" b="1" dirty="0"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>
                <a:latin typeface="VNI-Avo" pitchFamily="2" charset="0"/>
                <a:ea typeface="Times New Roman"/>
              </a:rPr>
              <a:t>toát</a:t>
            </a:r>
            <a:r>
              <a:rPr lang="en-US" sz="2400" b="1" dirty="0"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>
                <a:latin typeface="VNI-Avo" pitchFamily="2" charset="0"/>
                <a:ea typeface="Times New Roman"/>
              </a:rPr>
              <a:t>veà</a:t>
            </a:r>
            <a:r>
              <a:rPr lang="en-US" sz="2400" b="1" dirty="0"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>
                <a:latin typeface="VNI-Avo" pitchFamily="2" charset="0"/>
                <a:ea typeface="Times New Roman"/>
              </a:rPr>
              <a:t>naêng</a:t>
            </a:r>
            <a:r>
              <a:rPr lang="en-US" sz="2400" b="1" dirty="0"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>
                <a:latin typeface="VNI-Avo" pitchFamily="2" charset="0"/>
                <a:ea typeface="Times New Roman"/>
              </a:rPr>
              <a:t>löïc</a:t>
            </a:r>
            <a:r>
              <a:rPr lang="en-US" sz="2400" b="1" dirty="0"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>
                <a:latin typeface="VNI-Avo" pitchFamily="2" charset="0"/>
                <a:ea typeface="Times New Roman"/>
              </a:rPr>
              <a:t>phaåm</a:t>
            </a:r>
            <a:r>
              <a:rPr lang="en-US" sz="2400" b="1" dirty="0"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>
                <a:latin typeface="VNI-Avo" pitchFamily="2" charset="0"/>
                <a:ea typeface="Times New Roman"/>
              </a:rPr>
              <a:t>chaát</a:t>
            </a:r>
            <a:r>
              <a:rPr lang="en-US" sz="2400" b="1" dirty="0">
                <a:latin typeface="VNI-Avo" pitchFamily="2" charset="0"/>
                <a:ea typeface="Times New Roman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-</a:t>
            </a:r>
            <a:r>
              <a:rPr lang="en-US" sz="2400" b="1" dirty="0" err="1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Khaéc</a:t>
            </a:r>
            <a:r>
              <a:rPr lang="en-US" sz="2400" b="1" dirty="0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VNI-Avo" pitchFamily="2" charset="0"/>
                <a:ea typeface="Times New Roman"/>
              </a:rPr>
              <a:t>phuïc</a:t>
            </a:r>
            <a:r>
              <a:rPr lang="en-US" sz="2400" b="1" dirty="0">
                <a:solidFill>
                  <a:prstClr val="black"/>
                </a:solidFill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VNI-Avo" pitchFamily="2" charset="0"/>
                <a:ea typeface="Times New Roman"/>
              </a:rPr>
              <a:t>toàn</a:t>
            </a:r>
            <a:r>
              <a:rPr lang="en-US" sz="2400" b="1" dirty="0">
                <a:solidFill>
                  <a:prstClr val="black"/>
                </a:solidFill>
                <a:latin typeface="VNI-Avo" pitchFamily="2" charset="0"/>
                <a:ea typeface="Times New Rom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taïi</a:t>
            </a:r>
            <a:r>
              <a:rPr lang="en-US" sz="2400" b="1" dirty="0" smtClean="0">
                <a:solidFill>
                  <a:prstClr val="black"/>
                </a:solidFill>
                <a:latin typeface="VNI-Avo" pitchFamily="2" charset="0"/>
                <a:ea typeface="Times New Roman"/>
              </a:rPr>
              <a:t> : </a:t>
            </a:r>
            <a:endParaRPr lang="en-US" sz="2400" b="1" dirty="0">
              <a:effectLst/>
              <a:latin typeface="VNI-Avo" pitchFamily="2" charset="0"/>
              <a:ea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68427"/>
              </p:ext>
            </p:extLst>
          </p:nvPr>
        </p:nvGraphicFramePr>
        <p:xfrm>
          <a:off x="914400" y="5486400"/>
          <a:ext cx="70104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0"/>
              </a:tblGrid>
              <a:tr h="41402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Quên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đồ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dùng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học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tập,thực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hiện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chưa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đúng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đồng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phục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vi-VN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5447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B0F0"/>
                </a:solidFill>
              </a:rPr>
              <a:t>THẢO LUẬN 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biện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hoạch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khắc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tồn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err="1" smtClean="0"/>
              <a:t>Tổ</a:t>
            </a:r>
            <a:r>
              <a:rPr lang="en-US" dirty="0" smtClean="0"/>
              <a:t> 1: </a:t>
            </a:r>
            <a:r>
              <a:rPr lang="en-US" dirty="0" err="1" smtClean="0"/>
              <a:t>Biện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khắc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trễ</a:t>
            </a:r>
            <a:r>
              <a:rPr lang="en-US" dirty="0" smtClean="0"/>
              <a:t> ?</a:t>
            </a:r>
          </a:p>
          <a:p>
            <a:pPr>
              <a:buFont typeface="Arial" charset="0"/>
              <a:buChar char="•"/>
            </a:pPr>
            <a:r>
              <a:rPr lang="en-US" dirty="0" err="1" smtClean="0"/>
              <a:t>Tổ</a:t>
            </a:r>
            <a:r>
              <a:rPr lang="en-US" dirty="0" smtClean="0"/>
              <a:t> 2:Làm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khắc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quên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giữ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sạch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?</a:t>
            </a:r>
          </a:p>
          <a:p>
            <a:pPr>
              <a:buFont typeface="Arial" charset="0"/>
              <a:buChar char="•"/>
            </a:pPr>
            <a:r>
              <a:rPr lang="en-US" dirty="0" err="1" smtClean="0"/>
              <a:t>Tổ</a:t>
            </a:r>
            <a:r>
              <a:rPr lang="en-US" dirty="0" smtClean="0"/>
              <a:t> 3 : </a:t>
            </a:r>
            <a:r>
              <a:rPr lang="en-US" dirty="0" err="1" smtClean="0"/>
              <a:t>Biện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r>
              <a:rPr lang="en-US" dirty="0" smtClean="0"/>
              <a:t> ? </a:t>
            </a:r>
          </a:p>
          <a:p>
            <a:pPr>
              <a:buFont typeface="Arial" charset="0"/>
              <a:buChar char="•"/>
            </a:pPr>
            <a:r>
              <a:rPr lang="en-US" dirty="0" err="1" smtClean="0"/>
              <a:t>Tổ</a:t>
            </a:r>
            <a:r>
              <a:rPr lang="en-US" dirty="0" smtClean="0"/>
              <a:t> 4 :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5745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6248400"/>
            <a:ext cx="3810000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BELLS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17114">
            <a:off x="6825500" y="2293871"/>
            <a:ext cx="1123950" cy="106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 descr="WEDBE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687316">
            <a:off x="1387899" y="2412103"/>
            <a:ext cx="1095375" cy="9302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48844748"/>
              </p:ext>
            </p:extLst>
          </p:nvPr>
        </p:nvGraphicFramePr>
        <p:xfrm>
          <a:off x="1600517" y="616893"/>
          <a:ext cx="640016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16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rgbClr val="FF0000"/>
                          </a:solidFill>
                        </a:rPr>
                        <a:t>Trò</a:t>
                      </a:r>
                      <a:r>
                        <a:rPr lang="en-US" sz="4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FF0000"/>
                          </a:solidFill>
                        </a:rPr>
                        <a:t>chơi</a:t>
                      </a:r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rgbClr val="FF0000"/>
                          </a:solidFill>
                        </a:rPr>
                        <a:t>phóng</a:t>
                      </a:r>
                      <a:r>
                        <a:rPr lang="en-US" sz="4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FF0000"/>
                          </a:solidFill>
                        </a:rPr>
                        <a:t>viên</a:t>
                      </a:r>
                      <a:r>
                        <a:rPr lang="en-US" sz="4400" baseline="0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2679700"/>
            <a:ext cx="4724400" cy="37401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626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352</Words>
  <Application>Microsoft Office PowerPoint</Application>
  <PresentationFormat>On-screen Show (4:3)</PresentationFormat>
  <Paragraphs>36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165</cp:revision>
  <dcterms:created xsi:type="dcterms:W3CDTF">2021-03-01T12:13:52Z</dcterms:created>
  <dcterms:modified xsi:type="dcterms:W3CDTF">2025-02-24T13:27:51Z</dcterms:modified>
</cp:coreProperties>
</file>