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58" r:id="rId3"/>
    <p:sldId id="274" r:id="rId4"/>
    <p:sldId id="266" r:id="rId5"/>
    <p:sldId id="267" r:id="rId6"/>
    <p:sldId id="256" r:id="rId7"/>
    <p:sldId id="268" r:id="rId8"/>
    <p:sldId id="257" r:id="rId9"/>
    <p:sldId id="260" r:id="rId10"/>
    <p:sldId id="269" r:id="rId11"/>
    <p:sldId id="270" r:id="rId12"/>
    <p:sldId id="275" r:id="rId13"/>
    <p:sldId id="271" r:id="rId14"/>
    <p:sldId id="272" r:id="rId15"/>
    <p:sldId id="273" r:id="rId16"/>
    <p:sldId id="265" r:id="rId17"/>
  </p:sldIdLst>
  <p:sldSz cx="18288000" cy="10287000"/>
  <p:notesSz cx="6858000" cy="9144000"/>
  <p:embeddedFontLst>
    <p:embeddedFont>
      <p:font typeface="SVN-Kitten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968"/>
    <a:srgbClr val="FDDBC5"/>
    <a:srgbClr val="97B37F"/>
    <a:srgbClr val="DBE5D2"/>
    <a:srgbClr val="FCB715"/>
    <a:srgbClr val="FFE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29" y="23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58AEDE4B-430F-0B61-1615-C692588B119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A34A17-7735-B876-86BB-5FEBF4325DCC}"/>
              </a:ext>
            </a:extLst>
          </p:cNvPr>
          <p:cNvSpPr/>
          <p:nvPr/>
        </p:nvSpPr>
        <p:spPr>
          <a:xfrm>
            <a:off x="1828800" y="571500"/>
            <a:ext cx="14859000" cy="44196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/>
              <a:t>Thứ</a:t>
            </a:r>
            <a:r>
              <a:rPr lang="en-US" sz="7200" dirty="0"/>
              <a:t>  </a:t>
            </a:r>
            <a:r>
              <a:rPr lang="en-US" sz="7200" dirty="0" err="1"/>
              <a:t>ba</a:t>
            </a:r>
            <a:r>
              <a:rPr lang="en-US" sz="7200" dirty="0"/>
              <a:t> </a:t>
            </a:r>
            <a:r>
              <a:rPr lang="en-US" sz="7200" dirty="0" err="1"/>
              <a:t>ngày</a:t>
            </a:r>
            <a:r>
              <a:rPr lang="en-US" sz="7200" dirty="0"/>
              <a:t> 18 </a:t>
            </a:r>
            <a:r>
              <a:rPr lang="en-US" sz="7200" dirty="0" err="1"/>
              <a:t>tháng</a:t>
            </a:r>
            <a:r>
              <a:rPr lang="en-US" sz="7200" dirty="0"/>
              <a:t> 2 </a:t>
            </a:r>
            <a:r>
              <a:rPr lang="en-US" sz="7200" dirty="0" err="1"/>
              <a:t>năm</a:t>
            </a:r>
            <a:r>
              <a:rPr lang="en-US" sz="7200" dirty="0"/>
              <a:t> 2025</a:t>
            </a:r>
          </a:p>
          <a:p>
            <a:pPr algn="ctr"/>
            <a:r>
              <a:rPr lang="en-US" sz="7200" u="sng" dirty="0"/>
              <a:t>Khoa </a:t>
            </a:r>
            <a:r>
              <a:rPr lang="en-US" sz="7200" u="sng" dirty="0" err="1"/>
              <a:t>học</a:t>
            </a:r>
            <a:endParaRPr lang="en-US" sz="7200" u="sng" dirty="0"/>
          </a:p>
        </p:txBody>
      </p:sp>
    </p:spTree>
    <p:extLst>
      <p:ext uri="{BB962C8B-B14F-4D97-AF65-F5344CB8AC3E}">
        <p14:creationId xmlns:p14="http://schemas.microsoft.com/office/powerpoint/2010/main" val="2952682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F09CE9F-27FA-55BC-9527-C3D07DAF0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914" y="1028700"/>
            <a:ext cx="16951086" cy="71628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3FF156-B834-E48E-7868-4EECF64BDC23}"/>
              </a:ext>
            </a:extLst>
          </p:cNvPr>
          <p:cNvSpPr/>
          <p:nvPr/>
        </p:nvSpPr>
        <p:spPr>
          <a:xfrm>
            <a:off x="1676400" y="5448300"/>
            <a:ext cx="2590800" cy="1981200"/>
          </a:xfrm>
          <a:prstGeom prst="roundRect">
            <a:avLst>
              <a:gd name="adj" fmla="val 9380"/>
            </a:avLst>
          </a:prstGeom>
          <a:solidFill>
            <a:srgbClr val="FFEECF"/>
          </a:solidFill>
          <a:ln>
            <a:solidFill>
              <a:srgbClr val="FCB7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 dạng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que, hình xoắn và hình cầu,...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7B91DA-B27C-6FE0-C206-E15BB735B956}"/>
              </a:ext>
            </a:extLst>
          </p:cNvPr>
          <p:cNvSpPr/>
          <p:nvPr/>
        </p:nvSpPr>
        <p:spPr>
          <a:xfrm>
            <a:off x="4495800" y="5434263"/>
            <a:ext cx="2590800" cy="1981200"/>
          </a:xfrm>
          <a:prstGeom prst="roundRect">
            <a:avLst>
              <a:gd name="adj" fmla="val 8165"/>
            </a:avLst>
          </a:prstGeom>
          <a:solidFill>
            <a:srgbClr val="FFEECF"/>
          </a:solidFill>
          <a:ln>
            <a:solidFill>
              <a:srgbClr val="FCB7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thước: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nhỏ, quan sát dưới kính hiển vi..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13E46D-8486-E3E2-3CD9-D982D8632AA7}"/>
              </a:ext>
            </a:extLst>
          </p:cNvPr>
          <p:cNvSpPr/>
          <p:nvPr/>
        </p:nvSpPr>
        <p:spPr>
          <a:xfrm>
            <a:off x="3283212" y="1311062"/>
            <a:ext cx="2590800" cy="1981200"/>
          </a:xfrm>
          <a:prstGeom prst="roundRect">
            <a:avLst>
              <a:gd name="adj" fmla="val 8165"/>
            </a:avLst>
          </a:prstGeom>
          <a:solidFill>
            <a:srgbClr val="FFEECF"/>
          </a:solidFill>
          <a:ln>
            <a:solidFill>
              <a:srgbClr val="FCB7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 sống: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khắp mọi nơi trên trái đất...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BCFF00-779D-F0CE-C9FC-5BBB934E35B8}"/>
              </a:ext>
            </a:extLst>
          </p:cNvPr>
          <p:cNvSpPr/>
          <p:nvPr/>
        </p:nvSpPr>
        <p:spPr>
          <a:xfrm>
            <a:off x="7221657" y="5143501"/>
            <a:ext cx="2590800" cy="2286000"/>
          </a:xfrm>
          <a:prstGeom prst="roundRect">
            <a:avLst>
              <a:gd name="adj" fmla="val 8165"/>
            </a:avLst>
          </a:prstGeom>
          <a:solidFill>
            <a:srgbClr val="DBE5D2"/>
          </a:solidFill>
          <a:ln>
            <a:solidFill>
              <a:srgbClr val="97B3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khuẩn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lác-tíc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56094F-2C1D-CBAD-F48F-B5377FA0C437}"/>
              </a:ext>
            </a:extLst>
          </p:cNvPr>
          <p:cNvSpPr/>
          <p:nvPr/>
        </p:nvSpPr>
        <p:spPr>
          <a:xfrm>
            <a:off x="9943503" y="5143501"/>
            <a:ext cx="2590800" cy="2286000"/>
          </a:xfrm>
          <a:prstGeom prst="roundRect">
            <a:avLst>
              <a:gd name="adj" fmla="val 8165"/>
            </a:avLst>
          </a:prstGeom>
          <a:solidFill>
            <a:srgbClr val="DBE5D2"/>
          </a:solidFill>
          <a:ln>
            <a:solidFill>
              <a:srgbClr val="97B3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 ra dưa cải muối, sữa chua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ADFB30-F290-B589-3CB6-1BD4BE92BCC4}"/>
              </a:ext>
            </a:extLst>
          </p:cNvPr>
          <p:cNvSpPr/>
          <p:nvPr/>
        </p:nvSpPr>
        <p:spPr>
          <a:xfrm>
            <a:off x="12967332" y="3447808"/>
            <a:ext cx="4291968" cy="1467092"/>
          </a:xfrm>
          <a:prstGeom prst="roundRect">
            <a:avLst>
              <a:gd name="adj" fmla="val 8165"/>
            </a:avLst>
          </a:prstGeom>
          <a:solidFill>
            <a:srgbClr val="F89968"/>
          </a:solidFill>
          <a:ln>
            <a:solidFill>
              <a:srgbClr val="97B37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bệnh ở người do vi khuẩn gây ra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77EFEA-A331-EE94-646E-004FEFC278C4}"/>
              </a:ext>
            </a:extLst>
          </p:cNvPr>
          <p:cNvSpPr/>
          <p:nvPr/>
        </p:nvSpPr>
        <p:spPr>
          <a:xfrm>
            <a:off x="12665348" y="5352048"/>
            <a:ext cx="2590800" cy="2077452"/>
          </a:xfrm>
          <a:prstGeom prst="roundRect">
            <a:avLst>
              <a:gd name="adj" fmla="val 8165"/>
            </a:avLst>
          </a:prstGeom>
          <a:solidFill>
            <a:srgbClr val="FDDBC5"/>
          </a:solidFill>
          <a:ln>
            <a:solidFill>
              <a:srgbClr val="F899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tả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FB5C95-F911-9CAB-AC3C-E01362956FD8}"/>
              </a:ext>
            </a:extLst>
          </p:cNvPr>
          <p:cNvSpPr/>
          <p:nvPr/>
        </p:nvSpPr>
        <p:spPr>
          <a:xfrm>
            <a:off x="15387193" y="5372101"/>
            <a:ext cx="2590800" cy="2077452"/>
          </a:xfrm>
          <a:prstGeom prst="roundRect">
            <a:avLst>
              <a:gd name="adj" fmla="val 8165"/>
            </a:avLst>
          </a:prstGeom>
          <a:solidFill>
            <a:srgbClr val="FDDBC5"/>
          </a:solidFill>
          <a:ln>
            <a:solidFill>
              <a:srgbClr val="F899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lao phổi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2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3253E3F-D126-1658-82EB-FECB70814359}"/>
              </a:ext>
            </a:extLst>
          </p:cNvPr>
          <p:cNvSpPr txBox="1"/>
          <p:nvPr/>
        </p:nvSpPr>
        <p:spPr>
          <a:xfrm>
            <a:off x="990600" y="4797613"/>
            <a:ext cx="17297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VN-Dumpling" panose="02000000000000000000" pitchFamily="50" charset="0"/>
                <a:ea typeface="+mn-ea"/>
                <a:cs typeface="Times New Roman" panose="02020603050405020304" pitchFamily="18" charset="0"/>
              </a:rPr>
              <a:t>Em tập làm tuyên truyền viên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Dumpling" panose="02000000000000000000" pitchFamily="50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8325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3152C3-1412-8260-A7E0-12C2B93A12E2}"/>
              </a:ext>
            </a:extLst>
          </p:cNvPr>
          <p:cNvSpPr txBox="1"/>
          <p:nvPr/>
        </p:nvSpPr>
        <p:spPr>
          <a:xfrm>
            <a:off x="3810000" y="3314700"/>
            <a:ext cx="11353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6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THẢO</a:t>
            </a:r>
            <a:r>
              <a:rPr lang="en-US" sz="6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LUẬN</a:t>
            </a:r>
            <a:r>
              <a:rPr lang="en-US" sz="6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NHÓM</a:t>
            </a:r>
            <a:r>
              <a:rPr lang="en-US" sz="6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66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SÁU</a:t>
            </a:r>
          </a:p>
          <a:p>
            <a:pPr algn="ctr" defTabSz="1371600">
              <a:defRPr/>
            </a:pPr>
            <a:endParaRPr lang="en-US" sz="6600" b="1" dirty="0">
              <a:ln w="6600">
                <a:solidFill>
                  <a:srgbClr val="0070C0"/>
                </a:solidFill>
                <a:prstDash val="solid"/>
              </a:ln>
              <a:solidFill>
                <a:srgbClr val="CC66FF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latin typeface="UVN Banh Mi" pitchFamily="2" charset="0"/>
            </a:endParaRPr>
          </a:p>
          <a:p>
            <a:pPr algn="ctr" defTabSz="1371600">
              <a:defRPr/>
            </a:pPr>
            <a:endParaRPr lang="vi-VN" sz="6600" b="1" dirty="0">
              <a:ln w="6600">
                <a:solidFill>
                  <a:srgbClr val="0070C0"/>
                </a:solidFill>
                <a:prstDash val="solid"/>
              </a:ln>
              <a:solidFill>
                <a:srgbClr val="CC66FF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latin typeface="SVN-Kitten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02686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763358" y="0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AB480C-AB02-33EE-5857-D666319EAC3F}"/>
              </a:ext>
            </a:extLst>
          </p:cNvPr>
          <p:cNvSpPr txBox="1"/>
          <p:nvPr/>
        </p:nvSpPr>
        <p:spPr>
          <a:xfrm>
            <a:off x="4202381" y="646318"/>
            <a:ext cx="1135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</a:rPr>
              <a:t>V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ẽ tranh phòng chống bệnh tả hoặc bệnh lao phổi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 tuyên truyền với các bạn, gia đình, cộng đồng cùng thực hiện.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7BEF1-9BD6-6A2C-6378-36B80F3561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28" y="3015500"/>
            <a:ext cx="11007540" cy="571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6267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144500" y="873287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763358" y="0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0" y="-2434455"/>
            <a:ext cx="3995204" cy="3995204"/>
          </a:xfrm>
          <a:custGeom>
            <a:avLst/>
            <a:gdLst/>
            <a:ahLst/>
            <a:cxnLst/>
            <a:rect l="l" t="t" r="r" b="b"/>
            <a:pathLst>
              <a:path w="3995204" h="3995204">
                <a:moveTo>
                  <a:pt x="0" y="0"/>
                </a:moveTo>
                <a:lnTo>
                  <a:pt x="3995204" y="0"/>
                </a:lnTo>
                <a:lnTo>
                  <a:pt x="3995204" y="3995204"/>
                </a:lnTo>
                <a:lnTo>
                  <a:pt x="0" y="3995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-558348" y="9242953"/>
            <a:ext cx="6096623" cy="1044047"/>
          </a:xfrm>
          <a:custGeom>
            <a:avLst/>
            <a:gdLst/>
            <a:ahLst/>
            <a:cxnLst/>
            <a:rect l="l" t="t" r="r" b="b"/>
            <a:pathLst>
              <a:path w="6096623" h="1044047">
                <a:moveTo>
                  <a:pt x="0" y="0"/>
                </a:moveTo>
                <a:lnTo>
                  <a:pt x="6096623" y="0"/>
                </a:lnTo>
                <a:lnTo>
                  <a:pt x="6096623" y="1044047"/>
                </a:lnTo>
                <a:lnTo>
                  <a:pt x="0" y="10440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NÂNG CAO NHẬN THỨC TRONG PHÒNG, CHỐNG TÁC HẠI CỦA THUỐC LÁ THÔNG QUA CUỘC  THI VẼ TRANH">
            <a:extLst>
              <a:ext uri="{FF2B5EF4-FFF2-40B4-BE49-F238E27FC236}">
                <a16:creationId xmlns:a16="http://schemas.microsoft.com/office/drawing/2014/main" id="{A6B65770-2F22-F485-CB68-13778A6B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204" y="727603"/>
            <a:ext cx="11402489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8178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98" name="Picture 2" descr="Những bức tranh vẽ phòng chống thuốc lá đơn giản mà đẹp">
            <a:extLst>
              <a:ext uri="{FF2B5EF4-FFF2-40B4-BE49-F238E27FC236}">
                <a16:creationId xmlns:a16="http://schemas.microsoft.com/office/drawing/2014/main" id="{B6511316-6100-0C42-37DA-8F560B678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162" y="733277"/>
            <a:ext cx="11165735" cy="774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99345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8C4B38-24F2-C0A5-7AB9-A38A23A1E5F8}"/>
              </a:ext>
            </a:extLst>
          </p:cNvPr>
          <p:cNvSpPr/>
          <p:nvPr/>
        </p:nvSpPr>
        <p:spPr>
          <a:xfrm>
            <a:off x="3505200" y="1409700"/>
            <a:ext cx="12725400" cy="3048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/>
              <a:t>*</a:t>
            </a:r>
            <a:r>
              <a:rPr lang="en-US" sz="7200" u="sng" dirty="0" err="1"/>
              <a:t>Hoạt</a:t>
            </a:r>
            <a:r>
              <a:rPr lang="en-US" sz="7200" u="sng" dirty="0"/>
              <a:t> </a:t>
            </a:r>
            <a:r>
              <a:rPr lang="en-US" sz="7200" u="sng" dirty="0" err="1"/>
              <a:t>động</a:t>
            </a:r>
            <a:r>
              <a:rPr lang="en-US" sz="7200" u="sng" dirty="0"/>
              <a:t> </a:t>
            </a:r>
            <a:r>
              <a:rPr lang="en-US" sz="7200" u="sng" dirty="0" err="1"/>
              <a:t>nối</a:t>
            </a:r>
            <a:r>
              <a:rPr lang="en-US" sz="7200" u="sng" dirty="0"/>
              <a:t> </a:t>
            </a:r>
            <a:r>
              <a:rPr lang="en-US" sz="7200" u="sng" dirty="0" err="1"/>
              <a:t>tiếp</a:t>
            </a:r>
            <a:endParaRPr lang="en-US" sz="7200" u="sng" dirty="0"/>
          </a:p>
          <a:p>
            <a:pPr marL="857250" indent="-857250" algn="ctr">
              <a:buFontTx/>
              <a:buChar char="-"/>
            </a:pPr>
            <a:r>
              <a:rPr lang="en-US" sz="6600" dirty="0"/>
              <a:t>GV </a:t>
            </a:r>
            <a:r>
              <a:rPr lang="en-US" sz="6600" dirty="0" err="1"/>
              <a:t>nhân</a:t>
            </a:r>
            <a:r>
              <a:rPr lang="en-US" sz="6600" dirty="0"/>
              <a:t> </a:t>
            </a:r>
            <a:r>
              <a:rPr lang="en-US" sz="6600" dirty="0" err="1"/>
              <a:t>xét</a:t>
            </a:r>
            <a:r>
              <a:rPr lang="en-US" sz="6600" dirty="0"/>
              <a:t> </a:t>
            </a:r>
            <a:r>
              <a:rPr lang="en-US" sz="6600" dirty="0" err="1"/>
              <a:t>giờ</a:t>
            </a:r>
            <a:r>
              <a:rPr lang="en-US" sz="6600" dirty="0"/>
              <a:t> </a:t>
            </a:r>
            <a:r>
              <a:rPr lang="en-US" sz="6600" dirty="0" err="1"/>
              <a:t>học</a:t>
            </a:r>
            <a:endParaRPr lang="en-US" sz="6600" dirty="0"/>
          </a:p>
          <a:p>
            <a:pPr marL="857250" indent="-857250" algn="ctr">
              <a:buFontTx/>
              <a:buChar char="-"/>
            </a:pPr>
            <a:r>
              <a:rPr lang="en-US" sz="6600" dirty="0" err="1"/>
              <a:t>Dặn</a:t>
            </a:r>
            <a:r>
              <a:rPr lang="en-US" sz="6600" dirty="0"/>
              <a:t> </a:t>
            </a:r>
            <a:r>
              <a:rPr lang="en-US" sz="6600" dirty="0" err="1"/>
              <a:t>dò</a:t>
            </a:r>
            <a:r>
              <a:rPr lang="en-US" sz="6600" dirty="0"/>
              <a:t> </a:t>
            </a:r>
            <a:r>
              <a:rPr lang="en-US" sz="6600" dirty="0" err="1"/>
              <a:t>về</a:t>
            </a:r>
            <a:r>
              <a:rPr lang="en-US" sz="6600" dirty="0"/>
              <a:t> </a:t>
            </a:r>
            <a:r>
              <a:rPr lang="en-US" sz="6600" dirty="0" err="1"/>
              <a:t>nhà</a:t>
            </a:r>
            <a:endParaRPr lang="en-US" sz="6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B51A5A1-8FB3-C135-442A-A16786048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180706"/>
            <a:ext cx="11963399" cy="29121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 khuẩn có đáng sợ không - Hoạt hình hay nhất - Bài hát tiếng Việt Hay nhất">
            <a:hlinkClick r:id="" action="ppaction://media"/>
            <a:extLst>
              <a:ext uri="{FF2B5EF4-FFF2-40B4-BE49-F238E27FC236}">
                <a16:creationId xmlns:a16="http://schemas.microsoft.com/office/drawing/2014/main" id="{64F048F4-CE3C-4170-4642-805E7D7B0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5815796" y="7873196"/>
            <a:ext cx="21804292" cy="8115300"/>
          </a:xfrm>
          <a:custGeom>
            <a:avLst/>
            <a:gdLst/>
            <a:ahLst/>
            <a:cxnLst/>
            <a:rect l="l" t="t" r="r" b="b"/>
            <a:pathLst>
              <a:path w="21804292" h="8115300">
                <a:moveTo>
                  <a:pt x="0" y="0"/>
                </a:moveTo>
                <a:lnTo>
                  <a:pt x="21804292" y="0"/>
                </a:lnTo>
                <a:lnTo>
                  <a:pt x="21804292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5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22984" y="1756024"/>
            <a:ext cx="7761604" cy="2615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499">
                <a:solidFill>
                  <a:srgbClr val="000000"/>
                </a:solidFill>
                <a:latin typeface="Arial" panose="020B0604020202020204" pitchFamily="34" charset="0"/>
                <a:ea typeface="Marykate"/>
                <a:cs typeface="Arial" panose="020B0604020202020204" pitchFamily="34" charset="0"/>
                <a:sym typeface="Marykate"/>
              </a:rPr>
              <a:t>Đây là vi khuẩn gây bệnh gì?</a:t>
            </a:r>
            <a:endParaRPr kumimoji="0" lang="en-US" sz="84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arykate"/>
              <a:cs typeface="Arial" panose="020B0604020202020204" pitchFamily="34" charset="0"/>
              <a:sym typeface="Marykate"/>
            </a:endParaRPr>
          </a:p>
        </p:txBody>
      </p:sp>
      <p:pic>
        <p:nvPicPr>
          <p:cNvPr id="1026" name="Picture 2" descr="Nguyên nhân và phương pháp điều trị bệnh tả hiệu quả">
            <a:extLst>
              <a:ext uri="{FF2B5EF4-FFF2-40B4-BE49-F238E27FC236}">
                <a16:creationId xmlns:a16="http://schemas.microsoft.com/office/drawing/2014/main" id="{06FDFBBF-51D5-92DB-B216-B39D2EAC9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567" y="4706248"/>
            <a:ext cx="7330650" cy="399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2F53AA-61ED-2B9B-F4C4-009B8FA7DBF3}"/>
              </a:ext>
            </a:extLst>
          </p:cNvPr>
          <p:cNvSpPr txBox="1"/>
          <p:nvPr/>
        </p:nvSpPr>
        <p:spPr>
          <a:xfrm>
            <a:off x="2024592" y="5143500"/>
            <a:ext cx="6706676" cy="2615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499" b="1">
                <a:solidFill>
                  <a:srgbClr val="000000"/>
                </a:solidFill>
                <a:latin typeface="Arial" panose="020B0604020202020204" pitchFamily="34" charset="0"/>
                <a:ea typeface="Marykate"/>
                <a:cs typeface="Arial" panose="020B0604020202020204" pitchFamily="34" charset="0"/>
                <a:sym typeface="Marykate"/>
              </a:rPr>
              <a:t>Vi khuẩn gây bệnh TẢ</a:t>
            </a:r>
            <a:endParaRPr kumimoji="0" lang="en-US" sz="8499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arykate"/>
              <a:cs typeface="Arial" panose="020B0604020202020204" pitchFamily="34" charset="0"/>
              <a:sym typeface="Marykate"/>
            </a:endParaRPr>
          </a:p>
        </p:txBody>
      </p:sp>
    </p:spTree>
    <p:extLst>
      <p:ext uri="{BB962C8B-B14F-4D97-AF65-F5344CB8AC3E}">
        <p14:creationId xmlns:p14="http://schemas.microsoft.com/office/powerpoint/2010/main" val="5420933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5400000">
            <a:off x="-5815796" y="7873196"/>
            <a:ext cx="21804292" cy="8115300"/>
          </a:xfrm>
          <a:custGeom>
            <a:avLst/>
            <a:gdLst/>
            <a:ahLst/>
            <a:cxnLst/>
            <a:rect l="l" t="t" r="r" b="b"/>
            <a:pathLst>
              <a:path w="21804292" h="8115300">
                <a:moveTo>
                  <a:pt x="0" y="0"/>
                </a:moveTo>
                <a:lnTo>
                  <a:pt x="21804292" y="0"/>
                </a:lnTo>
                <a:lnTo>
                  <a:pt x="21804292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51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422984" y="1756024"/>
            <a:ext cx="7761604" cy="2615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arykate"/>
                <a:cs typeface="Arial" panose="020B0604020202020204" pitchFamily="34" charset="0"/>
                <a:sym typeface="Marykate"/>
              </a:rPr>
              <a:t>Đây là vi khuẩn gây bệnh gì?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F53AA-61ED-2B9B-F4C4-009B8FA7DBF3}"/>
              </a:ext>
            </a:extLst>
          </p:cNvPr>
          <p:cNvSpPr txBox="1"/>
          <p:nvPr/>
        </p:nvSpPr>
        <p:spPr>
          <a:xfrm>
            <a:off x="2038038" y="4409968"/>
            <a:ext cx="6706676" cy="3923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arykate"/>
                <a:cs typeface="Arial" panose="020B0604020202020204" pitchFamily="34" charset="0"/>
                <a:sym typeface="Marykate"/>
              </a:rPr>
              <a:t>Vi khuẩn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9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arykate"/>
                <a:cs typeface="Arial" panose="020B0604020202020204" pitchFamily="34" charset="0"/>
                <a:sym typeface="Marykate"/>
              </a:rPr>
              <a:t>gây bệnh LAO PHỔI</a:t>
            </a:r>
          </a:p>
        </p:txBody>
      </p:sp>
      <p:pic>
        <p:nvPicPr>
          <p:cNvPr id="2050" name="Picture 2" descr="Đặc điểm vi khuẩn lao">
            <a:extLst>
              <a:ext uri="{FF2B5EF4-FFF2-40B4-BE49-F238E27FC236}">
                <a16:creationId xmlns:a16="http://schemas.microsoft.com/office/drawing/2014/main" id="{37D213AF-B662-45C6-9033-020DF89B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005" y="4527751"/>
            <a:ext cx="6307313" cy="42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366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97358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1085672" y="3695700"/>
            <a:ext cx="20459344" cy="5059038"/>
          </a:xfrm>
          <a:custGeom>
            <a:avLst/>
            <a:gdLst/>
            <a:ahLst/>
            <a:cxnLst/>
            <a:rect l="l" t="t" r="r" b="b"/>
            <a:pathLst>
              <a:path w="20459344" h="5059038">
                <a:moveTo>
                  <a:pt x="0" y="0"/>
                </a:moveTo>
                <a:lnTo>
                  <a:pt x="20459344" y="0"/>
                </a:lnTo>
                <a:lnTo>
                  <a:pt x="20459344" y="5059038"/>
                </a:lnTo>
                <a:lnTo>
                  <a:pt x="0" y="505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06258B-55D3-13D6-3B1A-44C1A6675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856895"/>
            <a:ext cx="18669000" cy="402980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0F1682-C5F4-AEF4-D5A0-F44D541CB904}"/>
              </a:ext>
            </a:extLst>
          </p:cNvPr>
          <p:cNvSpPr/>
          <p:nvPr/>
        </p:nvSpPr>
        <p:spPr>
          <a:xfrm>
            <a:off x="2133600" y="190500"/>
            <a:ext cx="16002000" cy="3124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/>
              <a:t>Thú</a:t>
            </a:r>
            <a:r>
              <a:rPr lang="en-US" sz="7200" dirty="0"/>
              <a:t> </a:t>
            </a:r>
            <a:r>
              <a:rPr lang="en-US" sz="7200" dirty="0" err="1"/>
              <a:t>ba</a:t>
            </a:r>
            <a:r>
              <a:rPr lang="en-US" sz="7200" dirty="0"/>
              <a:t> </a:t>
            </a:r>
            <a:r>
              <a:rPr lang="en-US" sz="7200" dirty="0" err="1"/>
              <a:t>ngày</a:t>
            </a:r>
            <a:r>
              <a:rPr lang="en-US" sz="7200" dirty="0"/>
              <a:t>  18 </a:t>
            </a:r>
            <a:r>
              <a:rPr lang="en-US" sz="7200" dirty="0" err="1"/>
              <a:t>tháng</a:t>
            </a:r>
            <a:r>
              <a:rPr lang="en-US" sz="7200" dirty="0"/>
              <a:t> 2 </a:t>
            </a:r>
            <a:r>
              <a:rPr lang="en-US" sz="7200" dirty="0" err="1"/>
              <a:t>năm</a:t>
            </a:r>
            <a:r>
              <a:rPr lang="en-US" sz="7200" dirty="0"/>
              <a:t> 2025</a:t>
            </a:r>
          </a:p>
          <a:p>
            <a:pPr algn="ctr"/>
            <a:r>
              <a:rPr lang="en-US" sz="7200" u="sng" dirty="0"/>
              <a:t>Khoa </a:t>
            </a:r>
            <a:r>
              <a:rPr lang="en-US" sz="7200" u="sng" dirty="0" err="1"/>
              <a:t>học</a:t>
            </a:r>
            <a:endParaRPr lang="en-US" sz="7200" u="sng" dirty="0"/>
          </a:p>
          <a:p>
            <a:pPr algn="ctr"/>
            <a:endParaRPr lang="en-US" sz="72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-2560576" y="2618230"/>
            <a:ext cx="5050540" cy="5050540"/>
          </a:xfrm>
          <a:custGeom>
            <a:avLst/>
            <a:gdLst/>
            <a:ahLst/>
            <a:cxnLst/>
            <a:rect l="l" t="t" r="r" b="b"/>
            <a:pathLst>
              <a:path w="5050540" h="5050540">
                <a:moveTo>
                  <a:pt x="0" y="0"/>
                </a:moveTo>
                <a:lnTo>
                  <a:pt x="5050539" y="0"/>
                </a:lnTo>
                <a:lnTo>
                  <a:pt x="5050539" y="5050540"/>
                </a:lnTo>
                <a:lnTo>
                  <a:pt x="0" y="505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253E3F-D126-1658-82EB-FECB70814359}"/>
              </a:ext>
            </a:extLst>
          </p:cNvPr>
          <p:cNvSpPr txBox="1"/>
          <p:nvPr/>
        </p:nvSpPr>
        <p:spPr>
          <a:xfrm>
            <a:off x="914400" y="2968202"/>
            <a:ext cx="1528606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3800" dirty="0">
                <a:solidFill>
                  <a:srgbClr val="0070C0"/>
                </a:solidFill>
                <a:latin typeface="SVN-Dumpling" panose="02000000000000000000" pitchFamily="50" charset="0"/>
                <a:cs typeface="Times New Roman" panose="02020603050405020304" pitchFamily="18" charset="0"/>
              </a:rPr>
              <a:t>Sơ đồ hoá </a:t>
            </a:r>
            <a:endParaRPr lang="en-US" sz="13800" dirty="0">
              <a:solidFill>
                <a:srgbClr val="0070C0"/>
              </a:solidFill>
              <a:latin typeface="SVN-Dumpling" panose="02000000000000000000" pitchFamily="50" charset="0"/>
              <a:cs typeface="Times New Roman" panose="02020603050405020304" pitchFamily="18" charset="0"/>
            </a:endParaRPr>
          </a:p>
          <a:p>
            <a:pPr algn="ctr"/>
            <a:r>
              <a:rPr lang="vi-VN" sz="13800" dirty="0">
                <a:solidFill>
                  <a:srgbClr val="0070C0"/>
                </a:solidFill>
                <a:latin typeface="SVN-Dumpling" panose="02000000000000000000" pitchFamily="50" charset="0"/>
                <a:cs typeface="Times New Roman" panose="02020603050405020304" pitchFamily="18" charset="0"/>
              </a:rPr>
              <a:t>chủ đề Vi khuẩn</a:t>
            </a:r>
            <a:endParaRPr lang="en-US" sz="13800" dirty="0">
              <a:solidFill>
                <a:srgbClr val="0070C0"/>
              </a:solidFill>
              <a:latin typeface="SVN-Dumpling" panose="020000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04831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DAB480C-AB02-33EE-5857-D666319EAC3F}"/>
              </a:ext>
            </a:extLst>
          </p:cNvPr>
          <p:cNvSpPr txBox="1"/>
          <p:nvPr/>
        </p:nvSpPr>
        <p:spPr>
          <a:xfrm>
            <a:off x="3995204" y="1028700"/>
            <a:ext cx="11016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Vẽ hoặc viết những điều em đã học được từ chủ đề Vi khuẩn và chia sẻ với bạn theo gợi ý.</a:t>
            </a:r>
            <a:endParaRPr lang="en-US" sz="40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09CE9F-27FA-55BC-9527-C3D07DAF0A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06" y="2604796"/>
            <a:ext cx="15087600" cy="637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6869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5347"/>
            <a:ext cx="18288000" cy="10317693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5125" cy="5063571"/>
            </a:xfrm>
            <a:custGeom>
              <a:avLst/>
              <a:gdLst/>
              <a:ahLst/>
              <a:cxnLst/>
              <a:rect l="l" t="t" r="r" b="b"/>
              <a:pathLst>
                <a:path w="8975125" h="5063571">
                  <a:moveTo>
                    <a:pt x="8975125" y="55951"/>
                  </a:moveTo>
                  <a:lnTo>
                    <a:pt x="8975125" y="0"/>
                  </a:lnTo>
                  <a:lnTo>
                    <a:pt x="49586" y="0"/>
                  </a:lnTo>
                  <a:lnTo>
                    <a:pt x="49586" y="27976"/>
                  </a:lnTo>
                  <a:lnTo>
                    <a:pt x="0" y="27976"/>
                  </a:lnTo>
                  <a:lnTo>
                    <a:pt x="0" y="5063571"/>
                  </a:lnTo>
                  <a:lnTo>
                    <a:pt x="99173" y="5063571"/>
                  </a:lnTo>
                  <a:lnTo>
                    <a:pt x="99173" y="4084427"/>
                  </a:lnTo>
                  <a:lnTo>
                    <a:pt x="1785108" y="4084427"/>
                  </a:lnTo>
                  <a:lnTo>
                    <a:pt x="1785108" y="5063571"/>
                  </a:lnTo>
                  <a:lnTo>
                    <a:pt x="1884280" y="5063571"/>
                  </a:lnTo>
                  <a:lnTo>
                    <a:pt x="1884280" y="4084427"/>
                  </a:lnTo>
                  <a:lnTo>
                    <a:pt x="3570215" y="4084427"/>
                  </a:lnTo>
                  <a:lnTo>
                    <a:pt x="3570215" y="5063571"/>
                  </a:lnTo>
                  <a:lnTo>
                    <a:pt x="3669388" y="5063571"/>
                  </a:lnTo>
                  <a:lnTo>
                    <a:pt x="3669388" y="4084427"/>
                  </a:lnTo>
                  <a:lnTo>
                    <a:pt x="5355323" y="4084427"/>
                  </a:lnTo>
                  <a:lnTo>
                    <a:pt x="5355323" y="5063571"/>
                  </a:lnTo>
                  <a:lnTo>
                    <a:pt x="5454496" y="5063571"/>
                  </a:lnTo>
                  <a:lnTo>
                    <a:pt x="5454496" y="4084427"/>
                  </a:lnTo>
                  <a:lnTo>
                    <a:pt x="7140431" y="4084427"/>
                  </a:lnTo>
                  <a:lnTo>
                    <a:pt x="7140431" y="5063571"/>
                  </a:lnTo>
                  <a:lnTo>
                    <a:pt x="7239603" y="5063571"/>
                  </a:lnTo>
                  <a:lnTo>
                    <a:pt x="7239603" y="4084427"/>
                  </a:lnTo>
                  <a:lnTo>
                    <a:pt x="8975125" y="4084427"/>
                  </a:lnTo>
                  <a:lnTo>
                    <a:pt x="8975125" y="4028476"/>
                  </a:lnTo>
                  <a:lnTo>
                    <a:pt x="7239603" y="4028476"/>
                  </a:lnTo>
                  <a:lnTo>
                    <a:pt x="7239603" y="3077308"/>
                  </a:lnTo>
                  <a:lnTo>
                    <a:pt x="8975125" y="3077308"/>
                  </a:lnTo>
                  <a:lnTo>
                    <a:pt x="8975125" y="3021357"/>
                  </a:lnTo>
                  <a:lnTo>
                    <a:pt x="7239603" y="3021357"/>
                  </a:lnTo>
                  <a:lnTo>
                    <a:pt x="7239603" y="2070189"/>
                  </a:lnTo>
                  <a:lnTo>
                    <a:pt x="8975125" y="2070189"/>
                  </a:lnTo>
                  <a:lnTo>
                    <a:pt x="8975125" y="2014238"/>
                  </a:lnTo>
                  <a:lnTo>
                    <a:pt x="7239603" y="2014238"/>
                  </a:lnTo>
                  <a:lnTo>
                    <a:pt x="7239603" y="1063070"/>
                  </a:lnTo>
                  <a:lnTo>
                    <a:pt x="8975125" y="1063070"/>
                  </a:lnTo>
                  <a:lnTo>
                    <a:pt x="8975125" y="1007119"/>
                  </a:lnTo>
                  <a:lnTo>
                    <a:pt x="7239603" y="1007119"/>
                  </a:lnTo>
                  <a:lnTo>
                    <a:pt x="7239603" y="55951"/>
                  </a:lnTo>
                  <a:lnTo>
                    <a:pt x="8975125" y="55951"/>
                  </a:lnTo>
                  <a:close/>
                  <a:moveTo>
                    <a:pt x="1884280" y="1007119"/>
                  </a:moveTo>
                  <a:lnTo>
                    <a:pt x="1884280" y="55951"/>
                  </a:lnTo>
                  <a:lnTo>
                    <a:pt x="3570215" y="55951"/>
                  </a:lnTo>
                  <a:lnTo>
                    <a:pt x="3570215" y="1007119"/>
                  </a:lnTo>
                  <a:lnTo>
                    <a:pt x="1884280" y="1007119"/>
                  </a:lnTo>
                  <a:close/>
                  <a:moveTo>
                    <a:pt x="3570215" y="1063070"/>
                  </a:moveTo>
                  <a:lnTo>
                    <a:pt x="3570215" y="2014238"/>
                  </a:lnTo>
                  <a:lnTo>
                    <a:pt x="1884280" y="2014238"/>
                  </a:lnTo>
                  <a:lnTo>
                    <a:pt x="1884280" y="1063070"/>
                  </a:lnTo>
                  <a:lnTo>
                    <a:pt x="3570215" y="1063070"/>
                  </a:lnTo>
                  <a:close/>
                  <a:moveTo>
                    <a:pt x="1785108" y="1007119"/>
                  </a:moveTo>
                  <a:lnTo>
                    <a:pt x="99173" y="1007119"/>
                  </a:lnTo>
                  <a:lnTo>
                    <a:pt x="99173" y="55951"/>
                  </a:lnTo>
                  <a:lnTo>
                    <a:pt x="1785108" y="55951"/>
                  </a:lnTo>
                  <a:lnTo>
                    <a:pt x="1785108" y="1007119"/>
                  </a:lnTo>
                  <a:close/>
                  <a:moveTo>
                    <a:pt x="1785108" y="1063070"/>
                  </a:moveTo>
                  <a:lnTo>
                    <a:pt x="1785108" y="2014238"/>
                  </a:lnTo>
                  <a:lnTo>
                    <a:pt x="99173" y="2014238"/>
                  </a:lnTo>
                  <a:lnTo>
                    <a:pt x="99173" y="1063070"/>
                  </a:lnTo>
                  <a:lnTo>
                    <a:pt x="1785108" y="1063070"/>
                  </a:lnTo>
                  <a:close/>
                  <a:moveTo>
                    <a:pt x="1785108" y="2070189"/>
                  </a:moveTo>
                  <a:lnTo>
                    <a:pt x="1785108" y="3021357"/>
                  </a:lnTo>
                  <a:lnTo>
                    <a:pt x="99173" y="3021357"/>
                  </a:lnTo>
                  <a:lnTo>
                    <a:pt x="99173" y="2070189"/>
                  </a:lnTo>
                  <a:lnTo>
                    <a:pt x="1785108" y="2070189"/>
                  </a:lnTo>
                  <a:close/>
                  <a:moveTo>
                    <a:pt x="1884280" y="2070189"/>
                  </a:moveTo>
                  <a:lnTo>
                    <a:pt x="3570215" y="2070189"/>
                  </a:lnTo>
                  <a:lnTo>
                    <a:pt x="3570215" y="3021357"/>
                  </a:lnTo>
                  <a:lnTo>
                    <a:pt x="1884280" y="3021357"/>
                  </a:lnTo>
                  <a:lnTo>
                    <a:pt x="1884280" y="2070189"/>
                  </a:lnTo>
                  <a:close/>
                  <a:moveTo>
                    <a:pt x="3669388" y="2070189"/>
                  </a:moveTo>
                  <a:lnTo>
                    <a:pt x="5355323" y="2070189"/>
                  </a:lnTo>
                  <a:lnTo>
                    <a:pt x="5355323" y="3021357"/>
                  </a:lnTo>
                  <a:lnTo>
                    <a:pt x="3669388" y="3021357"/>
                  </a:lnTo>
                  <a:lnTo>
                    <a:pt x="3669388" y="2070189"/>
                  </a:lnTo>
                  <a:close/>
                  <a:moveTo>
                    <a:pt x="3669388" y="2014238"/>
                  </a:moveTo>
                  <a:lnTo>
                    <a:pt x="3669388" y="1063070"/>
                  </a:lnTo>
                  <a:lnTo>
                    <a:pt x="5355323" y="1063070"/>
                  </a:lnTo>
                  <a:lnTo>
                    <a:pt x="5355323" y="2014238"/>
                  </a:lnTo>
                  <a:lnTo>
                    <a:pt x="3669388" y="2014238"/>
                  </a:lnTo>
                  <a:close/>
                  <a:moveTo>
                    <a:pt x="3669388" y="1007119"/>
                  </a:moveTo>
                  <a:lnTo>
                    <a:pt x="3669388" y="55951"/>
                  </a:lnTo>
                  <a:lnTo>
                    <a:pt x="5355323" y="55951"/>
                  </a:lnTo>
                  <a:lnTo>
                    <a:pt x="5355323" y="1007119"/>
                  </a:lnTo>
                  <a:lnTo>
                    <a:pt x="3669388" y="1007119"/>
                  </a:lnTo>
                  <a:close/>
                  <a:moveTo>
                    <a:pt x="99173" y="4028476"/>
                  </a:moveTo>
                  <a:lnTo>
                    <a:pt x="99173" y="3077308"/>
                  </a:lnTo>
                  <a:lnTo>
                    <a:pt x="1785108" y="3077308"/>
                  </a:lnTo>
                  <a:lnTo>
                    <a:pt x="1785108" y="4028476"/>
                  </a:lnTo>
                  <a:lnTo>
                    <a:pt x="99173" y="4028476"/>
                  </a:lnTo>
                  <a:close/>
                  <a:moveTo>
                    <a:pt x="1884280" y="4028476"/>
                  </a:moveTo>
                  <a:lnTo>
                    <a:pt x="1884280" y="3077308"/>
                  </a:lnTo>
                  <a:lnTo>
                    <a:pt x="3570215" y="3077308"/>
                  </a:lnTo>
                  <a:lnTo>
                    <a:pt x="3570215" y="4028476"/>
                  </a:lnTo>
                  <a:lnTo>
                    <a:pt x="1884280" y="4028476"/>
                  </a:lnTo>
                  <a:close/>
                  <a:moveTo>
                    <a:pt x="3669388" y="4028476"/>
                  </a:moveTo>
                  <a:lnTo>
                    <a:pt x="3669388" y="3077308"/>
                  </a:lnTo>
                  <a:lnTo>
                    <a:pt x="5355323" y="3077308"/>
                  </a:lnTo>
                  <a:lnTo>
                    <a:pt x="5355323" y="4028476"/>
                  </a:lnTo>
                  <a:lnTo>
                    <a:pt x="3669388" y="4028476"/>
                  </a:lnTo>
                  <a:close/>
                  <a:moveTo>
                    <a:pt x="7140431" y="4028476"/>
                  </a:moveTo>
                  <a:lnTo>
                    <a:pt x="5454496" y="4028476"/>
                  </a:lnTo>
                  <a:lnTo>
                    <a:pt x="5454496" y="3077308"/>
                  </a:lnTo>
                  <a:lnTo>
                    <a:pt x="7140431" y="3077308"/>
                  </a:lnTo>
                  <a:lnTo>
                    <a:pt x="7140431" y="4028476"/>
                  </a:lnTo>
                  <a:close/>
                  <a:moveTo>
                    <a:pt x="7140431" y="3021357"/>
                  </a:moveTo>
                  <a:lnTo>
                    <a:pt x="5454496" y="3021357"/>
                  </a:lnTo>
                  <a:lnTo>
                    <a:pt x="5454496" y="2070189"/>
                  </a:lnTo>
                  <a:lnTo>
                    <a:pt x="7140431" y="2070189"/>
                  </a:lnTo>
                  <a:lnTo>
                    <a:pt x="7140431" y="3021357"/>
                  </a:lnTo>
                  <a:close/>
                  <a:moveTo>
                    <a:pt x="7140431" y="2014238"/>
                  </a:moveTo>
                  <a:lnTo>
                    <a:pt x="5454496" y="2014238"/>
                  </a:lnTo>
                  <a:lnTo>
                    <a:pt x="5454496" y="1063070"/>
                  </a:lnTo>
                  <a:lnTo>
                    <a:pt x="7140431" y="1063070"/>
                  </a:lnTo>
                  <a:lnTo>
                    <a:pt x="7140431" y="2014238"/>
                  </a:lnTo>
                  <a:close/>
                  <a:moveTo>
                    <a:pt x="7140431" y="1007119"/>
                  </a:moveTo>
                  <a:lnTo>
                    <a:pt x="5454496" y="1007119"/>
                  </a:lnTo>
                  <a:lnTo>
                    <a:pt x="5454496" y="55951"/>
                  </a:lnTo>
                  <a:lnTo>
                    <a:pt x="7140431" y="55951"/>
                  </a:lnTo>
                  <a:lnTo>
                    <a:pt x="7140431" y="1007119"/>
                  </a:lnTo>
                  <a:close/>
                </a:path>
              </a:pathLst>
            </a:custGeom>
            <a:solidFill>
              <a:srgbClr val="000000">
                <a:alpha val="18824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2">
            <a:extLst>
              <a:ext uri="{FF2B5EF4-FFF2-40B4-BE49-F238E27FC236}">
                <a16:creationId xmlns:a16="http://schemas.microsoft.com/office/drawing/2014/main" id="{B745C9B1-EA01-861F-8493-E60EEB23519B}"/>
              </a:ext>
            </a:extLst>
          </p:cNvPr>
          <p:cNvSpPr txBox="1"/>
          <p:nvPr/>
        </p:nvSpPr>
        <p:spPr>
          <a:xfrm>
            <a:off x="-206790" y="7116918"/>
            <a:ext cx="1992459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THẢO</a:t>
            </a:r>
            <a:r>
              <a:rPr lang="en-US" sz="81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1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LUẬN</a:t>
            </a:r>
            <a:r>
              <a:rPr lang="en-US" sz="81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1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NHÓM</a:t>
            </a:r>
            <a:r>
              <a:rPr lang="en-US" sz="81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 </a:t>
            </a:r>
            <a:r>
              <a:rPr lang="en-US" sz="81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latin typeface="UVN Banh Mi" pitchFamily="2" charset="0"/>
              </a:rPr>
              <a:t>BỐN</a:t>
            </a:r>
            <a:endParaRPr lang="vi-VN" sz="8100" b="1" dirty="0">
              <a:ln w="6600">
                <a:solidFill>
                  <a:srgbClr val="0070C0"/>
                </a:solidFill>
                <a:prstDash val="solid"/>
              </a:ln>
              <a:solidFill>
                <a:srgbClr val="CC66FF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latin typeface="SVN-Kitten" pitchFamily="50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F0293B-CA7C-FE02-406B-BA35F94DB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162" y="2094063"/>
            <a:ext cx="13536358" cy="4396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119</TotalTime>
  <Words>198</Words>
  <Application>Microsoft Office PowerPoint</Application>
  <PresentationFormat>Custom</PresentationFormat>
  <Paragraphs>28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SVN-Kitten</vt:lpstr>
      <vt:lpstr>Arial</vt:lpstr>
      <vt:lpstr>UVN Banh Mi</vt:lpstr>
      <vt:lpstr>Calibri</vt:lpstr>
      <vt:lpstr>SVN-Dumpling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nguyenthihien12041973@outlook.com</cp:lastModifiedBy>
  <cp:revision>11</cp:revision>
  <dcterms:created xsi:type="dcterms:W3CDTF">2006-08-16T00:00:00Z</dcterms:created>
  <dcterms:modified xsi:type="dcterms:W3CDTF">2025-02-15T13:02:49Z</dcterms:modified>
  <cp:category>9Slide.vn</cp:category>
  <dc:identifier>DAGSAdEv_Dw</dc:identifier>
</cp:coreProperties>
</file>