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</p:sldMasterIdLst>
  <p:notesMasterIdLst>
    <p:notesMasterId r:id="rId26"/>
  </p:notesMasterIdLst>
  <p:sldIdLst>
    <p:sldId id="306" r:id="rId4"/>
    <p:sldId id="315" r:id="rId5"/>
    <p:sldId id="338" r:id="rId6"/>
    <p:sldId id="320" r:id="rId7"/>
    <p:sldId id="2007577475" r:id="rId8"/>
    <p:sldId id="339" r:id="rId9"/>
    <p:sldId id="2007577476" r:id="rId10"/>
    <p:sldId id="2007577477" r:id="rId11"/>
    <p:sldId id="2007577478" r:id="rId12"/>
    <p:sldId id="2007577479" r:id="rId13"/>
    <p:sldId id="2007577480" r:id="rId14"/>
    <p:sldId id="326" r:id="rId15"/>
    <p:sldId id="2007577481" r:id="rId16"/>
    <p:sldId id="2007577483" r:id="rId17"/>
    <p:sldId id="2007577484" r:id="rId18"/>
    <p:sldId id="279" r:id="rId19"/>
    <p:sldId id="280" r:id="rId20"/>
    <p:sldId id="281" r:id="rId21"/>
    <p:sldId id="282" r:id="rId22"/>
    <p:sldId id="2007577482" r:id="rId23"/>
    <p:sldId id="283" r:id="rId24"/>
    <p:sldId id="319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0EE77"/>
    <a:srgbClr val="F9B2DC"/>
    <a:srgbClr val="AAE3F9"/>
    <a:srgbClr val="8EBF22"/>
    <a:srgbClr val="FE6245"/>
    <a:srgbClr val="D54D01"/>
    <a:srgbClr val="EC9B0A"/>
    <a:srgbClr val="EFB421"/>
    <a:srgbClr val="DA6A56"/>
    <a:srgbClr val="F5A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97" autoAdjust="0"/>
    <p:restoredTop sz="91791" autoAdjust="0"/>
  </p:normalViewPr>
  <p:slideViewPr>
    <p:cSldViewPr snapToGrid="0">
      <p:cViewPr varScale="1">
        <p:scale>
          <a:sx n="80" d="100"/>
          <a:sy n="80" d="100"/>
        </p:scale>
        <p:origin x="-926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60DA5-8B2E-4F81-8427-DEE46BE9D51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906B2-AF3B-4AD7-A412-B67AF563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6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2FFEE2-E1B1-FD78-AF67-BFCC33C95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756B85-1503-AD6E-2A4A-FA4C5BAA8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C7F93D-EC90-1966-B961-717A77F31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7AF045-A937-0494-9FB9-A01EB164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B1F721-67A8-4CC4-C4DB-6AAC33B9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CDDF7-DCCC-7A06-9E6D-3FF68A32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635893-6850-74B3-BFE9-9BA2D651B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B53292-D805-9386-CB17-7853CAD8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6131CC-CC8B-0198-AED2-9D9BF4BC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AFABDA-7A89-0158-D407-76F18770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8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BAFF3F-E63F-2FDA-4843-30F7C5CB0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983D2D-C4AE-C959-8C58-11266BE51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66FAB5-192D-F5AD-5F94-FC4C8A378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DF8A7-4C4A-1E8B-F0C4-18D24A6E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5CCBE5-F06A-2043-72F3-134D0FAE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87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9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9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2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0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9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8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6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44C586-7DCA-7467-10A0-E876E485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5A704-5E69-F7A6-D80B-8712BC3AB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5A043B-838F-03F8-38C8-0B7B15C6D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569455-6D32-C2F3-9F26-24AA369B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D3B674-7978-F6F7-5AED-A3613C3A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5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86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5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8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5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4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2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544DF7-65E8-CFD3-536C-EC66AD27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510158-4E8E-4510-F70D-FE70BDC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377876-3DAA-0C73-AE9D-05720671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448971-5390-C185-FF72-5FADF343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C4725B-4FE9-54A7-B760-171AF6BE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64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1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1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08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59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00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09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7647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0613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592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F7EF20-A892-451C-FAFF-26397CE88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1DB881-0791-5B31-4D8C-0556301AD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30736D-41A7-774C-6572-C20AF91FF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C928B28-6BA5-27DD-173C-DDC33483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DCF992-37A7-BD96-A1D5-99E87538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584923-550F-EC53-2E31-1FF99B77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7391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47164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59234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6994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30452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23338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38936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09661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746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2/11/2025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4295396"/>
      </p:ext>
    </p:extLst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C8499E-D859-D259-DE9B-ED97FE41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49D23A-D9EA-B041-B565-E6CB97A2A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E1D6743-995D-7889-6EB0-CB1F56327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ECE29A8-D4AA-D55E-AE6E-040E9C264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31CBA0B-B83A-9ED9-51E9-84B83E757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4B532B-D1A7-DA0D-A074-59354159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CC860B7-4B90-4E2F-A187-46F9ED0D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0C2ACA-85FE-3596-376B-E3E9018B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2/11/2025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110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7F602-AC24-2F83-DC15-6CA5424F2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497113-AB2A-1E41-E88F-EC16D4F4F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8DD0C-F7AD-F081-0AB5-5F149148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DD1E23-6B08-1DE6-2BC4-EC308D80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69741A7-B527-F650-D2DB-4F59B4E7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7F20B9-6EA8-9EEF-E623-BDC145A2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2A4661-96A3-E71D-F868-C975B698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FA2234-71CA-05A2-3974-4C8AD171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55F10B-AA82-AB84-EDAE-565757132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7EF1F4-1081-1E32-6BB9-3734FAC6C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B9E818-AC1E-EAD6-303E-DD4862AAF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41DE2-6B9C-72BE-D5D2-D5054A52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986F1E-BBFB-D872-1FAD-52677B32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219AA3-87EA-26FB-971C-7D05A9A9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AC63BE-4561-41B0-BCA8-BA71E022C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6C433A-F106-DA4C-0532-06C597D3F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7C9582-790A-D8E6-E29D-2CF5851EF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35E62A-E84E-508C-6FAD-E9FFB8A98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88CA95-358F-ADAC-7EE7-7F8ECD70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2932CCC1-1F6D-46C1-AAED-8750B6D3B3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F2534A3-1CE0-6235-6EE7-80D6FADD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9D1641-37E5-F7A9-B28A-651BDB87B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418EA0-2A1F-74C5-4B6B-99CFF469F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A4EEB-2D72-4CD7-8880-0242B6B8C89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FC1BFF-BC44-5640-E4F4-DC9B7938B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6E1B5A-09B9-9002-0075-6855D8FF3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47FA0ED-BA9E-D27F-D5EC-0EC00A4B1F5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A06B009-5F35-A256-628C-5E31235DCE9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7541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8D51CBD9-49FE-49E8-8370-4C5235D1F3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87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83" r:id="rId3"/>
    <p:sldLayoutId id="2147483681" r:id="rId4"/>
    <p:sldLayoutId id="2147483662" r:id="rId5"/>
    <p:sldLayoutId id="2147483694" r:id="rId6"/>
    <p:sldLayoutId id="2147483693" r:id="rId7"/>
    <p:sldLayoutId id="2147483692" r:id="rId8"/>
    <p:sldLayoutId id="2147483691" r:id="rId9"/>
    <p:sldLayoutId id="2147483690" r:id="rId10"/>
    <p:sldLayoutId id="2147483689" r:id="rId11"/>
    <p:sldLayoutId id="2147483688" r:id="rId12"/>
    <p:sldLayoutId id="2147483687" r:id="rId13"/>
    <p:sldLayoutId id="2147483686" r:id="rId14"/>
    <p:sldLayoutId id="2147483685" r:id="rId15"/>
    <p:sldLayoutId id="2147483684" r:id="rId16"/>
    <p:sldLayoutId id="2147483663" r:id="rId17"/>
    <p:sldLayoutId id="2147483682" r:id="rId18"/>
    <p:sldLayoutId id="2147483664" r:id="rId19"/>
    <p:sldLayoutId id="2147483665" r:id="rId20"/>
    <p:sldLayoutId id="2147483666" r:id="rId21"/>
    <p:sldLayoutId id="2147483667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2/11/2025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3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30.png"/><Relationship Id="rId3" Type="http://schemas.openxmlformats.org/officeDocument/2006/relationships/audio" Target="NULL" TargetMode="External"/><Relationship Id="rId21" Type="http://schemas.openxmlformats.org/officeDocument/2006/relationships/image" Target="../media/image41.png"/><Relationship Id="rId7" Type="http://schemas.openxmlformats.org/officeDocument/2006/relationships/audio" Target="../media/audio1.wav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20" Type="http://schemas.microsoft.com/office/2007/relationships/hdphoto" Target="../media/hdphoto3.wdp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7.png"/><Relationship Id="rId10" Type="http://schemas.openxmlformats.org/officeDocument/2006/relationships/slide" Target="slide18.xml"/><Relationship Id="rId19" Type="http://schemas.openxmlformats.org/officeDocument/2006/relationships/image" Target="../media/image40.png"/><Relationship Id="rId4" Type="http://schemas.microsoft.com/office/2007/relationships/media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audio" Target="NULL" TargetMode="External"/><Relationship Id="rId21" Type="http://schemas.openxmlformats.org/officeDocument/2006/relationships/image" Target="../media/image45.png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20" Type="http://schemas.openxmlformats.org/officeDocument/2006/relationships/image" Target="../media/image44.png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8.png"/><Relationship Id="rId10" Type="http://schemas.openxmlformats.org/officeDocument/2006/relationships/slide" Target="slide19.xml"/><Relationship Id="rId19" Type="http://schemas.microsoft.com/office/2007/relationships/hdphoto" Target="../media/hdphoto3.wdp"/><Relationship Id="rId4" Type="http://schemas.microsoft.com/office/2007/relationships/media" Target="../media/media4.mp3"/><Relationship Id="rId9" Type="http://schemas.openxmlformats.org/officeDocument/2006/relationships/image" Target="../media/image33.png"/><Relationship Id="rId14" Type="http://schemas.openxmlformats.org/officeDocument/2006/relationships/image" Target="../media/image37.png"/><Relationship Id="rId2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7.png"/><Relationship Id="rId18" Type="http://schemas.openxmlformats.org/officeDocument/2006/relationships/image" Target="../media/image47.png"/><Relationship Id="rId3" Type="http://schemas.openxmlformats.org/officeDocument/2006/relationships/audio" Target="NULL" TargetMode="External"/><Relationship Id="rId21" Type="http://schemas.openxmlformats.org/officeDocument/2006/relationships/image" Target="../media/image49.png"/><Relationship Id="rId7" Type="http://schemas.openxmlformats.org/officeDocument/2006/relationships/audio" Target="../media/audio1.wav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20" Type="http://schemas.microsoft.com/office/2007/relationships/hdphoto" Target="../media/hdphoto4.wdp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9.png"/><Relationship Id="rId10" Type="http://schemas.openxmlformats.org/officeDocument/2006/relationships/slide" Target="slide20.xml"/><Relationship Id="rId19" Type="http://schemas.openxmlformats.org/officeDocument/2006/relationships/image" Target="../media/image48.png"/><Relationship Id="rId4" Type="http://schemas.microsoft.com/office/2007/relationships/media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7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52.GIF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36.png"/><Relationship Id="rId17" Type="http://schemas.openxmlformats.org/officeDocument/2006/relationships/image" Target="../media/image48.png"/><Relationship Id="rId25" Type="http://schemas.openxmlformats.org/officeDocument/2006/relationships/audio" Target="../media/audio1.wav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20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0.png"/><Relationship Id="rId24" Type="http://schemas.openxmlformats.org/officeDocument/2006/relationships/image" Target="../media/image28.png"/><Relationship Id="rId5" Type="http://schemas.microsoft.com/office/2007/relationships/media" Target="../media/media5.mp3"/><Relationship Id="rId15" Type="http://schemas.openxmlformats.org/officeDocument/2006/relationships/image" Target="../media/image39.png"/><Relationship Id="rId23" Type="http://schemas.openxmlformats.org/officeDocument/2006/relationships/image" Target="../media/image53.png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microsoft.com/office/2007/relationships/media" Target="../media/media4.mp3"/><Relationship Id="rId9" Type="http://schemas.openxmlformats.org/officeDocument/2006/relationships/audio" Target="../media/audio1.wav"/><Relationship Id="rId14" Type="http://schemas.openxmlformats.org/officeDocument/2006/relationships/image" Target="../media/image38.png"/><Relationship Id="rId2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sp>
        <p:nvSpPr>
          <p:cNvPr id="9" name="文本框 43">
            <a:extLst>
              <a:ext uri="{FF2B5EF4-FFF2-40B4-BE49-F238E27FC236}">
                <a16:creationId xmlns:a16="http://schemas.microsoft.com/office/drawing/2014/main" xmlns="" id="{0BE91D9F-F394-D44F-C883-5CDB0537687B}"/>
              </a:ext>
            </a:extLst>
          </p:cNvPr>
          <p:cNvSpPr txBox="1"/>
          <p:nvPr/>
        </p:nvSpPr>
        <p:spPr>
          <a:xfrm>
            <a:off x="4191000" y="809387"/>
            <a:ext cx="2670750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4" name="文本框 43">
            <a:extLst>
              <a:ext uri="{FF2B5EF4-FFF2-40B4-BE49-F238E27FC236}">
                <a16:creationId xmlns:a16="http://schemas.microsoft.com/office/drawing/2014/main" xmlns="" id="{53E4E72F-9D46-909F-CBD4-116354CA3223}"/>
              </a:ext>
            </a:extLst>
          </p:cNvPr>
          <p:cNvSpPr txBox="1"/>
          <p:nvPr/>
        </p:nvSpPr>
        <p:spPr>
          <a:xfrm>
            <a:off x="966076" y="2280838"/>
            <a:ext cx="9866047" cy="1484596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THÁNG - NĂM </a:t>
            </a:r>
            <a:endParaRPr kumimoji="0" lang="zh-CN" alt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92" y="3488551"/>
            <a:ext cx="5673192" cy="33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316D8B-2A66-4EF3-A508-615532DC39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968891" y="1092048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BFCB18-7EFE-4814-9298-381F3CC706B6}"/>
              </a:ext>
            </a:extLst>
          </p:cNvPr>
          <p:cNvSpPr txBox="1"/>
          <p:nvPr/>
        </p:nvSpPr>
        <p:spPr>
          <a:xfrm>
            <a:off x="7758953" y="1438835"/>
            <a:ext cx="3348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CCAF6D-DB52-409D-9358-615911486D87}"/>
              </a:ext>
            </a:extLst>
          </p:cNvPr>
          <p:cNvSpPr txBox="1"/>
          <p:nvPr/>
        </p:nvSpPr>
        <p:spPr>
          <a:xfrm>
            <a:off x="7758953" y="3429000"/>
            <a:ext cx="3750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30, 31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28, 29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922328-3ADC-491D-9EB4-414899CA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903" y="6789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7C2630-5157-49F1-8B11-2486C8D2D012}"/>
              </a:ext>
            </a:extLst>
          </p:cNvPr>
          <p:cNvSpPr txBox="1"/>
          <p:nvPr/>
        </p:nvSpPr>
        <p:spPr>
          <a:xfrm>
            <a:off x="2927516" y="3981157"/>
            <a:ext cx="6639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8305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9EB3BA7C-1A76-4E51-B9DB-A9DC901C5566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5E51AE-DBC6-4DB2-9236-748307F65595}"/>
              </a:ext>
            </a:extLst>
          </p:cNvPr>
          <p:cNvSpPr txBox="1"/>
          <p:nvPr/>
        </p:nvSpPr>
        <p:spPr>
          <a:xfrm>
            <a:off x="1890894" y="657766"/>
            <a:ext cx="5822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89DF0CD-6820-4247-A1B3-25B8C77E5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3037900" y="1323130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Rounded Rectangle 11">
            <a:extLst>
              <a:ext uri="{FF2B5EF4-FFF2-40B4-BE49-F238E27FC236}">
                <a16:creationId xmlns:a16="http://schemas.microsoft.com/office/drawing/2014/main" xmlns="" id="{50F41D1E-2F8F-481C-8286-0F5A1A113C63}"/>
              </a:ext>
            </a:extLst>
          </p:cNvPr>
          <p:cNvSpPr/>
          <p:nvPr/>
        </p:nvSpPr>
        <p:spPr>
          <a:xfrm>
            <a:off x="3136374" y="1869762"/>
            <a:ext cx="1465729" cy="2823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12539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39 0.00115 L 0.25 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86 -0.00209 L 0.38698 -0.001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81 0.00301 L 0.38581 0.00324 C 0.38268 0.00764 0.37969 0.01273 0.37656 0.01736 C 0.37539 0.01875 0.37409 0.01967 0.37304 0.02129 C 0.37174 0.02315 0.37096 0.02592 0.36953 0.02754 C 0.36484 0.03333 0.3569 0.0412 0.35117 0.04606 C 0.34192 0.05347 0.34765 0.04745 0.33502 0.05416 C 0.33177 0.05578 0.3289 0.05856 0.32578 0.06041 C 0.32278 0.06203 0.31953 0.06296 0.31653 0.06435 C 0.31419 0.06551 0.31198 0.06736 0.30963 0.06852 C 0.30651 0.07014 0.30351 0.07129 0.30039 0.07268 C 0.29687 0.07407 0.29336 0.07477 0.28997 0.07685 C 0.28724 0.07824 0.28463 0.08125 0.2819 0.08287 C 0.27929 0.08449 0.27656 0.08565 0.27383 0.08703 C 0.26719 0.0956 0.26497 0.09907 0.25768 0.10555 C 0.25586 0.10717 0.25377 0.1081 0.25195 0.10949 C 0.25117 0.11157 0.25065 0.11412 0.24961 0.11574 C 0.2487 0.11713 0.24739 0.11782 0.24609 0.11782 C 0.23958 0.11782 0.23307 0.11643 0.22656 0.11574 L 0.20456 0.11365 C 0.17461 0.11574 0.14453 0.11597 0.11458 0.1199 C 0.10169 0.12152 0.07695 0.13611 0.06614 0.14444 C 0.06341 0.14652 0.06081 0.14884 0.05807 0.15069 C 0.05508 0.15231 0.05182 0.15301 0.04883 0.15463 C 0.04726 0.15555 0.04583 0.15764 0.04427 0.15879 C 0.04192 0.16065 0.03854 0.1618 0.0362 0.16296 C 0.0319 0.17407 0.03633 0.16481 0.02929 0.17315 C 0.02604 0.17685 0.0237 0.18333 0.02005 0.18541 C 0.01888 0.18611 0.01758 0.18657 0.01653 0.1875 C 0.01536 0.18865 0.01432 0.19051 0.01315 0.19166 C 0.00768 0.19583 0.00833 0.1956 0.00508 0.1956 " pathEditMode="relative" rAng="0" ptsTypes="AAAAAAAAAAAAAAAAAAAAAAAAAAAAA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1956 L 0.12929 0.2018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29 0.20185 L 0.25495 0.2018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95 0.20185 L 0.38073 0.2018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9 0.21018 L 0.3819 0.21041 C 0.38099 0.22777 0.38151 0.22824 0.37956 0.24074 C 0.37916 0.24282 0.37903 0.24514 0.37838 0.24699 C 0.37708 0.25023 0.375 0.25208 0.3737 0.25532 C 0.372 0.25972 0.3707 0.26435 0.36797 0.26759 C 0.36692 0.26875 0.36562 0.26898 0.36458 0.26967 C 0.3638 0.27083 0.36302 0.27245 0.36224 0.27361 C 0.35742 0.28055 0.35911 0.275 0.35416 0.28588 C 0.35234 0.28981 0.3513 0.29467 0.34948 0.29838 C 0.34857 0.30023 0.34713 0.30069 0.34609 0.30231 C 0.34362 0.30625 0.34232 0.31365 0.33919 0.31481 L 0.33333 0.31666 C 0.32539 0.31273 0.31758 0.30833 0.30911 0.30648 C 0.30221 0.30509 0.29531 0.30509 0.28841 0.3044 L 0.21107 0.30856 C 0.20677 0.30879 0.20247 0.30902 0.19831 0.31065 C 0.16549 0.32222 0.21146 0.3125 0.17643 0.31875 C 0.1737 0.32014 0.17096 0.32152 0.16836 0.32291 C 0.16601 0.3243 0.1638 0.32569 0.16146 0.32708 C 0.1569 0.3294 0.1556 0.3287 0.15104 0.3331 C 0.14935 0.33495 0.14804 0.3375 0.14635 0.33935 C 0.14492 0.34097 0.14323 0.3419 0.14179 0.34352 C 0.14062 0.34467 0.13945 0.34629 0.13828 0.34745 C 0.12239 0.34606 0.11406 0.34375 0.09909 0.34745 C 0.08672 0.35069 0.09505 0.35069 0.0875 0.3537 C 0.08528 0.35463 0.08294 0.35486 0.0806 0.35578 C 0.07942 0.35625 0.07838 0.35717 0.07721 0.35787 C 0.07526 0.35856 0.07331 0.35926 0.07135 0.35995 C 0.07018 0.36134 0.06914 0.36296 0.06797 0.36389 C 0.06627 0.36551 0.06133 0.36736 0.05989 0.36805 C 0.05286 0.37639 0.06028 0.36852 0.05182 0.3743 C 0.05013 0.37523 0.04883 0.37754 0.04713 0.37824 C 0.04492 0.37963 0.04258 0.3794 0.04023 0.38032 C 0.03906 0.38078 0.03802 0.38194 0.03672 0.3824 C 0.03411 0.38333 0.03138 0.38379 0.02864 0.38449 C 0.025 0.38657 0.025 0.38611 0.02174 0.39074 C 0.01927 0.39421 0.0194 0.39652 0.01601 0.39884 C 0.01419 0.4 0.01211 0.40023 0.01028 0.40092 C 0.00911 0.40231 0.00807 0.4044 0.00677 0.40509 C 0.0026 0.40648 -0.00586 0.40717 -0.00586 0.4074 " pathEditMode="relative" rAng="0" ptsTypes="AAAAAAAAAAAAAAAAAAAAAAAAAAAAAAAAAAAAAAA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8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0.39907 L 0.12929 0.409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29 0.40902 L 0.25143 0.4071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43 0.40717 L 0.38073 0.409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  <p:bldP spid="20" grpId="8" animBg="1"/>
      <p:bldP spid="20" grpId="9" animBg="1"/>
      <p:bldP spid="20" grpId="10" animBg="1"/>
      <p:bldP spid="20" grpId="1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xmlns="" id="{1668947A-F0E1-450E-B03B-0DFC6915F414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38EB51-B7EF-48C9-8786-D38CE8BF19CE}"/>
              </a:ext>
            </a:extLst>
          </p:cNvPr>
          <p:cNvSpPr txBox="1"/>
          <p:nvPr/>
        </p:nvSpPr>
        <p:spPr>
          <a:xfrm>
            <a:off x="1890894" y="693548"/>
            <a:ext cx="836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F067CF-0D9C-484E-AD7A-AD3FAE52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7128" r="8044" b="7488"/>
          <a:stretch/>
        </p:blipFill>
        <p:spPr>
          <a:xfrm>
            <a:off x="732438" y="2706792"/>
            <a:ext cx="10727123" cy="2745851"/>
          </a:xfrm>
          <a:prstGeom prst="rect">
            <a:avLst/>
          </a:prstGeom>
        </p:spPr>
      </p:pic>
      <p:sp>
        <p:nvSpPr>
          <p:cNvPr id="9" name="Cloud Callout 10">
            <a:extLst>
              <a:ext uri="{FF2B5EF4-FFF2-40B4-BE49-F238E27FC236}">
                <a16:creationId xmlns:a16="http://schemas.microsoft.com/office/drawing/2014/main" xmlns="" id="{9993F7C2-6174-4B5E-8975-BDA70F13EB58}"/>
              </a:ext>
            </a:extLst>
          </p:cNvPr>
          <p:cNvSpPr/>
          <p:nvPr/>
        </p:nvSpPr>
        <p:spPr>
          <a:xfrm>
            <a:off x="6068447" y="1238463"/>
            <a:ext cx="4182035" cy="1479176"/>
          </a:xfrm>
          <a:prstGeom prst="cloudCallout">
            <a:avLst>
              <a:gd name="adj1" fmla="val -56524"/>
              <a:gd name="adj2" fmla="val 62500"/>
            </a:avLst>
          </a:prstGeom>
          <a:solidFill>
            <a:srgbClr val="AAE3F9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Cloud Callout 11">
            <a:extLst>
              <a:ext uri="{FF2B5EF4-FFF2-40B4-BE49-F238E27FC236}">
                <a16:creationId xmlns:a16="http://schemas.microsoft.com/office/drawing/2014/main" xmlns="" id="{D0D3A997-476E-4622-87AB-4B9CBFBA42D4}"/>
              </a:ext>
            </a:extLst>
          </p:cNvPr>
          <p:cNvSpPr/>
          <p:nvPr/>
        </p:nvSpPr>
        <p:spPr>
          <a:xfrm>
            <a:off x="6119071" y="1233040"/>
            <a:ext cx="4182035" cy="1479176"/>
          </a:xfrm>
          <a:prstGeom prst="cloudCallout">
            <a:avLst>
              <a:gd name="adj1" fmla="val -56524"/>
              <a:gd name="adj2" fmla="val 62500"/>
            </a:avLst>
          </a:prstGeom>
          <a:solidFill>
            <a:srgbClr val="F9B2D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Cloud Callout 12">
            <a:extLst>
              <a:ext uri="{FF2B5EF4-FFF2-40B4-BE49-F238E27FC236}">
                <a16:creationId xmlns:a16="http://schemas.microsoft.com/office/drawing/2014/main" xmlns="" id="{84F4F657-8C45-4777-99FC-224BB7C4D1BE}"/>
              </a:ext>
            </a:extLst>
          </p:cNvPr>
          <p:cNvSpPr/>
          <p:nvPr/>
        </p:nvSpPr>
        <p:spPr>
          <a:xfrm>
            <a:off x="6095999" y="1214495"/>
            <a:ext cx="4182035" cy="1479176"/>
          </a:xfrm>
          <a:prstGeom prst="cloudCallout">
            <a:avLst>
              <a:gd name="adj1" fmla="val -56524"/>
              <a:gd name="adj2" fmla="val 6250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07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F067CF-0D9C-484E-AD7A-AD3FAE52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7128" r="8044" b="7488"/>
          <a:stretch/>
        </p:blipFill>
        <p:spPr>
          <a:xfrm>
            <a:off x="1137392" y="372170"/>
            <a:ext cx="9917209" cy="253853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CFAF2AC-C951-4A35-847E-927036F095BA}"/>
              </a:ext>
            </a:extLst>
          </p:cNvPr>
          <p:cNvGrpSpPr/>
          <p:nvPr/>
        </p:nvGrpSpPr>
        <p:grpSpPr>
          <a:xfrm>
            <a:off x="1364184" y="2950519"/>
            <a:ext cx="9463627" cy="1011707"/>
            <a:chOff x="3093376" y="708119"/>
            <a:chExt cx="10949786" cy="1011707"/>
          </a:xfrm>
          <a:solidFill>
            <a:srgbClr val="AAE3F9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C333CCCD-E9D9-4E46-B50D-329C133FABB6}"/>
                </a:ext>
              </a:extLst>
            </p:cNvPr>
            <p:cNvSpPr/>
            <p:nvPr/>
          </p:nvSpPr>
          <p:spPr>
            <a:xfrm>
              <a:off x="3093376" y="708119"/>
              <a:ext cx="10949786" cy="1011707"/>
            </a:xfrm>
            <a:prstGeom prst="round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7DBD2B7-98C7-4509-8D50-9C5D6C144243}"/>
                </a:ext>
              </a:extLst>
            </p:cNvPr>
            <p:cNvSpPr/>
            <p:nvPr/>
          </p:nvSpPr>
          <p:spPr>
            <a:xfrm>
              <a:off x="3299521" y="919750"/>
              <a:ext cx="10504415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tháng có 31 ngày: Tháng 1, 3, 5, 7, 8, 10, 12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A0AAFD2-EB52-4F2A-A25F-9B4E0096E8F1}"/>
              </a:ext>
            </a:extLst>
          </p:cNvPr>
          <p:cNvGrpSpPr/>
          <p:nvPr/>
        </p:nvGrpSpPr>
        <p:grpSpPr>
          <a:xfrm>
            <a:off x="1364183" y="4181807"/>
            <a:ext cx="9463627" cy="1011707"/>
            <a:chOff x="3093376" y="708119"/>
            <a:chExt cx="10093413" cy="1011707"/>
          </a:xfrm>
          <a:solidFill>
            <a:srgbClr val="AAE3F9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D8EE2C93-6A34-4D4A-818A-4851E46F1C01}"/>
                </a:ext>
              </a:extLst>
            </p:cNvPr>
            <p:cNvSpPr/>
            <p:nvPr/>
          </p:nvSpPr>
          <p:spPr>
            <a:xfrm>
              <a:off x="3093376" y="708119"/>
              <a:ext cx="10093413" cy="1011707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00BBA86-230F-475C-87EB-F96E0CDC9379}"/>
                </a:ext>
              </a:extLst>
            </p:cNvPr>
            <p:cNvSpPr/>
            <p:nvPr/>
          </p:nvSpPr>
          <p:spPr>
            <a:xfrm>
              <a:off x="3299521" y="919750"/>
              <a:ext cx="8493881" cy="584775"/>
            </a:xfrm>
            <a:prstGeom prst="rect">
              <a:avLst/>
            </a:prstGeom>
            <a:solidFill>
              <a:srgbClr val="F9B2DC"/>
            </a:solidFill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tháng có 30 ngày: Tháng 4, 6, 9,11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431A917-C6F1-469B-A977-495D86C24D6D}"/>
              </a:ext>
            </a:extLst>
          </p:cNvPr>
          <p:cNvGrpSpPr/>
          <p:nvPr/>
        </p:nvGrpSpPr>
        <p:grpSpPr>
          <a:xfrm>
            <a:off x="1364183" y="5408815"/>
            <a:ext cx="9463627" cy="1011707"/>
            <a:chOff x="3093376" y="708119"/>
            <a:chExt cx="10710562" cy="1011707"/>
          </a:xfrm>
          <a:solidFill>
            <a:srgbClr val="E0EE77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489D284E-19A2-48C4-B765-A27A203BA631}"/>
                </a:ext>
              </a:extLst>
            </p:cNvPr>
            <p:cNvSpPr/>
            <p:nvPr/>
          </p:nvSpPr>
          <p:spPr>
            <a:xfrm>
              <a:off x="3093376" y="708119"/>
              <a:ext cx="10710562" cy="1011707"/>
            </a:xfrm>
            <a:prstGeom prst="round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FE2C5AE6-AD38-4288-AC56-3CCB583C70AF}"/>
                </a:ext>
              </a:extLst>
            </p:cNvPr>
            <p:cNvSpPr/>
            <p:nvPr/>
          </p:nvSpPr>
          <p:spPr>
            <a:xfrm>
              <a:off x="3299521" y="919750"/>
              <a:ext cx="8634841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tháng có 28 hoặc 29 ngày: Tháng 2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7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7C2630-5157-49F1-8B11-2486C8D2D012}"/>
              </a:ext>
            </a:extLst>
          </p:cNvPr>
          <p:cNvSpPr txBox="1"/>
          <p:nvPr/>
        </p:nvSpPr>
        <p:spPr>
          <a:xfrm>
            <a:off x="2927516" y="3981157"/>
            <a:ext cx="6639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3618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mấy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6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6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6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1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28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318525"/>
              <a:ext cx="18742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A hoặc B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5027" y="912648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THÁNG 2 CÓ MẤY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0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32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368800" y="541490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31499" y="1099581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THÁNG 8 CÓ MẤY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09" y="4648200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06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964AE15-4EBB-4B9F-BCA8-DBCF9AA8E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92" y="3890075"/>
            <a:ext cx="2731018" cy="4096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C9BE7B2-487F-CF0F-4845-946184E10BC3}"/>
              </a:ext>
            </a:extLst>
          </p:cNvPr>
          <p:cNvGrpSpPr/>
          <p:nvPr/>
        </p:nvGrpSpPr>
        <p:grpSpPr>
          <a:xfrm>
            <a:off x="3249286" y="-282911"/>
            <a:ext cx="5110664" cy="3407109"/>
            <a:chOff x="3281943" y="-108739"/>
            <a:chExt cx="5110664" cy="34071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14695B03-BE59-4876-8B51-843B3C0B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E0434CE-B924-9298-5978-1D43D6E81B43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11CA9-C533-E8CF-DA0D-BB78C8C20FFE}"/>
              </a:ext>
            </a:extLst>
          </p:cNvPr>
          <p:cNvSpPr txBox="1"/>
          <p:nvPr/>
        </p:nvSpPr>
        <p:spPr>
          <a:xfrm>
            <a:off x="3115427" y="242437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bài</a:t>
            </a:r>
            <a:endParaRPr lang="en-US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5F521A-3051-4704-823E-BD03DCA543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1802" y="887431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ày tết thiếu nhi">
            <a:hlinkClick r:id="" action="ppaction://media"/>
            <a:extLst>
              <a:ext uri="{FF2B5EF4-FFF2-40B4-BE49-F238E27FC236}">
                <a16:creationId xmlns:a16="http://schemas.microsoft.com/office/drawing/2014/main" xmlns="" id="{B859BF55-8594-44B0-BD02-E0E7CCC562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7C2630-5157-49F1-8B11-2486C8D2D012}"/>
              </a:ext>
            </a:extLst>
          </p:cNvPr>
          <p:cNvSpPr txBox="1"/>
          <p:nvPr/>
        </p:nvSpPr>
        <p:spPr>
          <a:xfrm>
            <a:off x="2927516" y="3981157"/>
            <a:ext cx="6639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Coiny" panose="02000903060500060000" pitchFamily="2" charset="0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24D40010-25BE-4256-A6DB-3746B78F11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53135" y="920235"/>
            <a:ext cx="8278364" cy="4808466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6DD3EB8C-6DBE-4D8F-9BF3-0F4D5599A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885" b="100000" l="0" r="99600">
                        <a14:foregroundMark x1="23700" y1="96448" x2="24800" y2="9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14" r="-38"/>
          <a:stretch/>
        </p:blipFill>
        <p:spPr>
          <a:xfrm>
            <a:off x="4591" y="3814006"/>
            <a:ext cx="12187409" cy="304399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EE443EE4-1580-4C22-AAE4-215F41C60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426699" y="90039"/>
            <a:ext cx="1600201" cy="1660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819E6E-D3F2-4A1C-AA1B-B71300C3310D}"/>
              </a:ext>
            </a:extLst>
          </p:cNvPr>
          <p:cNvSpPr txBox="1"/>
          <p:nvPr/>
        </p:nvSpPr>
        <p:spPr>
          <a:xfrm>
            <a:off x="2971800" y="1090352"/>
            <a:ext cx="5524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Giới thiệu các đơn vị chỉ thời gian </a:t>
            </a:r>
          </a:p>
          <a:p>
            <a:pPr lvl="0" algn="ctr"/>
            <a:r>
              <a:rPr lang="vi-VN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thường dùng</a:t>
            </a:r>
            <a:endParaRPr lang="vi-VN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0A8B7D-0A2B-4E77-8BA3-2DF54424A0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45493" y="145668"/>
            <a:ext cx="3374007" cy="3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5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50"/>
                            </p:stCondLst>
                            <p:childTnLst>
                              <p:par>
                                <p:cTn id="37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56BDFF9-59BB-4959-A988-B3FABC653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619" y="1429977"/>
            <a:ext cx="5478918" cy="547891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4DB6FE4-FC70-425A-935C-54254C5B4E15}"/>
              </a:ext>
            </a:extLst>
          </p:cNvPr>
          <p:cNvGrpSpPr/>
          <p:nvPr/>
        </p:nvGrpSpPr>
        <p:grpSpPr>
          <a:xfrm>
            <a:off x="3093376" y="708119"/>
            <a:ext cx="8384344" cy="1011707"/>
            <a:chOff x="3093376" y="708119"/>
            <a:chExt cx="8384344" cy="101170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EDBBEF2A-09D7-4D49-AEA8-A071C298317D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EB2E1F2-8370-44A0-94EE-E8D8DEA936E2}"/>
                </a:ext>
              </a:extLst>
            </p:cNvPr>
            <p:cNvSpPr/>
            <p:nvPr/>
          </p:nvSpPr>
          <p:spPr>
            <a:xfrm>
              <a:off x="3299521" y="919750"/>
              <a:ext cx="810510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em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4A95E0F-9752-4B36-A00D-C66F95484D1D}"/>
              </a:ext>
            </a:extLst>
          </p:cNvPr>
          <p:cNvGrpSpPr/>
          <p:nvPr/>
        </p:nvGrpSpPr>
        <p:grpSpPr>
          <a:xfrm>
            <a:off x="3110208" y="2036773"/>
            <a:ext cx="8384344" cy="1011707"/>
            <a:chOff x="3093376" y="708119"/>
            <a:chExt cx="8384344" cy="101170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193D0E49-4C84-4E69-B4D6-8073E45B4389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53543D4E-DA21-48FA-9A43-B4ED18FAC1BD}"/>
                </a:ext>
              </a:extLst>
            </p:cNvPr>
            <p:cNvSpPr/>
            <p:nvPr/>
          </p:nvSpPr>
          <p:spPr>
            <a:xfrm>
              <a:off x="3357026" y="921584"/>
              <a:ext cx="54216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Năm nay em bao nhiêu tuổi?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735122E-BE8B-4024-9FC6-93F4D1974108}"/>
              </a:ext>
            </a:extLst>
          </p:cNvPr>
          <p:cNvGrpSpPr/>
          <p:nvPr/>
        </p:nvGrpSpPr>
        <p:grpSpPr>
          <a:xfrm>
            <a:off x="3075632" y="3532326"/>
            <a:ext cx="8384344" cy="1077218"/>
            <a:chOff x="3093376" y="684720"/>
            <a:chExt cx="8384344" cy="107721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DDF66B4A-BA32-4EB8-96E3-E02B85A00D7A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43FD0CE9-230D-4D2A-9EC6-2BC4F534EA2B}"/>
                </a:ext>
              </a:extLst>
            </p:cNvPr>
            <p:cNvSpPr/>
            <p:nvPr/>
          </p:nvSpPr>
          <p:spPr>
            <a:xfrm>
              <a:off x="3299521" y="684720"/>
              <a:ext cx="797205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chính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năm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nay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bao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nhiêu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tuổi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ta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dựa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đâu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A500291-376B-4F38-A7C1-90FDB83601D0}"/>
              </a:ext>
            </a:extLst>
          </p:cNvPr>
          <p:cNvGrpSpPr/>
          <p:nvPr/>
        </p:nvGrpSpPr>
        <p:grpSpPr>
          <a:xfrm>
            <a:off x="3086346" y="5099680"/>
            <a:ext cx="8384344" cy="1011707"/>
            <a:chOff x="3093376" y="708119"/>
            <a:chExt cx="8384344" cy="101170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1647D5F9-F1BC-496A-B978-38E2D00BC900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DD87C0D-FF29-4DDF-BFB7-27F38DE6BD81}"/>
                </a:ext>
              </a:extLst>
            </p:cNvPr>
            <p:cNvSpPr/>
            <p:nvPr/>
          </p:nvSpPr>
          <p:spPr>
            <a:xfrm>
              <a:off x="3121511" y="921584"/>
              <a:ext cx="71737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năm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nay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bao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nhiêu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tuổi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47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56BDFF9-59BB-4959-A988-B3FABC653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1802" y="887431"/>
            <a:ext cx="6096012" cy="609601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4619CC4-C4D9-4BAB-AF99-95485A80B627}"/>
              </a:ext>
            </a:extLst>
          </p:cNvPr>
          <p:cNvGrpSpPr/>
          <p:nvPr/>
        </p:nvGrpSpPr>
        <p:grpSpPr>
          <a:xfrm>
            <a:off x="3810828" y="708119"/>
            <a:ext cx="7246378" cy="1011707"/>
            <a:chOff x="3093376" y="708119"/>
            <a:chExt cx="8384344" cy="101170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480B9BF-5F00-481A-910B-042B3C3CCFAA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4594828-4892-4D84-BA77-064FD32054BE}"/>
                </a:ext>
              </a:extLst>
            </p:cNvPr>
            <p:cNvSpPr/>
            <p:nvPr/>
          </p:nvSpPr>
          <p:spPr>
            <a:xfrm>
              <a:off x="3299521" y="919750"/>
              <a:ext cx="689804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 năm mỗi người đều thêm 1 tuổi. 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7E014239-F993-4D59-AF80-9F6BCB0A5132}"/>
              </a:ext>
            </a:extLst>
          </p:cNvPr>
          <p:cNvCxnSpPr/>
          <p:nvPr/>
        </p:nvCxnSpPr>
        <p:spPr>
          <a:xfrm>
            <a:off x="7442431" y="1719826"/>
            <a:ext cx="0" cy="108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82E56B2-E3B9-4432-8714-B0389CE305B6}"/>
              </a:ext>
            </a:extLst>
          </p:cNvPr>
          <p:cNvSpPr txBox="1"/>
          <p:nvPr/>
        </p:nvSpPr>
        <p:spPr>
          <a:xfrm>
            <a:off x="4394425" y="2747771"/>
            <a:ext cx="609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đơn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FC966FB-1CE3-4FF9-BA19-852BF184AA94}"/>
              </a:ext>
            </a:extLst>
          </p:cNvPr>
          <p:cNvGrpSpPr/>
          <p:nvPr/>
        </p:nvGrpSpPr>
        <p:grpSpPr>
          <a:xfrm>
            <a:off x="3929133" y="3876985"/>
            <a:ext cx="7246382" cy="2051962"/>
            <a:chOff x="3093376" y="708119"/>
            <a:chExt cx="8384344" cy="205196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8BD64C0-0CA3-4A6F-9E8D-A402F7A5BE2E}"/>
                </a:ext>
              </a:extLst>
            </p:cNvPr>
            <p:cNvSpPr/>
            <p:nvPr/>
          </p:nvSpPr>
          <p:spPr>
            <a:xfrm>
              <a:off x="3093376" y="708119"/>
              <a:ext cx="8384344" cy="205196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1AC59D9-10A9-41C6-A0FD-200EA22B1E6A}"/>
                </a:ext>
              </a:extLst>
            </p:cNvPr>
            <p:cNvSpPr/>
            <p:nvPr/>
          </p:nvSpPr>
          <p:spPr>
            <a:xfrm>
              <a:off x="3758885" y="949270"/>
              <a:ext cx="6903700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 năm gồm bao nhiêu tháng?</a:t>
              </a:r>
            </a:p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 là những tháng nào?</a:t>
              </a:r>
            </a:p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 tháng có bao nhiêu ngày?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7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845D3F-9738-44D1-9B26-004A3AC18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926725" y="990448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A6E4F7-2FAE-4960-AD19-EE88D2357BB2}"/>
              </a:ext>
            </a:extLst>
          </p:cNvPr>
          <p:cNvSpPr txBox="1"/>
          <p:nvPr/>
        </p:nvSpPr>
        <p:spPr>
          <a:xfrm>
            <a:off x="7916958" y="1419217"/>
            <a:ext cx="3348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EC967C-171E-4501-AE7F-6EAD5F5D47E9}"/>
              </a:ext>
            </a:extLst>
          </p:cNvPr>
          <p:cNvSpPr txBox="1"/>
          <p:nvPr/>
        </p:nvSpPr>
        <p:spPr>
          <a:xfrm>
            <a:off x="7758953" y="3714639"/>
            <a:ext cx="3348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12F396-8C79-4C53-9862-12E861B53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903" y="6789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A324E7-E85F-49CB-92F6-876278EA8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793643" y="1042768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DCED34-B1A2-45A2-9CCA-B1B3B2524E3B}"/>
              </a:ext>
            </a:extLst>
          </p:cNvPr>
          <p:cNvSpPr txBox="1"/>
          <p:nvPr/>
        </p:nvSpPr>
        <p:spPr>
          <a:xfrm>
            <a:off x="7916958" y="1419217"/>
            <a:ext cx="33483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B49DC6-9B17-4847-9777-1749D502B668}"/>
              </a:ext>
            </a:extLst>
          </p:cNvPr>
          <p:cNvSpPr txBox="1"/>
          <p:nvPr/>
        </p:nvSpPr>
        <p:spPr>
          <a:xfrm>
            <a:off x="7758953" y="3714639"/>
            <a:ext cx="3348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7AA586-685B-4C9E-BA90-C3D9080F9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903" y="6789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29197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184</TotalTime>
  <Words>396</Words>
  <Application>Microsoft Office PowerPoint</Application>
  <PresentationFormat>Custom</PresentationFormat>
  <Paragraphs>81</Paragraphs>
  <Slides>22</Slides>
  <Notes>5</Notes>
  <HiddenSlides>0</HiddenSlides>
  <MMClips>27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Office 主题​​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ADMIN</cp:lastModifiedBy>
  <cp:revision>2</cp:revision>
  <dcterms:created xsi:type="dcterms:W3CDTF">2022-11-11T01:46:37Z</dcterms:created>
  <dcterms:modified xsi:type="dcterms:W3CDTF">2025-02-11T07:33:49Z</dcterms:modified>
</cp:coreProperties>
</file>