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104" r:id="rId9"/>
    <p:sldMasterId id="2147484171" r:id="rId10"/>
  </p:sldMasterIdLst>
  <p:notesMasterIdLst>
    <p:notesMasterId r:id="rId40"/>
  </p:notesMasterIdLst>
  <p:handoutMasterIdLst>
    <p:handoutMasterId r:id="rId41"/>
  </p:handoutMasterIdLst>
  <p:sldIdLst>
    <p:sldId id="2007577281" r:id="rId11"/>
    <p:sldId id="3363" r:id="rId12"/>
    <p:sldId id="2007577234" r:id="rId13"/>
    <p:sldId id="2007577267" r:id="rId14"/>
    <p:sldId id="2007577268" r:id="rId15"/>
    <p:sldId id="257" r:id="rId16"/>
    <p:sldId id="2007577266" r:id="rId17"/>
    <p:sldId id="2007577231" r:id="rId18"/>
    <p:sldId id="2007577270" r:id="rId19"/>
    <p:sldId id="2007577271" r:id="rId20"/>
    <p:sldId id="2007577272" r:id="rId21"/>
    <p:sldId id="2007577232" r:id="rId22"/>
    <p:sldId id="2007577251" r:id="rId23"/>
    <p:sldId id="2007577273" r:id="rId24"/>
    <p:sldId id="2007577274" r:id="rId25"/>
    <p:sldId id="2007577275" r:id="rId26"/>
    <p:sldId id="2007577276" r:id="rId27"/>
    <p:sldId id="2007577253" r:id="rId28"/>
    <p:sldId id="2007577254" r:id="rId29"/>
    <p:sldId id="2007577277" r:id="rId30"/>
    <p:sldId id="2007577278" r:id="rId31"/>
    <p:sldId id="2007577279" r:id="rId32"/>
    <p:sldId id="2007577280" r:id="rId33"/>
    <p:sldId id="2007577258" r:id="rId34"/>
    <p:sldId id="2007577233" r:id="rId35"/>
    <p:sldId id="2007577260" r:id="rId36"/>
    <p:sldId id="2007577249" r:id="rId37"/>
    <p:sldId id="2007577250" r:id="rId38"/>
    <p:sldId id="2007577264" r:id="rId39"/>
  </p:sldIdLst>
  <p:sldSz cx="9144000" cy="5143500" type="screen16x9"/>
  <p:notesSz cx="6858000" cy="9144000"/>
  <p:custDataLst>
    <p:tags r:id="rId42"/>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2229"/>
    <a:srgbClr val="ED0281"/>
    <a:srgbClr val="EA1ECD"/>
    <a:srgbClr val="FFFF99"/>
    <a:srgbClr val="00AEEF"/>
    <a:srgbClr val="EC008C"/>
    <a:srgbClr val="FFEFCF"/>
    <a:srgbClr val="F9BDB5"/>
    <a:srgbClr val="F7A3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3737" autoAdjust="0"/>
  </p:normalViewPr>
  <p:slideViewPr>
    <p:cSldViewPr snapToGrid="0" showGuides="1">
      <p:cViewPr varScale="1">
        <p:scale>
          <a:sx n="109" d="100"/>
          <a:sy n="109" d="100"/>
        </p:scale>
        <p:origin x="-653" y="-72"/>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2/23/2025</a:t>
            </a:fld>
            <a:endParaRPr lang="en-US"/>
          </a:p>
        </p:txBody>
      </p:sp>
      <p:sp>
        <p:nvSpPr>
          <p:cNvPr id="4" name="Footer Placeholder 3">
            <a:extLst>
              <a:ext uri="{FF2B5EF4-FFF2-40B4-BE49-F238E27FC236}">
                <a16:creationId xmlns:a16="http://schemas.microsoft.com/office/drawing/2014/main" xmlns=""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15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175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68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4222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347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0022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930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5647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77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767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620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787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41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648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35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5862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2338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0710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321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57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739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59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062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19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826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892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 bài đọc - 1 Full">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 bài đọc - 2 Full">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 bài đọc - 1">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 bài đọc -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Đọc">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xmlns=""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xmlns=""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xmlns=""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ùng tìm hiểu">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xmlns=""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xmlns=""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xmlns=""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xmlns=""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xmlns=""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xmlns=""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xmlns=""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2025/2/23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6A7336-2146-4F40-877F-4AABE23067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EDF3EE-07F0-4C29-998B-9A9363DB2E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BED0710-F4F2-4D3B-B2C4-D680A88421E8}"/>
              </a:ext>
            </a:extLst>
          </p:cNvPr>
          <p:cNvSpPr>
            <a:spLocks noGrp="1"/>
          </p:cNvSpPr>
          <p:nvPr>
            <p:ph type="dt" sz="half" idx="10"/>
          </p:nvPr>
        </p:nvSpPr>
        <p:spPr/>
        <p:txBody>
          <a:bodyPr/>
          <a:lstStyle/>
          <a:p>
            <a:fld id="{D38B1C02-E217-448F-A582-25834CD563AC}"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xmlns="" id="{5FA1F0D6-7C0F-4803-8DE0-A8E4C9B23E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D65936B-8EDC-4F6D-AFF4-3BCAA78905E1}"/>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150026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720F557-9D8E-467B-ABBC-A552646FF56E}"/>
              </a:ext>
            </a:extLst>
          </p:cNvPr>
          <p:cNvSpPr>
            <a:spLocks noGrp="1"/>
          </p:cNvSpPr>
          <p:nvPr>
            <p:ph type="dt" sz="half" idx="10"/>
          </p:nvPr>
        </p:nvSpPr>
        <p:spPr/>
        <p:txBody>
          <a:bodyPr/>
          <a:lstStyle/>
          <a:p>
            <a:fld id="{D38B1C02-E217-448F-A582-25834CD563AC}" type="datetimeFigureOut">
              <a:rPr lang="zh-CN" altLang="en-US" smtClean="0"/>
              <a:t>2025/2/23</a:t>
            </a:fld>
            <a:endParaRPr lang="zh-CN" altLang="en-US"/>
          </a:p>
        </p:txBody>
      </p:sp>
      <p:sp>
        <p:nvSpPr>
          <p:cNvPr id="3" name="页脚占位符 2">
            <a:extLst>
              <a:ext uri="{FF2B5EF4-FFF2-40B4-BE49-F238E27FC236}">
                <a16:creationId xmlns:a16="http://schemas.microsoft.com/office/drawing/2014/main" xmlns="" id="{4AAC342C-1E77-4E2A-95A3-08794E02D17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E71C3EF-3600-4722-8095-1107CB91C381}"/>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142138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B44FEE-ABEE-4983-8216-AF3880421770}"/>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308D79E7-743A-48B0-B2B8-4F0ABCF6E7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17CE80-9B0A-4DD2-BFBE-6A5786F8DAF2}"/>
              </a:ext>
            </a:extLst>
          </p:cNvPr>
          <p:cNvSpPr>
            <a:spLocks noGrp="1"/>
          </p:cNvSpPr>
          <p:nvPr>
            <p:ph type="dt" sz="half" idx="10"/>
          </p:nvPr>
        </p:nvSpPr>
        <p:spPr/>
        <p:txBody>
          <a:bodyPr/>
          <a:lstStyle/>
          <a:p>
            <a:fld id="{D38B1C02-E217-448F-A582-25834CD563AC}"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xmlns="" id="{E37C88B6-F0B9-4CB0-A7B2-7E0087AD5D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5ABDE3-68E5-4049-A9C0-F2D225DC2365}"/>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309649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10.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4.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jpeg"/><Relationship Id="rId5" Type="http://schemas.openxmlformats.org/officeDocument/2006/relationships/slideLayout" Target="../slideLayouts/slideLayout27.xml"/><Relationship Id="rId10" Type="http://schemas.openxmlformats.org/officeDocument/2006/relationships/theme" Target="../theme/theme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36.xml"/><Relationship Id="rId5" Type="http://schemas.openxmlformats.org/officeDocument/2006/relationships/image" Target="../media/image4.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3CCDC178-1F16-49E5-A27E-FC9AFC297BE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xmlns="" id="{721B64C7-AF7F-4772-9D5E-498E65371777}"/>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 id="2147484239" r:id="rId6"/>
    <p:sldLayoutId id="2147484240" r:id="rId7"/>
    <p:sldLayoutId id="2147484241"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FF4C460F-4F54-47E6-B437-3B36E38367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2/23/2025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72F68A6F-B6EB-44E6-9613-EB7DE70643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xmlns="" id="{6E29C3D1-3C5C-44E8-9DD3-DBE2511926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065E4D4B-F8BC-4C04-BE77-3A315D18379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xmlns="" id="{975AAF35-211C-4F98-8F95-8F55086F3F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xmlns="" id="{C1E652EB-1A66-4B4C-BA72-4205DA98CA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2025/2/23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xmlns=""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xmlns=""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xmlns=""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033E742C-D13B-494E-878F-04C2F4BD26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CE7FF91D-DE0F-42F5-A111-1BA840838E92}"/>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6BAC77AC-43A9-4407-AFA5-7166420DD11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44B0FB57-E881-42EE-A5CA-336C19EAEB8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xmlns="" id="{0EFADC27-291B-41B6-95AE-7AD5F7F09EA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2025/2/23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xmlns=""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xmlns=""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xmlns=""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1.png"/><Relationship Id="rId21" Type="http://schemas.openxmlformats.org/officeDocument/2006/relationships/image" Target="../media/image62.png"/><Relationship Id="rId7" Type="http://schemas.openxmlformats.org/officeDocument/2006/relationships/image" Target="../media/image49.gif"/><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9.gif"/><Relationship Id="rId5" Type="http://schemas.openxmlformats.org/officeDocument/2006/relationships/image" Target="../media/image22.png"/><Relationship Id="rId15" Type="http://schemas.openxmlformats.org/officeDocument/2006/relationships/image" Target="../media/image56.png"/><Relationship Id="rId10" Type="http://schemas.openxmlformats.org/officeDocument/2006/relationships/image" Target="../media/image38.gif"/><Relationship Id="rId19" Type="http://schemas.openxmlformats.org/officeDocument/2006/relationships/image" Target="../media/image60.png"/><Relationship Id="rId4" Type="http://schemas.openxmlformats.org/officeDocument/2006/relationships/image" Target="../media/image29.svg"/><Relationship Id="rId9" Type="http://schemas.openxmlformats.org/officeDocument/2006/relationships/image" Target="../media/image37.gif"/><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60.png"/><Relationship Id="rId3" Type="http://schemas.openxmlformats.org/officeDocument/2006/relationships/image" Target="../media/image21.png"/><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9.gif"/><Relationship Id="rId5" Type="http://schemas.openxmlformats.org/officeDocument/2006/relationships/image" Target="../media/image22.png"/><Relationship Id="rId15" Type="http://schemas.openxmlformats.org/officeDocument/2006/relationships/image" Target="../media/image62.png"/><Relationship Id="rId10" Type="http://schemas.openxmlformats.org/officeDocument/2006/relationships/image" Target="../media/image38.gif"/><Relationship Id="rId4" Type="http://schemas.openxmlformats.org/officeDocument/2006/relationships/image" Target="../media/image29.svg"/><Relationship Id="rId9" Type="http://schemas.openxmlformats.org/officeDocument/2006/relationships/image" Target="../media/image37.gif"/><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image" Target="../media/image22.png"/><Relationship Id="rId10" Type="http://schemas.openxmlformats.org/officeDocument/2006/relationships/image" Target="../media/image26.gif"/><Relationship Id="rId4" Type="http://schemas.openxmlformats.org/officeDocument/2006/relationships/image" Target="../media/image20.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0.xml"/><Relationship Id="rId16"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5" Type="http://schemas.openxmlformats.org/officeDocument/2006/relationships/image" Target="../media/image67.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1.xml"/><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5" Type="http://schemas.openxmlformats.org/officeDocument/2006/relationships/image" Target="../media/image69.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5" Type="http://schemas.openxmlformats.org/officeDocument/2006/relationships/image" Target="../media/image69.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5" Type="http://schemas.openxmlformats.org/officeDocument/2006/relationships/image" Target="../media/image69.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5" Type="http://schemas.openxmlformats.org/officeDocument/2006/relationships/image" Target="../media/image69.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72.png"/><Relationship Id="rId3" Type="http://schemas.openxmlformats.org/officeDocument/2006/relationships/image" Target="../media/image21.png"/><Relationship Id="rId7" Type="http://schemas.openxmlformats.org/officeDocument/2006/relationships/image" Target="../media/image63.gif"/><Relationship Id="rId12" Type="http://schemas.openxmlformats.org/officeDocument/2006/relationships/image" Target="../media/image71.png"/><Relationship Id="rId2" Type="http://schemas.openxmlformats.org/officeDocument/2006/relationships/notesSlide" Target="../notesSlides/notesSlide15.xml"/><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65.gif"/><Relationship Id="rId5" Type="http://schemas.openxmlformats.org/officeDocument/2006/relationships/image" Target="../media/image22.png"/><Relationship Id="rId15" Type="http://schemas.openxmlformats.org/officeDocument/2006/relationships/image" Target="../media/image74.png"/><Relationship Id="rId10" Type="http://schemas.openxmlformats.org/officeDocument/2006/relationships/image" Target="../media/image64.gif"/><Relationship Id="rId4" Type="http://schemas.openxmlformats.org/officeDocument/2006/relationships/image" Target="../media/image29.svg"/><Relationship Id="rId9" Type="http://schemas.openxmlformats.org/officeDocument/2006/relationships/image" Target="../media/image37.gif"/><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image" Target="../media/image22.png"/><Relationship Id="rId10" Type="http://schemas.openxmlformats.org/officeDocument/2006/relationships/image" Target="../media/image26.gif"/><Relationship Id="rId4" Type="http://schemas.openxmlformats.org/officeDocument/2006/relationships/image" Target="../media/image20.sv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s>
</file>

<file path=ppt/slides/_rels/slide21.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26.gif"/><Relationship Id="rId12"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gif"/><Relationship Id="rId5" Type="http://schemas.openxmlformats.org/officeDocument/2006/relationships/image" Target="../media/image29.sv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s>
</file>

<file path=ppt/slides/_rels/slide2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1.png"/><Relationship Id="rId7" Type="http://schemas.openxmlformats.org/officeDocument/2006/relationships/image" Target="../media/image63.gif"/><Relationship Id="rId12"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65.gif"/><Relationship Id="rId5" Type="http://schemas.openxmlformats.org/officeDocument/2006/relationships/image" Target="../media/image22.png"/><Relationship Id="rId10" Type="http://schemas.openxmlformats.org/officeDocument/2006/relationships/image" Target="../media/image64.gif"/><Relationship Id="rId4" Type="http://schemas.openxmlformats.org/officeDocument/2006/relationships/image" Target="../media/image29.svg"/><Relationship Id="rId9" Type="http://schemas.openxmlformats.org/officeDocument/2006/relationships/image" Target="../media/image37.gif"/></Relationships>
</file>

<file path=ppt/slides/_rels/slide2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1.png"/><Relationship Id="rId7" Type="http://schemas.openxmlformats.org/officeDocument/2006/relationships/image" Target="../media/image63.gif"/><Relationship Id="rId12"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65.gif"/><Relationship Id="rId5" Type="http://schemas.openxmlformats.org/officeDocument/2006/relationships/image" Target="../media/image22.png"/><Relationship Id="rId10" Type="http://schemas.openxmlformats.org/officeDocument/2006/relationships/image" Target="../media/image64.gif"/><Relationship Id="rId4" Type="http://schemas.openxmlformats.org/officeDocument/2006/relationships/image" Target="../media/image29.svg"/><Relationship Id="rId9" Type="http://schemas.openxmlformats.org/officeDocument/2006/relationships/image" Target="../media/image37.gif"/></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76.png"/><Relationship Id="rId3"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64.gif"/><Relationship Id="rId2" Type="http://schemas.openxmlformats.org/officeDocument/2006/relationships/notesSlide" Target="../notesSlides/notesSlide21.xml"/><Relationship Id="rId16" Type="http://schemas.openxmlformats.org/officeDocument/2006/relationships/image" Target="../media/image39.gif"/><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37.gif"/><Relationship Id="rId10" Type="http://schemas.openxmlformats.org/officeDocument/2006/relationships/image" Target="../media/image32.png"/><Relationship Id="rId4" Type="http://schemas.openxmlformats.org/officeDocument/2006/relationships/image" Target="../media/image29.svg"/><Relationship Id="rId9" Type="http://schemas.openxmlformats.org/officeDocument/2006/relationships/image" Target="../media/image31.png"/><Relationship Id="rId14" Type="http://schemas.openxmlformats.org/officeDocument/2006/relationships/image" Target="../media/image36.gif"/></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image" Target="../media/image22.png"/><Relationship Id="rId10" Type="http://schemas.openxmlformats.org/officeDocument/2006/relationships/image" Target="../media/image26.gif"/><Relationship Id="rId4" Type="http://schemas.openxmlformats.org/officeDocument/2006/relationships/image" Target="../media/image20.sv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80.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79.gif"/><Relationship Id="rId17" Type="http://schemas.openxmlformats.org/officeDocument/2006/relationships/audio" Target="../media/audio4.wav"/><Relationship Id="rId2" Type="http://schemas.openxmlformats.org/officeDocument/2006/relationships/notesSlide" Target="../notesSlides/notesSlide2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78.gif"/><Relationship Id="rId5" Type="http://schemas.openxmlformats.org/officeDocument/2006/relationships/image" Target="../media/image21.png"/><Relationship Id="rId15" Type="http://schemas.openxmlformats.org/officeDocument/2006/relationships/image" Target="../media/image81.gif"/><Relationship Id="rId10" Type="http://schemas.openxmlformats.org/officeDocument/2006/relationships/image" Target="../media/image77.gif"/><Relationship Id="rId4" Type="http://schemas.openxmlformats.org/officeDocument/2006/relationships/audio" Target="../media/audio4.wav"/><Relationship Id="rId9" Type="http://schemas.openxmlformats.org/officeDocument/2006/relationships/image" Target="../media/image37.gif"/><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64.gif"/><Relationship Id="rId3" Type="http://schemas.openxmlformats.org/officeDocument/2006/relationships/audio" Target="../media/audio1.wav"/><Relationship Id="rId7" Type="http://schemas.openxmlformats.org/officeDocument/2006/relationships/image" Target="../media/image82.png"/><Relationship Id="rId12" Type="http://schemas.openxmlformats.org/officeDocument/2006/relationships/image" Target="../media/image37.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6.gif"/><Relationship Id="rId5" Type="http://schemas.openxmlformats.org/officeDocument/2006/relationships/image" Target="../media/image29.svg"/><Relationship Id="rId15" Type="http://schemas.openxmlformats.org/officeDocument/2006/relationships/image" Target="../media/image85.png"/><Relationship Id="rId10" Type="http://schemas.openxmlformats.org/officeDocument/2006/relationships/image" Target="../media/image83.gif"/><Relationship Id="rId4" Type="http://schemas.openxmlformats.org/officeDocument/2006/relationships/image" Target="../media/image21.png"/><Relationship Id="rId9" Type="http://schemas.openxmlformats.org/officeDocument/2006/relationships/image" Target="../media/image49.gif"/><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86.png"/><Relationship Id="rId12" Type="http://schemas.openxmlformats.org/officeDocument/2006/relationships/image" Target="../media/image36.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7.png"/><Relationship Id="rId5" Type="http://schemas.openxmlformats.org/officeDocument/2006/relationships/image" Target="../media/image29.svg"/><Relationship Id="rId15" Type="http://schemas.openxmlformats.org/officeDocument/2006/relationships/image" Target="../media/image88.png"/><Relationship Id="rId10" Type="http://schemas.openxmlformats.org/officeDocument/2006/relationships/image" Target="../media/image83.gif"/><Relationship Id="rId4" Type="http://schemas.openxmlformats.org/officeDocument/2006/relationships/image" Target="../media/image21.png"/><Relationship Id="rId9" Type="http://schemas.openxmlformats.org/officeDocument/2006/relationships/image" Target="../media/image49.gif"/><Relationship Id="rId14" Type="http://schemas.openxmlformats.org/officeDocument/2006/relationships/image" Target="../media/image64.gif"/></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45.png"/><Relationship Id="rId12"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20.sv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38.gif"/><Relationship Id="rId3" Type="http://schemas.openxmlformats.org/officeDocument/2006/relationships/audio" Target="../media/audio1.wav"/><Relationship Id="rId21"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7.gif"/><Relationship Id="rId2" Type="http://schemas.openxmlformats.org/officeDocument/2006/relationships/notesSlide" Target="../notesSlides/notesSlide2.xml"/><Relationship Id="rId16" Type="http://schemas.openxmlformats.org/officeDocument/2006/relationships/image" Target="../media/image36.gif"/><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image" Target="../media/image29.svg"/><Relationship Id="rId15" Type="http://schemas.openxmlformats.org/officeDocument/2006/relationships/image" Target="../media/image35.png"/><Relationship Id="rId10" Type="http://schemas.openxmlformats.org/officeDocument/2006/relationships/image" Target="../media/image31.png"/><Relationship Id="rId19" Type="http://schemas.openxmlformats.org/officeDocument/2006/relationships/image" Target="../media/image39.gif"/><Relationship Id="rId4" Type="http://schemas.openxmlformats.org/officeDocument/2006/relationships/image" Target="../media/image21.png"/><Relationship Id="rId9" Type="http://schemas.openxmlformats.org/officeDocument/2006/relationships/image" Target="../media/image31.sv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45.png"/><Relationship Id="rId12"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20.sv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gif"/><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7.gif"/><Relationship Id="rId5" Type="http://schemas.openxmlformats.org/officeDocument/2006/relationships/image" Target="../media/image22.png"/><Relationship Id="rId10" Type="http://schemas.openxmlformats.org/officeDocument/2006/relationships/image" Target="../media/image36.gif"/><Relationship Id="rId4" Type="http://schemas.openxmlformats.org/officeDocument/2006/relationships/image" Target="../media/image29.svg"/><Relationship Id="rId9" Type="http://schemas.openxmlformats.org/officeDocument/2006/relationships/image" Target="../media/image35.sv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image" Target="../media/image22.png"/><Relationship Id="rId10" Type="http://schemas.openxmlformats.org/officeDocument/2006/relationships/image" Target="../media/image26.gif"/><Relationship Id="rId4" Type="http://schemas.openxmlformats.org/officeDocument/2006/relationships/image" Target="../media/image20.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26.gif"/><Relationship Id="rId12" Type="http://schemas.openxmlformats.org/officeDocument/2006/relationships/image" Target="../media/image3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8.gif"/><Relationship Id="rId5" Type="http://schemas.openxmlformats.org/officeDocument/2006/relationships/image" Target="../media/image29.svg"/><Relationship Id="rId15" Type="http://schemas.openxmlformats.org/officeDocument/2006/relationships/image" Target="../media/image52.png"/><Relationship Id="rId10" Type="http://schemas.openxmlformats.org/officeDocument/2006/relationships/image" Target="../media/image37.gif"/><Relationship Id="rId4" Type="http://schemas.openxmlformats.org/officeDocument/2006/relationships/image" Target="../media/image21.png"/><Relationship Id="rId9" Type="http://schemas.openxmlformats.org/officeDocument/2006/relationships/image" Target="../media/image36.gif"/><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7" y="-1038578"/>
            <a:ext cx="9493956" cy="6299200"/>
          </a:xfrm>
          <a:prstGeom prst="rect">
            <a:avLst/>
          </a:prstGeom>
        </p:spPr>
      </p:pic>
      <p:sp>
        <p:nvSpPr>
          <p:cNvPr id="3" name="TextBox 2"/>
          <p:cNvSpPr txBox="1"/>
          <p:nvPr/>
        </p:nvSpPr>
        <p:spPr>
          <a:xfrm>
            <a:off x="0" y="-225778"/>
            <a:ext cx="9448801" cy="707886"/>
          </a:xfrm>
          <a:prstGeom prst="rect">
            <a:avLst/>
          </a:prstGeom>
          <a:noFill/>
        </p:spPr>
        <p:txBody>
          <a:bodyPr wrap="square" rtlCol="0">
            <a:spAutoFit/>
          </a:bodyPr>
          <a:lstStyle/>
          <a:p>
            <a:r>
              <a:rPr lang="en-US" sz="4000" b="1" dirty="0" err="1" smtClean="0">
                <a:solidFill>
                  <a:schemeClr val="bg1"/>
                </a:solidFill>
                <a:latin typeface="HP001 4 hàng" panose="020B0603050302020204" pitchFamily="34" charset="0"/>
              </a:rPr>
              <a:t>Thứ</a:t>
            </a:r>
            <a:r>
              <a:rPr lang="en-US" sz="4000" b="1" dirty="0" smtClean="0">
                <a:solidFill>
                  <a:schemeClr val="bg1"/>
                </a:solidFill>
                <a:latin typeface="HP001 4 hàng" panose="020B0603050302020204" pitchFamily="34" charset="0"/>
              </a:rPr>
              <a:t> </a:t>
            </a:r>
            <a:r>
              <a:rPr lang="vi-VN" sz="4000" b="1" dirty="0">
                <a:solidFill>
                  <a:schemeClr val="bg1"/>
                </a:solidFill>
                <a:latin typeface="HP001 4 hàng" panose="020B0603050302020204" pitchFamily="34" charset="0"/>
              </a:rPr>
              <a:t>năm</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ngày</a:t>
            </a:r>
            <a:r>
              <a:rPr lang="en-US" sz="4000" b="1" dirty="0" smtClean="0">
                <a:solidFill>
                  <a:schemeClr val="bg1"/>
                </a:solidFill>
                <a:latin typeface="HP001 4 hàng" panose="020B0603050302020204" pitchFamily="34" charset="0"/>
              </a:rPr>
              <a:t> </a:t>
            </a:r>
            <a:r>
              <a:rPr lang="vi-VN" sz="4000" b="1" dirty="0">
                <a:solidFill>
                  <a:schemeClr val="bg1"/>
                </a:solidFill>
                <a:latin typeface="HP001 4 hàng" panose="020B0603050302020204" pitchFamily="34" charset="0"/>
              </a:rPr>
              <a:t>27</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tháng</a:t>
            </a:r>
            <a:r>
              <a:rPr lang="en-US" sz="4000" b="1" dirty="0" smtClean="0">
                <a:solidFill>
                  <a:schemeClr val="bg1"/>
                </a:solidFill>
                <a:latin typeface="HP001 4 hàng" panose="020B0603050302020204" pitchFamily="34" charset="0"/>
              </a:rPr>
              <a:t> </a:t>
            </a:r>
            <a:r>
              <a:rPr lang="vi-VN" sz="4000" b="1" dirty="0" smtClean="0">
                <a:solidFill>
                  <a:schemeClr val="bg1"/>
                </a:solidFill>
                <a:latin typeface="HP001 4 hàng" panose="020B0603050302020204" pitchFamily="34" charset="0"/>
              </a:rPr>
              <a:t>2 </a:t>
            </a:r>
            <a:r>
              <a:rPr lang="en-US" sz="4000" b="1" dirty="0" err="1" smtClean="0">
                <a:solidFill>
                  <a:schemeClr val="bg1"/>
                </a:solidFill>
                <a:latin typeface="HP001 4 hàng" panose="020B0603050302020204" pitchFamily="34" charset="0"/>
              </a:rPr>
              <a:t>năm</a:t>
            </a:r>
            <a:r>
              <a:rPr lang="en-US" sz="4000" b="1" dirty="0" smtClean="0">
                <a:solidFill>
                  <a:schemeClr val="bg1"/>
                </a:solidFill>
                <a:latin typeface="HP001 4 hàng" panose="020B0603050302020204" pitchFamily="34" charset="0"/>
              </a:rPr>
              <a:t> 202</a:t>
            </a:r>
            <a:r>
              <a:rPr lang="vi-VN" sz="4000" b="1" dirty="0" smtClean="0">
                <a:solidFill>
                  <a:schemeClr val="bg1"/>
                </a:solidFill>
                <a:latin typeface="HP001 4 hàng" panose="020B0603050302020204" pitchFamily="34" charset="0"/>
              </a:rPr>
              <a:t>5</a:t>
            </a:r>
            <a:endParaRPr lang="en-US" sz="4000" b="1" dirty="0">
              <a:solidFill>
                <a:schemeClr val="bg1"/>
              </a:solidFill>
              <a:latin typeface="HP001 4 hàng" panose="020B0603050302020204" pitchFamily="34" charset="0"/>
            </a:endParaRPr>
          </a:p>
        </p:txBody>
      </p:sp>
      <p:sp>
        <p:nvSpPr>
          <p:cNvPr id="4" name="TextBox 3"/>
          <p:cNvSpPr txBox="1"/>
          <p:nvPr/>
        </p:nvSpPr>
        <p:spPr>
          <a:xfrm>
            <a:off x="152400" y="491066"/>
            <a:ext cx="9448801" cy="707886"/>
          </a:xfrm>
          <a:prstGeom prst="rect">
            <a:avLst/>
          </a:prstGeom>
          <a:noFill/>
        </p:spPr>
        <p:txBody>
          <a:bodyPr wrap="square" rtlCol="0">
            <a:spAutoFit/>
          </a:bodyPr>
          <a:lstStyle/>
          <a:p>
            <a:pPr algn="ctr"/>
            <a:r>
              <a:rPr lang="en-US" sz="4000" b="1" dirty="0" err="1" smtClean="0">
                <a:solidFill>
                  <a:schemeClr val="bg1"/>
                </a:solidFill>
                <a:latin typeface="HP001 4 hàng" panose="020B0603050302020204" pitchFamily="34" charset="0"/>
              </a:rPr>
              <a:t>Tiếng</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việt</a:t>
            </a:r>
            <a:r>
              <a:rPr lang="en-US" sz="4000" b="1" dirty="0" smtClean="0">
                <a:solidFill>
                  <a:schemeClr val="bg1"/>
                </a:solidFill>
                <a:latin typeface="HP001 4 hàng" panose="020B0603050302020204" pitchFamily="34" charset="0"/>
              </a:rPr>
              <a:t> </a:t>
            </a:r>
            <a:endParaRPr lang="en-US" sz="4000" b="1" dirty="0">
              <a:solidFill>
                <a:schemeClr val="bg1"/>
              </a:solidFill>
              <a:latin typeface="HP001 4 hàng" panose="020B0603050302020204" pitchFamily="34" charset="0"/>
            </a:endParaRPr>
          </a:p>
        </p:txBody>
      </p:sp>
      <p:sp>
        <p:nvSpPr>
          <p:cNvPr id="5" name="TextBox 4"/>
          <p:cNvSpPr txBox="1"/>
          <p:nvPr/>
        </p:nvSpPr>
        <p:spPr>
          <a:xfrm>
            <a:off x="304800" y="1264358"/>
            <a:ext cx="9448801" cy="707886"/>
          </a:xfrm>
          <a:prstGeom prst="rect">
            <a:avLst/>
          </a:prstGeom>
          <a:noFill/>
        </p:spPr>
        <p:txBody>
          <a:bodyPr wrap="square" rtlCol="0">
            <a:spAutoFit/>
          </a:bodyPr>
          <a:lstStyle/>
          <a:p>
            <a:pPr algn="ctr"/>
            <a:r>
              <a:rPr lang="en-US" sz="4000" b="1" dirty="0" err="1" smtClean="0">
                <a:solidFill>
                  <a:schemeClr val="bg1"/>
                </a:solidFill>
                <a:latin typeface="HP001 4 hàng" panose="020B0603050302020204" pitchFamily="34" charset="0"/>
              </a:rPr>
              <a:t>Cô</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gái</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nhỏ</a:t>
            </a:r>
            <a:r>
              <a:rPr lang="en-US" sz="4000" b="1" dirty="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hoá</a:t>
            </a:r>
            <a:r>
              <a:rPr lang="en-US" sz="4000" b="1" dirty="0" smtClean="0">
                <a:solidFill>
                  <a:schemeClr val="bg1"/>
                </a:solidFill>
                <a:latin typeface="HP001 4 hàng" panose="020B0603050302020204" pitchFamily="34" charset="0"/>
              </a:rPr>
              <a:t> “</a:t>
            </a:r>
            <a:r>
              <a:rPr lang="en-US" sz="4000" b="1" dirty="0" err="1" smtClean="0">
                <a:solidFill>
                  <a:schemeClr val="bg1"/>
                </a:solidFill>
                <a:latin typeface="HP001 4 hàng" panose="020B0603050302020204" pitchFamily="34" charset="0"/>
              </a:rPr>
              <a:t>kình</a:t>
            </a:r>
            <a:r>
              <a:rPr lang="en-US" sz="4000" b="1" dirty="0" smtClean="0">
                <a:solidFill>
                  <a:schemeClr val="bg1"/>
                </a:solidFill>
                <a:latin typeface="HP001 4 hàng" panose="020B0603050302020204" pitchFamily="34" charset="0"/>
              </a:rPr>
              <a:t> </a:t>
            </a:r>
            <a:r>
              <a:rPr lang="en-US" sz="4000" b="1" smtClean="0">
                <a:solidFill>
                  <a:schemeClr val="bg1"/>
                </a:solidFill>
                <a:latin typeface="HP001 4 hàng" panose="020B0603050302020204" pitchFamily="34" charset="0"/>
              </a:rPr>
              <a:t>ngư“ </a:t>
            </a:r>
            <a:endParaRPr lang="en-US" sz="4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0736516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xmlns="" id="{1C7802F9-70BB-4D55-AA42-F6B71DF25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xmlns="" id="{DFEB233D-0E11-401C-9EEE-EEA0D0AF218E}"/>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20" y="425314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xmlns="" id="{313A8185-93FC-47C0-9FE5-1BDBE6166534}"/>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xmlns="" id="{FE3A5B2E-0FEF-4CB3-B558-8AA78AA8B5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6987" y="440819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xmlns="" id="{B7B37361-94DD-4FA1-9B8B-920FF8E819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578" y="4338719"/>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xmlns="" id="{6FFC28A5-FE26-4EC1-B7A5-5C7F530C60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xmlns="" id="{BE7B4E7F-2B19-4BFE-A27A-CC3D30573F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bkgr 3">
            <a:extLst>
              <a:ext uri="{FF2B5EF4-FFF2-40B4-BE49-F238E27FC236}">
                <a16:creationId xmlns:a16="http://schemas.microsoft.com/office/drawing/2014/main" xmlns="" id="{203627D0-CA76-408F-AFC8-8FE867BB4DB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 y="1174648"/>
            <a:ext cx="9143999" cy="2975378"/>
          </a:xfrm>
          <a:prstGeom prst="rect">
            <a:avLst/>
          </a:prstGeom>
        </p:spPr>
      </p:pic>
      <p:pic>
        <p:nvPicPr>
          <p:cNvPr id="27" name="Mây 3">
            <a:extLst>
              <a:ext uri="{FF2B5EF4-FFF2-40B4-BE49-F238E27FC236}">
                <a16:creationId xmlns:a16="http://schemas.microsoft.com/office/drawing/2014/main" xmlns="" id="{4CCEFCE1-1E94-4F6A-9B6A-619EA0A52D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68803" y="344919"/>
            <a:ext cx="873276" cy="401707"/>
          </a:xfrm>
          <a:prstGeom prst="rect">
            <a:avLst/>
          </a:prstGeom>
        </p:spPr>
      </p:pic>
      <p:pic>
        <p:nvPicPr>
          <p:cNvPr id="28" name="Mặt trời">
            <a:extLst>
              <a:ext uri="{FF2B5EF4-FFF2-40B4-BE49-F238E27FC236}">
                <a16:creationId xmlns:a16="http://schemas.microsoft.com/office/drawing/2014/main" xmlns="" id="{5B7AD83F-B410-472E-946A-9BA749AFDB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0196" y="23351"/>
            <a:ext cx="935245" cy="932127"/>
          </a:xfrm>
          <a:prstGeom prst="rect">
            <a:avLst/>
          </a:prstGeom>
        </p:spPr>
      </p:pic>
      <p:pic>
        <p:nvPicPr>
          <p:cNvPr id="30" name="bóng bay 1">
            <a:extLst>
              <a:ext uri="{FF2B5EF4-FFF2-40B4-BE49-F238E27FC236}">
                <a16:creationId xmlns:a16="http://schemas.microsoft.com/office/drawing/2014/main" xmlns="" id="{F79FBD84-8D40-43F4-8CEA-7F36F9420C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523" y="2008570"/>
            <a:ext cx="542129" cy="983060"/>
          </a:xfrm>
          <a:prstGeom prst="rect">
            <a:avLst/>
          </a:prstGeom>
        </p:spPr>
      </p:pic>
      <p:pic>
        <p:nvPicPr>
          <p:cNvPr id="33" name="bóng bay 2">
            <a:extLst>
              <a:ext uri="{FF2B5EF4-FFF2-40B4-BE49-F238E27FC236}">
                <a16:creationId xmlns:a16="http://schemas.microsoft.com/office/drawing/2014/main" xmlns="" id="{DBDFC942-D52D-46EB-814B-F18FA32BD9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6344" y="82112"/>
            <a:ext cx="396134" cy="835181"/>
          </a:xfrm>
          <a:prstGeom prst="rect">
            <a:avLst/>
          </a:prstGeom>
        </p:spPr>
      </p:pic>
      <p:pic>
        <p:nvPicPr>
          <p:cNvPr id="38" name="bóng bay 3">
            <a:extLst>
              <a:ext uri="{FF2B5EF4-FFF2-40B4-BE49-F238E27FC236}">
                <a16:creationId xmlns:a16="http://schemas.microsoft.com/office/drawing/2014/main" xmlns="" id="{97A6BD2A-5C02-4071-9491-C5FCCCD0D23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1762" y="215197"/>
            <a:ext cx="482125" cy="874253"/>
          </a:xfrm>
          <a:prstGeom prst="rect">
            <a:avLst/>
          </a:prstGeom>
        </p:spPr>
      </p:pic>
      <p:pic>
        <p:nvPicPr>
          <p:cNvPr id="39" name="bóng bay 4">
            <a:extLst>
              <a:ext uri="{FF2B5EF4-FFF2-40B4-BE49-F238E27FC236}">
                <a16:creationId xmlns:a16="http://schemas.microsoft.com/office/drawing/2014/main" xmlns="" id="{1B00B20D-2D0F-479B-B72C-B789E991CB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32619" y="2091611"/>
            <a:ext cx="607682" cy="1101929"/>
          </a:xfrm>
          <a:prstGeom prst="rect">
            <a:avLst/>
          </a:prstGeom>
        </p:spPr>
      </p:pic>
      <p:pic>
        <p:nvPicPr>
          <p:cNvPr id="40" name="Mây 1">
            <a:extLst>
              <a:ext uri="{FF2B5EF4-FFF2-40B4-BE49-F238E27FC236}">
                <a16:creationId xmlns:a16="http://schemas.microsoft.com/office/drawing/2014/main" xmlns="" id="{4DDC667C-24B1-43C4-9FFE-D893E33A43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773" y="283337"/>
            <a:ext cx="873276" cy="401707"/>
          </a:xfrm>
          <a:prstGeom prst="rect">
            <a:avLst/>
          </a:prstGeom>
        </p:spPr>
      </p:pic>
      <p:pic>
        <p:nvPicPr>
          <p:cNvPr id="41" name="Mây 2">
            <a:extLst>
              <a:ext uri="{FF2B5EF4-FFF2-40B4-BE49-F238E27FC236}">
                <a16:creationId xmlns:a16="http://schemas.microsoft.com/office/drawing/2014/main" xmlns="" id="{F5111A98-BC30-472D-8668-93C7B197977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14636" y="365425"/>
            <a:ext cx="872416" cy="395495"/>
          </a:xfrm>
          <a:prstGeom prst="rect">
            <a:avLst/>
          </a:prstGeom>
        </p:spPr>
      </p:pic>
      <p:pic>
        <p:nvPicPr>
          <p:cNvPr id="42" name="Mây 4">
            <a:extLst>
              <a:ext uri="{FF2B5EF4-FFF2-40B4-BE49-F238E27FC236}">
                <a16:creationId xmlns:a16="http://schemas.microsoft.com/office/drawing/2014/main" xmlns="" id="{578E43F7-C645-4540-A21C-6C11D710FDE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8274" y="527491"/>
            <a:ext cx="1029953" cy="516693"/>
          </a:xfrm>
          <a:prstGeom prst="rect">
            <a:avLst/>
          </a:prstGeom>
        </p:spPr>
      </p:pic>
      <p:sp>
        <p:nvSpPr>
          <p:cNvPr id="43" name="Luyện đọc từ khó">
            <a:extLst>
              <a:ext uri="{FF2B5EF4-FFF2-40B4-BE49-F238E27FC236}">
                <a16:creationId xmlns:a16="http://schemas.microsoft.com/office/drawing/2014/main" xmlns="" id="{D511A48D-35B0-4618-A668-93D5C7D5C118}"/>
              </a:ext>
            </a:extLst>
          </p:cNvPr>
          <p:cNvSpPr txBox="1"/>
          <p:nvPr/>
        </p:nvSpPr>
        <p:spPr>
          <a:xfrm>
            <a:off x="1889215" y="945332"/>
            <a:ext cx="5365571"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 ĐỌC TỪ KHÓ</a:t>
            </a:r>
          </a:p>
        </p:txBody>
      </p:sp>
      <p:sp>
        <p:nvSpPr>
          <p:cNvPr id="44" name="Luyện đọc từ khó">
            <a:extLst>
              <a:ext uri="{FF2B5EF4-FFF2-40B4-BE49-F238E27FC236}">
                <a16:creationId xmlns:a16="http://schemas.microsoft.com/office/drawing/2014/main" xmlns="" id="{8E7EA3B6-2443-427F-9075-F09D7C98505D}"/>
              </a:ext>
            </a:extLst>
          </p:cNvPr>
          <p:cNvSpPr txBox="1"/>
          <p:nvPr/>
        </p:nvSpPr>
        <p:spPr>
          <a:xfrm>
            <a:off x="1313615" y="2050818"/>
            <a:ext cx="3231975"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Phi –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líp</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pin</a:t>
            </a:r>
          </a:p>
        </p:txBody>
      </p:sp>
      <p:sp>
        <p:nvSpPr>
          <p:cNvPr id="45" name="Luyện đọc từ khó">
            <a:extLst>
              <a:ext uri="{FF2B5EF4-FFF2-40B4-BE49-F238E27FC236}">
                <a16:creationId xmlns:a16="http://schemas.microsoft.com/office/drawing/2014/main" xmlns="" id="{1CBF28E9-B2BE-4CDF-9AE7-DD46F90F1028}"/>
              </a:ext>
            </a:extLst>
          </p:cNvPr>
          <p:cNvSpPr txBox="1"/>
          <p:nvPr/>
        </p:nvSpPr>
        <p:spPr>
          <a:xfrm>
            <a:off x="2522746" y="3160977"/>
            <a:ext cx="3546164"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kình</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ngư</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6" name="Luyện đọc từ khó">
            <a:extLst>
              <a:ext uri="{FF2B5EF4-FFF2-40B4-BE49-F238E27FC236}">
                <a16:creationId xmlns:a16="http://schemas.microsoft.com/office/drawing/2014/main" xmlns="" id="{E36D26C4-7245-4EBB-BC37-B7BD9DFF39B6}"/>
              </a:ext>
            </a:extLst>
          </p:cNvPr>
          <p:cNvSpPr txBox="1"/>
          <p:nvPr/>
        </p:nvSpPr>
        <p:spPr>
          <a:xfrm>
            <a:off x="4861043" y="1987543"/>
            <a:ext cx="2238113"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uất</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ắc</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899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6" presetClass="entr" presetSubtype="3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10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500"/>
                                        <p:tgtEl>
                                          <p:spTgt spid="30"/>
                                        </p:tgtEl>
                                      </p:cBhvr>
                                    </p:animEffect>
                                    <p:anim calcmode="lin" valueType="num">
                                      <p:cBhvr>
                                        <p:cTn id="35" dur="1500" fill="hold"/>
                                        <p:tgtEl>
                                          <p:spTgt spid="30"/>
                                        </p:tgtEl>
                                        <p:attrNameLst>
                                          <p:attrName>ppt_x</p:attrName>
                                        </p:attrNameLst>
                                      </p:cBhvr>
                                      <p:tavLst>
                                        <p:tav tm="0">
                                          <p:val>
                                            <p:strVal val="#ppt_x"/>
                                          </p:val>
                                        </p:tav>
                                        <p:tav tm="100000">
                                          <p:val>
                                            <p:strVal val="#ppt_x"/>
                                          </p:val>
                                        </p:tav>
                                      </p:tavLst>
                                    </p:anim>
                                    <p:anim calcmode="lin" valueType="num">
                                      <p:cBhvr>
                                        <p:cTn id="36" dur="1500" fill="hold"/>
                                        <p:tgtEl>
                                          <p:spTgt spid="3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500"/>
                                        <p:tgtEl>
                                          <p:spTgt spid="33"/>
                                        </p:tgtEl>
                                      </p:cBhvr>
                                    </p:animEffect>
                                    <p:anim calcmode="lin" valueType="num">
                                      <p:cBhvr>
                                        <p:cTn id="40" dur="1500" fill="hold"/>
                                        <p:tgtEl>
                                          <p:spTgt spid="33"/>
                                        </p:tgtEl>
                                        <p:attrNameLst>
                                          <p:attrName>ppt_x</p:attrName>
                                        </p:attrNameLst>
                                      </p:cBhvr>
                                      <p:tavLst>
                                        <p:tav tm="0">
                                          <p:val>
                                            <p:strVal val="#ppt_x"/>
                                          </p:val>
                                        </p:tav>
                                        <p:tav tm="100000">
                                          <p:val>
                                            <p:strVal val="#ppt_x"/>
                                          </p:val>
                                        </p:tav>
                                      </p:tavLst>
                                    </p:anim>
                                    <p:anim calcmode="lin" valueType="num">
                                      <p:cBhvr>
                                        <p:cTn id="41" dur="1500" fill="hold"/>
                                        <p:tgtEl>
                                          <p:spTgt spid="3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500"/>
                                        <p:tgtEl>
                                          <p:spTgt spid="39"/>
                                        </p:tgtEl>
                                      </p:cBhvr>
                                    </p:animEffect>
                                    <p:anim calcmode="lin" valueType="num">
                                      <p:cBhvr>
                                        <p:cTn id="45" dur="1500" fill="hold"/>
                                        <p:tgtEl>
                                          <p:spTgt spid="39"/>
                                        </p:tgtEl>
                                        <p:attrNameLst>
                                          <p:attrName>ppt_x</p:attrName>
                                        </p:attrNameLst>
                                      </p:cBhvr>
                                      <p:tavLst>
                                        <p:tav tm="0">
                                          <p:val>
                                            <p:strVal val="#ppt_x"/>
                                          </p:val>
                                        </p:tav>
                                        <p:tav tm="100000">
                                          <p:val>
                                            <p:strVal val="#ppt_x"/>
                                          </p:val>
                                        </p:tav>
                                      </p:tavLst>
                                    </p:anim>
                                    <p:anim calcmode="lin" valueType="num">
                                      <p:cBhvr>
                                        <p:cTn id="46" dur="15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500"/>
                                        <p:tgtEl>
                                          <p:spTgt spid="38"/>
                                        </p:tgtEl>
                                      </p:cBhvr>
                                    </p:animEffect>
                                    <p:anim calcmode="lin" valueType="num">
                                      <p:cBhvr>
                                        <p:cTn id="50" dur="1500" fill="hold"/>
                                        <p:tgtEl>
                                          <p:spTgt spid="38"/>
                                        </p:tgtEl>
                                        <p:attrNameLst>
                                          <p:attrName>ppt_x</p:attrName>
                                        </p:attrNameLst>
                                      </p:cBhvr>
                                      <p:tavLst>
                                        <p:tav tm="0">
                                          <p:val>
                                            <p:strVal val="#ppt_x"/>
                                          </p:val>
                                        </p:tav>
                                        <p:tav tm="100000">
                                          <p:val>
                                            <p:strVal val="#ppt_x"/>
                                          </p:val>
                                        </p:tav>
                                      </p:tavLst>
                                    </p:anim>
                                    <p:anim calcmode="lin" valueType="num">
                                      <p:cBhvr>
                                        <p:cTn id="51" dur="1500" fill="hold"/>
                                        <p:tgtEl>
                                          <p:spTgt spid="38"/>
                                        </p:tgtEl>
                                        <p:attrNameLst>
                                          <p:attrName>ppt_y</p:attrName>
                                        </p:attrNameLst>
                                      </p:cBhvr>
                                      <p:tavLst>
                                        <p:tav tm="0">
                                          <p:val>
                                            <p:strVal val="#ppt_y+.1"/>
                                          </p:val>
                                        </p:tav>
                                        <p:tav tm="100000">
                                          <p:val>
                                            <p:strVal val="#ppt_y"/>
                                          </p:val>
                                        </p:tav>
                                      </p:tavLst>
                                    </p:anim>
                                  </p:childTnLst>
                                </p:cTn>
                              </p:par>
                              <p:par>
                                <p:cTn id="52" presetID="32" presetClass="emph" presetSubtype="0" repeatCount="2000" fill="hold" nodeType="withEffect">
                                  <p:stCondLst>
                                    <p:cond delay="0"/>
                                  </p:stCondLst>
                                  <p:childTnLst>
                                    <p:animRot by="120000">
                                      <p:cBhvr>
                                        <p:cTn id="53" dur="75" fill="hold">
                                          <p:stCondLst>
                                            <p:cond delay="0"/>
                                          </p:stCondLst>
                                        </p:cTn>
                                        <p:tgtEl>
                                          <p:spTgt spid="28"/>
                                        </p:tgtEl>
                                        <p:attrNameLst>
                                          <p:attrName>r</p:attrName>
                                        </p:attrNameLst>
                                      </p:cBhvr>
                                    </p:animRot>
                                    <p:animRot by="-240000">
                                      <p:cBhvr>
                                        <p:cTn id="54" dur="150" fill="hold">
                                          <p:stCondLst>
                                            <p:cond delay="150"/>
                                          </p:stCondLst>
                                        </p:cTn>
                                        <p:tgtEl>
                                          <p:spTgt spid="28"/>
                                        </p:tgtEl>
                                        <p:attrNameLst>
                                          <p:attrName>r</p:attrName>
                                        </p:attrNameLst>
                                      </p:cBhvr>
                                    </p:animRot>
                                    <p:animRot by="240000">
                                      <p:cBhvr>
                                        <p:cTn id="55" dur="150" fill="hold">
                                          <p:stCondLst>
                                            <p:cond delay="300"/>
                                          </p:stCondLst>
                                        </p:cTn>
                                        <p:tgtEl>
                                          <p:spTgt spid="28"/>
                                        </p:tgtEl>
                                        <p:attrNameLst>
                                          <p:attrName>r</p:attrName>
                                        </p:attrNameLst>
                                      </p:cBhvr>
                                    </p:animRot>
                                    <p:animRot by="-240000">
                                      <p:cBhvr>
                                        <p:cTn id="56" dur="150" fill="hold">
                                          <p:stCondLst>
                                            <p:cond delay="450"/>
                                          </p:stCondLst>
                                        </p:cTn>
                                        <p:tgtEl>
                                          <p:spTgt spid="28"/>
                                        </p:tgtEl>
                                        <p:attrNameLst>
                                          <p:attrName>r</p:attrName>
                                        </p:attrNameLst>
                                      </p:cBhvr>
                                    </p:animRot>
                                    <p:animRot by="120000">
                                      <p:cBhvr>
                                        <p:cTn id="57" dur="150" fill="hold">
                                          <p:stCondLst>
                                            <p:cond delay="600"/>
                                          </p:stCondLst>
                                        </p:cTn>
                                        <p:tgtEl>
                                          <p:spTgt spid="28"/>
                                        </p:tgtEl>
                                        <p:attrNameLst>
                                          <p:attrName>r</p:attrName>
                                        </p:attrNameLst>
                                      </p:cBhvr>
                                    </p:animRot>
                                  </p:childTnLst>
                                </p:cTn>
                              </p:par>
                            </p:childTnLst>
                          </p:cTn>
                        </p:par>
                        <p:par>
                          <p:cTn id="58" fill="hold">
                            <p:stCondLst>
                              <p:cond delay="3000"/>
                            </p:stCondLst>
                            <p:childTnLst>
                              <p:par>
                                <p:cTn id="59" presetID="56" presetClass="entr" presetSubtype="0" fill="hold" grpId="0" nodeType="afterEffect">
                                  <p:stCondLst>
                                    <p:cond delay="0"/>
                                  </p:stCondLst>
                                  <p:iterate type="lt">
                                    <p:tmPct val="10000"/>
                                  </p:iterate>
                                  <p:childTnLst>
                                    <p:set>
                                      <p:cBhvr>
                                        <p:cTn id="60" dur="1" fill="hold">
                                          <p:stCondLst>
                                            <p:cond delay="0"/>
                                          </p:stCondLst>
                                        </p:cTn>
                                        <p:tgtEl>
                                          <p:spTgt spid="43"/>
                                        </p:tgtEl>
                                        <p:attrNameLst>
                                          <p:attrName>style.visibility</p:attrName>
                                        </p:attrNameLst>
                                      </p:cBhvr>
                                      <p:to>
                                        <p:strVal val="visible"/>
                                      </p:to>
                                    </p:set>
                                    <p:anim by="(-#ppt_w*2)" calcmode="lin" valueType="num">
                                      <p:cBhvr rctx="PPT">
                                        <p:cTn id="61" dur="375" autoRev="1" fill="hold">
                                          <p:stCondLst>
                                            <p:cond delay="0"/>
                                          </p:stCondLst>
                                        </p:cTn>
                                        <p:tgtEl>
                                          <p:spTgt spid="43"/>
                                        </p:tgtEl>
                                        <p:attrNameLst>
                                          <p:attrName>ppt_w</p:attrName>
                                        </p:attrNameLst>
                                      </p:cBhvr>
                                    </p:anim>
                                    <p:anim by="(#ppt_w*0.50)" calcmode="lin" valueType="num">
                                      <p:cBhvr>
                                        <p:cTn id="62" dur="375" decel="50000" autoRev="1" fill="hold">
                                          <p:stCondLst>
                                            <p:cond delay="0"/>
                                          </p:stCondLst>
                                        </p:cTn>
                                        <p:tgtEl>
                                          <p:spTgt spid="43"/>
                                        </p:tgtEl>
                                        <p:attrNameLst>
                                          <p:attrName>ppt_x</p:attrName>
                                        </p:attrNameLst>
                                      </p:cBhvr>
                                    </p:anim>
                                    <p:anim from="(-#ppt_h/2)" to="(#ppt_y)" calcmode="lin" valueType="num">
                                      <p:cBhvr>
                                        <p:cTn id="63" dur="750" fill="hold">
                                          <p:stCondLst>
                                            <p:cond delay="0"/>
                                          </p:stCondLst>
                                        </p:cTn>
                                        <p:tgtEl>
                                          <p:spTgt spid="43"/>
                                        </p:tgtEl>
                                        <p:attrNameLst>
                                          <p:attrName>ppt_y</p:attrName>
                                        </p:attrNameLst>
                                      </p:cBhvr>
                                    </p:anim>
                                    <p:animRot by="21600000">
                                      <p:cBhvr>
                                        <p:cTn id="64" dur="750" fill="hold">
                                          <p:stCondLst>
                                            <p:cond delay="0"/>
                                          </p:stCondLst>
                                        </p:cTn>
                                        <p:tgtEl>
                                          <p:spTgt spid="43"/>
                                        </p:tgtEl>
                                        <p:attrNameLst>
                                          <p:attrName>r</p:attrName>
                                        </p:attrNameLst>
                                      </p:cBhvr>
                                    </p:animRot>
                                  </p:childTnLst>
                                </p:cTn>
                              </p:par>
                            </p:childTnLst>
                          </p:cTn>
                        </p:par>
                        <p:par>
                          <p:cTn id="65" fill="hold">
                            <p:stCondLst>
                              <p:cond delay="465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44"/>
                                        </p:tgtEl>
                                        <p:attrNameLst>
                                          <p:attrName>style.visibility</p:attrName>
                                        </p:attrNameLst>
                                      </p:cBhvr>
                                      <p:to>
                                        <p:strVal val="visible"/>
                                      </p:to>
                                    </p:set>
                                    <p:anim by="(-#ppt_w*2)" calcmode="lin" valueType="num">
                                      <p:cBhvr rctx="PPT">
                                        <p:cTn id="68" dur="375" autoRev="1" fill="hold">
                                          <p:stCondLst>
                                            <p:cond delay="0"/>
                                          </p:stCondLst>
                                        </p:cTn>
                                        <p:tgtEl>
                                          <p:spTgt spid="44"/>
                                        </p:tgtEl>
                                        <p:attrNameLst>
                                          <p:attrName>ppt_w</p:attrName>
                                        </p:attrNameLst>
                                      </p:cBhvr>
                                    </p:anim>
                                    <p:anim by="(#ppt_w*0.50)" calcmode="lin" valueType="num">
                                      <p:cBhvr>
                                        <p:cTn id="69" dur="375" decel="50000" autoRev="1" fill="hold">
                                          <p:stCondLst>
                                            <p:cond delay="0"/>
                                          </p:stCondLst>
                                        </p:cTn>
                                        <p:tgtEl>
                                          <p:spTgt spid="44"/>
                                        </p:tgtEl>
                                        <p:attrNameLst>
                                          <p:attrName>ppt_x</p:attrName>
                                        </p:attrNameLst>
                                      </p:cBhvr>
                                    </p:anim>
                                    <p:anim from="(-#ppt_h/2)" to="(#ppt_y)" calcmode="lin" valueType="num">
                                      <p:cBhvr>
                                        <p:cTn id="70" dur="750" fill="hold">
                                          <p:stCondLst>
                                            <p:cond delay="0"/>
                                          </p:stCondLst>
                                        </p:cTn>
                                        <p:tgtEl>
                                          <p:spTgt spid="44"/>
                                        </p:tgtEl>
                                        <p:attrNameLst>
                                          <p:attrName>ppt_y</p:attrName>
                                        </p:attrNameLst>
                                      </p:cBhvr>
                                    </p:anim>
                                    <p:animRot by="21600000">
                                      <p:cBhvr>
                                        <p:cTn id="71" dur="750" fill="hold">
                                          <p:stCondLst>
                                            <p:cond delay="0"/>
                                          </p:stCondLst>
                                        </p:cTn>
                                        <p:tgtEl>
                                          <p:spTgt spid="44"/>
                                        </p:tgtEl>
                                        <p:attrNameLst>
                                          <p:attrName>r</p:attrName>
                                        </p:attrNameLst>
                                      </p:cBhvr>
                                    </p:animRot>
                                  </p:childTnLst>
                                </p:cTn>
                              </p:par>
                            </p:childTnLst>
                          </p:cTn>
                        </p:par>
                        <p:par>
                          <p:cTn id="72" fill="hold">
                            <p:stCondLst>
                              <p:cond delay="615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45"/>
                                        </p:tgtEl>
                                        <p:attrNameLst>
                                          <p:attrName>style.visibility</p:attrName>
                                        </p:attrNameLst>
                                      </p:cBhvr>
                                      <p:to>
                                        <p:strVal val="visible"/>
                                      </p:to>
                                    </p:set>
                                    <p:anim by="(-#ppt_w*2)" calcmode="lin" valueType="num">
                                      <p:cBhvr rctx="PPT">
                                        <p:cTn id="75" dur="375" autoRev="1" fill="hold">
                                          <p:stCondLst>
                                            <p:cond delay="0"/>
                                          </p:stCondLst>
                                        </p:cTn>
                                        <p:tgtEl>
                                          <p:spTgt spid="45"/>
                                        </p:tgtEl>
                                        <p:attrNameLst>
                                          <p:attrName>ppt_w</p:attrName>
                                        </p:attrNameLst>
                                      </p:cBhvr>
                                    </p:anim>
                                    <p:anim by="(#ppt_w*0.50)" calcmode="lin" valueType="num">
                                      <p:cBhvr>
                                        <p:cTn id="76" dur="375" decel="50000" autoRev="1" fill="hold">
                                          <p:stCondLst>
                                            <p:cond delay="0"/>
                                          </p:stCondLst>
                                        </p:cTn>
                                        <p:tgtEl>
                                          <p:spTgt spid="45"/>
                                        </p:tgtEl>
                                        <p:attrNameLst>
                                          <p:attrName>ppt_x</p:attrName>
                                        </p:attrNameLst>
                                      </p:cBhvr>
                                    </p:anim>
                                    <p:anim from="(-#ppt_h/2)" to="(#ppt_y)" calcmode="lin" valueType="num">
                                      <p:cBhvr>
                                        <p:cTn id="77" dur="750" fill="hold">
                                          <p:stCondLst>
                                            <p:cond delay="0"/>
                                          </p:stCondLst>
                                        </p:cTn>
                                        <p:tgtEl>
                                          <p:spTgt spid="45"/>
                                        </p:tgtEl>
                                        <p:attrNameLst>
                                          <p:attrName>ppt_y</p:attrName>
                                        </p:attrNameLst>
                                      </p:cBhvr>
                                    </p:anim>
                                    <p:animRot by="21600000">
                                      <p:cBhvr>
                                        <p:cTn id="78" dur="750" fill="hold">
                                          <p:stCondLst>
                                            <p:cond delay="0"/>
                                          </p:stCondLst>
                                        </p:cTn>
                                        <p:tgtEl>
                                          <p:spTgt spid="45"/>
                                        </p:tgtEl>
                                        <p:attrNameLst>
                                          <p:attrName>r</p:attrName>
                                        </p:attrNameLst>
                                      </p:cBhvr>
                                    </p:animRot>
                                  </p:childTnLst>
                                </p:cTn>
                              </p:par>
                            </p:childTnLst>
                          </p:cTn>
                        </p:par>
                        <p:par>
                          <p:cTn id="79" fill="hold">
                            <p:stCondLst>
                              <p:cond delay="7650"/>
                            </p:stCondLst>
                            <p:childTnLst>
                              <p:par>
                                <p:cTn id="80" presetID="56" presetClass="entr" presetSubtype="0" fill="hold" grpId="0" nodeType="afterEffect">
                                  <p:stCondLst>
                                    <p:cond delay="0"/>
                                  </p:stCondLst>
                                  <p:iterate type="lt">
                                    <p:tmPct val="10000"/>
                                  </p:iterate>
                                  <p:childTnLst>
                                    <p:set>
                                      <p:cBhvr>
                                        <p:cTn id="81" dur="1" fill="hold">
                                          <p:stCondLst>
                                            <p:cond delay="0"/>
                                          </p:stCondLst>
                                        </p:cTn>
                                        <p:tgtEl>
                                          <p:spTgt spid="46"/>
                                        </p:tgtEl>
                                        <p:attrNameLst>
                                          <p:attrName>style.visibility</p:attrName>
                                        </p:attrNameLst>
                                      </p:cBhvr>
                                      <p:to>
                                        <p:strVal val="visible"/>
                                      </p:to>
                                    </p:set>
                                    <p:anim by="(-#ppt_w*2)" calcmode="lin" valueType="num">
                                      <p:cBhvr rctx="PPT">
                                        <p:cTn id="82" dur="375" autoRev="1" fill="hold">
                                          <p:stCondLst>
                                            <p:cond delay="0"/>
                                          </p:stCondLst>
                                        </p:cTn>
                                        <p:tgtEl>
                                          <p:spTgt spid="46"/>
                                        </p:tgtEl>
                                        <p:attrNameLst>
                                          <p:attrName>ppt_w</p:attrName>
                                        </p:attrNameLst>
                                      </p:cBhvr>
                                    </p:anim>
                                    <p:anim by="(#ppt_w*0.50)" calcmode="lin" valueType="num">
                                      <p:cBhvr>
                                        <p:cTn id="83" dur="375" decel="50000" autoRev="1" fill="hold">
                                          <p:stCondLst>
                                            <p:cond delay="0"/>
                                          </p:stCondLst>
                                        </p:cTn>
                                        <p:tgtEl>
                                          <p:spTgt spid="46"/>
                                        </p:tgtEl>
                                        <p:attrNameLst>
                                          <p:attrName>ppt_x</p:attrName>
                                        </p:attrNameLst>
                                      </p:cBhvr>
                                    </p:anim>
                                    <p:anim from="(-#ppt_h/2)" to="(#ppt_y)" calcmode="lin" valueType="num">
                                      <p:cBhvr>
                                        <p:cTn id="84" dur="750" fill="hold">
                                          <p:stCondLst>
                                            <p:cond delay="0"/>
                                          </p:stCondLst>
                                        </p:cTn>
                                        <p:tgtEl>
                                          <p:spTgt spid="46"/>
                                        </p:tgtEl>
                                        <p:attrNameLst>
                                          <p:attrName>ppt_y</p:attrName>
                                        </p:attrNameLst>
                                      </p:cBhvr>
                                    </p:anim>
                                    <p:animRot by="21600000">
                                      <p:cBhvr>
                                        <p:cTn id="85"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xmlns="" id="{1C7802F9-70BB-4D55-AA42-F6B71DF25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xmlns="" id="{DFEB233D-0E11-401C-9EEE-EEA0D0AF218E}"/>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20" y="425314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xmlns="" id="{313A8185-93FC-47C0-9FE5-1BDBE6166534}"/>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xmlns="" id="{FE3A5B2E-0FEF-4CB3-B558-8AA78AA8B5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6987" y="440819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xmlns="" id="{B7B37361-94DD-4FA1-9B8B-920FF8E819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578" y="4338719"/>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xmlns="" id="{6FFC28A5-FE26-4EC1-B7A5-5C7F530C60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xmlns="" id="{BE7B4E7F-2B19-4BFE-A27A-CC3D30573F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Mây 3">
            <a:extLst>
              <a:ext uri="{FF2B5EF4-FFF2-40B4-BE49-F238E27FC236}">
                <a16:creationId xmlns:a16="http://schemas.microsoft.com/office/drawing/2014/main" xmlns="" id="{4CCEFCE1-1E94-4F6A-9B6A-619EA0A52D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8803" y="344919"/>
            <a:ext cx="873276" cy="401707"/>
          </a:xfrm>
          <a:prstGeom prst="rect">
            <a:avLst/>
          </a:prstGeom>
        </p:spPr>
      </p:pic>
      <p:pic>
        <p:nvPicPr>
          <p:cNvPr id="40" name="Mây 1">
            <a:extLst>
              <a:ext uri="{FF2B5EF4-FFF2-40B4-BE49-F238E27FC236}">
                <a16:creationId xmlns:a16="http://schemas.microsoft.com/office/drawing/2014/main" xmlns="" id="{4DDC667C-24B1-43C4-9FFE-D893E33A4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773" y="283337"/>
            <a:ext cx="873276" cy="401707"/>
          </a:xfrm>
          <a:prstGeom prst="rect">
            <a:avLst/>
          </a:prstGeom>
        </p:spPr>
      </p:pic>
      <p:pic>
        <p:nvPicPr>
          <p:cNvPr id="41" name="Mây 2">
            <a:extLst>
              <a:ext uri="{FF2B5EF4-FFF2-40B4-BE49-F238E27FC236}">
                <a16:creationId xmlns:a16="http://schemas.microsoft.com/office/drawing/2014/main" xmlns="" id="{F5111A98-BC30-472D-8668-93C7B19797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14636" y="365425"/>
            <a:ext cx="872416" cy="395495"/>
          </a:xfrm>
          <a:prstGeom prst="rect">
            <a:avLst/>
          </a:prstGeom>
        </p:spPr>
      </p:pic>
      <p:pic>
        <p:nvPicPr>
          <p:cNvPr id="42" name="Mây 4">
            <a:extLst>
              <a:ext uri="{FF2B5EF4-FFF2-40B4-BE49-F238E27FC236}">
                <a16:creationId xmlns:a16="http://schemas.microsoft.com/office/drawing/2014/main" xmlns="" id="{578E43F7-C645-4540-A21C-6C11D710FD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38274" y="527491"/>
            <a:ext cx="1029953" cy="516693"/>
          </a:xfrm>
          <a:prstGeom prst="rect">
            <a:avLst/>
          </a:prstGeom>
        </p:spPr>
      </p:pic>
      <p:grpSp>
        <p:nvGrpSpPr>
          <p:cNvPr id="54" name="Group 53">
            <a:extLst>
              <a:ext uri="{FF2B5EF4-FFF2-40B4-BE49-F238E27FC236}">
                <a16:creationId xmlns:a16="http://schemas.microsoft.com/office/drawing/2014/main" xmlns="" id="{79B0EE1D-7D18-4487-8848-9AF0DD9648C5}"/>
              </a:ext>
            </a:extLst>
          </p:cNvPr>
          <p:cNvGrpSpPr/>
          <p:nvPr/>
        </p:nvGrpSpPr>
        <p:grpSpPr>
          <a:xfrm>
            <a:off x="1514335" y="174696"/>
            <a:ext cx="5984780" cy="991365"/>
            <a:chOff x="2883673" y="2632476"/>
            <a:chExt cx="7369380" cy="1195255"/>
          </a:xfrm>
        </p:grpSpPr>
        <p:sp>
          <p:nvSpPr>
            <p:cNvPr id="55" name="Wave 54">
              <a:extLst>
                <a:ext uri="{FF2B5EF4-FFF2-40B4-BE49-F238E27FC236}">
                  <a16:creationId xmlns:a16="http://schemas.microsoft.com/office/drawing/2014/main" xmlns="" id="{408C7D9F-B5BA-4FB6-8FB0-48805AEC3AC4}"/>
                </a:ext>
              </a:extLst>
            </p:cNvPr>
            <p:cNvSpPr/>
            <p:nvPr/>
          </p:nvSpPr>
          <p:spPr>
            <a:xfrm>
              <a:off x="3555548" y="2632476"/>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07"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Calibri"/>
                <a:ea typeface="+mn-ea"/>
                <a:cs typeface="+mn-cs"/>
              </a:endParaRPr>
            </a:p>
          </p:txBody>
        </p:sp>
        <p:sp>
          <p:nvSpPr>
            <p:cNvPr id="56" name="文本框 6">
              <a:extLst>
                <a:ext uri="{FF2B5EF4-FFF2-40B4-BE49-F238E27FC236}">
                  <a16:creationId xmlns:a16="http://schemas.microsoft.com/office/drawing/2014/main" xmlns="" id="{17364ABD-D4A4-4293-9918-A20CF078840F}"/>
                </a:ext>
              </a:extLst>
            </p:cNvPr>
            <p:cNvSpPr txBox="1">
              <a:spLocks noChangeArrowheads="1"/>
            </p:cNvSpPr>
            <p:nvPr/>
          </p:nvSpPr>
          <p:spPr bwMode="auto">
            <a:xfrm>
              <a:off x="2883673" y="2862431"/>
              <a:ext cx="7369380" cy="8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23" rtl="0" eaLnBrk="1" fontAlgn="base" latinLnBrk="0" hangingPunct="1">
                <a:lnSpc>
                  <a:spcPct val="100000"/>
                </a:lnSpc>
                <a:spcBef>
                  <a:spcPct val="0"/>
                </a:spcBef>
                <a:spcAft>
                  <a:spcPct val="0"/>
                </a:spcAft>
                <a:buClrTx/>
                <a:buSzTx/>
                <a:buFontTx/>
                <a:buNone/>
                <a:tabLst/>
                <a:defRPr/>
              </a:pP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Cách</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ngắt</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nghỉ</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câu</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dài</a:t>
              </a:r>
              <a:endParaRPr kumimoji="0" lang="zh-CN" altLang="en-US"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endParaRPr>
            </a:p>
          </p:txBody>
        </p:sp>
      </p:grpSp>
      <p:sp>
        <p:nvSpPr>
          <p:cNvPr id="57" name="TextBox 56">
            <a:extLst>
              <a:ext uri="{FF2B5EF4-FFF2-40B4-BE49-F238E27FC236}">
                <a16:creationId xmlns:a16="http://schemas.microsoft.com/office/drawing/2014/main" xmlns="" id="{3299A481-2806-46D4-A05B-F218F9B9F156}"/>
              </a:ext>
            </a:extLst>
          </p:cNvPr>
          <p:cNvSpPr txBox="1"/>
          <p:nvPr/>
        </p:nvSpPr>
        <p:spPr>
          <a:xfrm>
            <a:off x="788151" y="1290621"/>
            <a:ext cx="7567696" cy="278537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Trong lễ bế mạc,</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en-US"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Nguyễn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Thị Ánh Viên</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đã được vinh danh</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với giải thưởng dành cho vận động viên nữ xuất sắc nhất</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ì</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Đại hội Thể thao lớn nhất Đông Nam Á.</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endPar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3944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D46289AE-114A-46E8-92C5-E69A2B77D2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xmlns="" id="{B0BFE98A-6F68-4D5B-8942-2823FCE5A715}"/>
              </a:ext>
            </a:extLst>
          </p:cNvPr>
          <p:cNvSpPr/>
          <p:nvPr/>
        </p:nvSpPr>
        <p:spPr>
          <a:xfrm>
            <a:off x="279430" y="33194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xmlns=""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30449023-7CC1-4575-8945-BC6ED8EBD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A65DA144-FA2A-4A6F-B153-8BA1108EC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6180022-D033-4719-9AC6-7B690BDCA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xmlns="" id="{18AC0289-530A-4123-AC85-F115C715C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xmlns="" id="{E0671FF9-DBF0-4405-8885-A4072A39A3D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xmlns=""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77BEC2F6-CAD4-4118-8061-AFEF59681C67}"/>
              </a:ext>
            </a:extLst>
          </p:cNvPr>
          <p:cNvSpPr txBox="1"/>
          <p:nvPr/>
        </p:nvSpPr>
        <p:spPr>
          <a:xfrm>
            <a:off x="3780519" y="1996879"/>
            <a:ext cx="4668187" cy="2123658"/>
          </a:xfrm>
          <a:prstGeom prst="rect">
            <a:avLst/>
          </a:prstGeom>
          <a:noFill/>
        </p:spPr>
        <p:txBody>
          <a:bodyPr wrap="square" rtlCol="0">
            <a:spAutoFit/>
          </a:bodyPr>
          <a:lstStyle/>
          <a:p>
            <a:pPr algn="ctr">
              <a:defRPr/>
            </a:pPr>
            <a:r>
              <a:rPr lang="en-US" sz="6600" b="1" dirty="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LUYỆN ĐỌC HIỂU</a:t>
            </a:r>
          </a:p>
        </p:txBody>
      </p:sp>
      <p:pic>
        <p:nvPicPr>
          <p:cNvPr id="1026" name="Picture 2" descr="Giphy + Shark Week — Chris Moeser">
            <a:extLst>
              <a:ext uri="{FF2B5EF4-FFF2-40B4-BE49-F238E27FC236}">
                <a16:creationId xmlns:a16="http://schemas.microsoft.com/office/drawing/2014/main" xmlns="" id="{A78DD3EB-1CFA-49C4-9C89-1F0BD8FC1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8A4ED86-639E-427E-B724-260BFFB7D0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xmlns="" id="{F59CC58E-668B-4312-9734-535DA28CE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xmlns="" id="{84A090C3-F727-4732-A1A2-36135A8373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xmlns="" id="{839A9863-5988-458C-8703-AD4C754D810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07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anim calcmode="lin" valueType="num">
                                      <p:cBhvr>
                                        <p:cTn id="30" dur="500" fill="hold"/>
                                        <p:tgtEl>
                                          <p:spTgt spid="1026"/>
                                        </p:tgtEl>
                                        <p:attrNameLst>
                                          <p:attrName>ppt_x</p:attrName>
                                        </p:attrNameLst>
                                      </p:cBhvr>
                                      <p:tavLst>
                                        <p:tav tm="0">
                                          <p:val>
                                            <p:strVal val="#ppt_x"/>
                                          </p:val>
                                        </p:tav>
                                        <p:tav tm="100000">
                                          <p:val>
                                            <p:strVal val="#ppt_x"/>
                                          </p:val>
                                        </p:tav>
                                      </p:tavLst>
                                    </p:anim>
                                    <p:anim calcmode="lin" valueType="num">
                                      <p:cBhvr>
                                        <p:cTn id="31" dur="500" fill="hold"/>
                                        <p:tgtEl>
                                          <p:spTgt spid="10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7" presetClass="entr" presetSubtype="10" fill="hold" grpId="0" nodeType="after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C9EDA269-4E21-4886-A81B-83C633673C5B}"/>
              </a:ext>
            </a:extLst>
          </p:cNvPr>
          <p:cNvSpPr txBox="1"/>
          <p:nvPr/>
        </p:nvSpPr>
        <p:spPr>
          <a:xfrm>
            <a:off x="3792046" y="1331563"/>
            <a:ext cx="4899123" cy="1569660"/>
          </a:xfrm>
          <a:prstGeom prst="rect">
            <a:avLst/>
          </a:prstGeom>
          <a:noFill/>
        </p:spPr>
        <p:txBody>
          <a:bodyPr wrap="square">
            <a:spAutoFit/>
          </a:bodyPr>
          <a:lstStyle/>
          <a:p>
            <a:pPr algn="just"/>
            <a:r>
              <a:rPr lang="en-US" sz="2400">
                <a:solidFill>
                  <a:sysClr val="windowText" lastClr="000000"/>
                </a:solidFill>
                <a:latin typeface="Calibri" panose="020F0502020204030204" pitchFamily="34" charset="0"/>
                <a:cs typeface="Calibri" panose="020F0502020204030204" pitchFamily="34" charset="0"/>
              </a:rPr>
              <a:t>T</a:t>
            </a:r>
            <a:r>
              <a:rPr lang="vi-VN" sz="2400">
                <a:solidFill>
                  <a:sysClr val="windowText" lastClr="000000"/>
                </a:solidFill>
                <a:latin typeface="Calibri" panose="020F0502020204030204" pitchFamily="34" charset="0"/>
                <a:cs typeface="Calibri" panose="020F0502020204030204" pitchFamily="34" charset="0"/>
              </a:rPr>
              <a:t>ên tiếng Anh </a:t>
            </a:r>
            <a:r>
              <a:rPr lang="en-US" sz="2400">
                <a:solidFill>
                  <a:sysClr val="windowText" lastClr="000000"/>
                </a:solidFill>
                <a:latin typeface="Calibri" panose="020F0502020204030204" pitchFamily="34" charset="0"/>
                <a:cs typeface="Calibri" panose="020F0502020204030204" pitchFamily="34" charset="0"/>
              </a:rPr>
              <a:t>là</a:t>
            </a:r>
            <a:r>
              <a:rPr lang="vi-VN" sz="2400">
                <a:solidFill>
                  <a:sysClr val="windowText" lastClr="000000"/>
                </a:solidFill>
                <a:latin typeface="Calibri" panose="020F0502020204030204" pitchFamily="34" charset="0"/>
                <a:cs typeface="Calibri" panose="020F0502020204030204" pitchFamily="34" charset="0"/>
              </a:rPr>
              <a:t> Sea games: sự kiện thể thao tổ chức hai năm một lần với sự tham gia của các vận động viên các nước trong khu vực Đông Nam Á.</a:t>
            </a:r>
            <a:endParaRPr lang="vi-VN" sz="2400" dirty="0">
              <a:solidFill>
                <a:sysClr val="windowText" lastClr="000000"/>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xmlns="" id="{1A2DED9E-8834-42F3-9DF6-31137003113E}"/>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xmlns="" id="{407FE94F-5A23-48A6-A3E9-021322B96EC9}"/>
                </a:ext>
              </a:extLst>
            </p:cNvPr>
            <p:cNvSpPr txBox="1"/>
            <p:nvPr/>
          </p:nvSpPr>
          <p:spPr>
            <a:xfrm>
              <a:off x="1022123" y="1716873"/>
              <a:ext cx="1749540" cy="1191661"/>
            </a:xfrm>
            <a:prstGeom prst="rect">
              <a:avLst/>
            </a:prstGeom>
            <a:noFill/>
          </p:spPr>
          <p:txBody>
            <a:bodyPr wrap="square">
              <a:spAutoFit/>
            </a:bodyPr>
            <a:lstStyle/>
            <a:p>
              <a:pPr algn="ctr"/>
              <a:r>
                <a:rPr lang="vi-VN" sz="2400" b="1">
                  <a:solidFill>
                    <a:srgbClr val="002060"/>
                  </a:solidFill>
                  <a:latin typeface="Calibri" panose="020F0502020204030204" pitchFamily="34" charset="0"/>
                  <a:cs typeface="Calibri" panose="020F0502020204030204" pitchFamily="34" charset="0"/>
                </a:rPr>
                <a:t>Đại hội thể thao Đông Nam Á: </a:t>
              </a:r>
              <a:endParaRPr lang="vi-VN" sz="2400" b="1" dirty="0">
                <a:solidFill>
                  <a:srgbClr val="002060"/>
                </a:solidFill>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xmlns="" id="{046FDEBC-2600-40F6-A224-FD75FCFD6FF0}"/>
              </a:ext>
            </a:extLst>
          </p:cNvPr>
          <p:cNvGrpSpPr/>
          <p:nvPr/>
        </p:nvGrpSpPr>
        <p:grpSpPr>
          <a:xfrm>
            <a:off x="2886069" y="204462"/>
            <a:ext cx="3842978" cy="960120"/>
            <a:chOff x="2874780" y="545148"/>
            <a:chExt cx="3964369" cy="1280160"/>
          </a:xfrm>
        </p:grpSpPr>
        <p:sp>
          <p:nvSpPr>
            <p:cNvPr id="41" name="Rectangle: Rounded Corners 40">
              <a:extLst>
                <a:ext uri="{FF2B5EF4-FFF2-40B4-BE49-F238E27FC236}">
                  <a16:creationId xmlns:a16="http://schemas.microsoft.com/office/drawing/2014/main" xmlns=""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42" name="Picture 41">
              <a:extLst>
                <a:ext uri="{FF2B5EF4-FFF2-40B4-BE49-F238E27FC236}">
                  <a16:creationId xmlns:a16="http://schemas.microsoft.com/office/drawing/2014/main" xmlns="" id="{E96A30D1-F44F-42B4-90A0-EA10EB0BD5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xmlns="" id="{B1EF9002-60DF-46DB-B015-2412052B5B01}"/>
              </a:ext>
            </a:extLst>
          </p:cNvPr>
          <p:cNvSpPr txBox="1"/>
          <p:nvPr/>
        </p:nvSpPr>
        <p:spPr>
          <a:xfrm>
            <a:off x="4045479" y="462443"/>
            <a:ext cx="3991615" cy="600164"/>
          </a:xfrm>
          <a:prstGeom prst="rect">
            <a:avLst/>
          </a:prstGeom>
          <a:noFill/>
        </p:spPr>
        <p:txBody>
          <a:bodyPr wrap="square" rtlCol="0">
            <a:spAutoFit/>
          </a:bodyPr>
          <a:lstStyle/>
          <a:p>
            <a:r>
              <a:rPr lang="en-US" sz="3300" dirty="0" err="1">
                <a:solidFill>
                  <a:srgbClr val="FF2727"/>
                </a:solidFill>
                <a:latin typeface="LNTH-LoveStoryRough" pitchFamily="2" charset="0"/>
                <a:cs typeface="Calibri" panose="020F0502020204030204" pitchFamily="34" charset="0"/>
              </a:rPr>
              <a:t>Giải</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nghĩa</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từ</a:t>
            </a:r>
            <a:endParaRPr lang="en-US" sz="3300" dirty="0">
              <a:solidFill>
                <a:srgbClr val="FF2727"/>
              </a:solidFill>
              <a:latin typeface="LNTH-LoveStoryRough" pitchFamily="2" charset="0"/>
              <a:cs typeface="Calibri" panose="020F0502020204030204" pitchFamily="34" charset="0"/>
            </a:endParaRPr>
          </a:p>
        </p:txBody>
      </p:sp>
      <p:pic>
        <p:nvPicPr>
          <p:cNvPr id="1026" name="Picture 2" descr="Công bố linh vật SEA Games 31">
            <a:extLst>
              <a:ext uri="{FF2B5EF4-FFF2-40B4-BE49-F238E27FC236}">
                <a16:creationId xmlns:a16="http://schemas.microsoft.com/office/drawing/2014/main" xmlns="" id="{DF1AA5E8-A0BB-4C26-AA77-8EE3868B0B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3526" y="2673332"/>
            <a:ext cx="2915794" cy="163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4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C9EDA269-4E21-4886-A81B-83C633673C5B}"/>
              </a:ext>
            </a:extLst>
          </p:cNvPr>
          <p:cNvSpPr txBox="1"/>
          <p:nvPr/>
        </p:nvSpPr>
        <p:spPr>
          <a:xfrm>
            <a:off x="3990096" y="1646145"/>
            <a:ext cx="4899123" cy="523220"/>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 (cách gọi) người bơi lội rất giỏi.</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xmlns="" id="{1A2DED9E-8834-42F3-9DF6-31137003113E}"/>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xmlns="" id="{407FE94F-5A23-48A6-A3E9-021322B96EC9}"/>
                </a:ext>
              </a:extLst>
            </p:cNvPr>
            <p:cNvSpPr txBox="1"/>
            <p:nvPr/>
          </p:nvSpPr>
          <p:spPr>
            <a:xfrm>
              <a:off x="1017343" y="1927745"/>
              <a:ext cx="1749540" cy="66203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Kình ngư: </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xmlns="" id="{046FDEBC-2600-40F6-A224-FD75FCFD6FF0}"/>
              </a:ext>
            </a:extLst>
          </p:cNvPr>
          <p:cNvGrpSpPr/>
          <p:nvPr/>
        </p:nvGrpSpPr>
        <p:grpSpPr>
          <a:xfrm>
            <a:off x="2909515" y="204462"/>
            <a:ext cx="3710532" cy="960120"/>
            <a:chOff x="2874780" y="545148"/>
            <a:chExt cx="3964369" cy="1280160"/>
          </a:xfrm>
        </p:grpSpPr>
        <p:sp>
          <p:nvSpPr>
            <p:cNvPr id="41" name="Rectangle: Rounded Corners 40">
              <a:extLst>
                <a:ext uri="{FF2B5EF4-FFF2-40B4-BE49-F238E27FC236}">
                  <a16:creationId xmlns:a16="http://schemas.microsoft.com/office/drawing/2014/main" xmlns=""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xmlns="" id="{E96A30D1-F44F-42B4-90A0-EA10EB0BD5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xmlns=""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pic>
        <p:nvPicPr>
          <p:cNvPr id="2050" name="Picture 2" descr="Kình ngư Ánh Viên xin nghỉ đội tuyển quốc gia">
            <a:extLst>
              <a:ext uri="{FF2B5EF4-FFF2-40B4-BE49-F238E27FC236}">
                <a16:creationId xmlns:a16="http://schemas.microsoft.com/office/drawing/2014/main" xmlns="" id="{407F175E-C9C5-4F58-A45E-2B06BA4AB9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2633" y="2254771"/>
            <a:ext cx="2789582" cy="185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8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C9EDA269-4E21-4886-A81B-83C633673C5B}"/>
              </a:ext>
            </a:extLst>
          </p:cNvPr>
          <p:cNvSpPr txBox="1"/>
          <p:nvPr/>
        </p:nvSpPr>
        <p:spPr>
          <a:xfrm>
            <a:off x="3990096" y="1646145"/>
            <a:ext cx="4899123" cy="523220"/>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thành tích lớn lao, phi thường,...</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xmlns=""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xmlns="" id="{1A2DED9E-8834-42F3-9DF6-31137003113E}"/>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xmlns=""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 tích:</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xmlns="" id="{046FDEBC-2600-40F6-A224-FD75FCFD6FF0}"/>
              </a:ext>
            </a:extLst>
          </p:cNvPr>
          <p:cNvGrpSpPr/>
          <p:nvPr/>
        </p:nvGrpSpPr>
        <p:grpSpPr>
          <a:xfrm>
            <a:off x="2932961" y="204462"/>
            <a:ext cx="3710532" cy="960120"/>
            <a:chOff x="2874780" y="545148"/>
            <a:chExt cx="3964369" cy="1280160"/>
          </a:xfrm>
        </p:grpSpPr>
        <p:sp>
          <p:nvSpPr>
            <p:cNvPr id="41" name="Rectangle: Rounded Corners 40">
              <a:extLst>
                <a:ext uri="{FF2B5EF4-FFF2-40B4-BE49-F238E27FC236}">
                  <a16:creationId xmlns:a16="http://schemas.microsoft.com/office/drawing/2014/main" xmlns=""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xmlns="" id="{E96A30D1-F44F-42B4-90A0-EA10EB0BD5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xmlns=""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spTree>
    <p:extLst>
      <p:ext uri="{BB962C8B-B14F-4D97-AF65-F5344CB8AC3E}">
        <p14:creationId xmlns:p14="http://schemas.microsoft.com/office/powerpoint/2010/main" val="162530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C9EDA269-4E21-4886-A81B-83C633673C5B}"/>
              </a:ext>
            </a:extLst>
          </p:cNvPr>
          <p:cNvSpPr txBox="1"/>
          <p:nvPr/>
        </p:nvSpPr>
        <p:spPr>
          <a:xfrm>
            <a:off x="3990096" y="1646145"/>
            <a:ext cx="4899123" cy="523220"/>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thành tích lớn lao, phi thường,...</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xmlns=""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xmlns="" id="{1A2DED9E-8834-42F3-9DF6-31137003113E}"/>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xmlns=""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 tích:</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xmlns="" id="{046FDEBC-2600-40F6-A224-FD75FCFD6FF0}"/>
              </a:ext>
            </a:extLst>
          </p:cNvPr>
          <p:cNvGrpSpPr/>
          <p:nvPr/>
        </p:nvGrpSpPr>
        <p:grpSpPr>
          <a:xfrm>
            <a:off x="2991576" y="204462"/>
            <a:ext cx="3710532" cy="960120"/>
            <a:chOff x="2874780" y="545148"/>
            <a:chExt cx="3964369" cy="1280160"/>
          </a:xfrm>
        </p:grpSpPr>
        <p:sp>
          <p:nvSpPr>
            <p:cNvPr id="41" name="Rectangle: Rounded Corners 40">
              <a:extLst>
                <a:ext uri="{FF2B5EF4-FFF2-40B4-BE49-F238E27FC236}">
                  <a16:creationId xmlns:a16="http://schemas.microsoft.com/office/drawing/2014/main" xmlns=""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xmlns="" id="{E96A30D1-F44F-42B4-90A0-EA10EB0BD5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xmlns=""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spTree>
    <p:extLst>
      <p:ext uri="{BB962C8B-B14F-4D97-AF65-F5344CB8AC3E}">
        <p14:creationId xmlns:p14="http://schemas.microsoft.com/office/powerpoint/2010/main" val="328483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C9EDA269-4E21-4886-A81B-83C633673C5B}"/>
              </a:ext>
            </a:extLst>
          </p:cNvPr>
          <p:cNvSpPr txBox="1"/>
          <p:nvPr/>
        </p:nvSpPr>
        <p:spPr>
          <a:xfrm>
            <a:off x="3921937" y="1470143"/>
            <a:ext cx="4899123" cy="954107"/>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tôn vinh tên tuổi, công lao của một cá nhân hay một tập thể.</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xmlns=""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xmlns="" id="{1A2DED9E-8834-42F3-9DF6-31137003113E}"/>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xmlns=""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Vinh danh: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xmlns="" id="{046FDEBC-2600-40F6-A224-FD75FCFD6FF0}"/>
              </a:ext>
            </a:extLst>
          </p:cNvPr>
          <p:cNvGrpSpPr/>
          <p:nvPr/>
        </p:nvGrpSpPr>
        <p:grpSpPr>
          <a:xfrm>
            <a:off x="2956407" y="204462"/>
            <a:ext cx="3710532" cy="960120"/>
            <a:chOff x="2874780" y="545148"/>
            <a:chExt cx="3964369" cy="1280160"/>
          </a:xfrm>
        </p:grpSpPr>
        <p:sp>
          <p:nvSpPr>
            <p:cNvPr id="41" name="Rectangle: Rounded Corners 40">
              <a:extLst>
                <a:ext uri="{FF2B5EF4-FFF2-40B4-BE49-F238E27FC236}">
                  <a16:creationId xmlns:a16="http://schemas.microsoft.com/office/drawing/2014/main" xmlns=""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xmlns="" id="{E96A30D1-F44F-42B4-90A0-EA10EB0BD5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xmlns=""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spTree>
    <p:extLst>
      <p:ext uri="{BB962C8B-B14F-4D97-AF65-F5344CB8AC3E}">
        <p14:creationId xmlns:p14="http://schemas.microsoft.com/office/powerpoint/2010/main" val="3278227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65572"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4714E96D-6B3C-4138-B8A7-779E6A62BCB4}"/>
              </a:ext>
            </a:extLst>
          </p:cNvPr>
          <p:cNvSpPr txBox="1"/>
          <p:nvPr/>
        </p:nvSpPr>
        <p:spPr>
          <a:xfrm>
            <a:off x="943497" y="431098"/>
            <a:ext cx="8200502"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Đại hội Thể thao Đông Nam Á lần thứ 30 được tổ chức ở đâu?</a:t>
            </a:r>
            <a:endParaRPr lang="en-US" sz="2400" b="1" dirty="0">
              <a:solidFill>
                <a:srgbClr val="800080"/>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xmlns="" id="{43F80222-4A2B-4DB1-AEB6-BF211D682069}"/>
              </a:ext>
            </a:extLst>
          </p:cNvPr>
          <p:cNvSpPr txBox="1"/>
          <p:nvPr/>
        </p:nvSpPr>
        <p:spPr>
          <a:xfrm>
            <a:off x="882524" y="1142845"/>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Đoàn thể thao Việt Nam đã đạt được những thành tích gì?</a:t>
            </a:r>
            <a:endParaRPr lang="en-US" sz="2400" b="1" dirty="0">
              <a:solidFill>
                <a:srgbClr val="800080"/>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xmlns="" id="{100A2FE3-0A69-48BE-BFF7-EBA1287C4C9C}"/>
              </a:ext>
            </a:extLst>
          </p:cNvPr>
          <p:cNvSpPr txBox="1"/>
          <p:nvPr/>
        </p:nvSpPr>
        <p:spPr>
          <a:xfrm>
            <a:off x="856158" y="1847753"/>
            <a:ext cx="7949328"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Nguyễn Thị Ánh Viên đã đóng góp những gì cho bảng thành tích của Việt Nam?</a:t>
            </a:r>
            <a:endParaRPr lang="en-US" sz="2400" b="1" dirty="0">
              <a:solidFill>
                <a:srgbClr val="800080"/>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xmlns="" id="{6FF2E92E-F74E-404F-8B54-2C3C220757DE}"/>
              </a:ext>
            </a:extLst>
          </p:cNvPr>
          <p:cNvSpPr txBox="1"/>
          <p:nvPr/>
        </p:nvSpPr>
        <p:spPr>
          <a:xfrm>
            <a:off x="856158" y="2827912"/>
            <a:ext cx="7247013"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Người viết bản tin đã gọi Ánh Viên bằng những từ ngữ nào? Vì sao? </a:t>
            </a:r>
            <a:endParaRPr lang="en-US" sz="2400" b="1" dirty="0">
              <a:solidFill>
                <a:srgbClr val="800080"/>
              </a:solidFill>
              <a:latin typeface="Calibri" panose="020F0502020204030204" pitchFamily="34" charset="0"/>
              <a:cs typeface="Calibri" panose="020F0502020204030204" pitchFamily="34" charset="0"/>
            </a:endParaRPr>
          </a:p>
        </p:txBody>
      </p:sp>
      <p:pic>
        <p:nvPicPr>
          <p:cNvPr id="46" name="Picture 45" descr="A picture containing text, tableware, dishware&#10;&#10;Description automatically generated">
            <a:extLst>
              <a:ext uri="{FF2B5EF4-FFF2-40B4-BE49-F238E27FC236}">
                <a16:creationId xmlns:a16="http://schemas.microsoft.com/office/drawing/2014/main" xmlns="" id="{94AD829C-2907-4D26-85A2-F45CAE17802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5273" t="8818" r="64389" b="53884"/>
          <a:stretch/>
        </p:blipFill>
        <p:spPr>
          <a:xfrm>
            <a:off x="540409" y="337770"/>
            <a:ext cx="342115" cy="617220"/>
          </a:xfrm>
          <a:prstGeom prst="rect">
            <a:avLst/>
          </a:prstGeom>
          <a:effectLst>
            <a:outerShdw blurRad="63500" sx="102000" sy="102000" algn="ctr" rotWithShape="0">
              <a:prstClr val="black">
                <a:alpha val="40000"/>
              </a:prstClr>
            </a:outerShdw>
          </a:effectLst>
        </p:spPr>
      </p:pic>
      <p:pic>
        <p:nvPicPr>
          <p:cNvPr id="47" name="Picture 46" descr="A picture containing text, tableware, dishware&#10;&#10;Description automatically generated">
            <a:extLst>
              <a:ext uri="{FF2B5EF4-FFF2-40B4-BE49-F238E27FC236}">
                <a16:creationId xmlns:a16="http://schemas.microsoft.com/office/drawing/2014/main" xmlns="" id="{9F78F518-135F-40CA-A5DF-8459973020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026" t="8520" r="47585" b="54303"/>
          <a:stretch/>
        </p:blipFill>
        <p:spPr>
          <a:xfrm>
            <a:off x="444825" y="1052652"/>
            <a:ext cx="411336" cy="617220"/>
          </a:xfrm>
          <a:prstGeom prst="rect">
            <a:avLst/>
          </a:prstGeom>
          <a:effectLst>
            <a:outerShdw blurRad="63500" sx="102000" sy="102000" algn="ctr" rotWithShape="0">
              <a:prstClr val="black">
                <a:alpha val="40000"/>
              </a:prstClr>
            </a:outerShdw>
          </a:effectLst>
        </p:spPr>
      </p:pic>
      <p:pic>
        <p:nvPicPr>
          <p:cNvPr id="48" name="Picture 47" descr="A picture containing text, tableware, dishware&#10;&#10;Description automatically generated">
            <a:extLst>
              <a:ext uri="{FF2B5EF4-FFF2-40B4-BE49-F238E27FC236}">
                <a16:creationId xmlns:a16="http://schemas.microsoft.com/office/drawing/2014/main" xmlns="" id="{757D7FCE-ADB0-492F-B7DE-40982EF3146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6272" t="7027" r="31638" b="52562"/>
          <a:stretch/>
        </p:blipFill>
        <p:spPr>
          <a:xfrm>
            <a:off x="439478" y="1919954"/>
            <a:ext cx="369304" cy="617220"/>
          </a:xfrm>
          <a:prstGeom prst="rect">
            <a:avLst/>
          </a:prstGeom>
          <a:effectLst>
            <a:outerShdw blurRad="63500" sx="102000" sy="102000" algn="ctr" rotWithShape="0">
              <a:prstClr val="black">
                <a:alpha val="40000"/>
              </a:prstClr>
            </a:outerShdw>
          </a:effectLst>
        </p:spPr>
      </p:pic>
      <p:pic>
        <p:nvPicPr>
          <p:cNvPr id="49" name="Picture 48" descr="A picture containing text, tableware, dishware&#10;&#10;Description automatically generated">
            <a:extLst>
              <a:ext uri="{FF2B5EF4-FFF2-40B4-BE49-F238E27FC236}">
                <a16:creationId xmlns:a16="http://schemas.microsoft.com/office/drawing/2014/main" xmlns="" id="{110A248D-8ED6-4F2B-9BC4-1DC20988791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2634" t="5110" r="13448" b="54050"/>
          <a:stretch/>
        </p:blipFill>
        <p:spPr>
          <a:xfrm>
            <a:off x="440143" y="2735976"/>
            <a:ext cx="420698" cy="617220"/>
          </a:xfrm>
          <a:prstGeom prst="rect">
            <a:avLst/>
          </a:prstGeom>
          <a:effectLst>
            <a:outerShdw blurRad="63500" sx="102000" sy="102000" algn="ctr" rotWithShape="0">
              <a:prstClr val="black">
                <a:alpha val="40000"/>
              </a:prstClr>
            </a:outerShdw>
          </a:effectLst>
        </p:spPr>
      </p:pic>
      <p:sp>
        <p:nvSpPr>
          <p:cNvPr id="35" name="TextBox 34">
            <a:extLst>
              <a:ext uri="{FF2B5EF4-FFF2-40B4-BE49-F238E27FC236}">
                <a16:creationId xmlns:a16="http://schemas.microsoft.com/office/drawing/2014/main" xmlns="" id="{0DBB070A-EBDE-4A0A-B710-D0C87571B755}"/>
              </a:ext>
            </a:extLst>
          </p:cNvPr>
          <p:cNvSpPr txBox="1"/>
          <p:nvPr/>
        </p:nvSpPr>
        <p:spPr>
          <a:xfrm>
            <a:off x="1148097" y="3694932"/>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Em suy nghĩ gì sau khi đọc bản tin?</a:t>
            </a:r>
            <a:endParaRPr lang="en-US" sz="2400" b="1" dirty="0">
              <a:solidFill>
                <a:srgbClr val="800080"/>
              </a:solidFill>
              <a:latin typeface="Calibri" panose="020F0502020204030204" pitchFamily="34" charset="0"/>
              <a:cs typeface="Calibri" panose="020F0502020204030204" pitchFamily="34" charset="0"/>
            </a:endParaRPr>
          </a:p>
        </p:txBody>
      </p:sp>
      <p:pic>
        <p:nvPicPr>
          <p:cNvPr id="6146" name="Picture 2" descr="Số 5 có ý nghĩa gì? - Ý nghĩa của số 5 - HoaTieu.vn">
            <a:extLst>
              <a:ext uri="{FF2B5EF4-FFF2-40B4-BE49-F238E27FC236}">
                <a16:creationId xmlns:a16="http://schemas.microsoft.com/office/drawing/2014/main" xmlns="" id="{019F371B-1E4F-40C9-B595-135EA57304D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0799" y="3548276"/>
            <a:ext cx="684272" cy="68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4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250" fill="hold"/>
                                        <p:tgtEl>
                                          <p:spTgt spid="46"/>
                                        </p:tgtEl>
                                        <p:attrNameLst>
                                          <p:attrName>ppt_w</p:attrName>
                                        </p:attrNameLst>
                                      </p:cBhvr>
                                      <p:tavLst>
                                        <p:tav tm="0">
                                          <p:val>
                                            <p:fltVal val="0"/>
                                          </p:val>
                                        </p:tav>
                                        <p:tav tm="100000">
                                          <p:val>
                                            <p:strVal val="#ppt_w"/>
                                          </p:val>
                                        </p:tav>
                                      </p:tavLst>
                                    </p:anim>
                                    <p:anim calcmode="lin" valueType="num">
                                      <p:cBhvr>
                                        <p:cTn id="24" dur="250" fill="hold"/>
                                        <p:tgtEl>
                                          <p:spTgt spid="46"/>
                                        </p:tgtEl>
                                        <p:attrNameLst>
                                          <p:attrName>ppt_h</p:attrName>
                                        </p:attrNameLst>
                                      </p:cBhvr>
                                      <p:tavLst>
                                        <p:tav tm="0">
                                          <p:val>
                                            <p:fltVal val="0"/>
                                          </p:val>
                                        </p:tav>
                                        <p:tav tm="100000">
                                          <p:val>
                                            <p:strVal val="#ppt_h"/>
                                          </p:val>
                                        </p:tav>
                                      </p:tavLst>
                                    </p:anim>
                                    <p:animEffect transition="in" filter="fade">
                                      <p:cBhvr>
                                        <p:cTn id="25" dur="250"/>
                                        <p:tgtEl>
                                          <p:spTgt spid="46"/>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fltVal val="0"/>
                                          </p:val>
                                        </p:tav>
                                        <p:tav tm="100000">
                                          <p:val>
                                            <p:strVal val="#ppt_w"/>
                                          </p:val>
                                        </p:tav>
                                      </p:tavLst>
                                    </p:anim>
                                    <p:anim calcmode="lin" valueType="num">
                                      <p:cBhvr>
                                        <p:cTn id="35" dur="250" fill="hold"/>
                                        <p:tgtEl>
                                          <p:spTgt spid="47"/>
                                        </p:tgtEl>
                                        <p:attrNameLst>
                                          <p:attrName>ppt_h</p:attrName>
                                        </p:attrNameLst>
                                      </p:cBhvr>
                                      <p:tavLst>
                                        <p:tav tm="0">
                                          <p:val>
                                            <p:fltVal val="0"/>
                                          </p:val>
                                        </p:tav>
                                        <p:tav tm="100000">
                                          <p:val>
                                            <p:strVal val="#ppt_h"/>
                                          </p:val>
                                        </p:tav>
                                      </p:tavLst>
                                    </p:anim>
                                    <p:animEffect transition="in" filter="fade">
                                      <p:cBhvr>
                                        <p:cTn id="36" dur="250"/>
                                        <p:tgtEl>
                                          <p:spTgt spid="47"/>
                                        </p:tgtEl>
                                      </p:cBhvr>
                                    </p:animEffect>
                                  </p:childTnLst>
                                </p:cTn>
                              </p:par>
                            </p:childTnLst>
                          </p:cTn>
                        </p:par>
                        <p:par>
                          <p:cTn id="37" fill="hold">
                            <p:stCondLst>
                              <p:cond delay="250"/>
                            </p:stCondLst>
                            <p:childTnLst>
                              <p:par>
                                <p:cTn id="38" presetID="22" presetClass="entr" presetSubtype="8"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250" fill="hold"/>
                                        <p:tgtEl>
                                          <p:spTgt spid="48"/>
                                        </p:tgtEl>
                                        <p:attrNameLst>
                                          <p:attrName>ppt_w</p:attrName>
                                        </p:attrNameLst>
                                      </p:cBhvr>
                                      <p:tavLst>
                                        <p:tav tm="0">
                                          <p:val>
                                            <p:fltVal val="0"/>
                                          </p:val>
                                        </p:tav>
                                        <p:tav tm="100000">
                                          <p:val>
                                            <p:strVal val="#ppt_w"/>
                                          </p:val>
                                        </p:tav>
                                      </p:tavLst>
                                    </p:anim>
                                    <p:anim calcmode="lin" valueType="num">
                                      <p:cBhvr>
                                        <p:cTn id="46" dur="250" fill="hold"/>
                                        <p:tgtEl>
                                          <p:spTgt spid="48"/>
                                        </p:tgtEl>
                                        <p:attrNameLst>
                                          <p:attrName>ppt_h</p:attrName>
                                        </p:attrNameLst>
                                      </p:cBhvr>
                                      <p:tavLst>
                                        <p:tav tm="0">
                                          <p:val>
                                            <p:fltVal val="0"/>
                                          </p:val>
                                        </p:tav>
                                        <p:tav tm="100000">
                                          <p:val>
                                            <p:strVal val="#ppt_h"/>
                                          </p:val>
                                        </p:tav>
                                      </p:tavLst>
                                    </p:anim>
                                    <p:animEffect transition="in" filter="fade">
                                      <p:cBhvr>
                                        <p:cTn id="47" dur="250"/>
                                        <p:tgtEl>
                                          <p:spTgt spid="48"/>
                                        </p:tgtEl>
                                      </p:cBhvr>
                                    </p:animEffect>
                                  </p:childTnLst>
                                </p:cTn>
                              </p:par>
                            </p:childTnLst>
                          </p:cTn>
                        </p:par>
                        <p:par>
                          <p:cTn id="48" fill="hold">
                            <p:stCondLst>
                              <p:cond delay="250"/>
                            </p:stCondLst>
                            <p:childTnLst>
                              <p:par>
                                <p:cTn id="49" presetID="22" presetClass="entr" presetSubtype="8"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250" fill="hold"/>
                                        <p:tgtEl>
                                          <p:spTgt spid="49"/>
                                        </p:tgtEl>
                                        <p:attrNameLst>
                                          <p:attrName>ppt_w</p:attrName>
                                        </p:attrNameLst>
                                      </p:cBhvr>
                                      <p:tavLst>
                                        <p:tav tm="0">
                                          <p:val>
                                            <p:fltVal val="0"/>
                                          </p:val>
                                        </p:tav>
                                        <p:tav tm="100000">
                                          <p:val>
                                            <p:strVal val="#ppt_w"/>
                                          </p:val>
                                        </p:tav>
                                      </p:tavLst>
                                    </p:anim>
                                    <p:anim calcmode="lin" valueType="num">
                                      <p:cBhvr>
                                        <p:cTn id="57" dur="250" fill="hold"/>
                                        <p:tgtEl>
                                          <p:spTgt spid="49"/>
                                        </p:tgtEl>
                                        <p:attrNameLst>
                                          <p:attrName>ppt_h</p:attrName>
                                        </p:attrNameLst>
                                      </p:cBhvr>
                                      <p:tavLst>
                                        <p:tav tm="0">
                                          <p:val>
                                            <p:fltVal val="0"/>
                                          </p:val>
                                        </p:tav>
                                        <p:tav tm="100000">
                                          <p:val>
                                            <p:strVal val="#ppt_h"/>
                                          </p:val>
                                        </p:tav>
                                      </p:tavLst>
                                    </p:anim>
                                    <p:animEffect transition="in" filter="fade">
                                      <p:cBhvr>
                                        <p:cTn id="58" dur="250"/>
                                        <p:tgtEl>
                                          <p:spTgt spid="49"/>
                                        </p:tgtEl>
                                      </p:cBhvr>
                                    </p:animEffect>
                                  </p:childTnLst>
                                </p:cTn>
                              </p:par>
                            </p:childTnLst>
                          </p:cTn>
                        </p:par>
                        <p:par>
                          <p:cTn id="59" fill="hold">
                            <p:stCondLst>
                              <p:cond delay="250"/>
                            </p:stCondLst>
                            <p:childTnLst>
                              <p:par>
                                <p:cTn id="60" presetID="22" presetClass="entr" presetSubtype="8"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16" presetClass="entr" presetSubtype="21" fill="hold" nodeType="withEffect">
                                  <p:stCondLst>
                                    <p:cond delay="0"/>
                                  </p:stCondLst>
                                  <p:childTnLst>
                                    <p:set>
                                      <p:cBhvr>
                                        <p:cTn id="69" dur="1" fill="hold">
                                          <p:stCondLst>
                                            <p:cond delay="0"/>
                                          </p:stCondLst>
                                        </p:cTn>
                                        <p:tgtEl>
                                          <p:spTgt spid="6146"/>
                                        </p:tgtEl>
                                        <p:attrNameLst>
                                          <p:attrName>style.visibility</p:attrName>
                                        </p:attrNameLst>
                                      </p:cBhvr>
                                      <p:to>
                                        <p:strVal val="visible"/>
                                      </p:to>
                                    </p:set>
                                    <p:animEffect transition="in" filter="barn(inVertical)">
                                      <p:cBhvr>
                                        <p:cTn id="7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p:bldP spid="44" grpId="0"/>
      <p:bldP spid="45"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CE5FCB41-0576-4A51-B042-158B0050A843}"/>
              </a:ext>
            </a:extLst>
          </p:cNvPr>
          <p:cNvSpPr txBox="1"/>
          <p:nvPr/>
        </p:nvSpPr>
        <p:spPr>
          <a:xfrm>
            <a:off x="886386" y="521895"/>
            <a:ext cx="8200502"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Đại hội Thể thao Đông Nam Á lần thứ 30 được tổ chức ở đâu?</a:t>
            </a:r>
            <a:endParaRPr lang="en-US" sz="2400" b="1" dirty="0">
              <a:solidFill>
                <a:srgbClr val="800080"/>
              </a:solidFill>
              <a:latin typeface="Calibri" panose="020F0502020204030204" pitchFamily="34" charset="0"/>
              <a:cs typeface="Calibri" panose="020F0502020204030204" pitchFamily="34" charset="0"/>
            </a:endParaRPr>
          </a:p>
        </p:txBody>
      </p:sp>
      <p:pic>
        <p:nvPicPr>
          <p:cNvPr id="38" name="Picture 37" descr="A picture containing text, tableware, dishware&#10;&#10;Description automatically generated">
            <a:extLst>
              <a:ext uri="{FF2B5EF4-FFF2-40B4-BE49-F238E27FC236}">
                <a16:creationId xmlns:a16="http://schemas.microsoft.com/office/drawing/2014/main" xmlns="" id="{410F75BE-9A37-4CAB-90DD-F6975CEE804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273" t="8818" r="64389" b="53884"/>
          <a:stretch/>
        </p:blipFill>
        <p:spPr>
          <a:xfrm>
            <a:off x="483298" y="428567"/>
            <a:ext cx="342115"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xmlns="" id="{942030A5-19F3-4322-B872-B0AAC8FC565E}"/>
              </a:ext>
            </a:extLst>
          </p:cNvPr>
          <p:cNvSpPr/>
          <p:nvPr/>
        </p:nvSpPr>
        <p:spPr>
          <a:xfrm>
            <a:off x="570150" y="1891392"/>
            <a:ext cx="2967293"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xmlns="" id="{9DC6F058-24B4-4F5A-A1E7-DCC933C0D159}"/>
              </a:ext>
            </a:extLst>
          </p:cNvPr>
          <p:cNvSpPr txBox="1"/>
          <p:nvPr/>
        </p:nvSpPr>
        <p:spPr>
          <a:xfrm>
            <a:off x="625700" y="1399058"/>
            <a:ext cx="7916802" cy="1754326"/>
          </a:xfrm>
          <a:prstGeom prst="rect">
            <a:avLst/>
          </a:prstGeom>
          <a:noFill/>
        </p:spPr>
        <p:txBody>
          <a:bodyPr wrap="square">
            <a:spAutoFit/>
          </a:bodyPr>
          <a:lstStyle/>
          <a:p>
            <a:pPr lvl="0" algn="just"/>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a:t>
            </a:r>
            <a:r>
              <a:rPr lang="vi-VN" sz="2700">
                <a:solidFill>
                  <a:srgbClr val="000000"/>
                </a:solidFill>
                <a:latin typeface="Calibri" panose="020F0502020204030204" pitchFamily="34" charset="0"/>
                <a:cs typeface="Calibri" panose="020F0502020204030204" pitchFamily="34" charset="0"/>
              </a:rPr>
              <a:t> Tại kì Đại hội Thể thao Đông Nam Á lần thứ 30 trên đất Phi-líp-pin, đoàn thể thao Việt Nam đã xuất sắc giành vị trí thứ hai với 98 Huy chương Vàng, 85 Huy chương Bạc và 105 Huy chương Đồng.</a:t>
            </a:r>
            <a:endPar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9828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D46289AE-114A-46E8-92C5-E69A2B77D2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xmlns=""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xmlns=""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30449023-7CC1-4575-8945-BC6ED8EBD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A65DA144-FA2A-4A6F-B153-8BA1108EC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6180022-D033-4719-9AC6-7B690BDCA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xmlns="" id="{18AC0289-530A-4123-AC85-F115C715C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xmlns="" id="{E0671FF9-DBF0-4405-8885-A4072A39A3D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xmlns=""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77BEC2F6-CAD4-4118-8061-AFEF59681C67}"/>
              </a:ext>
            </a:extLst>
          </p:cNvPr>
          <p:cNvSpPr txBox="1"/>
          <p:nvPr/>
        </p:nvSpPr>
        <p:spPr>
          <a:xfrm>
            <a:off x="3957711" y="1686337"/>
            <a:ext cx="3501093" cy="2400657"/>
          </a:xfrm>
          <a:prstGeom prst="rect">
            <a:avLst/>
          </a:prstGeom>
          <a:noFill/>
        </p:spPr>
        <p:txBody>
          <a:bodyPr wrap="square" rtlCol="0">
            <a:spAutoFit/>
          </a:bodyPr>
          <a:lstStyle/>
          <a:p>
            <a:pPr algn="ctr">
              <a:defRPr/>
            </a:pPr>
            <a:r>
              <a:rPr lang="en-US" sz="7500" b="1" dirty="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KHỞI ĐỘNG</a:t>
            </a:r>
          </a:p>
        </p:txBody>
      </p:sp>
      <p:pic>
        <p:nvPicPr>
          <p:cNvPr id="1026" name="Picture 2" descr="Giphy + Shark Week — Chris Moeser">
            <a:extLst>
              <a:ext uri="{FF2B5EF4-FFF2-40B4-BE49-F238E27FC236}">
                <a16:creationId xmlns:a16="http://schemas.microsoft.com/office/drawing/2014/main" xmlns="" id="{A78DD3EB-1CFA-49C4-9C89-1F0BD8FC1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8A4ED86-639E-427E-B724-260BFFB7D0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xmlns="" id="{F59CC58E-668B-4312-9734-535DA28CE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xmlns="" id="{84A090C3-F727-4732-A1A2-36135A8373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25" name="Picture 2" descr="чайка рисунок png 2 » PNG Image">
            <a:extLst>
              <a:ext uri="{FF2B5EF4-FFF2-40B4-BE49-F238E27FC236}">
                <a16:creationId xmlns:a16="http://schemas.microsoft.com/office/drawing/2014/main" xmlns="" id="{72D86E0A-817E-44E3-9AFD-10D963762F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anim calcmode="lin" valueType="num">
                                      <p:cBhvr>
                                        <p:cTn id="30" dur="500" fill="hold"/>
                                        <p:tgtEl>
                                          <p:spTgt spid="1026"/>
                                        </p:tgtEl>
                                        <p:attrNameLst>
                                          <p:attrName>ppt_x</p:attrName>
                                        </p:attrNameLst>
                                      </p:cBhvr>
                                      <p:tavLst>
                                        <p:tav tm="0">
                                          <p:val>
                                            <p:strVal val="#ppt_x"/>
                                          </p:val>
                                        </p:tav>
                                        <p:tav tm="100000">
                                          <p:val>
                                            <p:strVal val="#ppt_x"/>
                                          </p:val>
                                        </p:tav>
                                      </p:tavLst>
                                    </p:anim>
                                    <p:anim calcmode="lin" valueType="num">
                                      <p:cBhvr>
                                        <p:cTn id="31" dur="500" fill="hold"/>
                                        <p:tgtEl>
                                          <p:spTgt spid="10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7" presetClass="entr" presetSubtype="10" fill="hold" grpId="0" nodeType="after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EFAFCAFB-F6E0-46CB-B893-C46B8ADD1B7B}"/>
              </a:ext>
            </a:extLst>
          </p:cNvPr>
          <p:cNvSpPr txBox="1"/>
          <p:nvPr/>
        </p:nvSpPr>
        <p:spPr>
          <a:xfrm>
            <a:off x="900679" y="579215"/>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Đoàn thể thao Việt Nam đã đạt được những thành tích gì?</a:t>
            </a:r>
            <a:endParaRPr lang="en-US" sz="2400" b="1" dirty="0">
              <a:solidFill>
                <a:srgbClr val="800080"/>
              </a:solidFill>
              <a:latin typeface="Calibri" panose="020F0502020204030204" pitchFamily="34" charset="0"/>
              <a:cs typeface="Calibri" panose="020F0502020204030204" pitchFamily="34" charset="0"/>
            </a:endParaRPr>
          </a:p>
        </p:txBody>
      </p:sp>
      <p:pic>
        <p:nvPicPr>
          <p:cNvPr id="22" name="Picture 21" descr="A picture containing text, tableware, dishware&#10;&#10;Description automatically generated">
            <a:extLst>
              <a:ext uri="{FF2B5EF4-FFF2-40B4-BE49-F238E27FC236}">
                <a16:creationId xmlns:a16="http://schemas.microsoft.com/office/drawing/2014/main" xmlns="" id="{E2A3A25B-A244-41B6-8325-949F0E2A47B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026" t="8520" r="47585" b="54303"/>
          <a:stretch/>
        </p:blipFill>
        <p:spPr>
          <a:xfrm>
            <a:off x="462980" y="489022"/>
            <a:ext cx="411336"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xmlns="" id="{942030A5-19F3-4322-B872-B0AAC8FC565E}"/>
              </a:ext>
            </a:extLst>
          </p:cNvPr>
          <p:cNvSpPr/>
          <p:nvPr/>
        </p:nvSpPr>
        <p:spPr>
          <a:xfrm>
            <a:off x="3613705" y="1864741"/>
            <a:ext cx="4904595"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Rectangle 22">
            <a:extLst>
              <a:ext uri="{FF2B5EF4-FFF2-40B4-BE49-F238E27FC236}">
                <a16:creationId xmlns:a16="http://schemas.microsoft.com/office/drawing/2014/main" xmlns="" id="{6734A822-3A01-4689-A7BE-213B7C282C11}"/>
              </a:ext>
            </a:extLst>
          </p:cNvPr>
          <p:cNvSpPr/>
          <p:nvPr/>
        </p:nvSpPr>
        <p:spPr>
          <a:xfrm>
            <a:off x="668648" y="2276221"/>
            <a:ext cx="784965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Rectangle 23">
            <a:extLst>
              <a:ext uri="{FF2B5EF4-FFF2-40B4-BE49-F238E27FC236}">
                <a16:creationId xmlns:a16="http://schemas.microsoft.com/office/drawing/2014/main" xmlns="" id="{153A0075-6BC6-41C6-A6F7-7F43AEED5AA3}"/>
              </a:ext>
            </a:extLst>
          </p:cNvPr>
          <p:cNvSpPr/>
          <p:nvPr/>
        </p:nvSpPr>
        <p:spPr>
          <a:xfrm>
            <a:off x="668648" y="2775088"/>
            <a:ext cx="5397607"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xmlns="" id="{9DC6F058-24B4-4F5A-A1E7-DCC933C0D159}"/>
              </a:ext>
            </a:extLst>
          </p:cNvPr>
          <p:cNvSpPr txBox="1"/>
          <p:nvPr/>
        </p:nvSpPr>
        <p:spPr>
          <a:xfrm>
            <a:off x="625700" y="1399058"/>
            <a:ext cx="7916802" cy="1754326"/>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a:t>
            </a:r>
            <a:r>
              <a:rPr kumimoji="0" lang="vi-VN"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Tại kì Đại hội Thể thao Đông Nam Á lần thứ 30 trên đất Phi-líp-pin, đoàn thể thao Việt Nam đã xuất sắc giành vị trí thứ hai với 98 Huy chương Vàng, 85 Huy chương Bạc và 105 Huy chương Đồng.</a:t>
            </a:r>
            <a:endPar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85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ting.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08A371B1-58BA-4C08-89FB-235F33DF5A5E}"/>
              </a:ext>
            </a:extLst>
          </p:cNvPr>
          <p:cNvSpPr txBox="1"/>
          <p:nvPr/>
        </p:nvSpPr>
        <p:spPr>
          <a:xfrm>
            <a:off x="997523" y="469610"/>
            <a:ext cx="7949328"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Nguyễn Thị Ánh Viên đã đóng góp những gì cho bảng thành tích của Việt Nam?</a:t>
            </a:r>
            <a:endParaRPr lang="en-US" sz="2400" b="1" dirty="0">
              <a:solidFill>
                <a:srgbClr val="800080"/>
              </a:solidFill>
              <a:latin typeface="Calibri" panose="020F0502020204030204" pitchFamily="34" charset="0"/>
              <a:cs typeface="Calibri" panose="020F0502020204030204" pitchFamily="34" charset="0"/>
            </a:endParaRPr>
          </a:p>
        </p:txBody>
      </p:sp>
      <p:pic>
        <p:nvPicPr>
          <p:cNvPr id="26" name="Picture 25" descr="A picture containing text, tableware, dishware&#10;&#10;Description automatically generated">
            <a:extLst>
              <a:ext uri="{FF2B5EF4-FFF2-40B4-BE49-F238E27FC236}">
                <a16:creationId xmlns:a16="http://schemas.microsoft.com/office/drawing/2014/main" xmlns="" id="{6F92D522-435F-470A-8A8E-0BDCD5011E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6272" t="7027" r="31638" b="52562"/>
          <a:stretch/>
        </p:blipFill>
        <p:spPr>
          <a:xfrm>
            <a:off x="580843" y="541811"/>
            <a:ext cx="369304"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xmlns="" id="{942030A5-19F3-4322-B872-B0AAC8FC565E}"/>
              </a:ext>
            </a:extLst>
          </p:cNvPr>
          <p:cNvSpPr/>
          <p:nvPr/>
        </p:nvSpPr>
        <p:spPr>
          <a:xfrm>
            <a:off x="6448699" y="2300481"/>
            <a:ext cx="2093804"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Rectangle 22">
            <a:extLst>
              <a:ext uri="{FF2B5EF4-FFF2-40B4-BE49-F238E27FC236}">
                <a16:creationId xmlns:a16="http://schemas.microsoft.com/office/drawing/2014/main" xmlns="" id="{6734A822-3A01-4689-A7BE-213B7C282C11}"/>
              </a:ext>
            </a:extLst>
          </p:cNvPr>
          <p:cNvSpPr/>
          <p:nvPr/>
        </p:nvSpPr>
        <p:spPr>
          <a:xfrm>
            <a:off x="601498" y="2745784"/>
            <a:ext cx="784965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Rectangle 23">
            <a:extLst>
              <a:ext uri="{FF2B5EF4-FFF2-40B4-BE49-F238E27FC236}">
                <a16:creationId xmlns:a16="http://schemas.microsoft.com/office/drawing/2014/main" xmlns="" id="{153A0075-6BC6-41C6-A6F7-7F43AEED5AA3}"/>
              </a:ext>
            </a:extLst>
          </p:cNvPr>
          <p:cNvSpPr/>
          <p:nvPr/>
        </p:nvSpPr>
        <p:spPr>
          <a:xfrm>
            <a:off x="602410" y="3123557"/>
            <a:ext cx="7848740"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9" name="Rectangle 28">
            <a:extLst>
              <a:ext uri="{FF2B5EF4-FFF2-40B4-BE49-F238E27FC236}">
                <a16:creationId xmlns:a16="http://schemas.microsoft.com/office/drawing/2014/main" xmlns="" id="{ED9F2943-47CA-4176-97DD-E958217C5981}"/>
              </a:ext>
            </a:extLst>
          </p:cNvPr>
          <p:cNvSpPr/>
          <p:nvPr/>
        </p:nvSpPr>
        <p:spPr>
          <a:xfrm>
            <a:off x="580843" y="3537094"/>
            <a:ext cx="548541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xmlns="" id="{9DC6F058-24B4-4F5A-A1E7-DCC933C0D159}"/>
              </a:ext>
            </a:extLst>
          </p:cNvPr>
          <p:cNvSpPr txBox="1"/>
          <p:nvPr/>
        </p:nvSpPr>
        <p:spPr>
          <a:xfrm>
            <a:off x="625700" y="1399058"/>
            <a:ext cx="7916802" cy="2585323"/>
          </a:xfrm>
          <a:prstGeom prst="rect">
            <a:avLst/>
          </a:prstGeom>
          <a:noFill/>
        </p:spPr>
        <p:txBody>
          <a:bodyPr wrap="square">
            <a:spAutoFit/>
          </a:bodyPr>
          <a:lstStyle/>
          <a:p>
            <a:pPr lvl="0" algn="just"/>
            <a:r>
              <a:rPr kumimoji="0" lang="vi-VN"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vi-VN" sz="2700">
                <a:solidFill>
                  <a:sysClr val="windowText" lastClr="000000"/>
                </a:solidFill>
                <a:latin typeface="Calibri" panose="020F0502020204030204" pitchFamily="34" charset="0"/>
                <a:cs typeface="Calibri" panose="020F0502020204030204" pitchFamily="34" charset="0"/>
              </a:rPr>
              <a:t>Đóng góp lớn trong kì tích của đoàn thể thao Việt Nam chính là “siêu kình ngư” Nguyễn Thị Ánh Viên. "Tiểu tiên cá" người Cần Thơ đã đoạt sáu Huy chương Vàng và hai Huy chương Bạc trên đường đua xanh. Ánh Viên trở thành vận động viên nữ giành nhiều Huy chương Vàng nhất của kì Đại hội.</a:t>
            </a:r>
            <a:endParaRPr kumimoji="0" lang="vi-VN" sz="27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18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ting.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ting.wav"/>
                                        </p:tgtEl>
                                      </p:cMediaNode>
                                    </p:audio>
                                  </p:subTnLst>
                                </p:cTn>
                              </p:par>
                              <p:par>
                                <p:cTn id="35" presetID="22" presetClass="entr" presetSubtype="8"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9"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9DC6F058-24B4-4F5A-A1E7-DCC933C0D159}"/>
              </a:ext>
            </a:extLst>
          </p:cNvPr>
          <p:cNvSpPr txBox="1"/>
          <p:nvPr/>
        </p:nvSpPr>
        <p:spPr>
          <a:xfrm>
            <a:off x="625700" y="1399058"/>
            <a:ext cx="7916802" cy="2554545"/>
          </a:xfrm>
          <a:prstGeom prst="rect">
            <a:avLst/>
          </a:prstGeom>
          <a:noFill/>
        </p:spPr>
        <p:txBody>
          <a:bodyPr wrap="square">
            <a:spAutoFit/>
          </a:bodyPr>
          <a:lstStyle/>
          <a:p>
            <a:pPr lvl="0" algn="just"/>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Người viết bản tin đã gọi Ánh Viên bằng những từ ngữ: "Siêu Kình Ngư", "Tiểu tiên cá". Vì Ánh Viên đã xuất sắc dành được nhiều thành tích nhất trong bộ môn bơi lội. </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A0BDE335-7E6C-4DE0-A6A0-8B6AFF8FB071}"/>
              </a:ext>
            </a:extLst>
          </p:cNvPr>
          <p:cNvSpPr txBox="1"/>
          <p:nvPr/>
        </p:nvSpPr>
        <p:spPr>
          <a:xfrm>
            <a:off x="997523" y="438843"/>
            <a:ext cx="7247013"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Người viết bản tin đã gọi Ánh Viên bằng những từ ngữ nào? Vì sao? </a:t>
            </a:r>
            <a:endParaRPr lang="en-US" sz="2400" b="1" dirty="0">
              <a:solidFill>
                <a:srgbClr val="800080"/>
              </a:solidFill>
              <a:latin typeface="Calibri" panose="020F0502020204030204" pitchFamily="34" charset="0"/>
              <a:cs typeface="Calibri" panose="020F0502020204030204" pitchFamily="34" charset="0"/>
            </a:endParaRPr>
          </a:p>
        </p:txBody>
      </p:sp>
      <p:pic>
        <p:nvPicPr>
          <p:cNvPr id="34" name="Picture 33" descr="A picture containing text, tableware, dishware&#10;&#10;Description automatically generated">
            <a:extLst>
              <a:ext uri="{FF2B5EF4-FFF2-40B4-BE49-F238E27FC236}">
                <a16:creationId xmlns:a16="http://schemas.microsoft.com/office/drawing/2014/main" xmlns="" id="{2F536FCB-DEBA-4338-93F8-60F452B076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2634" t="5110" r="13448" b="54050"/>
          <a:stretch/>
        </p:blipFill>
        <p:spPr>
          <a:xfrm>
            <a:off x="581508" y="346907"/>
            <a:ext cx="420698" cy="6172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939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250" fill="hold"/>
                                        <p:tgtEl>
                                          <p:spTgt spid="34"/>
                                        </p:tgtEl>
                                        <p:attrNameLst>
                                          <p:attrName>ppt_w</p:attrName>
                                        </p:attrNameLst>
                                      </p:cBhvr>
                                      <p:tavLst>
                                        <p:tav tm="0">
                                          <p:val>
                                            <p:fltVal val="0"/>
                                          </p:val>
                                        </p:tav>
                                        <p:tav tm="100000">
                                          <p:val>
                                            <p:strVal val="#ppt_w"/>
                                          </p:val>
                                        </p:tav>
                                      </p:tavLst>
                                    </p:anim>
                                    <p:anim calcmode="lin" valueType="num">
                                      <p:cBhvr>
                                        <p:cTn id="29" dur="250" fill="hold"/>
                                        <p:tgtEl>
                                          <p:spTgt spid="34"/>
                                        </p:tgtEl>
                                        <p:attrNameLst>
                                          <p:attrName>ppt_h</p:attrName>
                                        </p:attrNameLst>
                                      </p:cBhvr>
                                      <p:tavLst>
                                        <p:tav tm="0">
                                          <p:val>
                                            <p:fltVal val="0"/>
                                          </p:val>
                                        </p:tav>
                                        <p:tav tm="100000">
                                          <p:val>
                                            <p:strVal val="#ppt_h"/>
                                          </p:val>
                                        </p:tav>
                                      </p:tavLst>
                                    </p:anim>
                                    <p:animEffect transition="in" filter="fade">
                                      <p:cBhvr>
                                        <p:cTn id="30" dur="250"/>
                                        <p:tgtEl>
                                          <p:spTgt spid="34"/>
                                        </p:tgtEl>
                                      </p:cBhvr>
                                    </p:animEffect>
                                  </p:childTnLst>
                                </p:cTn>
                              </p:par>
                            </p:childTnLst>
                          </p:cTn>
                        </p:par>
                        <p:par>
                          <p:cTn id="31" fill="hold">
                            <p:stCondLst>
                              <p:cond delay="250"/>
                            </p:stCondLst>
                            <p:childTnLst>
                              <p:par>
                                <p:cTn id="32" presetID="22" presetClass="entr" presetSubtype="8"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xmlns="" id="{A19746DB-71A4-4CCB-9025-33B1078967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xmlns="" id="{F92D3639-E289-40AF-9999-195E56E51918}"/>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xmlns="" id="{7E546B90-9C21-4C93-A217-344319B788E7}"/>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xmlns="" id="{C3999B40-0C14-4D4B-9C87-94F3864AC9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2C6CC490-BDF6-4944-BC94-B8EBEF85AC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xmlns="" id="{E0CA147D-4147-46DF-B2D5-42F0CD90E0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xmlns="" id="{2CE1DDC7-4877-4A6E-9478-23EE881953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9DC6F058-24B4-4F5A-A1E7-DCC933C0D159}"/>
              </a:ext>
            </a:extLst>
          </p:cNvPr>
          <p:cNvSpPr txBox="1"/>
          <p:nvPr/>
        </p:nvSpPr>
        <p:spPr>
          <a:xfrm>
            <a:off x="625700" y="1399058"/>
            <a:ext cx="7916802" cy="1569660"/>
          </a:xfrm>
          <a:prstGeom prst="rect">
            <a:avLst/>
          </a:prstGeom>
          <a:noFill/>
        </p:spPr>
        <p:txBody>
          <a:bodyPr wrap="square">
            <a:spAutoFit/>
          </a:bodyPr>
          <a:lstStyle/>
          <a:p>
            <a:pPr lvl="0" algn="just"/>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Sau khi đọc bản tin, em cảm thấy rất ngưỡng mộ “kình ngư” Nguyễn Thị Ánh Viên và cảm thấy tự hào về nền thể thao nước nhà. </a:t>
            </a:r>
          </a:p>
        </p:txBody>
      </p:sp>
      <p:sp>
        <p:nvSpPr>
          <p:cNvPr id="20" name="TextBox 19">
            <a:extLst>
              <a:ext uri="{FF2B5EF4-FFF2-40B4-BE49-F238E27FC236}">
                <a16:creationId xmlns:a16="http://schemas.microsoft.com/office/drawing/2014/main" xmlns="" id="{21FC29AE-3F6C-45BC-B799-DFC6BCFCC355}"/>
              </a:ext>
            </a:extLst>
          </p:cNvPr>
          <p:cNvSpPr txBox="1"/>
          <p:nvPr/>
        </p:nvSpPr>
        <p:spPr>
          <a:xfrm>
            <a:off x="1122688" y="726605"/>
            <a:ext cx="7949328" cy="584775"/>
          </a:xfrm>
          <a:prstGeom prst="rect">
            <a:avLst/>
          </a:prstGeom>
          <a:noFill/>
        </p:spPr>
        <p:txBody>
          <a:bodyPr wrap="square">
            <a:spAutoFit/>
          </a:bodyPr>
          <a:lstStyle/>
          <a:p>
            <a:r>
              <a:rPr lang="vi-VN" sz="3200" b="1">
                <a:solidFill>
                  <a:srgbClr val="800080"/>
                </a:solidFill>
                <a:latin typeface="Calibri" panose="020F0502020204030204" pitchFamily="34" charset="0"/>
                <a:cs typeface="Calibri" panose="020F0502020204030204" pitchFamily="34" charset="0"/>
              </a:rPr>
              <a:t>Em suy nghĩ gì sau khi đọc bản tin?</a:t>
            </a:r>
            <a:endParaRPr lang="en-US" sz="3200" b="1" dirty="0">
              <a:solidFill>
                <a:srgbClr val="800080"/>
              </a:solidFill>
              <a:latin typeface="Calibri" panose="020F0502020204030204" pitchFamily="34" charset="0"/>
              <a:cs typeface="Calibri" panose="020F0502020204030204" pitchFamily="34" charset="0"/>
            </a:endParaRPr>
          </a:p>
        </p:txBody>
      </p:sp>
      <p:pic>
        <p:nvPicPr>
          <p:cNvPr id="21" name="Picture 2" descr="Số 5 có ý nghĩa gì? - Ý nghĩa của số 5 - HoaTieu.vn">
            <a:extLst>
              <a:ext uri="{FF2B5EF4-FFF2-40B4-BE49-F238E27FC236}">
                <a16:creationId xmlns:a16="http://schemas.microsoft.com/office/drawing/2014/main" xmlns="" id="{BCA9F3FF-35A4-4928-9A4C-51D288FD6C6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390" y="579949"/>
            <a:ext cx="684272" cy="68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77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xmlns="" id="{247FD368-B523-40D9-BD06-8360E2E5062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xmlns=""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xmlns=""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xmlns=""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xmlns="" id="{60A55B76-B433-4977-8D7F-4EC88176C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xmlns="" id="{CBEF935A-F5C1-449E-94EC-B4140F395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xmlns="" id="{A47AD331-2D26-47E4-83E8-62589BD5C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2" name="图形 11">
            <a:extLst>
              <a:ext uri="{FF2B5EF4-FFF2-40B4-BE49-F238E27FC236}">
                <a16:creationId xmlns:a16="http://schemas.microsoft.com/office/drawing/2014/main" xmlns="" id="{53067814-B929-4B7E-9F2D-0E7DB3AE8E7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640946" y="2091980"/>
            <a:ext cx="1489081" cy="2537460"/>
          </a:xfrm>
          <a:prstGeom prst="rect">
            <a:avLst/>
          </a:prstGeom>
        </p:spPr>
      </p:pic>
      <p:pic>
        <p:nvPicPr>
          <p:cNvPr id="13" name="图片 12">
            <a:extLst>
              <a:ext uri="{FF2B5EF4-FFF2-40B4-BE49-F238E27FC236}">
                <a16:creationId xmlns:a16="http://schemas.microsoft.com/office/drawing/2014/main" xmlns="" id="{B4E71863-AB05-4C8C-8EFE-E4E2DD96D6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 y="3443932"/>
            <a:ext cx="2103965" cy="1577340"/>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xmlns="" id="{8DE73812-B989-40B0-A0CA-DE9C73386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4426" y="664971"/>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xmlns="" id="{5F373988-CFC3-4EDB-AEE9-057F9893FAB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5908" y="76192"/>
            <a:ext cx="1165860" cy="1165860"/>
          </a:xfrm>
          <a:prstGeom prst="rect">
            <a:avLst/>
          </a:prstGeom>
        </p:spPr>
      </p:pic>
      <p:pic>
        <p:nvPicPr>
          <p:cNvPr id="2050" name="Picture 2" descr="чайка рисунок png 2 » PNG Image">
            <a:extLst>
              <a:ext uri="{FF2B5EF4-FFF2-40B4-BE49-F238E27FC236}">
                <a16:creationId xmlns:a16="http://schemas.microsoft.com/office/drawing/2014/main" xmlns="" id="{E997692E-C3A4-4441-940D-516CFBB7532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4039" y="2394650"/>
            <a:ext cx="140317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Natural History Animation Sticker by SecretCrab for iOS &amp;amp;amp; Android | GIPHY">
            <a:extLst>
              <a:ext uri="{FF2B5EF4-FFF2-40B4-BE49-F238E27FC236}">
                <a16:creationId xmlns:a16="http://schemas.microsoft.com/office/drawing/2014/main" xmlns="" id="{5D7FC63D-13C8-4BA6-B880-52A77A9402B5}"/>
              </a:ext>
            </a:extLst>
          </p:cNvPr>
          <p:cNvPicPr>
            <a:picLocks noChangeAspect="1" noChangeArrowheads="1"/>
          </p:cNvPicPr>
          <p:nvPr/>
        </p:nvPicPr>
        <p:blipFill>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xmlns="" id="{90FA6505-99B9-4A74-8C68-ED23D09921E3}"/>
              </a:ext>
            </a:extLst>
          </p:cNvPr>
          <p:cNvPicPr>
            <a:picLocks noChangeAspect="1" noChangeArrowheads="1"/>
          </p:cNvPicPr>
          <p:nvPr/>
        </p:nvPicPr>
        <p:blipFill>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xmlns="" id="{9DF784ED-74B8-4729-B0F7-125CC79275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xmlns="" id="{D1027B34-F313-4460-BB3B-0A8197D51BC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xmlns="" id="{534536C3-F241-45E6-A799-6716D60D852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JS4 - Speaking practice Day 6 | Baamboozle">
            <a:extLst>
              <a:ext uri="{FF2B5EF4-FFF2-40B4-BE49-F238E27FC236}">
                <a16:creationId xmlns:a16="http://schemas.microsoft.com/office/drawing/2014/main" xmlns="" id="{7DCCF7DD-3355-43C9-B873-DB4389439D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3520118" y="458524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2B3766B3-D194-4F03-B394-EF5832587E0B}"/>
              </a:ext>
            </a:extLst>
          </p:cNvPr>
          <p:cNvGrpSpPr/>
          <p:nvPr/>
        </p:nvGrpSpPr>
        <p:grpSpPr>
          <a:xfrm>
            <a:off x="2890772" y="-673484"/>
            <a:ext cx="3360420" cy="3360420"/>
            <a:chOff x="3854363" y="-897979"/>
            <a:chExt cx="4480560" cy="4480560"/>
          </a:xfrm>
        </p:grpSpPr>
        <p:pic>
          <p:nvPicPr>
            <p:cNvPr id="16" name="Picture 15" descr="A picture containing text&#10;&#10;Description automatically generated">
              <a:extLst>
                <a:ext uri="{FF2B5EF4-FFF2-40B4-BE49-F238E27FC236}">
                  <a16:creationId xmlns:a16="http://schemas.microsoft.com/office/drawing/2014/main" xmlns="" id="{22456C7A-05B0-4F54-A7FD-E873271182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54363" y="-897979"/>
              <a:ext cx="4480560" cy="4480560"/>
            </a:xfrm>
            <a:prstGeom prst="rect">
              <a:avLst/>
            </a:prstGeom>
          </p:spPr>
        </p:pic>
        <p:sp>
          <p:nvSpPr>
            <p:cNvPr id="17" name="TextBox 16">
              <a:extLst>
                <a:ext uri="{FF2B5EF4-FFF2-40B4-BE49-F238E27FC236}">
                  <a16:creationId xmlns:a16="http://schemas.microsoft.com/office/drawing/2014/main" xmlns="" id="{FEF2B627-4112-47B6-9759-168FB6A87A17}"/>
                </a:ext>
              </a:extLst>
            </p:cNvPr>
            <p:cNvSpPr txBox="1"/>
            <p:nvPr/>
          </p:nvSpPr>
          <p:spPr>
            <a:xfrm>
              <a:off x="4826842" y="886628"/>
              <a:ext cx="3048007" cy="800219"/>
            </a:xfrm>
            <a:prstGeom prst="rect">
              <a:avLst/>
            </a:prstGeom>
            <a:noFill/>
          </p:spPr>
          <p:txBody>
            <a:bodyPr wrap="square" rtlCol="0">
              <a:spAutoFit/>
            </a:bodyPr>
            <a:lstStyle/>
            <a:p>
              <a:pPr algn="ctr"/>
              <a:r>
                <a:rPr lang="en-US" sz="3300" err="1">
                  <a:solidFill>
                    <a:srgbClr val="FF0066"/>
                  </a:solidFill>
                  <a:latin typeface="LNTH-LoveStoryRough" pitchFamily="2" charset="0"/>
                  <a:cs typeface="Calibri" panose="020F0502020204030204" pitchFamily="34" charset="0"/>
                </a:rPr>
                <a:t>Nội</a:t>
              </a:r>
              <a:r>
                <a:rPr lang="en-US" sz="3300">
                  <a:solidFill>
                    <a:srgbClr val="FF0066"/>
                  </a:solidFill>
                  <a:latin typeface="LNTH-LoveStoryRough" pitchFamily="2" charset="0"/>
                  <a:cs typeface="Calibri" panose="020F0502020204030204" pitchFamily="34" charset="0"/>
                </a:rPr>
                <a:t> dung</a:t>
              </a:r>
              <a:endParaRPr lang="en-US" sz="3300" dirty="0">
                <a:solidFill>
                  <a:srgbClr val="FF0066"/>
                </a:solidFill>
                <a:latin typeface="LNTH-LoveStoryRough" pitchFamily="2" charset="0"/>
                <a:cs typeface="Calibri" panose="020F0502020204030204" pitchFamily="34" charset="0"/>
              </a:endParaRPr>
            </a:p>
          </p:txBody>
        </p:sp>
      </p:grpSp>
      <p:sp>
        <p:nvSpPr>
          <p:cNvPr id="40" name="TextBox 39">
            <a:extLst>
              <a:ext uri="{FF2B5EF4-FFF2-40B4-BE49-F238E27FC236}">
                <a16:creationId xmlns:a16="http://schemas.microsoft.com/office/drawing/2014/main" xmlns="" id="{A1415CE2-B15C-44BD-A5EF-62604AC285D6}"/>
              </a:ext>
            </a:extLst>
          </p:cNvPr>
          <p:cNvSpPr txBox="1"/>
          <p:nvPr/>
        </p:nvSpPr>
        <p:spPr>
          <a:xfrm>
            <a:off x="1533425" y="1795896"/>
            <a:ext cx="6049202" cy="2246769"/>
          </a:xfrm>
          <a:prstGeom prst="rect">
            <a:avLst/>
          </a:prstGeom>
          <a:noFill/>
        </p:spPr>
        <p:txBody>
          <a:bodyPr wrap="square">
            <a:spAutoFit/>
          </a:bodyPr>
          <a:lstStyle/>
          <a:p>
            <a:pPr algn="ctr"/>
            <a:r>
              <a:rPr lang="vi-VN" sz="2800" b="1">
                <a:solidFill>
                  <a:srgbClr val="002060"/>
                </a:solidFill>
                <a:latin typeface="Calibri" panose="020F0502020204030204" pitchFamily="34" charset="0"/>
                <a:cs typeface="Calibri" panose="020F0502020204030204" pitchFamily="34" charset="0"/>
              </a:rPr>
              <a:t>Giới thiệu, tự hào với thành tích xuất sắc của đoàn thể thao Việt Nam và của vận động viên bơi lội Nguyễn Thị Ánh Viên tại Đại hội thể thao Đông Nam Á lần thứ 30 ở Phi – líp –pin.</a:t>
            </a:r>
            <a:endParaRPr lang="vi-VN"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8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anim calcmode="lin" valueType="num">
                                      <p:cBhvr>
                                        <p:cTn id="31" dur="500" fill="hold"/>
                                        <p:tgtEl>
                                          <p:spTgt spid="53"/>
                                        </p:tgtEl>
                                        <p:attrNameLst>
                                          <p:attrName>ppt_x</p:attrName>
                                        </p:attrNameLst>
                                      </p:cBhvr>
                                      <p:tavLst>
                                        <p:tav tm="0">
                                          <p:val>
                                            <p:strVal val="#ppt_x"/>
                                          </p:val>
                                        </p:tav>
                                        <p:tav tm="100000">
                                          <p:val>
                                            <p:strVal val="#ppt_x"/>
                                          </p:val>
                                        </p:tav>
                                      </p:tavLst>
                                    </p:anim>
                                    <p:anim calcmode="lin" valueType="num">
                                      <p:cBhvr>
                                        <p:cTn id="32" dur="500" fill="hold"/>
                                        <p:tgtEl>
                                          <p:spTgt spid="5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par>
                                <p:cTn id="38" presetID="22" presetClass="entr" presetSubtype="4" fill="hold" grpId="0" nodeType="withEffect">
                                  <p:stCondLst>
                                    <p:cond delay="25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750"/>
                                        <p:tgtEl>
                                          <p:spTgt spid="6"/>
                                        </p:tgtEl>
                                      </p:cBhvr>
                                    </p:animEffect>
                                  </p:childTnLst>
                                </p:cTn>
                              </p:par>
                              <p:par>
                                <p:cTn id="41" presetID="22" presetClass="entr" presetSubtype="4" fill="hold"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750"/>
                                        <p:tgtEl>
                                          <p:spTgt spid="12"/>
                                        </p:tgtEl>
                                      </p:cBhvr>
                                    </p:animEffect>
                                  </p:childTnLst>
                                </p:cTn>
                              </p:par>
                            </p:childTnLst>
                          </p:cTn>
                        </p:par>
                        <p:par>
                          <p:cTn id="44" fill="hold">
                            <p:stCondLst>
                              <p:cond delay="1000"/>
                            </p:stCondLst>
                            <p:childTnLst>
                              <p:par>
                                <p:cTn id="45" presetID="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42" presetClass="entr" presetSubtype="0" fill="hold" nodeType="withEffect">
                                  <p:stCondLst>
                                    <p:cond delay="25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anim calcmode="lin" valueType="num">
                                      <p:cBhvr>
                                        <p:cTn id="52" dur="500" fill="hold"/>
                                        <p:tgtEl>
                                          <p:spTgt spid="2050"/>
                                        </p:tgtEl>
                                        <p:attrNameLst>
                                          <p:attrName>ppt_x</p:attrName>
                                        </p:attrNameLst>
                                      </p:cBhvr>
                                      <p:tavLst>
                                        <p:tav tm="0">
                                          <p:val>
                                            <p:strVal val="#ppt_x"/>
                                          </p:val>
                                        </p:tav>
                                        <p:tav tm="100000">
                                          <p:val>
                                            <p:strVal val="#ppt_x"/>
                                          </p:val>
                                        </p:tav>
                                      </p:tavLst>
                                    </p:anim>
                                    <p:anim calcmode="lin" valueType="num">
                                      <p:cBhvr>
                                        <p:cTn id="53" dur="500" fill="hold"/>
                                        <p:tgtEl>
                                          <p:spTgt spid="2050"/>
                                        </p:tgtEl>
                                        <p:attrNameLst>
                                          <p:attrName>ppt_y</p:attrName>
                                        </p:attrNameLst>
                                      </p:cBhvr>
                                      <p:tavLst>
                                        <p:tav tm="0">
                                          <p:val>
                                            <p:strVal val="#ppt_y+.1"/>
                                          </p:val>
                                        </p:tav>
                                        <p:tav tm="100000">
                                          <p:val>
                                            <p:strVal val="#ppt_y"/>
                                          </p:val>
                                        </p:tav>
                                      </p:tavLst>
                                    </p:anim>
                                  </p:childTnLst>
                                </p:cTn>
                              </p:par>
                              <p:par>
                                <p:cTn id="54" presetID="31" presetClass="entr" presetSubtype="0" fill="hold" nodeType="withEffect">
                                  <p:stCondLst>
                                    <p:cond delay="25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 calcmode="lin" valueType="num">
                                      <p:cBhvr>
                                        <p:cTn id="58" dur="500" fill="hold"/>
                                        <p:tgtEl>
                                          <p:spTgt spid="26"/>
                                        </p:tgtEl>
                                        <p:attrNameLst>
                                          <p:attrName>style.rotation</p:attrName>
                                        </p:attrNameLst>
                                      </p:cBhvr>
                                      <p:tavLst>
                                        <p:tav tm="0">
                                          <p:val>
                                            <p:fltVal val="90"/>
                                          </p:val>
                                        </p:tav>
                                        <p:tav tm="100000">
                                          <p:val>
                                            <p:fltVal val="0"/>
                                          </p:val>
                                        </p:tav>
                                      </p:tavLst>
                                    </p:anim>
                                    <p:animEffect transition="in" filter="fade">
                                      <p:cBhvr>
                                        <p:cTn id="59" dur="500"/>
                                        <p:tgtEl>
                                          <p:spTgt spid="26"/>
                                        </p:tgtEl>
                                      </p:cBhvr>
                                    </p:animEffect>
                                  </p:childTnLst>
                                </p:cTn>
                              </p:par>
                              <p:par>
                                <p:cTn id="60" presetID="42" presetClass="entr" presetSubtype="0" fill="hold" nodeType="withEffect">
                                  <p:stCondLst>
                                    <p:cond delay="25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par>
                                <p:cTn id="65" presetID="21" presetClass="entr" presetSubtype="1" fill="hold" nodeType="withEffect">
                                  <p:stCondLst>
                                    <p:cond delay="250"/>
                                  </p:stCondLst>
                                  <p:childTnLst>
                                    <p:set>
                                      <p:cBhvr>
                                        <p:cTn id="66" dur="1" fill="hold">
                                          <p:stCondLst>
                                            <p:cond delay="0"/>
                                          </p:stCondLst>
                                        </p:cTn>
                                        <p:tgtEl>
                                          <p:spTgt spid="28"/>
                                        </p:tgtEl>
                                        <p:attrNameLst>
                                          <p:attrName>style.visibility</p:attrName>
                                        </p:attrNameLst>
                                      </p:cBhvr>
                                      <p:to>
                                        <p:strVal val="visible"/>
                                      </p:to>
                                    </p:set>
                                    <p:animEffect transition="in" filter="wheel(1)">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D46289AE-114A-46E8-92C5-E69A2B77D2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xmlns=""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xmlns=""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30449023-7CC1-4575-8945-BC6ED8EBD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A65DA144-FA2A-4A6F-B153-8BA1108EC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6180022-D033-4719-9AC6-7B690BDCA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xmlns="" id="{18AC0289-530A-4123-AC85-F115C715C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xmlns="" id="{E0671FF9-DBF0-4405-8885-A4072A39A3D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xmlns=""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77BEC2F6-CAD4-4118-8061-AFEF59681C67}"/>
              </a:ext>
            </a:extLst>
          </p:cNvPr>
          <p:cNvSpPr txBox="1"/>
          <p:nvPr/>
        </p:nvSpPr>
        <p:spPr>
          <a:xfrm>
            <a:off x="3916417" y="1898785"/>
            <a:ext cx="4308062" cy="2123658"/>
          </a:xfrm>
          <a:prstGeom prst="rect">
            <a:avLst/>
          </a:prstGeom>
          <a:noFill/>
        </p:spPr>
        <p:txBody>
          <a:bodyPr wrap="square" rtlCol="0">
            <a:spAutoFit/>
          </a:bodyPr>
          <a:lstStyle/>
          <a:p>
            <a:pPr algn="ctr">
              <a:defRPr/>
            </a:pPr>
            <a:r>
              <a:rPr lang="en-US" sz="6600" b="1" dirty="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LUYỆN ĐỌC LẠI</a:t>
            </a:r>
          </a:p>
        </p:txBody>
      </p:sp>
      <p:pic>
        <p:nvPicPr>
          <p:cNvPr id="1026" name="Picture 2" descr="Giphy + Shark Week — Chris Moeser">
            <a:extLst>
              <a:ext uri="{FF2B5EF4-FFF2-40B4-BE49-F238E27FC236}">
                <a16:creationId xmlns:a16="http://schemas.microsoft.com/office/drawing/2014/main" xmlns="" id="{A78DD3EB-1CFA-49C4-9C89-1F0BD8FC1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8A4ED86-639E-427E-B724-260BFFB7D0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xmlns="" id="{F59CC58E-668B-4312-9734-535DA28CE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xmlns="" id="{84A090C3-F727-4732-A1A2-36135A8373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xmlns="" id="{0AB4E14D-08CA-4D3F-BE54-AD33E126738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anim calcmode="lin" valueType="num">
                                      <p:cBhvr>
                                        <p:cTn id="33" dur="500" fill="hold"/>
                                        <p:tgtEl>
                                          <p:spTgt spid="1026"/>
                                        </p:tgtEl>
                                        <p:attrNameLst>
                                          <p:attrName>ppt_x</p:attrName>
                                        </p:attrNameLst>
                                      </p:cBhvr>
                                      <p:tavLst>
                                        <p:tav tm="0">
                                          <p:val>
                                            <p:strVal val="#ppt_x"/>
                                          </p:val>
                                        </p:tav>
                                        <p:tav tm="100000">
                                          <p:val>
                                            <p:strVal val="#ppt_x"/>
                                          </p:val>
                                        </p:tav>
                                      </p:tavLst>
                                    </p:anim>
                                    <p:anim calcmode="lin" valueType="num">
                                      <p:cBhvr>
                                        <p:cTn id="34" dur="5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17" presetClass="entr" presetSubtype="10" fill="hold" grpId="0" nodeType="after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8" name="Picture 6" descr="Natural History Animation Sticker by SecretCrab for iOS &amp;amp;amp; Android | GIPHY">
            <a:extLst>
              <a:ext uri="{FF2B5EF4-FFF2-40B4-BE49-F238E27FC236}">
                <a16:creationId xmlns:a16="http://schemas.microsoft.com/office/drawing/2014/main" xmlns="" id="{13CCA93A-1515-4C3A-8BA6-DE590CBFC917}"/>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683616" y="4527930"/>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6" descr="Natural History Animation Sticker by SecretCrab for iOS &amp;amp;amp; Android | GIPHY">
            <a:extLst>
              <a:ext uri="{FF2B5EF4-FFF2-40B4-BE49-F238E27FC236}">
                <a16:creationId xmlns:a16="http://schemas.microsoft.com/office/drawing/2014/main" xmlns="" id="{C25D0A09-5A57-4C6A-B67E-EE96F760CDD3}"/>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8860" y="4526280"/>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xmlns="" id="{8C5182E7-2F85-4B06-A19B-2208B84B04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7547" y="4663440"/>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8" descr="What&amp;amp;#39;s My Favorite Biome And Why? by @sigils">
            <a:extLst>
              <a:ext uri="{FF2B5EF4-FFF2-40B4-BE49-F238E27FC236}">
                <a16:creationId xmlns:a16="http://schemas.microsoft.com/office/drawing/2014/main" xmlns="" id="{F1AB1B02-6F07-4654-81BF-EAF060D94F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8067" y="4561847"/>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4" descr="Buncee - Create Your Own Underwater Scene">
            <a:extLst>
              <a:ext uri="{FF2B5EF4-FFF2-40B4-BE49-F238E27FC236}">
                <a16:creationId xmlns:a16="http://schemas.microsoft.com/office/drawing/2014/main" xmlns="" id="{4463A431-3980-4C17-926A-CE164C8E4A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4283" y="4509199"/>
            <a:ext cx="1130246"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Pin on 待試專案">
            <a:extLst>
              <a:ext uri="{FF2B5EF4-FFF2-40B4-BE49-F238E27FC236}">
                <a16:creationId xmlns:a16="http://schemas.microsoft.com/office/drawing/2014/main" xmlns="" id="{37713D3E-6B7D-4E14-9845-54A02A18D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763" y="3570888"/>
            <a:ext cx="1828800"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Pediatric and Adolescent Dentistry | Leslie Jacobs DDS | United States">
            <a:extLst>
              <a:ext uri="{FF2B5EF4-FFF2-40B4-BE49-F238E27FC236}">
                <a16:creationId xmlns:a16="http://schemas.microsoft.com/office/drawing/2014/main" xmlns="" id="{8AF74994-B502-4359-B3F9-DAC586CC15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2419" y="4428138"/>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B5AD2105-E253-4F09-9588-5CFFAB1B1137}"/>
              </a:ext>
            </a:extLst>
          </p:cNvPr>
          <p:cNvGrpSpPr/>
          <p:nvPr/>
        </p:nvGrpSpPr>
        <p:grpSpPr>
          <a:xfrm>
            <a:off x="-405152" y="894545"/>
            <a:ext cx="5143500" cy="5143500"/>
            <a:chOff x="-401807" y="1179871"/>
            <a:chExt cx="6858000" cy="6858000"/>
          </a:xfrm>
        </p:grpSpPr>
        <p:pic>
          <p:nvPicPr>
            <p:cNvPr id="11" name="Picture 10" descr="A picture containing text, vector graphics&#10;&#10;Description automatically generated">
              <a:extLst>
                <a:ext uri="{FF2B5EF4-FFF2-40B4-BE49-F238E27FC236}">
                  <a16:creationId xmlns:a16="http://schemas.microsoft.com/office/drawing/2014/main" xmlns="" id="{9BF3910D-7131-4C71-9A85-6C55B260A92C}"/>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flipH="1">
              <a:off x="-401807" y="1179871"/>
              <a:ext cx="6858000" cy="685800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B37818-771E-4E3A-B30A-720C2649A923}"/>
                </a:ext>
              </a:extLst>
            </p:cNvPr>
            <p:cNvSpPr txBox="1"/>
            <p:nvPr/>
          </p:nvSpPr>
          <p:spPr>
            <a:xfrm flipH="1">
              <a:off x="1064089" y="2984982"/>
              <a:ext cx="3493895" cy="615553"/>
            </a:xfrm>
            <a:prstGeom prst="rect">
              <a:avLst/>
            </a:prstGeom>
            <a:noFill/>
          </p:spPr>
          <p:txBody>
            <a:bodyPr wrap="square" rtlCol="0">
              <a:spAutoFit/>
            </a:bodyPr>
            <a:lstStyle/>
            <a:p>
              <a:pPr algn="ctr"/>
              <a:r>
                <a:rPr lang="en-US" sz="2400" b="1" dirty="0" err="1">
                  <a:solidFill>
                    <a:srgbClr val="FF0066"/>
                  </a:solidFill>
                  <a:latin typeface="Calibri" panose="020F0502020204030204" pitchFamily="34" charset="0"/>
                  <a:cs typeface="Calibri" panose="020F0502020204030204" pitchFamily="34" charset="0"/>
                </a:rPr>
                <a:t>Giọng</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đọc</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của</a:t>
              </a:r>
              <a:r>
                <a:rPr lang="en-US" sz="2400" b="1" dirty="0">
                  <a:solidFill>
                    <a:srgbClr val="FF0066"/>
                  </a:solidFill>
                  <a:latin typeface="Calibri" panose="020F0502020204030204" pitchFamily="34" charset="0"/>
                  <a:cs typeface="Calibri" panose="020F0502020204030204" pitchFamily="34" charset="0"/>
                </a:rPr>
                <a:t> </a:t>
              </a:r>
              <a:r>
                <a:rPr lang="en-US" sz="2400" b="1" dirty="0" err="1" smtClean="0">
                  <a:solidFill>
                    <a:srgbClr val="FF0066"/>
                  </a:solidFill>
                  <a:latin typeface="Calibri" panose="020F0502020204030204" pitchFamily="34" charset="0"/>
                  <a:cs typeface="Calibri" panose="020F0502020204030204" pitchFamily="34" charset="0"/>
                </a:rPr>
                <a:t>bài</a:t>
              </a:r>
              <a:endParaRPr lang="en-US" sz="2400" b="1" dirty="0">
                <a:solidFill>
                  <a:srgbClr val="FF0066"/>
                </a:solidFill>
                <a:latin typeface="Calibri" panose="020F0502020204030204" pitchFamily="34" charset="0"/>
                <a:cs typeface="Calibri" panose="020F0502020204030204" pitchFamily="34" charset="0"/>
              </a:endParaRPr>
            </a:p>
          </p:txBody>
        </p:sp>
      </p:grpSp>
      <p:sp>
        <p:nvSpPr>
          <p:cNvPr id="51" name="TextBox 50">
            <a:extLst>
              <a:ext uri="{FF2B5EF4-FFF2-40B4-BE49-F238E27FC236}">
                <a16:creationId xmlns:a16="http://schemas.microsoft.com/office/drawing/2014/main" xmlns="" id="{D0B3138B-1371-4030-82C2-70C024420172}"/>
              </a:ext>
            </a:extLst>
          </p:cNvPr>
          <p:cNvSpPr txBox="1"/>
          <p:nvPr/>
        </p:nvSpPr>
        <p:spPr>
          <a:xfrm>
            <a:off x="4014674" y="816250"/>
            <a:ext cx="4368000" cy="461665"/>
          </a:xfrm>
          <a:prstGeom prst="rect">
            <a:avLst/>
          </a:prstGeom>
          <a:noFill/>
        </p:spPr>
        <p:txBody>
          <a:bodyPr wrap="square">
            <a:spAutoFit/>
          </a:bodyPr>
          <a:lstStyle/>
          <a:p>
            <a:r>
              <a:rPr lang="en-029"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029"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thong </a:t>
            </a:r>
            <a:r>
              <a:rPr lang="en-029"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thả</a:t>
            </a:r>
            <a:r>
              <a:rPr lang="en-029" sz="2400">
                <a:solidFill>
                  <a:srgbClr val="002060"/>
                </a:solidFill>
                <a:latin typeface="Calibri" panose="020F0502020204030204" pitchFamily="34" charset="0"/>
                <a:ea typeface="Times New Roman" panose="02020603050405020304" pitchFamily="18" charset="0"/>
                <a:cs typeface="Calibri" panose="020F0502020204030204" pitchFamily="34" charset="0"/>
              </a:rPr>
              <a:t>, tự hào</a:t>
            </a:r>
            <a:endParaRPr lang="en-US" sz="2400" dirty="0">
              <a:solidFill>
                <a:srgbClr val="002060"/>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xmlns="" id="{74502427-58CF-41C4-817D-922A0D15C311}"/>
              </a:ext>
            </a:extLst>
          </p:cNvPr>
          <p:cNvSpPr txBox="1"/>
          <p:nvPr/>
        </p:nvSpPr>
        <p:spPr>
          <a:xfrm>
            <a:off x="4014246" y="1480588"/>
            <a:ext cx="4541097" cy="1200329"/>
          </a:xfrm>
          <a:prstGeom prst="rect">
            <a:avLst/>
          </a:prstGeom>
          <a:noFill/>
        </p:spPr>
        <p:txBody>
          <a:bodyPr wrap="square">
            <a:spAutoFit/>
          </a:bodyPr>
          <a:lstStyle/>
          <a:p>
            <a:pPr algn="just"/>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tích</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VĐV</a:t>
            </a:r>
            <a:r>
              <a:rPr lang="vi-VN" sz="2400"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Nguyễn Thị</a:t>
            </a:r>
            <a:r>
              <a:rPr lang="en-US" sz="2400"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Ánh</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với</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tự</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hào</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trìu</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mến</a:t>
            </a:r>
            <a:r>
              <a:rPr lang="en-US"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400" dirty="0">
              <a:solidFill>
                <a:srgbClr val="002060"/>
              </a:solidFill>
              <a:latin typeface="Calibri" panose="020F0502020204030204" pitchFamily="34" charset="0"/>
              <a:cs typeface="Calibri" panose="020F0502020204030204" pitchFamily="34" charset="0"/>
            </a:endParaRPr>
          </a:p>
        </p:txBody>
      </p:sp>
      <p:pic>
        <p:nvPicPr>
          <p:cNvPr id="2054" name="Picture 6" descr="Silly Sea Animals | Baamboozle">
            <a:extLst>
              <a:ext uri="{FF2B5EF4-FFF2-40B4-BE49-F238E27FC236}">
                <a16:creationId xmlns:a16="http://schemas.microsoft.com/office/drawing/2014/main" xmlns="" id="{7AE8FE54-E596-430B-AD4E-B4C94220434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01672" y="704620"/>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illy Sea Animals | Baamboozle">
            <a:extLst>
              <a:ext uri="{FF2B5EF4-FFF2-40B4-BE49-F238E27FC236}">
                <a16:creationId xmlns:a16="http://schemas.microsoft.com/office/drawing/2014/main" xmlns="" id="{19DE2D2E-1910-4E00-B5B5-13B7AA92B0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01672" y="1354918"/>
            <a:ext cx="548640"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8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2"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90"/>
                                              </p:val>
                                            </p:tav>
                                            <p:tav tm="100000">
                                              <p:val>
                                                <p:fltVal val="0"/>
                                              </p:val>
                                            </p:tav>
                                          </p:tavLst>
                                        </p:anim>
                                        <p:animEffect transition="in" filter="fade">
                                          <p:cBhvr>
                                            <p:cTn id="19" dur="500"/>
                                            <p:tgtEl>
                                              <p:spTgt spid="2052"/>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40000">
                                          <p:cBhvr additive="base">
                                            <p:cTn id="2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anim calcmode="lin" valueType="num">
                                          <p:cBhvr>
                                            <p:cTn id="29" dur="500" fill="hold"/>
                                            <p:tgtEl>
                                              <p:spTgt spid="2054"/>
                                            </p:tgtEl>
                                            <p:attrNameLst>
                                              <p:attrName>ppt_x</p:attrName>
                                            </p:attrNameLst>
                                          </p:cBhvr>
                                          <p:tavLst>
                                            <p:tav tm="0">
                                              <p:val>
                                                <p:strVal val="#ppt_x"/>
                                              </p:val>
                                            </p:tav>
                                            <p:tav tm="100000">
                                              <p:val>
                                                <p:strVal val="#ppt_x"/>
                                              </p:val>
                                            </p:tav>
                                          </p:tavLst>
                                        </p:anim>
                                        <p:anim calcmode="lin" valueType="num">
                                          <p:cBhvr>
                                            <p:cTn id="30" dur="500" fill="hold"/>
                                            <p:tgtEl>
                                              <p:spTgt spid="20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Trò-chơi-ting.wav"/>
                                            </p:tgtEl>
                                          </p:cMediaNode>
                                        </p:audio>
                                      </p:sub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anim calcmode="lin" valueType="num">
                                          <p:cBhvr>
                                            <p:cTn id="40" dur="500" fill="hold"/>
                                            <p:tgtEl>
                                              <p:spTgt spid="54"/>
                                            </p:tgtEl>
                                            <p:attrNameLst>
                                              <p:attrName>ppt_x</p:attrName>
                                            </p:attrNameLst>
                                          </p:cBhvr>
                                          <p:tavLst>
                                            <p:tav tm="0">
                                              <p:val>
                                                <p:strVal val="#ppt_x"/>
                                              </p:val>
                                            </p:tav>
                                            <p:tav tm="100000">
                                              <p:val>
                                                <p:strVal val="#ppt_x"/>
                                              </p:val>
                                            </p:tav>
                                          </p:tavLst>
                                        </p:anim>
                                        <p:anim calcmode="lin" valueType="num">
                                          <p:cBhvr>
                                            <p:cTn id="41"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Trò-chơi-ting.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2"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90"/>
                                              </p:val>
                                            </p:tav>
                                            <p:tav tm="100000">
                                              <p:val>
                                                <p:fltVal val="0"/>
                                              </p:val>
                                            </p:tav>
                                          </p:tavLst>
                                        </p:anim>
                                        <p:animEffect transition="in" filter="fade">
                                          <p:cBhvr>
                                            <p:cTn id="19" dur="500"/>
                                            <p:tgtEl>
                                              <p:spTgt spid="2052"/>
                                            </p:tgtEl>
                                          </p:cBhvr>
                                        </p:animEffect>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ppt_x"/>
                                              </p:val>
                                            </p:tav>
                                            <p:tav tm="100000">
                                              <p:val>
                                                <p:strVal val="#ppt_x"/>
                                              </p:val>
                                            </p:tav>
                                          </p:tavLst>
                                        </p:anim>
                                        <p:anim calcmode="lin" valueType="num">
                                          <p:cBhvr additive="base">
                                            <p:cTn id="23"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6" name="uỷn.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anim calcmode="lin" valueType="num">
                                          <p:cBhvr>
                                            <p:cTn id="29" dur="500" fill="hold"/>
                                            <p:tgtEl>
                                              <p:spTgt spid="2054"/>
                                            </p:tgtEl>
                                            <p:attrNameLst>
                                              <p:attrName>ppt_x</p:attrName>
                                            </p:attrNameLst>
                                          </p:cBhvr>
                                          <p:tavLst>
                                            <p:tav tm="0">
                                              <p:val>
                                                <p:strVal val="#ppt_x"/>
                                              </p:val>
                                            </p:tav>
                                            <p:tav tm="100000">
                                              <p:val>
                                                <p:strVal val="#ppt_x"/>
                                              </p:val>
                                            </p:tav>
                                          </p:tavLst>
                                        </p:anim>
                                        <p:anim calcmode="lin" valueType="num">
                                          <p:cBhvr>
                                            <p:cTn id="30" dur="500" fill="hold"/>
                                            <p:tgtEl>
                                              <p:spTgt spid="20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7" name="Trò-chơi-ting.wav"/>
                                            </p:tgtEl>
                                          </p:cMediaNode>
                                        </p:audio>
                                      </p:sub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anim calcmode="lin" valueType="num">
                                          <p:cBhvr>
                                            <p:cTn id="40" dur="500" fill="hold"/>
                                            <p:tgtEl>
                                              <p:spTgt spid="54"/>
                                            </p:tgtEl>
                                            <p:attrNameLst>
                                              <p:attrName>ppt_x</p:attrName>
                                            </p:attrNameLst>
                                          </p:cBhvr>
                                          <p:tavLst>
                                            <p:tav tm="0">
                                              <p:val>
                                                <p:strVal val="#ppt_x"/>
                                              </p:val>
                                            </p:tav>
                                            <p:tav tm="100000">
                                              <p:val>
                                                <p:strVal val="#ppt_x"/>
                                              </p:val>
                                            </p:tav>
                                          </p:tavLst>
                                        </p:anim>
                                        <p:anim calcmode="lin" valueType="num">
                                          <p:cBhvr>
                                            <p:cTn id="41"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17" name="Trò-chơi-ting.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xmlns="" id="{27F71F95-A119-4CB3-971A-63EF7587FFE2}"/>
              </a:ext>
            </a:extLst>
          </p:cNvPr>
          <p:cNvGrpSpPr/>
          <p:nvPr/>
        </p:nvGrpSpPr>
        <p:grpSpPr>
          <a:xfrm>
            <a:off x="2468140" y="276914"/>
            <a:ext cx="5339429" cy="960120"/>
            <a:chOff x="2874780" y="545148"/>
            <a:chExt cx="5610289" cy="1280160"/>
          </a:xfrm>
        </p:grpSpPr>
        <p:sp>
          <p:nvSpPr>
            <p:cNvPr id="26" name="Rectangle: Rounded Corners 25">
              <a:extLst>
                <a:ext uri="{FF2B5EF4-FFF2-40B4-BE49-F238E27FC236}">
                  <a16:creationId xmlns:a16="http://schemas.microsoft.com/office/drawing/2014/main" xmlns="" id="{7CB40E0D-EE24-43F8-BE04-4A5C17CF269D}"/>
                </a:ext>
              </a:extLst>
            </p:cNvPr>
            <p:cNvSpPr/>
            <p:nvPr/>
          </p:nvSpPr>
          <p:spPr>
            <a:xfrm>
              <a:off x="3547309" y="865836"/>
              <a:ext cx="49377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xmlns="" id="{8F165248-C0B7-41E1-B181-8BD10B18B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xmlns="" id="{AD63031D-AF17-4C36-9733-F6E21CF4AC0B}"/>
              </a:ext>
            </a:extLst>
          </p:cNvPr>
          <p:cNvSpPr txBox="1"/>
          <p:nvPr/>
        </p:nvSpPr>
        <p:spPr>
          <a:xfrm>
            <a:off x="3604105" y="537500"/>
            <a:ext cx="4109678"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trong</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nhóm</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xmlns="" id="{1C7802F9-70BB-4D55-AA42-F6B71DF253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xmlns="" id="{42C8C3A0-89B6-4E68-80F2-DBE3D4E7C2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atural History Animation Sticker by SecretCrab for iOS &amp;amp;amp; Android | GIPHY">
            <a:extLst>
              <a:ext uri="{FF2B5EF4-FFF2-40B4-BE49-F238E27FC236}">
                <a16:creationId xmlns:a16="http://schemas.microsoft.com/office/drawing/2014/main" xmlns="" id="{2A6A1559-5D65-422C-ABA5-93916160FC4C}"/>
              </a:ext>
            </a:extLst>
          </p:cNvPr>
          <p:cNvPicPr>
            <a:picLocks noChangeAspect="1" noChangeArrowheads="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xmlns="" id="{D4B6D93B-FEEB-4735-A4D4-7EEDB400B81A}"/>
              </a:ext>
            </a:extLst>
          </p:cNvPr>
          <p:cNvPicPr>
            <a:picLocks noChangeAspect="1" noChangeArrowheads="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xmlns="" id="{288B7177-B066-4BF7-B2F6-ED3A5B5E5A5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8" descr="What&amp;amp;#39;s My Favorite Biome And Why? by @sigils">
            <a:extLst>
              <a:ext uri="{FF2B5EF4-FFF2-40B4-BE49-F238E27FC236}">
                <a16:creationId xmlns:a16="http://schemas.microsoft.com/office/drawing/2014/main" xmlns="" id="{1B60C5AE-DF8D-4CD5-B136-20BF749929D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6994" y="4529845"/>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JS4 - Speaking practice Day 6 | Baamboozle">
            <a:extLst>
              <a:ext uri="{FF2B5EF4-FFF2-40B4-BE49-F238E27FC236}">
                <a16:creationId xmlns:a16="http://schemas.microsoft.com/office/drawing/2014/main" xmlns="" id="{51E3EA11-CAA1-4836-94EC-3CB6343E51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BBA41D-3743-423A-8D5C-70FF657A39AA}"/>
              </a:ext>
            </a:extLst>
          </p:cNvPr>
          <p:cNvPicPr>
            <a:picLocks noChangeAspect="1"/>
          </p:cNvPicPr>
          <p:nvPr/>
        </p:nvPicPr>
        <p:blipFill>
          <a:blip r:embed="rId14"/>
          <a:stretch>
            <a:fillRect/>
          </a:stretch>
        </p:blipFill>
        <p:spPr>
          <a:xfrm>
            <a:off x="759532" y="1394217"/>
            <a:ext cx="4426009" cy="1920240"/>
          </a:xfrm>
          <a:prstGeom prst="rect">
            <a:avLst/>
          </a:prstGeom>
          <a:effectLst>
            <a:outerShdw blurRad="50800" dist="38100" dir="5400000" algn="t" rotWithShape="0">
              <a:prstClr val="black">
                <a:alpha val="40000"/>
              </a:prstClr>
            </a:outerShdw>
          </a:effectLst>
        </p:spPr>
      </p:pic>
      <p:pic>
        <p:nvPicPr>
          <p:cNvPr id="5" name="Picture 4" descr="A cake with a couple of kids on it&#10;&#10;Description automatically generated with low confidence">
            <a:extLst>
              <a:ext uri="{FF2B5EF4-FFF2-40B4-BE49-F238E27FC236}">
                <a16:creationId xmlns:a16="http://schemas.microsoft.com/office/drawing/2014/main" xmlns="" id="{7AA0DEC9-8EEF-46AB-9255-5C7BCACBA1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4021" y="997975"/>
            <a:ext cx="3771900" cy="3771900"/>
          </a:xfrm>
          <a:prstGeom prst="rect">
            <a:avLst/>
          </a:prstGeom>
        </p:spPr>
      </p:pic>
    </p:spTree>
    <p:extLst>
      <p:ext uri="{BB962C8B-B14F-4D97-AF65-F5344CB8AC3E}">
        <p14:creationId xmlns:p14="http://schemas.microsoft.com/office/powerpoint/2010/main" val="2333786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uỷn.wav"/>
                                        </p:tgtEl>
                                      </p:cMediaNode>
                                    </p:audio>
                                  </p:sub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xmlns="" id="{27F71F95-A119-4CB3-971A-63EF7587FFE2}"/>
              </a:ext>
            </a:extLst>
          </p:cNvPr>
          <p:cNvGrpSpPr/>
          <p:nvPr/>
        </p:nvGrpSpPr>
        <p:grpSpPr>
          <a:xfrm>
            <a:off x="2158947" y="276914"/>
            <a:ext cx="5367272" cy="960120"/>
            <a:chOff x="2874780" y="545148"/>
            <a:chExt cx="5153089" cy="1280160"/>
          </a:xfrm>
        </p:grpSpPr>
        <p:sp>
          <p:nvSpPr>
            <p:cNvPr id="26" name="Rectangle: Rounded Corners 25">
              <a:extLst>
                <a:ext uri="{FF2B5EF4-FFF2-40B4-BE49-F238E27FC236}">
                  <a16:creationId xmlns:a16="http://schemas.microsoft.com/office/drawing/2014/main" xmlns="" id="{7CB40E0D-EE24-43F8-BE04-4A5C17CF269D}"/>
                </a:ext>
              </a:extLst>
            </p:cNvPr>
            <p:cNvSpPr/>
            <p:nvPr/>
          </p:nvSpPr>
          <p:spPr>
            <a:xfrm>
              <a:off x="3547309" y="865836"/>
              <a:ext cx="44805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xmlns="" id="{8F165248-C0B7-41E1-B181-8BD10B18B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xmlns="" id="{AD63031D-AF17-4C36-9733-F6E21CF4AC0B}"/>
              </a:ext>
            </a:extLst>
          </p:cNvPr>
          <p:cNvSpPr txBox="1"/>
          <p:nvPr/>
        </p:nvSpPr>
        <p:spPr>
          <a:xfrm>
            <a:off x="3492316" y="537500"/>
            <a:ext cx="3893222"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trước</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lớp</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xmlns="" id="{1C7802F9-70BB-4D55-AA42-F6B71DF253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xmlns="" id="{42C8C3A0-89B6-4E68-80F2-DBE3D4E7C2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ild holding a book&#10;&#10;Description automatically generated with low confidence">
            <a:extLst>
              <a:ext uri="{FF2B5EF4-FFF2-40B4-BE49-F238E27FC236}">
                <a16:creationId xmlns:a16="http://schemas.microsoft.com/office/drawing/2014/main" xmlns="" id="{065C6EFA-D0CC-483D-B390-E6CE7F24C7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2564" y="1316633"/>
            <a:ext cx="2743200" cy="2743200"/>
          </a:xfrm>
          <a:prstGeom prst="rect">
            <a:avLst/>
          </a:prstGeom>
        </p:spPr>
      </p:pic>
      <p:pic>
        <p:nvPicPr>
          <p:cNvPr id="23" name="Picture 6" descr="Natural History Animation Sticker by SecretCrab for iOS &amp;amp;amp; Android | GIPHY">
            <a:extLst>
              <a:ext uri="{FF2B5EF4-FFF2-40B4-BE49-F238E27FC236}">
                <a16:creationId xmlns:a16="http://schemas.microsoft.com/office/drawing/2014/main" xmlns="" id="{F31185A7-E086-4B7A-8E29-9E6C121EE40F}"/>
              </a:ext>
            </a:extLst>
          </p:cNvPr>
          <p:cNvPicPr>
            <a:picLocks noChangeAspect="1" noChangeArrowheads="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xmlns="" id="{509A5544-5534-4650-A8D9-7587716AC98C}"/>
              </a:ext>
            </a:extLst>
          </p:cNvPr>
          <p:cNvPicPr>
            <a:picLocks noChangeAspect="1" noChangeArrowheads="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xmlns="" id="{06143F35-BBB7-4FB0-A572-249E694B03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8" descr="What&amp;amp;#39;s My Favorite Biome And Why? by @sigils">
            <a:extLst>
              <a:ext uri="{FF2B5EF4-FFF2-40B4-BE49-F238E27FC236}">
                <a16:creationId xmlns:a16="http://schemas.microsoft.com/office/drawing/2014/main" xmlns="" id="{996BFE2F-4BE1-4A82-AA11-C2B19FDEE5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6994" y="4529845"/>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4" name="Picture 2" descr="JS4 - Speaking practice Day 6 | Baamboozle">
            <a:extLst>
              <a:ext uri="{FF2B5EF4-FFF2-40B4-BE49-F238E27FC236}">
                <a16:creationId xmlns:a16="http://schemas.microsoft.com/office/drawing/2014/main" xmlns="" id="{7509A64A-05FA-4419-A461-55F7F0C691C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7A180DF-7C7D-4BE1-9277-E2F8A321CC10}"/>
              </a:ext>
            </a:extLst>
          </p:cNvPr>
          <p:cNvPicPr>
            <a:picLocks noChangeAspect="1"/>
          </p:cNvPicPr>
          <p:nvPr/>
        </p:nvPicPr>
        <p:blipFill>
          <a:blip r:embed="rId15"/>
          <a:stretch>
            <a:fillRect/>
          </a:stretch>
        </p:blipFill>
        <p:spPr>
          <a:xfrm>
            <a:off x="628846" y="1488083"/>
            <a:ext cx="5941728" cy="24003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5627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uỷn.wav"/>
                                        </p:tgtEl>
                                      </p:cMediaNode>
                                    </p:audio>
                                  </p:sub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形 19">
            <a:extLst>
              <a:ext uri="{FF2B5EF4-FFF2-40B4-BE49-F238E27FC236}">
                <a16:creationId xmlns:a16="http://schemas.microsoft.com/office/drawing/2014/main" xmlns="" id="{8631B3AA-592C-45BD-B9FC-53582DA209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5" name="任意多边形: 形状 14">
            <a:extLst>
              <a:ext uri="{FF2B5EF4-FFF2-40B4-BE49-F238E27FC236}">
                <a16:creationId xmlns:a16="http://schemas.microsoft.com/office/drawing/2014/main" xmlns="" id="{D783EFA1-BB26-4079-A870-CECB524A8F23}"/>
              </a:ext>
            </a:extLst>
          </p:cNvPr>
          <p:cNvSpPr/>
          <p:nvPr/>
        </p:nvSpPr>
        <p:spPr>
          <a:xfrm>
            <a:off x="311155" y="307965"/>
            <a:ext cx="8521691"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33894"/>
              <a:gd name="connsiteY0" fmla="*/ 10281887 h 10594476"/>
              <a:gd name="connsiteX1" fmla="*/ 93319 w 14833894"/>
              <a:gd name="connsiteY1" fmla="*/ 6926129 h 10594476"/>
              <a:gd name="connsiteX2" fmla="*/ 129076 w 14833894"/>
              <a:gd name="connsiteY2" fmla="*/ 1401394 h 10594476"/>
              <a:gd name="connsiteX3" fmla="*/ 1537665 w 14833894"/>
              <a:gd name="connsiteY3" fmla="*/ 26244 h 10594476"/>
              <a:gd name="connsiteX4" fmla="*/ 6055057 w 14833894"/>
              <a:gd name="connsiteY4" fmla="*/ 33764 h 10594476"/>
              <a:gd name="connsiteX5" fmla="*/ 13683339 w 14833894"/>
              <a:gd name="connsiteY5" fmla="*/ 26636 h 10594476"/>
              <a:gd name="connsiteX6" fmla="*/ 14709351 w 14833894"/>
              <a:gd name="connsiteY6" fmla="*/ 4166210 h 10594476"/>
              <a:gd name="connsiteX7" fmla="*/ 14525744 w 14833894"/>
              <a:gd name="connsiteY7" fmla="*/ 9700653 h 10594476"/>
              <a:gd name="connsiteX8" fmla="*/ 11431312 w 14833894"/>
              <a:gd name="connsiteY8" fmla="*/ 10339281 h 10594476"/>
              <a:gd name="connsiteX9" fmla="*/ 2751769 w 14833894"/>
              <a:gd name="connsiteY9" fmla="*/ 10455395 h 10594476"/>
              <a:gd name="connsiteX10" fmla="*/ 389061 w 14833894"/>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25744 w 14757426"/>
              <a:gd name="connsiteY7" fmla="*/ 9700653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7183"/>
              <a:gd name="connsiteY0" fmla="*/ 10281887 h 10594476"/>
              <a:gd name="connsiteX1" fmla="*/ 93319 w 14867183"/>
              <a:gd name="connsiteY1" fmla="*/ 6926129 h 10594476"/>
              <a:gd name="connsiteX2" fmla="*/ 129076 w 14867183"/>
              <a:gd name="connsiteY2" fmla="*/ 1401394 h 10594476"/>
              <a:gd name="connsiteX3" fmla="*/ 1537665 w 14867183"/>
              <a:gd name="connsiteY3" fmla="*/ 26244 h 10594476"/>
              <a:gd name="connsiteX4" fmla="*/ 6055057 w 14867183"/>
              <a:gd name="connsiteY4" fmla="*/ 33764 h 10594476"/>
              <a:gd name="connsiteX5" fmla="*/ 13683339 w 14867183"/>
              <a:gd name="connsiteY5" fmla="*/ 26636 h 10594476"/>
              <a:gd name="connsiteX6" fmla="*/ 14709351 w 14867183"/>
              <a:gd name="connsiteY6" fmla="*/ 4166210 h 10594476"/>
              <a:gd name="connsiteX7" fmla="*/ 14808032 w 14867183"/>
              <a:gd name="connsiteY7" fmla="*/ 9676185 h 10594476"/>
              <a:gd name="connsiteX8" fmla="*/ 11431312 w 14867183"/>
              <a:gd name="connsiteY8" fmla="*/ 10339281 h 10594476"/>
              <a:gd name="connsiteX9" fmla="*/ 2751769 w 14867183"/>
              <a:gd name="connsiteY9" fmla="*/ 10455395 h 10594476"/>
              <a:gd name="connsiteX10" fmla="*/ 389061 w 14867183"/>
              <a:gd name="connsiteY10" fmla="*/ 10281887 h 10594476"/>
              <a:gd name="connsiteX0" fmla="*/ 389061 w 14779683"/>
              <a:gd name="connsiteY0" fmla="*/ 10281887 h 10594476"/>
              <a:gd name="connsiteX1" fmla="*/ 93319 w 14779683"/>
              <a:gd name="connsiteY1" fmla="*/ 6926129 h 10594476"/>
              <a:gd name="connsiteX2" fmla="*/ 129076 w 14779683"/>
              <a:gd name="connsiteY2" fmla="*/ 1401394 h 10594476"/>
              <a:gd name="connsiteX3" fmla="*/ 1537665 w 14779683"/>
              <a:gd name="connsiteY3" fmla="*/ 26244 h 10594476"/>
              <a:gd name="connsiteX4" fmla="*/ 6055057 w 14779683"/>
              <a:gd name="connsiteY4" fmla="*/ 33764 h 10594476"/>
              <a:gd name="connsiteX5" fmla="*/ 13683339 w 14779683"/>
              <a:gd name="connsiteY5" fmla="*/ 26636 h 10594476"/>
              <a:gd name="connsiteX6" fmla="*/ 14709351 w 14779683"/>
              <a:gd name="connsiteY6" fmla="*/ 4166210 h 10594476"/>
              <a:gd name="connsiteX7" fmla="*/ 14695116 w 14779683"/>
              <a:gd name="connsiteY7" fmla="*/ 9627248 h 10594476"/>
              <a:gd name="connsiteX8" fmla="*/ 11431312 w 14779683"/>
              <a:gd name="connsiteY8" fmla="*/ 10339281 h 10594476"/>
              <a:gd name="connsiteX9" fmla="*/ 2751769 w 14779683"/>
              <a:gd name="connsiteY9" fmla="*/ 10455395 h 10594476"/>
              <a:gd name="connsiteX10" fmla="*/ 389061 w 14779683"/>
              <a:gd name="connsiteY10" fmla="*/ 10281887 h 10594476"/>
              <a:gd name="connsiteX0" fmla="*/ 389061 w 14767246"/>
              <a:gd name="connsiteY0" fmla="*/ 10281887 h 10594476"/>
              <a:gd name="connsiteX1" fmla="*/ 93319 w 14767246"/>
              <a:gd name="connsiteY1" fmla="*/ 6926129 h 10594476"/>
              <a:gd name="connsiteX2" fmla="*/ 129076 w 14767246"/>
              <a:gd name="connsiteY2" fmla="*/ 1401394 h 10594476"/>
              <a:gd name="connsiteX3" fmla="*/ 1537665 w 14767246"/>
              <a:gd name="connsiteY3" fmla="*/ 26244 h 10594476"/>
              <a:gd name="connsiteX4" fmla="*/ 6055057 w 14767246"/>
              <a:gd name="connsiteY4" fmla="*/ 33764 h 10594476"/>
              <a:gd name="connsiteX5" fmla="*/ 13683339 w 14767246"/>
              <a:gd name="connsiteY5" fmla="*/ 26636 h 10594476"/>
              <a:gd name="connsiteX6" fmla="*/ 14709351 w 14767246"/>
              <a:gd name="connsiteY6" fmla="*/ 4166210 h 10594476"/>
              <a:gd name="connsiteX7" fmla="*/ 14676297 w 14767246"/>
              <a:gd name="connsiteY7" fmla="*/ 9602780 h 10594476"/>
              <a:gd name="connsiteX8" fmla="*/ 11431312 w 14767246"/>
              <a:gd name="connsiteY8" fmla="*/ 10339281 h 10594476"/>
              <a:gd name="connsiteX9" fmla="*/ 2751769 w 14767246"/>
              <a:gd name="connsiteY9" fmla="*/ 10455395 h 10594476"/>
              <a:gd name="connsiteX10" fmla="*/ 389061 w 14767246"/>
              <a:gd name="connsiteY10" fmla="*/ 10281887 h 10594476"/>
              <a:gd name="connsiteX0" fmla="*/ 308302 w 14686487"/>
              <a:gd name="connsiteY0" fmla="*/ 10281887 h 10594476"/>
              <a:gd name="connsiteX1" fmla="*/ 12560 w 14686487"/>
              <a:gd name="connsiteY1" fmla="*/ 6926129 h 10594476"/>
              <a:gd name="connsiteX2" fmla="*/ 48317 w 14686487"/>
              <a:gd name="connsiteY2" fmla="*/ 1401394 h 10594476"/>
              <a:gd name="connsiteX3" fmla="*/ 1456906 w 14686487"/>
              <a:gd name="connsiteY3" fmla="*/ 26244 h 10594476"/>
              <a:gd name="connsiteX4" fmla="*/ 5974298 w 14686487"/>
              <a:gd name="connsiteY4" fmla="*/ 33764 h 10594476"/>
              <a:gd name="connsiteX5" fmla="*/ 13602580 w 14686487"/>
              <a:gd name="connsiteY5" fmla="*/ 26636 h 10594476"/>
              <a:gd name="connsiteX6" fmla="*/ 14628592 w 14686487"/>
              <a:gd name="connsiteY6" fmla="*/ 4166210 h 10594476"/>
              <a:gd name="connsiteX7" fmla="*/ 14595538 w 14686487"/>
              <a:gd name="connsiteY7" fmla="*/ 9602780 h 10594476"/>
              <a:gd name="connsiteX8" fmla="*/ 11350553 w 14686487"/>
              <a:gd name="connsiteY8" fmla="*/ 10339281 h 10594476"/>
              <a:gd name="connsiteX9" fmla="*/ 2671010 w 14686487"/>
              <a:gd name="connsiteY9" fmla="*/ 10455395 h 10594476"/>
              <a:gd name="connsiteX10" fmla="*/ 308302 w 14686487"/>
              <a:gd name="connsiteY10" fmla="*/ 10281887 h 10594476"/>
              <a:gd name="connsiteX0" fmla="*/ 354141 w 14732326"/>
              <a:gd name="connsiteY0" fmla="*/ 10281887 h 10594476"/>
              <a:gd name="connsiteX1" fmla="*/ 58399 w 14732326"/>
              <a:gd name="connsiteY1" fmla="*/ 6926129 h 10594476"/>
              <a:gd name="connsiteX2" fmla="*/ 60 w 14732326"/>
              <a:gd name="connsiteY2" fmla="*/ 1401394 h 10594476"/>
              <a:gd name="connsiteX3" fmla="*/ 1502745 w 14732326"/>
              <a:gd name="connsiteY3" fmla="*/ 26244 h 10594476"/>
              <a:gd name="connsiteX4" fmla="*/ 6020137 w 14732326"/>
              <a:gd name="connsiteY4" fmla="*/ 33764 h 10594476"/>
              <a:gd name="connsiteX5" fmla="*/ 13648419 w 14732326"/>
              <a:gd name="connsiteY5" fmla="*/ 26636 h 10594476"/>
              <a:gd name="connsiteX6" fmla="*/ 14674431 w 14732326"/>
              <a:gd name="connsiteY6" fmla="*/ 4166210 h 10594476"/>
              <a:gd name="connsiteX7" fmla="*/ 14641377 w 14732326"/>
              <a:gd name="connsiteY7" fmla="*/ 9602780 h 10594476"/>
              <a:gd name="connsiteX8" fmla="*/ 11396392 w 14732326"/>
              <a:gd name="connsiteY8" fmla="*/ 10339281 h 10594476"/>
              <a:gd name="connsiteX9" fmla="*/ 2716849 w 14732326"/>
              <a:gd name="connsiteY9" fmla="*/ 10455395 h 10594476"/>
              <a:gd name="connsiteX10" fmla="*/ 354141 w 147323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2326" h="10594476">
                <a:moveTo>
                  <a:pt x="354141" y="10281887"/>
                </a:moveTo>
                <a:cubicBezTo>
                  <a:pt x="-88934" y="9693676"/>
                  <a:pt x="117412" y="8406211"/>
                  <a:pt x="58399" y="6926129"/>
                </a:cubicBezTo>
                <a:cubicBezTo>
                  <a:pt x="-614" y="5446047"/>
                  <a:pt x="3987" y="2575843"/>
                  <a:pt x="60" y="1401394"/>
                </a:cubicBezTo>
                <a:cubicBezTo>
                  <a:pt x="-3867" y="226945"/>
                  <a:pt x="179423" y="8695"/>
                  <a:pt x="1502745" y="26244"/>
                </a:cubicBezTo>
                <a:cubicBezTo>
                  <a:pt x="2597209" y="192572"/>
                  <a:pt x="4764437" y="33699"/>
                  <a:pt x="6020137" y="33764"/>
                </a:cubicBezTo>
                <a:cubicBezTo>
                  <a:pt x="7275837" y="33829"/>
                  <a:pt x="12263253" y="-37231"/>
                  <a:pt x="13648419" y="26636"/>
                </a:cubicBezTo>
                <a:cubicBezTo>
                  <a:pt x="15033585" y="90503"/>
                  <a:pt x="14688373" y="3076486"/>
                  <a:pt x="14674431" y="4166210"/>
                </a:cubicBezTo>
                <a:cubicBezTo>
                  <a:pt x="14694818" y="5255932"/>
                  <a:pt x="14811333" y="8500529"/>
                  <a:pt x="14641377" y="9602780"/>
                </a:cubicBezTo>
                <a:cubicBezTo>
                  <a:pt x="14471421" y="10705031"/>
                  <a:pt x="13461049" y="10301181"/>
                  <a:pt x="11396392" y="10339281"/>
                </a:cubicBezTo>
                <a:cubicBezTo>
                  <a:pt x="9560335" y="10694881"/>
                  <a:pt x="4557224" y="10464961"/>
                  <a:pt x="2716849" y="10455395"/>
                </a:cubicBezTo>
                <a:cubicBezTo>
                  <a:pt x="876474" y="10445829"/>
                  <a:pt x="797216" y="10870098"/>
                  <a:pt x="35414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xmlns="" id="{9350CE12-5912-457C-A10B-12872DBD6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581" y="-149635"/>
            <a:ext cx="1577340" cy="1577340"/>
          </a:xfrm>
          <a:prstGeom prst="rect">
            <a:avLst/>
          </a:prstGeom>
          <a:effectLst>
            <a:outerShdw blurRad="50800" dist="38100" dir="5400000" algn="t" rotWithShape="0">
              <a:prstClr val="black">
                <a:alpha val="40000"/>
              </a:prstClr>
            </a:outerShdw>
          </a:effectLst>
        </p:spPr>
      </p:pic>
      <p:pic>
        <p:nvPicPr>
          <p:cNvPr id="24" name="图片 23">
            <a:extLst>
              <a:ext uri="{FF2B5EF4-FFF2-40B4-BE49-F238E27FC236}">
                <a16:creationId xmlns:a16="http://schemas.microsoft.com/office/drawing/2014/main" xmlns="" id="{66C97283-A4E7-448D-9CC5-E190DCA10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29" y="453107"/>
            <a:ext cx="1219241" cy="891540"/>
          </a:xfrm>
          <a:prstGeom prst="rect">
            <a:avLst/>
          </a:prstGeom>
          <a:effectLst>
            <a:outerShdw blurRad="50800" dist="38100" dir="5400000" algn="t" rotWithShape="0">
              <a:prstClr val="black">
                <a:alpha val="40000"/>
              </a:prstClr>
            </a:outerShdw>
          </a:effectLst>
        </p:spPr>
      </p:pic>
      <p:pic>
        <p:nvPicPr>
          <p:cNvPr id="26" name="图片 25">
            <a:extLst>
              <a:ext uri="{FF2B5EF4-FFF2-40B4-BE49-F238E27FC236}">
                <a16:creationId xmlns:a16="http://schemas.microsoft.com/office/drawing/2014/main" xmlns="" id="{9320EABE-E577-4EF4-B850-94C74C526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0692" y="1278071"/>
            <a:ext cx="1319227" cy="3406993"/>
          </a:xfrm>
          <a:prstGeom prst="rect">
            <a:avLst/>
          </a:prstGeom>
          <a:effectLst>
            <a:outerShdw blurRad="50800" dist="38100" dir="5400000" algn="t" rotWithShape="0">
              <a:prstClr val="black">
                <a:alpha val="40000"/>
              </a:prstClr>
            </a:outerShdw>
          </a:effectLst>
        </p:spPr>
      </p:pic>
      <p:grpSp>
        <p:nvGrpSpPr>
          <p:cNvPr id="13" name="组合 12">
            <a:extLst>
              <a:ext uri="{FF2B5EF4-FFF2-40B4-BE49-F238E27FC236}">
                <a16:creationId xmlns:a16="http://schemas.microsoft.com/office/drawing/2014/main" xmlns="" id="{7AB32F3E-E13B-44A3-88C3-7B9E6511B242}"/>
              </a:ext>
            </a:extLst>
          </p:cNvPr>
          <p:cNvGrpSpPr/>
          <p:nvPr/>
        </p:nvGrpSpPr>
        <p:grpSpPr>
          <a:xfrm>
            <a:off x="0" y="4310071"/>
            <a:ext cx="9144000" cy="1003738"/>
            <a:chOff x="0" y="5656716"/>
            <a:chExt cx="12926997" cy="1418998"/>
          </a:xfrm>
        </p:grpSpPr>
        <p:grpSp>
          <p:nvGrpSpPr>
            <p:cNvPr id="11" name="组合 10">
              <a:extLst>
                <a:ext uri="{FF2B5EF4-FFF2-40B4-BE49-F238E27FC236}">
                  <a16:creationId xmlns:a16="http://schemas.microsoft.com/office/drawing/2014/main" xmlns="" id="{734729E9-7CE8-4057-99C1-E4A6438FF986}"/>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DCA4BBE9-1D8D-42DC-8794-EDD8404D74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F5008664-8743-4A1C-A699-BBD7F1CACB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12" name="图片 11">
              <a:extLst>
                <a:ext uri="{FF2B5EF4-FFF2-40B4-BE49-F238E27FC236}">
                  <a16:creationId xmlns:a16="http://schemas.microsoft.com/office/drawing/2014/main" xmlns="" id="{7596CF62-5F23-4628-888D-E93DE862A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9" name="图形 18">
            <a:extLst>
              <a:ext uri="{FF2B5EF4-FFF2-40B4-BE49-F238E27FC236}">
                <a16:creationId xmlns:a16="http://schemas.microsoft.com/office/drawing/2014/main" xmlns="" id="{3D5B71A8-3FB3-4D98-93D8-97CE6AF7374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9237" y="3409928"/>
            <a:ext cx="2830069" cy="1611630"/>
          </a:xfrm>
          <a:prstGeom prst="rect">
            <a:avLst/>
          </a:prstGeom>
          <a:effectLst>
            <a:outerShdw blurRad="50800" dist="38100" dir="5400000" algn="t" rotWithShape="0">
              <a:prstClr val="black">
                <a:alpha val="40000"/>
              </a:prstClr>
            </a:outerShdw>
          </a:effectLst>
        </p:spPr>
      </p:pic>
      <p:pic>
        <p:nvPicPr>
          <p:cNvPr id="38" name="图片 37">
            <a:extLst>
              <a:ext uri="{FF2B5EF4-FFF2-40B4-BE49-F238E27FC236}">
                <a16:creationId xmlns:a16="http://schemas.microsoft.com/office/drawing/2014/main" xmlns="" id="{C926FEEB-23D1-4C28-8402-5CBE3B00A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5840" y="4238131"/>
            <a:ext cx="5282741" cy="893865"/>
          </a:xfrm>
          <a:prstGeom prst="rect">
            <a:avLst/>
          </a:prstGeom>
          <a:effectLst>
            <a:outerShdw blurRad="50800" dist="38100" dir="5400000" algn="t" rotWithShape="0">
              <a:prstClr val="black">
                <a:alpha val="40000"/>
              </a:prstClr>
            </a:outerShdw>
          </a:effectLst>
        </p:spPr>
      </p:pic>
      <p:sp>
        <p:nvSpPr>
          <p:cNvPr id="526" name="TextBox 525">
            <a:extLst>
              <a:ext uri="{FF2B5EF4-FFF2-40B4-BE49-F238E27FC236}">
                <a16:creationId xmlns:a16="http://schemas.microsoft.com/office/drawing/2014/main" xmlns="" id="{57144AF6-C2E8-497B-AC8B-C14025C037C6}"/>
              </a:ext>
            </a:extLst>
          </p:cNvPr>
          <p:cNvSpPr txBox="1"/>
          <p:nvPr/>
        </p:nvSpPr>
        <p:spPr>
          <a:xfrm>
            <a:off x="2461846" y="875175"/>
            <a:ext cx="4676607" cy="3139321"/>
          </a:xfrm>
          <a:prstGeom prst="rect">
            <a:avLst/>
          </a:prstGeom>
          <a:noFill/>
        </p:spPr>
        <p:txBody>
          <a:bodyPr wrap="square" rtlCol="0">
            <a:spAutoFit/>
          </a:bodyPr>
          <a:lstStyle/>
          <a:p>
            <a:pPr algn="ctr">
              <a:defRPr/>
            </a:pPr>
            <a:r>
              <a:rPr lang="en-US" sz="6600" b="1" dirty="0">
                <a:solidFill>
                  <a:srgbClr val="FF2727"/>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TẠM BIỆT VÀ HẸN GẶP LẠI</a:t>
            </a:r>
          </a:p>
        </p:txBody>
      </p:sp>
      <p:pic>
        <p:nvPicPr>
          <p:cNvPr id="542" name="Picture 6" descr="Photo: fishyanimationframes (1) | Tropical fish album | Jossie | Fotki.com,  photo and video sharing made easy.">
            <a:extLst>
              <a:ext uri="{FF2B5EF4-FFF2-40B4-BE49-F238E27FC236}">
                <a16:creationId xmlns:a16="http://schemas.microsoft.com/office/drawing/2014/main" xmlns="" id="{00B50BC9-D9CF-45B5-B018-8E2F9608F6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974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Photo: fishyanimationframes (1) | Tropical fish album | Jossie | Fotki.com,  photo and video sharing made easy.">
            <a:extLst>
              <a:ext uri="{FF2B5EF4-FFF2-40B4-BE49-F238E27FC236}">
                <a16:creationId xmlns:a16="http://schemas.microsoft.com/office/drawing/2014/main" xmlns="" id="{94B894AF-E42F-49C3-A742-74D205DC04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3260"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Photo: fishyanimationframes (1) | Tropical fish album | Jossie | Fotki.com,  photo and video sharing made easy.">
            <a:extLst>
              <a:ext uri="{FF2B5EF4-FFF2-40B4-BE49-F238E27FC236}">
                <a16:creationId xmlns:a16="http://schemas.microsoft.com/office/drawing/2014/main" xmlns="" id="{5D9CF06F-F21D-42CB-9F9E-078A751265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783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239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750"/>
                                        <p:tgtEl>
                                          <p:spTgt spid="15"/>
                                        </p:tgtEl>
                                      </p:cBhvr>
                                    </p:animEffect>
                                  </p:childTnLst>
                                </p:cTn>
                              </p:par>
                              <p:par>
                                <p:cTn id="11" presetID="22" presetClass="entr" presetSubtype="4" fill="hold"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750"/>
                                        <p:tgtEl>
                                          <p:spTgt spid="2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542"/>
                                        </p:tgtEl>
                                        <p:attrNameLst>
                                          <p:attrName>style.visibility</p:attrName>
                                        </p:attrNameLst>
                                      </p:cBhvr>
                                      <p:to>
                                        <p:strVal val="visible"/>
                                      </p:to>
                                    </p:set>
                                    <p:animEffect transition="in" filter="wipe(left)">
                                      <p:cBhvr>
                                        <p:cTn id="26" dur="500"/>
                                        <p:tgtEl>
                                          <p:spTgt spid="542"/>
                                        </p:tgtEl>
                                      </p:cBhvr>
                                    </p:animEffect>
                                  </p:childTnLst>
                                </p:cTn>
                              </p:par>
                              <p:par>
                                <p:cTn id="27" presetID="2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47" presetClass="entr" presetSubtype="0" fill="hold" nodeType="withEffect">
                                  <p:stCondLst>
                                    <p:cond delay="2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25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par>
                          <p:cTn id="43" fill="hold">
                            <p:stCondLst>
                              <p:cond delay="1750"/>
                            </p:stCondLst>
                            <p:childTnLst>
                              <p:par>
                                <p:cTn id="44" presetID="17" presetClass="entr" presetSubtype="10" fill="hold" grpId="0" nodeType="afterEffect">
                                  <p:stCondLst>
                                    <p:cond delay="0"/>
                                  </p:stCondLst>
                                  <p:iterate type="lt">
                                    <p:tmPct val="10000"/>
                                  </p:iterate>
                                  <p:childTnLst>
                                    <p:set>
                                      <p:cBhvr>
                                        <p:cTn id="45" dur="1" fill="hold">
                                          <p:stCondLst>
                                            <p:cond delay="0"/>
                                          </p:stCondLst>
                                        </p:cTn>
                                        <p:tgtEl>
                                          <p:spTgt spid="526"/>
                                        </p:tgtEl>
                                        <p:attrNameLst>
                                          <p:attrName>style.visibility</p:attrName>
                                        </p:attrNameLst>
                                      </p:cBhvr>
                                      <p:to>
                                        <p:strVal val="visible"/>
                                      </p:to>
                                    </p:set>
                                    <p:anim calcmode="lin" valueType="num">
                                      <p:cBhvr>
                                        <p:cTn id="46" dur="500" fill="hold"/>
                                        <p:tgtEl>
                                          <p:spTgt spid="526"/>
                                        </p:tgtEl>
                                        <p:attrNameLst>
                                          <p:attrName>ppt_w</p:attrName>
                                        </p:attrNameLst>
                                      </p:cBhvr>
                                      <p:tavLst>
                                        <p:tav tm="0">
                                          <p:val>
                                            <p:fltVal val="0"/>
                                          </p:val>
                                        </p:tav>
                                        <p:tav tm="100000">
                                          <p:val>
                                            <p:strVal val="#ppt_w"/>
                                          </p:val>
                                        </p:tav>
                                      </p:tavLst>
                                    </p:anim>
                                    <p:anim calcmode="lin" valueType="num">
                                      <p:cBhvr>
                                        <p:cTn id="47" dur="500" fill="hold"/>
                                        <p:tgtEl>
                                          <p:spTgt spid="526"/>
                                        </p:tgtEl>
                                        <p:attrNameLst>
                                          <p:attrName>ppt_h</p:attrName>
                                        </p:attrNameLst>
                                      </p:cBhvr>
                                      <p:tavLst>
                                        <p:tav tm="0">
                                          <p:val>
                                            <p:strVal val="#ppt_h"/>
                                          </p:val>
                                        </p:tav>
                                        <p:tav tm="100000">
                                          <p:val>
                                            <p:strVal val="#ppt_h"/>
                                          </p:val>
                                        </p:tav>
                                      </p:tavLst>
                                    </p:anim>
                                  </p:childTnLst>
                                </p:cTn>
                              </p:par>
                            </p:childTnLst>
                          </p:cTn>
                        </p:par>
                        <p:par>
                          <p:cTn id="48" fill="hold">
                            <p:stCondLst>
                              <p:cond delay="3100"/>
                            </p:stCondLst>
                            <p:childTnLst>
                              <p:par>
                                <p:cTn id="49" presetID="32" presetClass="emph" presetSubtype="0" repeatCount="indefinite" fill="hold" grpId="1" nodeType="afterEffect">
                                  <p:stCondLst>
                                    <p:cond delay="0"/>
                                  </p:stCondLst>
                                  <p:iterate type="lt">
                                    <p:tmPct val="0"/>
                                  </p:iterate>
                                  <p:childTnLst>
                                    <p:animRot by="120000">
                                      <p:cBhvr>
                                        <p:cTn id="50" dur="100" fill="hold">
                                          <p:stCondLst>
                                            <p:cond delay="0"/>
                                          </p:stCondLst>
                                        </p:cTn>
                                        <p:tgtEl>
                                          <p:spTgt spid="526"/>
                                        </p:tgtEl>
                                        <p:attrNameLst>
                                          <p:attrName>r</p:attrName>
                                        </p:attrNameLst>
                                      </p:cBhvr>
                                    </p:animRot>
                                    <p:animRot by="-240000">
                                      <p:cBhvr>
                                        <p:cTn id="51" dur="200" fill="hold">
                                          <p:stCondLst>
                                            <p:cond delay="200"/>
                                          </p:stCondLst>
                                        </p:cTn>
                                        <p:tgtEl>
                                          <p:spTgt spid="526"/>
                                        </p:tgtEl>
                                        <p:attrNameLst>
                                          <p:attrName>r</p:attrName>
                                        </p:attrNameLst>
                                      </p:cBhvr>
                                    </p:animRot>
                                    <p:animRot by="240000">
                                      <p:cBhvr>
                                        <p:cTn id="52" dur="200" fill="hold">
                                          <p:stCondLst>
                                            <p:cond delay="400"/>
                                          </p:stCondLst>
                                        </p:cTn>
                                        <p:tgtEl>
                                          <p:spTgt spid="526"/>
                                        </p:tgtEl>
                                        <p:attrNameLst>
                                          <p:attrName>r</p:attrName>
                                        </p:attrNameLst>
                                      </p:cBhvr>
                                    </p:animRot>
                                    <p:animRot by="-240000">
                                      <p:cBhvr>
                                        <p:cTn id="53" dur="200" fill="hold">
                                          <p:stCondLst>
                                            <p:cond delay="600"/>
                                          </p:stCondLst>
                                        </p:cTn>
                                        <p:tgtEl>
                                          <p:spTgt spid="526"/>
                                        </p:tgtEl>
                                        <p:attrNameLst>
                                          <p:attrName>r</p:attrName>
                                        </p:attrNameLst>
                                      </p:cBhvr>
                                    </p:animRot>
                                    <p:animRot by="120000">
                                      <p:cBhvr>
                                        <p:cTn id="54" dur="200" fill="hold">
                                          <p:stCondLst>
                                            <p:cond delay="800"/>
                                          </p:stCondLst>
                                        </p:cTn>
                                        <p:tgtEl>
                                          <p:spTgt spid="5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6" grpId="0"/>
      <p:bldP spid="526"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xmlns="" id="{247FD368-B523-40D9-BD06-8360E2E5062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xmlns=""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xmlns=""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xmlns=""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xmlns="" id="{60A55B76-B433-4977-8D7F-4EC88176C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xmlns="" id="{CBEF935A-F5C1-449E-94EC-B4140F395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xmlns="" id="{A47AD331-2D26-47E4-83E8-62589BD5C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2" name="图形 11">
            <a:extLst>
              <a:ext uri="{FF2B5EF4-FFF2-40B4-BE49-F238E27FC236}">
                <a16:creationId xmlns:a16="http://schemas.microsoft.com/office/drawing/2014/main" xmlns="" id="{53067814-B929-4B7E-9F2D-0E7DB3AE8E7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640946" y="2091980"/>
            <a:ext cx="1489081" cy="2537460"/>
          </a:xfrm>
          <a:prstGeom prst="rect">
            <a:avLst/>
          </a:prstGeom>
        </p:spPr>
      </p:pic>
      <p:pic>
        <p:nvPicPr>
          <p:cNvPr id="13" name="图片 12">
            <a:extLst>
              <a:ext uri="{FF2B5EF4-FFF2-40B4-BE49-F238E27FC236}">
                <a16:creationId xmlns:a16="http://schemas.microsoft.com/office/drawing/2014/main" xmlns="" id="{B4E71863-AB05-4C8C-8EFE-E4E2DD96D6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 y="3443932"/>
            <a:ext cx="2103965" cy="1577340"/>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xmlns="" id="{8DE73812-B989-40B0-A0CA-DE9C733861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7032" y="76192"/>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xmlns="" id="{5F373988-CFC3-4EDB-AEE9-057F9893FABD}"/>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236" y="-44031"/>
            <a:ext cx="1165860" cy="1165860"/>
          </a:xfrm>
          <a:prstGeom prst="rect">
            <a:avLst/>
          </a:prstGeom>
        </p:spPr>
      </p:pic>
      <p:pic>
        <p:nvPicPr>
          <p:cNvPr id="2050" name="Picture 2" descr="чайка рисунок png 2 » PNG Image">
            <a:extLst>
              <a:ext uri="{FF2B5EF4-FFF2-40B4-BE49-F238E27FC236}">
                <a16:creationId xmlns:a16="http://schemas.microsoft.com/office/drawing/2014/main" xmlns="" id="{E997692E-C3A4-4441-940D-516CFBB7532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4039" y="2394650"/>
            <a:ext cx="140317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xmlns="" id="{0F403A50-AD30-49C5-B559-96F2E1E11995}"/>
              </a:ext>
            </a:extLst>
          </p:cNvPr>
          <p:cNvPicPr>
            <a:picLocks noChangeAspect="1"/>
          </p:cNvPicPr>
          <p:nvPr/>
        </p:nvPicPr>
        <p:blipFill>
          <a:blip r:embed="rId15"/>
          <a:stretch>
            <a:fillRect/>
          </a:stretch>
        </p:blipFill>
        <p:spPr>
          <a:xfrm>
            <a:off x="5375589" y="2463230"/>
            <a:ext cx="2342329" cy="2057400"/>
          </a:xfrm>
          <a:prstGeom prst="rect">
            <a:avLst/>
          </a:prstGeom>
        </p:spPr>
      </p:pic>
      <p:sp>
        <p:nvSpPr>
          <p:cNvPr id="49" name="TextBox 48">
            <a:extLst>
              <a:ext uri="{FF2B5EF4-FFF2-40B4-BE49-F238E27FC236}">
                <a16:creationId xmlns:a16="http://schemas.microsoft.com/office/drawing/2014/main" xmlns="" id="{1D8F5E1E-EEC3-4D42-8B29-7B829533BC34}"/>
              </a:ext>
            </a:extLst>
          </p:cNvPr>
          <p:cNvSpPr txBox="1"/>
          <p:nvPr/>
        </p:nvSpPr>
        <p:spPr>
          <a:xfrm>
            <a:off x="2329046" y="2664618"/>
            <a:ext cx="3032567" cy="1328023"/>
          </a:xfrm>
          <a:custGeom>
            <a:avLst/>
            <a:gdLst>
              <a:gd name="connsiteX0" fmla="*/ 0 w 3032567"/>
              <a:gd name="connsiteY0" fmla="*/ 221342 h 1328023"/>
              <a:gd name="connsiteX1" fmla="*/ 221342 w 3032567"/>
              <a:gd name="connsiteY1" fmla="*/ 0 h 1328023"/>
              <a:gd name="connsiteX2" fmla="*/ 2811225 w 3032567"/>
              <a:gd name="connsiteY2" fmla="*/ 0 h 1328023"/>
              <a:gd name="connsiteX3" fmla="*/ 3032567 w 3032567"/>
              <a:gd name="connsiteY3" fmla="*/ 221342 h 1328023"/>
              <a:gd name="connsiteX4" fmla="*/ 3032567 w 3032567"/>
              <a:gd name="connsiteY4" fmla="*/ 1106681 h 1328023"/>
              <a:gd name="connsiteX5" fmla="*/ 2811225 w 3032567"/>
              <a:gd name="connsiteY5" fmla="*/ 1328023 h 1328023"/>
              <a:gd name="connsiteX6" fmla="*/ 221342 w 3032567"/>
              <a:gd name="connsiteY6" fmla="*/ 1328023 h 1328023"/>
              <a:gd name="connsiteX7" fmla="*/ 0 w 3032567"/>
              <a:gd name="connsiteY7" fmla="*/ 1106681 h 1328023"/>
              <a:gd name="connsiteX8" fmla="*/ 0 w 3032567"/>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2567" h="1328023" fill="none" extrusionOk="0">
                <a:moveTo>
                  <a:pt x="0" y="221342"/>
                </a:moveTo>
                <a:cubicBezTo>
                  <a:pt x="-5494" y="118892"/>
                  <a:pt x="90279" y="10102"/>
                  <a:pt x="221342" y="0"/>
                </a:cubicBezTo>
                <a:cubicBezTo>
                  <a:pt x="986839" y="-123654"/>
                  <a:pt x="1855895" y="106691"/>
                  <a:pt x="2811225" y="0"/>
                </a:cubicBezTo>
                <a:cubicBezTo>
                  <a:pt x="2926522" y="-10910"/>
                  <a:pt x="3030616" y="104730"/>
                  <a:pt x="3032567" y="221342"/>
                </a:cubicBezTo>
                <a:cubicBezTo>
                  <a:pt x="3033256" y="506192"/>
                  <a:pt x="3036062" y="987423"/>
                  <a:pt x="3032567" y="1106681"/>
                </a:cubicBezTo>
                <a:cubicBezTo>
                  <a:pt x="3043947" y="1214067"/>
                  <a:pt x="2944094" y="1322199"/>
                  <a:pt x="2811225" y="1328023"/>
                </a:cubicBezTo>
                <a:cubicBezTo>
                  <a:pt x="1752288" y="1188898"/>
                  <a:pt x="602702" y="1323743"/>
                  <a:pt x="221342" y="1328023"/>
                </a:cubicBezTo>
                <a:cubicBezTo>
                  <a:pt x="89425" y="1331485"/>
                  <a:pt x="10142" y="1235753"/>
                  <a:pt x="0" y="1106681"/>
                </a:cubicBezTo>
                <a:cubicBezTo>
                  <a:pt x="-26879" y="767465"/>
                  <a:pt x="40296" y="586493"/>
                  <a:pt x="0" y="221342"/>
                </a:cubicBezTo>
                <a:close/>
              </a:path>
              <a:path w="3032567" h="1328023" stroke="0" extrusionOk="0">
                <a:moveTo>
                  <a:pt x="0" y="221342"/>
                </a:moveTo>
                <a:cubicBezTo>
                  <a:pt x="1043" y="90547"/>
                  <a:pt x="92108" y="-13538"/>
                  <a:pt x="221342" y="0"/>
                </a:cubicBezTo>
                <a:cubicBezTo>
                  <a:pt x="1489009" y="38071"/>
                  <a:pt x="2158935" y="-10903"/>
                  <a:pt x="2811225" y="0"/>
                </a:cubicBezTo>
                <a:cubicBezTo>
                  <a:pt x="2930266" y="-8353"/>
                  <a:pt x="3016756" y="105719"/>
                  <a:pt x="3032567" y="221342"/>
                </a:cubicBezTo>
                <a:cubicBezTo>
                  <a:pt x="2956992" y="362480"/>
                  <a:pt x="3036318" y="684228"/>
                  <a:pt x="3032567" y="1106681"/>
                </a:cubicBezTo>
                <a:cubicBezTo>
                  <a:pt x="3041674" y="1221826"/>
                  <a:pt x="2930308" y="1328964"/>
                  <a:pt x="2811225" y="1328023"/>
                </a:cubicBezTo>
                <a:cubicBezTo>
                  <a:pt x="2120437" y="1391906"/>
                  <a:pt x="602804" y="1408701"/>
                  <a:pt x="221342" y="1328023"/>
                </a:cubicBezTo>
                <a:cubicBezTo>
                  <a:pt x="96622" y="1318751"/>
                  <a:pt x="-6574" y="1215400"/>
                  <a:pt x="0" y="1106681"/>
                </a:cubicBezTo>
                <a:cubicBezTo>
                  <a:pt x="-34939" y="891886"/>
                  <a:pt x="-19084" y="440540"/>
                  <a:pt x="0" y="221342"/>
                </a:cubicBezTo>
                <a:close/>
              </a:path>
            </a:pathLst>
          </a:custGeom>
          <a:ln w="44450" cap="rnd" cmpd="thinThick">
            <a:solidFill>
              <a:srgbClr val="FF0C56"/>
            </a:solidFill>
            <a:prstDash val="sysDash"/>
            <a:round/>
            <a:extLst>
              <a:ext uri="{C807C97D-BFC1-408E-A445-0C87EB9F89A2}">
                <ask:lineSketchStyleProps xmlns="" xmlns:ask="http://schemas.microsoft.com/office/drawing/2018/sketchyshapes" sd="394246273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400">
                <a:solidFill>
                  <a:srgbClr val="FF0C56"/>
                </a:solidFill>
                <a:latin typeface="Calibri" panose="020F0502020204030204" pitchFamily="34" charset="0"/>
                <a:cs typeface="Calibri" panose="020F0502020204030204" pitchFamily="34" charset="0"/>
              </a:rPr>
              <a:t>Chia sẻ suy nghĩ của em về một bức tranh dưới đây:</a:t>
            </a:r>
            <a:endParaRPr lang="en-US" sz="2400" dirty="0">
              <a:solidFill>
                <a:srgbClr val="FF0C56"/>
              </a:solidFill>
              <a:latin typeface="Calibri" panose="020F0502020204030204" pitchFamily="34" charset="0"/>
              <a:cs typeface="Calibri" panose="020F0502020204030204" pitchFamily="34" charset="0"/>
            </a:endParaRPr>
          </a:p>
        </p:txBody>
      </p:sp>
      <p:pic>
        <p:nvPicPr>
          <p:cNvPr id="52" name="Picture 6" descr="Natural History Animation Sticker by SecretCrab for iOS &amp;amp;amp; Android | GIPHY">
            <a:extLst>
              <a:ext uri="{FF2B5EF4-FFF2-40B4-BE49-F238E27FC236}">
                <a16:creationId xmlns:a16="http://schemas.microsoft.com/office/drawing/2014/main" xmlns="" id="{5D7FC63D-13C8-4BA6-B880-52A77A9402B5}"/>
              </a:ext>
            </a:extLst>
          </p:cNvPr>
          <p:cNvPicPr>
            <a:picLocks noChangeAspect="1" noChangeArrowheads="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xmlns="" id="{90FA6505-99B9-4A74-8C68-ED23D09921E3}"/>
              </a:ext>
            </a:extLst>
          </p:cNvPr>
          <p:cNvPicPr>
            <a:picLocks noChangeAspect="1" noChangeArrowheads="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xmlns="" id="{9DF784ED-74B8-4729-B0F7-125CC79275F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xmlns="" id="{D1027B34-F313-4460-BB3B-0A8197D51B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The snail and the whale | Baamboozle">
            <a:extLst>
              <a:ext uri="{FF2B5EF4-FFF2-40B4-BE49-F238E27FC236}">
                <a16:creationId xmlns:a16="http://schemas.microsoft.com/office/drawing/2014/main" xmlns="" id="{BCB1ED43-85DB-41D2-B463-264549F6E31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6200000">
            <a:off x="3467522" y="443740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xmlns="" id="{534536C3-F241-45E6-A799-6716D60D852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67D903E8-4518-4B3E-8846-682BE46DFD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12102" y="580501"/>
            <a:ext cx="5900857" cy="1712876"/>
          </a:xfrm>
          <a:prstGeom prst="rect">
            <a:avLst/>
          </a:prstGeom>
        </p:spPr>
      </p:pic>
    </p:spTree>
    <p:extLst>
      <p:ext uri="{BB962C8B-B14F-4D97-AF65-F5344CB8AC3E}">
        <p14:creationId xmlns:p14="http://schemas.microsoft.com/office/powerpoint/2010/main" val="9700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22" presetClass="entr" presetSubtype="4"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750"/>
                                            <p:tgtEl>
                                              <p:spTgt spid="12"/>
                                            </p:tgtEl>
                                          </p:cBhvr>
                                        </p:animEffect>
                                      </p:childTnLst>
                                    </p:cTn>
                                  </p:par>
                                </p:childTnLst>
                              </p:cTn>
                            </p:par>
                            <p:par>
                              <p:cTn id="41" fill="hold">
                                <p:stCondLst>
                                  <p:cond delay="1000"/>
                                </p:stCondLst>
                                <p:childTnLst>
                                  <p:par>
                                    <p:cTn id="42" presetID="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anim calcmode="lin" valueType="num">
                                          <p:cBhvr>
                                            <p:cTn id="49" dur="500" fill="hold"/>
                                            <p:tgtEl>
                                              <p:spTgt spid="2050"/>
                                            </p:tgtEl>
                                            <p:attrNameLst>
                                              <p:attrName>ppt_x</p:attrName>
                                            </p:attrNameLst>
                                          </p:cBhvr>
                                          <p:tavLst>
                                            <p:tav tm="0">
                                              <p:val>
                                                <p:strVal val="#ppt_x"/>
                                              </p:val>
                                            </p:tav>
                                            <p:tav tm="100000">
                                              <p:val>
                                                <p:strVal val="#ppt_x"/>
                                              </p:val>
                                            </p:tav>
                                          </p:tavLst>
                                        </p:anim>
                                        <p:anim calcmode="lin" valueType="num">
                                          <p:cBhvr>
                                            <p:cTn id="50" dur="500" fill="hold"/>
                                            <p:tgtEl>
                                              <p:spTgt spid="20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5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750"/>
                                            <p:tgtEl>
                                              <p:spTgt spid="49"/>
                                            </p:tgtEl>
                                          </p:cBhvr>
                                        </p:animEffect>
                                      </p:childTnLst>
                                    </p:cTn>
                                  </p:par>
                                </p:childTnLst>
                              </p:cTn>
                            </p:par>
                            <p:par>
                              <p:cTn id="61" fill="hold">
                                <p:stCondLst>
                                  <p:cond delay="750"/>
                                </p:stCondLst>
                                <p:childTnLst>
                                  <p:par>
                                    <p:cTn id="62" presetID="2" presetClass="entr" presetSubtype="4" fill="hold" nodeType="afterEffect" p14:presetBounceEnd="40000">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14:bounceEnd="40000">
                                          <p:cBhvr additive="base">
                                            <p:cTn id="64"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65"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22" presetClass="entr" presetSubtype="4"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750"/>
                                            <p:tgtEl>
                                              <p:spTgt spid="12"/>
                                            </p:tgtEl>
                                          </p:cBhvr>
                                        </p:animEffect>
                                      </p:childTnLst>
                                    </p:cTn>
                                  </p:par>
                                </p:childTnLst>
                              </p:cTn>
                            </p:par>
                            <p:par>
                              <p:cTn id="41" fill="hold">
                                <p:stCondLst>
                                  <p:cond delay="1000"/>
                                </p:stCondLst>
                                <p:childTnLst>
                                  <p:par>
                                    <p:cTn id="42" presetID="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anim calcmode="lin" valueType="num">
                                          <p:cBhvr>
                                            <p:cTn id="49" dur="500" fill="hold"/>
                                            <p:tgtEl>
                                              <p:spTgt spid="2050"/>
                                            </p:tgtEl>
                                            <p:attrNameLst>
                                              <p:attrName>ppt_x</p:attrName>
                                            </p:attrNameLst>
                                          </p:cBhvr>
                                          <p:tavLst>
                                            <p:tav tm="0">
                                              <p:val>
                                                <p:strVal val="#ppt_x"/>
                                              </p:val>
                                            </p:tav>
                                            <p:tav tm="100000">
                                              <p:val>
                                                <p:strVal val="#ppt_x"/>
                                              </p:val>
                                            </p:tav>
                                          </p:tavLst>
                                        </p:anim>
                                        <p:anim calcmode="lin" valueType="num">
                                          <p:cBhvr>
                                            <p:cTn id="50" dur="500" fill="hold"/>
                                            <p:tgtEl>
                                              <p:spTgt spid="20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5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750"/>
                                            <p:tgtEl>
                                              <p:spTgt spid="49"/>
                                            </p:tgtEl>
                                          </p:cBhvr>
                                        </p:animEffect>
                                      </p:childTnLst>
                                    </p:cTn>
                                  </p:par>
                                </p:childTnLst>
                              </p:cTn>
                            </p:par>
                            <p:par>
                              <p:cTn id="61" fill="hold">
                                <p:stCondLst>
                                  <p:cond delay="750"/>
                                </p:stCondLst>
                                <p:childTnLst>
                                  <p:par>
                                    <p:cTn id="62" presetID="2" presetClass="entr" presetSubtype="4"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750" fill="hold"/>
                                            <p:tgtEl>
                                              <p:spTgt spid="42"/>
                                            </p:tgtEl>
                                            <p:attrNameLst>
                                              <p:attrName>ppt_x</p:attrName>
                                            </p:attrNameLst>
                                          </p:cBhvr>
                                          <p:tavLst>
                                            <p:tav tm="0">
                                              <p:val>
                                                <p:strVal val="#ppt_x"/>
                                              </p:val>
                                            </p:tav>
                                            <p:tav tm="100000">
                                              <p:val>
                                                <p:strVal val="#ppt_x"/>
                                              </p:val>
                                            </p:tav>
                                          </p:tavLst>
                                        </p:anim>
                                        <p:anim calcmode="lin" valueType="num">
                                          <p:cBhvr additive="base">
                                            <p:cTn id="65"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Join_file_084930963">
            <a:hlinkClick r:id="" action="ppaction://media"/>
            <a:extLst>
              <a:ext uri="{FF2B5EF4-FFF2-40B4-BE49-F238E27FC236}">
                <a16:creationId xmlns:a16="http://schemas.microsoft.com/office/drawing/2014/main" xmlns="" id="{2B6D0511-1EC5-47A1-B6A5-31B9F7986BA6}"/>
              </a:ext>
            </a:extLst>
          </p:cNvPr>
          <p:cNvPicPr>
            <a:picLocks noChangeAspect="1"/>
          </p:cNvPicPr>
          <p:nvPr>
            <a:videoFile r:link="rId1"/>
            <p:extLst>
              <p:ext uri="{DAA4B4D4-6D71-4841-9C94-3DE7FCFB9230}">
                <p14:media xmlns:p14="http://schemas.microsoft.com/office/powerpoint/2010/main" r:embed="rId2">
                  <p14:trim st="7558"/>
                </p14:media>
              </p:ext>
            </p:extLst>
          </p:nvPr>
        </p:nvPicPr>
        <p:blipFill>
          <a:blip r:embed="rId4"/>
          <a:stretch>
            <a:fillRect/>
          </a:stretch>
        </p:blipFill>
        <p:spPr>
          <a:xfrm>
            <a:off x="0" y="0"/>
            <a:ext cx="9045575" cy="5088136"/>
          </a:xfrm>
          <a:prstGeom prst="rect">
            <a:avLst/>
          </a:prstGeom>
        </p:spPr>
      </p:pic>
    </p:spTree>
    <p:extLst>
      <p:ext uri="{BB962C8B-B14F-4D97-AF65-F5344CB8AC3E}">
        <p14:creationId xmlns:p14="http://schemas.microsoft.com/office/powerpoint/2010/main" val="327789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Join_file_085453000">
            <a:hlinkClick r:id="" action="ppaction://media"/>
            <a:extLst>
              <a:ext uri="{FF2B5EF4-FFF2-40B4-BE49-F238E27FC236}">
                <a16:creationId xmlns:a16="http://schemas.microsoft.com/office/drawing/2014/main" xmlns="" id="{F712B393-7AB6-410A-A068-70E92F784A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8152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形 19">
            <a:extLst>
              <a:ext uri="{FF2B5EF4-FFF2-40B4-BE49-F238E27FC236}">
                <a16:creationId xmlns:a16="http://schemas.microsoft.com/office/drawing/2014/main" xmlns="" id="{8631B3AA-592C-45BD-B9FC-53582DA209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15" name="任意多边形: 形状 14">
            <a:extLst>
              <a:ext uri="{FF2B5EF4-FFF2-40B4-BE49-F238E27FC236}">
                <a16:creationId xmlns:a16="http://schemas.microsoft.com/office/drawing/2014/main" xmlns="" id="{D783EFA1-BB26-4079-A870-CECB524A8F23}"/>
              </a:ext>
            </a:extLst>
          </p:cNvPr>
          <p:cNvSpPr/>
          <p:nvPr/>
        </p:nvSpPr>
        <p:spPr>
          <a:xfrm>
            <a:off x="311155" y="307965"/>
            <a:ext cx="8521691"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33894"/>
              <a:gd name="connsiteY0" fmla="*/ 10281887 h 10594476"/>
              <a:gd name="connsiteX1" fmla="*/ 93319 w 14833894"/>
              <a:gd name="connsiteY1" fmla="*/ 6926129 h 10594476"/>
              <a:gd name="connsiteX2" fmla="*/ 129076 w 14833894"/>
              <a:gd name="connsiteY2" fmla="*/ 1401394 h 10594476"/>
              <a:gd name="connsiteX3" fmla="*/ 1537665 w 14833894"/>
              <a:gd name="connsiteY3" fmla="*/ 26244 h 10594476"/>
              <a:gd name="connsiteX4" fmla="*/ 6055057 w 14833894"/>
              <a:gd name="connsiteY4" fmla="*/ 33764 h 10594476"/>
              <a:gd name="connsiteX5" fmla="*/ 13683339 w 14833894"/>
              <a:gd name="connsiteY5" fmla="*/ 26636 h 10594476"/>
              <a:gd name="connsiteX6" fmla="*/ 14709351 w 14833894"/>
              <a:gd name="connsiteY6" fmla="*/ 4166210 h 10594476"/>
              <a:gd name="connsiteX7" fmla="*/ 14525744 w 14833894"/>
              <a:gd name="connsiteY7" fmla="*/ 9700653 h 10594476"/>
              <a:gd name="connsiteX8" fmla="*/ 11431312 w 14833894"/>
              <a:gd name="connsiteY8" fmla="*/ 10339281 h 10594476"/>
              <a:gd name="connsiteX9" fmla="*/ 2751769 w 14833894"/>
              <a:gd name="connsiteY9" fmla="*/ 10455395 h 10594476"/>
              <a:gd name="connsiteX10" fmla="*/ 389061 w 14833894"/>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25744 w 14757426"/>
              <a:gd name="connsiteY7" fmla="*/ 9700653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7183"/>
              <a:gd name="connsiteY0" fmla="*/ 10281887 h 10594476"/>
              <a:gd name="connsiteX1" fmla="*/ 93319 w 14867183"/>
              <a:gd name="connsiteY1" fmla="*/ 6926129 h 10594476"/>
              <a:gd name="connsiteX2" fmla="*/ 129076 w 14867183"/>
              <a:gd name="connsiteY2" fmla="*/ 1401394 h 10594476"/>
              <a:gd name="connsiteX3" fmla="*/ 1537665 w 14867183"/>
              <a:gd name="connsiteY3" fmla="*/ 26244 h 10594476"/>
              <a:gd name="connsiteX4" fmla="*/ 6055057 w 14867183"/>
              <a:gd name="connsiteY4" fmla="*/ 33764 h 10594476"/>
              <a:gd name="connsiteX5" fmla="*/ 13683339 w 14867183"/>
              <a:gd name="connsiteY5" fmla="*/ 26636 h 10594476"/>
              <a:gd name="connsiteX6" fmla="*/ 14709351 w 14867183"/>
              <a:gd name="connsiteY6" fmla="*/ 4166210 h 10594476"/>
              <a:gd name="connsiteX7" fmla="*/ 14808032 w 14867183"/>
              <a:gd name="connsiteY7" fmla="*/ 9676185 h 10594476"/>
              <a:gd name="connsiteX8" fmla="*/ 11431312 w 14867183"/>
              <a:gd name="connsiteY8" fmla="*/ 10339281 h 10594476"/>
              <a:gd name="connsiteX9" fmla="*/ 2751769 w 14867183"/>
              <a:gd name="connsiteY9" fmla="*/ 10455395 h 10594476"/>
              <a:gd name="connsiteX10" fmla="*/ 389061 w 14867183"/>
              <a:gd name="connsiteY10" fmla="*/ 10281887 h 10594476"/>
              <a:gd name="connsiteX0" fmla="*/ 389061 w 14779683"/>
              <a:gd name="connsiteY0" fmla="*/ 10281887 h 10594476"/>
              <a:gd name="connsiteX1" fmla="*/ 93319 w 14779683"/>
              <a:gd name="connsiteY1" fmla="*/ 6926129 h 10594476"/>
              <a:gd name="connsiteX2" fmla="*/ 129076 w 14779683"/>
              <a:gd name="connsiteY2" fmla="*/ 1401394 h 10594476"/>
              <a:gd name="connsiteX3" fmla="*/ 1537665 w 14779683"/>
              <a:gd name="connsiteY3" fmla="*/ 26244 h 10594476"/>
              <a:gd name="connsiteX4" fmla="*/ 6055057 w 14779683"/>
              <a:gd name="connsiteY4" fmla="*/ 33764 h 10594476"/>
              <a:gd name="connsiteX5" fmla="*/ 13683339 w 14779683"/>
              <a:gd name="connsiteY5" fmla="*/ 26636 h 10594476"/>
              <a:gd name="connsiteX6" fmla="*/ 14709351 w 14779683"/>
              <a:gd name="connsiteY6" fmla="*/ 4166210 h 10594476"/>
              <a:gd name="connsiteX7" fmla="*/ 14695116 w 14779683"/>
              <a:gd name="connsiteY7" fmla="*/ 9627248 h 10594476"/>
              <a:gd name="connsiteX8" fmla="*/ 11431312 w 14779683"/>
              <a:gd name="connsiteY8" fmla="*/ 10339281 h 10594476"/>
              <a:gd name="connsiteX9" fmla="*/ 2751769 w 14779683"/>
              <a:gd name="connsiteY9" fmla="*/ 10455395 h 10594476"/>
              <a:gd name="connsiteX10" fmla="*/ 389061 w 14779683"/>
              <a:gd name="connsiteY10" fmla="*/ 10281887 h 10594476"/>
              <a:gd name="connsiteX0" fmla="*/ 389061 w 14767246"/>
              <a:gd name="connsiteY0" fmla="*/ 10281887 h 10594476"/>
              <a:gd name="connsiteX1" fmla="*/ 93319 w 14767246"/>
              <a:gd name="connsiteY1" fmla="*/ 6926129 h 10594476"/>
              <a:gd name="connsiteX2" fmla="*/ 129076 w 14767246"/>
              <a:gd name="connsiteY2" fmla="*/ 1401394 h 10594476"/>
              <a:gd name="connsiteX3" fmla="*/ 1537665 w 14767246"/>
              <a:gd name="connsiteY3" fmla="*/ 26244 h 10594476"/>
              <a:gd name="connsiteX4" fmla="*/ 6055057 w 14767246"/>
              <a:gd name="connsiteY4" fmla="*/ 33764 h 10594476"/>
              <a:gd name="connsiteX5" fmla="*/ 13683339 w 14767246"/>
              <a:gd name="connsiteY5" fmla="*/ 26636 h 10594476"/>
              <a:gd name="connsiteX6" fmla="*/ 14709351 w 14767246"/>
              <a:gd name="connsiteY6" fmla="*/ 4166210 h 10594476"/>
              <a:gd name="connsiteX7" fmla="*/ 14676297 w 14767246"/>
              <a:gd name="connsiteY7" fmla="*/ 9602780 h 10594476"/>
              <a:gd name="connsiteX8" fmla="*/ 11431312 w 14767246"/>
              <a:gd name="connsiteY8" fmla="*/ 10339281 h 10594476"/>
              <a:gd name="connsiteX9" fmla="*/ 2751769 w 14767246"/>
              <a:gd name="connsiteY9" fmla="*/ 10455395 h 10594476"/>
              <a:gd name="connsiteX10" fmla="*/ 389061 w 14767246"/>
              <a:gd name="connsiteY10" fmla="*/ 10281887 h 10594476"/>
              <a:gd name="connsiteX0" fmla="*/ 308302 w 14686487"/>
              <a:gd name="connsiteY0" fmla="*/ 10281887 h 10594476"/>
              <a:gd name="connsiteX1" fmla="*/ 12560 w 14686487"/>
              <a:gd name="connsiteY1" fmla="*/ 6926129 h 10594476"/>
              <a:gd name="connsiteX2" fmla="*/ 48317 w 14686487"/>
              <a:gd name="connsiteY2" fmla="*/ 1401394 h 10594476"/>
              <a:gd name="connsiteX3" fmla="*/ 1456906 w 14686487"/>
              <a:gd name="connsiteY3" fmla="*/ 26244 h 10594476"/>
              <a:gd name="connsiteX4" fmla="*/ 5974298 w 14686487"/>
              <a:gd name="connsiteY4" fmla="*/ 33764 h 10594476"/>
              <a:gd name="connsiteX5" fmla="*/ 13602580 w 14686487"/>
              <a:gd name="connsiteY5" fmla="*/ 26636 h 10594476"/>
              <a:gd name="connsiteX6" fmla="*/ 14628592 w 14686487"/>
              <a:gd name="connsiteY6" fmla="*/ 4166210 h 10594476"/>
              <a:gd name="connsiteX7" fmla="*/ 14595538 w 14686487"/>
              <a:gd name="connsiteY7" fmla="*/ 9602780 h 10594476"/>
              <a:gd name="connsiteX8" fmla="*/ 11350553 w 14686487"/>
              <a:gd name="connsiteY8" fmla="*/ 10339281 h 10594476"/>
              <a:gd name="connsiteX9" fmla="*/ 2671010 w 14686487"/>
              <a:gd name="connsiteY9" fmla="*/ 10455395 h 10594476"/>
              <a:gd name="connsiteX10" fmla="*/ 308302 w 14686487"/>
              <a:gd name="connsiteY10" fmla="*/ 10281887 h 10594476"/>
              <a:gd name="connsiteX0" fmla="*/ 354141 w 14732326"/>
              <a:gd name="connsiteY0" fmla="*/ 10281887 h 10594476"/>
              <a:gd name="connsiteX1" fmla="*/ 58399 w 14732326"/>
              <a:gd name="connsiteY1" fmla="*/ 6926129 h 10594476"/>
              <a:gd name="connsiteX2" fmla="*/ 60 w 14732326"/>
              <a:gd name="connsiteY2" fmla="*/ 1401394 h 10594476"/>
              <a:gd name="connsiteX3" fmla="*/ 1502745 w 14732326"/>
              <a:gd name="connsiteY3" fmla="*/ 26244 h 10594476"/>
              <a:gd name="connsiteX4" fmla="*/ 6020137 w 14732326"/>
              <a:gd name="connsiteY4" fmla="*/ 33764 h 10594476"/>
              <a:gd name="connsiteX5" fmla="*/ 13648419 w 14732326"/>
              <a:gd name="connsiteY5" fmla="*/ 26636 h 10594476"/>
              <a:gd name="connsiteX6" fmla="*/ 14674431 w 14732326"/>
              <a:gd name="connsiteY6" fmla="*/ 4166210 h 10594476"/>
              <a:gd name="connsiteX7" fmla="*/ 14641377 w 14732326"/>
              <a:gd name="connsiteY7" fmla="*/ 9602780 h 10594476"/>
              <a:gd name="connsiteX8" fmla="*/ 11396392 w 14732326"/>
              <a:gd name="connsiteY8" fmla="*/ 10339281 h 10594476"/>
              <a:gd name="connsiteX9" fmla="*/ 2716849 w 14732326"/>
              <a:gd name="connsiteY9" fmla="*/ 10455395 h 10594476"/>
              <a:gd name="connsiteX10" fmla="*/ 354141 w 147323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2326" h="10594476">
                <a:moveTo>
                  <a:pt x="354141" y="10281887"/>
                </a:moveTo>
                <a:cubicBezTo>
                  <a:pt x="-88934" y="9693676"/>
                  <a:pt x="117412" y="8406211"/>
                  <a:pt x="58399" y="6926129"/>
                </a:cubicBezTo>
                <a:cubicBezTo>
                  <a:pt x="-614" y="5446047"/>
                  <a:pt x="3987" y="2575843"/>
                  <a:pt x="60" y="1401394"/>
                </a:cubicBezTo>
                <a:cubicBezTo>
                  <a:pt x="-3867" y="226945"/>
                  <a:pt x="179423" y="8695"/>
                  <a:pt x="1502745" y="26244"/>
                </a:cubicBezTo>
                <a:cubicBezTo>
                  <a:pt x="2597209" y="192572"/>
                  <a:pt x="4764437" y="33699"/>
                  <a:pt x="6020137" y="33764"/>
                </a:cubicBezTo>
                <a:cubicBezTo>
                  <a:pt x="7275837" y="33829"/>
                  <a:pt x="12263253" y="-37231"/>
                  <a:pt x="13648419" y="26636"/>
                </a:cubicBezTo>
                <a:cubicBezTo>
                  <a:pt x="15033585" y="90503"/>
                  <a:pt x="14688373" y="3076486"/>
                  <a:pt x="14674431" y="4166210"/>
                </a:cubicBezTo>
                <a:cubicBezTo>
                  <a:pt x="14694818" y="5255932"/>
                  <a:pt x="14811333" y="8500529"/>
                  <a:pt x="14641377" y="9602780"/>
                </a:cubicBezTo>
                <a:cubicBezTo>
                  <a:pt x="14471421" y="10705031"/>
                  <a:pt x="13461049" y="10301181"/>
                  <a:pt x="11396392" y="10339281"/>
                </a:cubicBezTo>
                <a:cubicBezTo>
                  <a:pt x="9560335" y="10694881"/>
                  <a:pt x="4557224" y="10464961"/>
                  <a:pt x="2716849" y="10455395"/>
                </a:cubicBezTo>
                <a:cubicBezTo>
                  <a:pt x="876474" y="10445829"/>
                  <a:pt x="797216" y="10870098"/>
                  <a:pt x="35414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pic>
        <p:nvPicPr>
          <p:cNvPr id="22" name="图片 21">
            <a:extLst>
              <a:ext uri="{FF2B5EF4-FFF2-40B4-BE49-F238E27FC236}">
                <a16:creationId xmlns:a16="http://schemas.microsoft.com/office/drawing/2014/main" xmlns="" id="{9350CE12-5912-457C-A10B-12872DBD6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581" y="-149635"/>
            <a:ext cx="1577340" cy="1577340"/>
          </a:xfrm>
          <a:prstGeom prst="rect">
            <a:avLst/>
          </a:prstGeom>
          <a:effectLst>
            <a:outerShdw blurRad="50800" dist="38100" dir="5400000" algn="t" rotWithShape="0">
              <a:prstClr val="black">
                <a:alpha val="40000"/>
              </a:prstClr>
            </a:outerShdw>
          </a:effectLst>
        </p:spPr>
      </p:pic>
      <p:pic>
        <p:nvPicPr>
          <p:cNvPr id="24" name="图片 23">
            <a:extLst>
              <a:ext uri="{FF2B5EF4-FFF2-40B4-BE49-F238E27FC236}">
                <a16:creationId xmlns:a16="http://schemas.microsoft.com/office/drawing/2014/main" xmlns="" id="{66C97283-A4E7-448D-9CC5-E190DCA10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29" y="453107"/>
            <a:ext cx="1219241" cy="891540"/>
          </a:xfrm>
          <a:prstGeom prst="rect">
            <a:avLst/>
          </a:prstGeom>
          <a:effectLst>
            <a:outerShdw blurRad="50800" dist="38100" dir="5400000" algn="t" rotWithShape="0">
              <a:prstClr val="black">
                <a:alpha val="40000"/>
              </a:prstClr>
            </a:outerShdw>
          </a:effectLst>
        </p:spPr>
      </p:pic>
      <p:pic>
        <p:nvPicPr>
          <p:cNvPr id="26" name="图片 25">
            <a:extLst>
              <a:ext uri="{FF2B5EF4-FFF2-40B4-BE49-F238E27FC236}">
                <a16:creationId xmlns:a16="http://schemas.microsoft.com/office/drawing/2014/main" xmlns="" id="{9320EABE-E577-4EF4-B850-94C74C526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0692" y="1278071"/>
            <a:ext cx="1319227" cy="3406993"/>
          </a:xfrm>
          <a:prstGeom prst="rect">
            <a:avLst/>
          </a:prstGeom>
          <a:effectLst>
            <a:outerShdw blurRad="50800" dist="38100" dir="5400000" algn="t" rotWithShape="0">
              <a:prstClr val="black">
                <a:alpha val="40000"/>
              </a:prstClr>
            </a:outerShdw>
          </a:effectLst>
        </p:spPr>
      </p:pic>
      <p:grpSp>
        <p:nvGrpSpPr>
          <p:cNvPr id="13" name="组合 12">
            <a:extLst>
              <a:ext uri="{FF2B5EF4-FFF2-40B4-BE49-F238E27FC236}">
                <a16:creationId xmlns:a16="http://schemas.microsoft.com/office/drawing/2014/main" xmlns="" id="{7AB32F3E-E13B-44A3-88C3-7B9E6511B242}"/>
              </a:ext>
            </a:extLst>
          </p:cNvPr>
          <p:cNvGrpSpPr/>
          <p:nvPr/>
        </p:nvGrpSpPr>
        <p:grpSpPr>
          <a:xfrm>
            <a:off x="0" y="4310071"/>
            <a:ext cx="9144000" cy="1003738"/>
            <a:chOff x="0" y="5656716"/>
            <a:chExt cx="12926997" cy="1418998"/>
          </a:xfrm>
        </p:grpSpPr>
        <p:grpSp>
          <p:nvGrpSpPr>
            <p:cNvPr id="11" name="组合 10">
              <a:extLst>
                <a:ext uri="{FF2B5EF4-FFF2-40B4-BE49-F238E27FC236}">
                  <a16:creationId xmlns:a16="http://schemas.microsoft.com/office/drawing/2014/main" xmlns="" id="{734729E9-7CE8-4057-99C1-E4A6438FF986}"/>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DCA4BBE9-1D8D-42DC-8794-EDD8404D74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F5008664-8743-4A1C-A699-BBD7F1CACB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12" name="图片 11">
              <a:extLst>
                <a:ext uri="{FF2B5EF4-FFF2-40B4-BE49-F238E27FC236}">
                  <a16:creationId xmlns:a16="http://schemas.microsoft.com/office/drawing/2014/main" xmlns="" id="{7596CF62-5F23-4628-888D-E93DE862A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9" name="图形 18">
            <a:extLst>
              <a:ext uri="{FF2B5EF4-FFF2-40B4-BE49-F238E27FC236}">
                <a16:creationId xmlns:a16="http://schemas.microsoft.com/office/drawing/2014/main" xmlns="" id="{3D5B71A8-3FB3-4D98-93D8-97CE6AF7374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72358" y="3614695"/>
            <a:ext cx="2830069" cy="1611630"/>
          </a:xfrm>
          <a:prstGeom prst="rect">
            <a:avLst/>
          </a:prstGeom>
          <a:effectLst>
            <a:outerShdw blurRad="50800" dist="38100" dir="5400000" algn="t" rotWithShape="0">
              <a:prstClr val="black">
                <a:alpha val="40000"/>
              </a:prstClr>
            </a:outerShdw>
          </a:effectLst>
        </p:spPr>
      </p:pic>
      <p:pic>
        <p:nvPicPr>
          <p:cNvPr id="38" name="图片 37">
            <a:extLst>
              <a:ext uri="{FF2B5EF4-FFF2-40B4-BE49-F238E27FC236}">
                <a16:creationId xmlns:a16="http://schemas.microsoft.com/office/drawing/2014/main" xmlns="" id="{C926FEEB-23D1-4C28-8402-5CBE3B00A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5840" y="4238131"/>
            <a:ext cx="5282741" cy="893865"/>
          </a:xfrm>
          <a:prstGeom prst="rect">
            <a:avLst/>
          </a:prstGeom>
          <a:effectLst>
            <a:outerShdw blurRad="50800" dist="38100" dir="5400000" algn="t" rotWithShape="0">
              <a:prstClr val="black">
                <a:alpha val="40000"/>
              </a:prstClr>
            </a:outerShdw>
          </a:effectLst>
        </p:spPr>
      </p:pic>
      <p:sp>
        <p:nvSpPr>
          <p:cNvPr id="523" name="TextBox 522">
            <a:extLst>
              <a:ext uri="{FF2B5EF4-FFF2-40B4-BE49-F238E27FC236}">
                <a16:creationId xmlns:a16="http://schemas.microsoft.com/office/drawing/2014/main" xmlns="" id="{7C7DD484-BB88-43C0-A523-46DF0C411B6C}"/>
              </a:ext>
            </a:extLst>
          </p:cNvPr>
          <p:cNvSpPr txBox="1"/>
          <p:nvPr/>
        </p:nvSpPr>
        <p:spPr>
          <a:xfrm>
            <a:off x="2805569" y="1116888"/>
            <a:ext cx="3665770" cy="646331"/>
          </a:xfrm>
          <a:prstGeom prst="rect">
            <a:avLst/>
          </a:prstGeom>
          <a:noFill/>
        </p:spPr>
        <p:txBody>
          <a:bodyPr wrap="square" rtlCol="0">
            <a:spAutoFit/>
          </a:bodyPr>
          <a:lstStyle/>
          <a:p>
            <a:pPr algn="ctr">
              <a:defRPr/>
            </a:pPr>
            <a:r>
              <a:rPr lang="en-US" sz="360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TIẾNG VIỆT</a:t>
            </a:r>
          </a:p>
        </p:txBody>
      </p:sp>
      <p:sp>
        <p:nvSpPr>
          <p:cNvPr id="524" name="TextBox 523">
            <a:extLst>
              <a:ext uri="{FF2B5EF4-FFF2-40B4-BE49-F238E27FC236}">
                <a16:creationId xmlns:a16="http://schemas.microsoft.com/office/drawing/2014/main" xmlns="" id="{5419C68F-D208-4675-A2F6-6554D3ACC452}"/>
              </a:ext>
            </a:extLst>
          </p:cNvPr>
          <p:cNvSpPr txBox="1"/>
          <p:nvPr/>
        </p:nvSpPr>
        <p:spPr>
          <a:xfrm>
            <a:off x="3128344" y="2519739"/>
            <a:ext cx="3072498" cy="584775"/>
          </a:xfrm>
          <a:prstGeom prst="rect">
            <a:avLst/>
          </a:prstGeom>
          <a:noFill/>
        </p:spPr>
        <p:txBody>
          <a:bodyPr wrap="square" rtlCol="0">
            <a:spAutoFit/>
          </a:bodyPr>
          <a:lstStyle/>
          <a:p>
            <a:pPr algn="ctr">
              <a:defRPr/>
            </a:pPr>
            <a:r>
              <a:rPr lang="en-US" sz="3200" b="1" dirty="0" err="1">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Bài</a:t>
            </a:r>
            <a:r>
              <a:rPr lang="en-US" sz="3200" b="1" dirty="0">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2 – </a:t>
            </a:r>
            <a:r>
              <a:rPr lang="en-US" sz="3200" b="1" dirty="0" err="1">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Tiết</a:t>
            </a:r>
            <a:r>
              <a:rPr lang="en-US" sz="3200" b="1" dirty="0">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1 </a:t>
            </a:r>
          </a:p>
        </p:txBody>
      </p:sp>
      <p:sp>
        <p:nvSpPr>
          <p:cNvPr id="525" name="TextBox 524">
            <a:extLst>
              <a:ext uri="{FF2B5EF4-FFF2-40B4-BE49-F238E27FC236}">
                <a16:creationId xmlns:a16="http://schemas.microsoft.com/office/drawing/2014/main" xmlns="" id="{A20F463E-34B7-4CA8-AAEF-3E2F82AD119F}"/>
              </a:ext>
            </a:extLst>
          </p:cNvPr>
          <p:cNvSpPr txBox="1"/>
          <p:nvPr/>
        </p:nvSpPr>
        <p:spPr>
          <a:xfrm>
            <a:off x="1892969" y="1836428"/>
            <a:ext cx="5490970" cy="553998"/>
          </a:xfrm>
          <a:prstGeom prst="rect">
            <a:avLst/>
          </a:prstGeom>
          <a:noFill/>
        </p:spPr>
        <p:txBody>
          <a:bodyPr wrap="square" rtlCol="0">
            <a:spAutoFit/>
          </a:bodyPr>
          <a:lstStyle/>
          <a:p>
            <a:pPr algn="ctr">
              <a:defRPr/>
            </a:pPr>
            <a:r>
              <a:rPr lang="en-US" sz="3000" spc="-113" dirty="0" err="1">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Chủ</a:t>
            </a:r>
            <a:r>
              <a:rPr lang="en-US" sz="30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 </a:t>
            </a:r>
            <a:r>
              <a:rPr lang="en-US" sz="3000" spc="-113" dirty="0" err="1">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điểm</a:t>
            </a:r>
            <a:r>
              <a:rPr lang="en-US" sz="3000" spc="-113">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 Niềm vui thể thao</a:t>
            </a:r>
            <a:endParaRPr lang="en-US" sz="30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endParaRPr>
          </a:p>
        </p:txBody>
      </p:sp>
      <p:sp>
        <p:nvSpPr>
          <p:cNvPr id="526" name="TextBox 525">
            <a:extLst>
              <a:ext uri="{FF2B5EF4-FFF2-40B4-BE49-F238E27FC236}">
                <a16:creationId xmlns:a16="http://schemas.microsoft.com/office/drawing/2014/main" xmlns="" id="{57144AF6-C2E8-497B-AC8B-C14025C037C6}"/>
              </a:ext>
            </a:extLst>
          </p:cNvPr>
          <p:cNvSpPr txBox="1"/>
          <p:nvPr/>
        </p:nvSpPr>
        <p:spPr>
          <a:xfrm>
            <a:off x="907149" y="3104514"/>
            <a:ext cx="6987403" cy="715581"/>
          </a:xfrm>
          <a:prstGeom prst="rect">
            <a:avLst/>
          </a:prstGeom>
          <a:noFill/>
        </p:spPr>
        <p:txBody>
          <a:bodyPr wrap="square" rtlCol="0">
            <a:spAutoFit/>
          </a:bodyPr>
          <a:lstStyle/>
          <a:p>
            <a:pPr algn="ctr">
              <a:defRPr/>
            </a:pPr>
            <a:r>
              <a:rPr lang="en-US" sz="4050" dirty="0" err="1">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Cô</a:t>
            </a:r>
            <a:r>
              <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en-US" sz="4050" dirty="0" err="1">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gái</a:t>
            </a:r>
            <a:r>
              <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en-US" sz="4050" dirty="0" err="1">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nhỏ</a:t>
            </a:r>
            <a:r>
              <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en-US" sz="4050" dirty="0" err="1">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hoá</a:t>
            </a:r>
            <a:r>
              <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vi-VN" sz="4050" dirty="0" smtClean="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en-US" sz="4050" dirty="0" err="1" smtClean="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kình</a:t>
            </a:r>
            <a:r>
              <a:rPr lang="en-US" sz="4050" dirty="0" smtClean="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 </a:t>
            </a:r>
            <a:r>
              <a:rPr lang="en-US" sz="4050" dirty="0" err="1" smtClean="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ngư</a:t>
            </a:r>
            <a:r>
              <a:rPr lang="vi-VN" sz="4050" dirty="0" smtClean="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a:t>
            </a:r>
            <a:endPar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endParaRPr>
          </a:p>
        </p:txBody>
      </p:sp>
      <p:pic>
        <p:nvPicPr>
          <p:cNvPr id="542" name="Picture 6" descr="Photo: fishyanimationframes (1) | Tropical fish album | Jossie | Fotki.com,  photo and video sharing made easy.">
            <a:extLst>
              <a:ext uri="{FF2B5EF4-FFF2-40B4-BE49-F238E27FC236}">
                <a16:creationId xmlns:a16="http://schemas.microsoft.com/office/drawing/2014/main" xmlns="" id="{00B50BC9-D9CF-45B5-B018-8E2F9608F6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974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Photo: fishyanimationframes (1) | Tropical fish album | Jossie | Fotki.com,  photo and video sharing made easy.">
            <a:extLst>
              <a:ext uri="{FF2B5EF4-FFF2-40B4-BE49-F238E27FC236}">
                <a16:creationId xmlns:a16="http://schemas.microsoft.com/office/drawing/2014/main" xmlns="" id="{94B894AF-E42F-49C3-A742-74D205DC04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3260"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Photo: fishyanimationframes (1) | Tropical fish album | Jossie | Fotki.com,  photo and video sharing made easy.">
            <a:extLst>
              <a:ext uri="{FF2B5EF4-FFF2-40B4-BE49-F238E27FC236}">
                <a16:creationId xmlns:a16="http://schemas.microsoft.com/office/drawing/2014/main" xmlns="" id="{5D9CF06F-F21D-42CB-9F9E-078A751265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783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1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750"/>
                                        <p:tgtEl>
                                          <p:spTgt spid="26"/>
                                        </p:tgtEl>
                                      </p:cBhvr>
                                    </p:animEffect>
                                  </p:childTnLst>
                                </p:cTn>
                              </p:par>
                              <p:par>
                                <p:cTn id="11" presetID="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542"/>
                                        </p:tgtEl>
                                        <p:attrNameLst>
                                          <p:attrName>style.visibility</p:attrName>
                                        </p:attrNameLst>
                                      </p:cBhvr>
                                      <p:to>
                                        <p:strVal val="visible"/>
                                      </p:to>
                                    </p:set>
                                    <p:animEffect transition="in" filter="wipe(left)">
                                      <p:cBhvr>
                                        <p:cTn id="22" dur="500"/>
                                        <p:tgtEl>
                                          <p:spTgt spid="542"/>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523"/>
                                        </p:tgtEl>
                                        <p:attrNameLst>
                                          <p:attrName>style.visibility</p:attrName>
                                        </p:attrNameLst>
                                      </p:cBhvr>
                                      <p:to>
                                        <p:strVal val="visible"/>
                                      </p:to>
                                    </p:set>
                                    <p:animEffect transition="in" filter="strips(downRight)">
                                      <p:cBhvr>
                                        <p:cTn id="36" dur="500"/>
                                        <p:tgtEl>
                                          <p:spTgt spid="5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25"/>
                                        </p:tgtEl>
                                        <p:attrNameLst>
                                          <p:attrName>style.visibility</p:attrName>
                                        </p:attrNameLst>
                                      </p:cBhvr>
                                      <p:to>
                                        <p:strVal val="visible"/>
                                      </p:to>
                                    </p:set>
                                    <p:animEffect transition="in" filter="randombar(horizontal)">
                                      <p:cBhvr>
                                        <p:cTn id="39" dur="500"/>
                                        <p:tgtEl>
                                          <p:spTgt spid="525"/>
                                        </p:tgtEl>
                                      </p:cBhvr>
                                    </p:animEffect>
                                  </p:childTnLst>
                                </p:cTn>
                              </p:par>
                              <p:par>
                                <p:cTn id="40" presetID="47" presetClass="entr" presetSubtype="0" fill="hold" grpId="0" nodeType="withEffect">
                                  <p:stCondLst>
                                    <p:cond delay="0"/>
                                  </p:stCondLst>
                                  <p:childTnLst>
                                    <p:set>
                                      <p:cBhvr>
                                        <p:cTn id="41" dur="1" fill="hold">
                                          <p:stCondLst>
                                            <p:cond delay="0"/>
                                          </p:stCondLst>
                                        </p:cTn>
                                        <p:tgtEl>
                                          <p:spTgt spid="524"/>
                                        </p:tgtEl>
                                        <p:attrNameLst>
                                          <p:attrName>style.visibility</p:attrName>
                                        </p:attrNameLst>
                                      </p:cBhvr>
                                      <p:to>
                                        <p:strVal val="visible"/>
                                      </p:to>
                                    </p:set>
                                    <p:animEffect transition="in" filter="fade">
                                      <p:cBhvr>
                                        <p:cTn id="42" dur="500"/>
                                        <p:tgtEl>
                                          <p:spTgt spid="524"/>
                                        </p:tgtEl>
                                      </p:cBhvr>
                                    </p:animEffect>
                                    <p:anim calcmode="lin" valueType="num">
                                      <p:cBhvr>
                                        <p:cTn id="43" dur="500" fill="hold"/>
                                        <p:tgtEl>
                                          <p:spTgt spid="524"/>
                                        </p:tgtEl>
                                        <p:attrNameLst>
                                          <p:attrName>ppt_x</p:attrName>
                                        </p:attrNameLst>
                                      </p:cBhvr>
                                      <p:tavLst>
                                        <p:tav tm="0">
                                          <p:val>
                                            <p:strVal val="#ppt_x"/>
                                          </p:val>
                                        </p:tav>
                                        <p:tav tm="100000">
                                          <p:val>
                                            <p:strVal val="#ppt_x"/>
                                          </p:val>
                                        </p:tav>
                                      </p:tavLst>
                                    </p:anim>
                                    <p:anim calcmode="lin" valueType="num">
                                      <p:cBhvr>
                                        <p:cTn id="44" dur="500" fill="hold"/>
                                        <p:tgtEl>
                                          <p:spTgt spid="524"/>
                                        </p:tgtEl>
                                        <p:attrNameLst>
                                          <p:attrName>ppt_y</p:attrName>
                                        </p:attrNameLst>
                                      </p:cBhvr>
                                      <p:tavLst>
                                        <p:tav tm="0">
                                          <p:val>
                                            <p:strVal val="#ppt_y-.1"/>
                                          </p:val>
                                        </p:tav>
                                        <p:tav tm="100000">
                                          <p:val>
                                            <p:strVal val="#ppt_y"/>
                                          </p:val>
                                        </p:tav>
                                      </p:tavLst>
                                    </p:anim>
                                  </p:childTnLst>
                                </p:cTn>
                              </p:par>
                              <p:par>
                                <p:cTn id="45" presetID="17" presetClass="entr" presetSubtype="10" fill="hold" grpId="0" nodeType="withEffect">
                                  <p:stCondLst>
                                    <p:cond delay="0"/>
                                  </p:stCondLst>
                                  <p:iterate type="lt">
                                    <p:tmPct val="10000"/>
                                  </p:iterate>
                                  <p:childTnLst>
                                    <p:set>
                                      <p:cBhvr>
                                        <p:cTn id="46" dur="1" fill="hold">
                                          <p:stCondLst>
                                            <p:cond delay="0"/>
                                          </p:stCondLst>
                                        </p:cTn>
                                        <p:tgtEl>
                                          <p:spTgt spid="526"/>
                                        </p:tgtEl>
                                        <p:attrNameLst>
                                          <p:attrName>style.visibility</p:attrName>
                                        </p:attrNameLst>
                                      </p:cBhvr>
                                      <p:to>
                                        <p:strVal val="visible"/>
                                      </p:to>
                                    </p:set>
                                    <p:anim calcmode="lin" valueType="num">
                                      <p:cBhvr>
                                        <p:cTn id="47" dur="500" fill="hold"/>
                                        <p:tgtEl>
                                          <p:spTgt spid="526"/>
                                        </p:tgtEl>
                                        <p:attrNameLst>
                                          <p:attrName>ppt_w</p:attrName>
                                        </p:attrNameLst>
                                      </p:cBhvr>
                                      <p:tavLst>
                                        <p:tav tm="0">
                                          <p:val>
                                            <p:fltVal val="0"/>
                                          </p:val>
                                        </p:tav>
                                        <p:tav tm="100000">
                                          <p:val>
                                            <p:strVal val="#ppt_w"/>
                                          </p:val>
                                        </p:tav>
                                      </p:tavLst>
                                    </p:anim>
                                    <p:anim calcmode="lin" valueType="num">
                                      <p:cBhvr>
                                        <p:cTn id="48" dur="500" fill="hold"/>
                                        <p:tgtEl>
                                          <p:spTgt spid="5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0"/>
      <p:bldP spid="524" grpId="0"/>
      <p:bldP spid="525" grpId="0"/>
      <p:bldP spid="5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xmlns="" id="{247FD368-B523-40D9-BD06-8360E2E5062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xmlns=""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xmlns=""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xmlns="" id="{60A55B76-B433-4977-8D7F-4EC88176C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xmlns="" id="{CBEF935A-F5C1-449E-94EC-B4140F395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xmlns="" id="{A47AD331-2D26-47E4-83E8-62589BD5C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4" name="图片 13">
            <a:extLst>
              <a:ext uri="{FF2B5EF4-FFF2-40B4-BE49-F238E27FC236}">
                <a16:creationId xmlns:a16="http://schemas.microsoft.com/office/drawing/2014/main" xmlns="" id="{8DE73812-B989-40B0-A0CA-DE9C73386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7032" y="76192"/>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xmlns="" id="{5F373988-CFC3-4EDB-AEE9-057F9893FAB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0236" y="-44031"/>
            <a:ext cx="1165860" cy="1165860"/>
          </a:xfrm>
          <a:prstGeom prst="rect">
            <a:avLst/>
          </a:prstGeom>
        </p:spPr>
      </p:pic>
      <p:pic>
        <p:nvPicPr>
          <p:cNvPr id="52" name="Picture 6" descr="Natural History Animation Sticker by SecretCrab for iOS &amp;amp;amp; Android | GIPHY">
            <a:extLst>
              <a:ext uri="{FF2B5EF4-FFF2-40B4-BE49-F238E27FC236}">
                <a16:creationId xmlns:a16="http://schemas.microsoft.com/office/drawing/2014/main" xmlns="" id="{5D7FC63D-13C8-4BA6-B880-52A77A9402B5}"/>
              </a:ext>
            </a:extLst>
          </p:cNvPr>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xmlns="" id="{90FA6505-99B9-4A74-8C68-ED23D09921E3}"/>
              </a:ext>
            </a:extLst>
          </p:cNvPr>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xmlns="" id="{9DF784ED-74B8-4729-B0F7-125CC79275F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xmlns="" id="{D1027B34-F313-4460-BB3B-0A8197D51B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The snail and the whale | Baamboozle">
            <a:extLst>
              <a:ext uri="{FF2B5EF4-FFF2-40B4-BE49-F238E27FC236}">
                <a16:creationId xmlns:a16="http://schemas.microsoft.com/office/drawing/2014/main" xmlns="" id="{BCB1ED43-85DB-41D2-B463-264549F6E31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467522" y="443740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xmlns="" id="{534536C3-F241-45E6-A799-6716D60D85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B43298-9AA4-4F00-A0BD-ED44065A4935}"/>
              </a:ext>
            </a:extLst>
          </p:cNvPr>
          <p:cNvPicPr>
            <a:picLocks noChangeAspect="1"/>
          </p:cNvPicPr>
          <p:nvPr/>
        </p:nvPicPr>
        <p:blipFill rotWithShape="1">
          <a:blip r:embed="rId14">
            <a:extLst>
              <a:ext uri="{28A0092B-C50C-407E-A947-70E740481C1C}">
                <a14:useLocalDpi xmlns:a14="http://schemas.microsoft.com/office/drawing/2010/main" val="0"/>
              </a:ext>
            </a:extLst>
          </a:blip>
          <a:srcRect l="13429" t="59251" r="8755" b="11008"/>
          <a:stretch/>
        </p:blipFill>
        <p:spPr>
          <a:xfrm>
            <a:off x="611615" y="1380304"/>
            <a:ext cx="7920769" cy="2698895"/>
          </a:xfrm>
          <a:prstGeom prst="rect">
            <a:avLst/>
          </a:prstGeom>
        </p:spPr>
      </p:pic>
      <p:sp>
        <p:nvSpPr>
          <p:cNvPr id="25" name="TextBox 24">
            <a:extLst>
              <a:ext uri="{FF2B5EF4-FFF2-40B4-BE49-F238E27FC236}">
                <a16:creationId xmlns:a16="http://schemas.microsoft.com/office/drawing/2014/main" xmlns="" id="{DE3F803F-7948-4DED-8DA6-2AB04F56AAE9}"/>
              </a:ext>
            </a:extLst>
          </p:cNvPr>
          <p:cNvSpPr txBox="1"/>
          <p:nvPr/>
        </p:nvSpPr>
        <p:spPr>
          <a:xfrm>
            <a:off x="1509774" y="648072"/>
            <a:ext cx="5490970" cy="769441"/>
          </a:xfrm>
          <a:prstGeom prst="rect">
            <a:avLst/>
          </a:prstGeom>
          <a:noFill/>
        </p:spPr>
        <p:txBody>
          <a:bodyPr wrap="square" rtlCol="0">
            <a:spAutoFit/>
          </a:bodyPr>
          <a:lstStyle/>
          <a:p>
            <a:pPr algn="ctr">
              <a:defRPr/>
            </a:pPr>
            <a:r>
              <a:rPr lang="en-US" sz="4400" spc="-113">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TRANH VẼ GÌ?</a:t>
            </a:r>
            <a:endParaRPr lang="en-US" sz="44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endParaRPr>
          </a:p>
        </p:txBody>
      </p:sp>
    </p:spTree>
    <p:extLst>
      <p:ext uri="{BB962C8B-B14F-4D97-AF65-F5344CB8AC3E}">
        <p14:creationId xmlns:p14="http://schemas.microsoft.com/office/powerpoint/2010/main" val="21210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5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D46289AE-114A-46E8-92C5-E69A2B77D2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xmlns=""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xmlns=""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xmlns=""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30449023-7CC1-4575-8945-BC6ED8EBD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A65DA144-FA2A-4A6F-B153-8BA1108EC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6180022-D033-4719-9AC6-7B690BDCA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xmlns="" id="{18AC0289-530A-4123-AC85-F115C715C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xmlns="" id="{E0671FF9-DBF0-4405-8885-A4072A39A3D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xmlns=""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77BEC2F6-CAD4-4118-8061-AFEF59681C67}"/>
              </a:ext>
            </a:extLst>
          </p:cNvPr>
          <p:cNvSpPr txBox="1"/>
          <p:nvPr/>
        </p:nvSpPr>
        <p:spPr>
          <a:xfrm>
            <a:off x="3856167" y="1782891"/>
            <a:ext cx="4303096" cy="769441"/>
          </a:xfrm>
          <a:prstGeom prst="rect">
            <a:avLst/>
          </a:prstGeom>
          <a:noFill/>
        </p:spPr>
        <p:txBody>
          <a:bodyPr wrap="square" rtlCol="0">
            <a:spAutoFit/>
          </a:bodyPr>
          <a:lstStyle/>
          <a:p>
            <a:pPr algn="ctr">
              <a:defRPr/>
            </a:pPr>
            <a:r>
              <a:rPr lang="en-US" sz="4400" b="1" dirty="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LUYỆN </a:t>
            </a:r>
            <a:r>
              <a:rPr lang="en-US" sz="4400" b="1" dirty="0" smtClean="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rPr>
              <a:t>ĐỌC</a:t>
            </a:r>
            <a:endParaRPr lang="en-US" sz="4400" b="1" dirty="0">
              <a:solidFill>
                <a:srgbClr val="FF0C56"/>
              </a:solidFill>
              <a:effectLst>
                <a:outerShdw blurRad="50800" dist="38100" dir="5400000" algn="t" rotWithShape="0">
                  <a:prstClr val="black">
                    <a:alpha val="40000"/>
                  </a:prstClr>
                </a:outerShdw>
              </a:effectLst>
              <a:latin typeface="Times New Roman" panose="02020603050405020304" pitchFamily="18" charset="0"/>
              <a:ea typeface="LNTH-Pixie Ring" pitchFamily="2" charset="-128"/>
              <a:cs typeface="Times New Roman" panose="02020603050405020304" pitchFamily="18" charset="0"/>
            </a:endParaRPr>
          </a:p>
        </p:txBody>
      </p:sp>
      <p:pic>
        <p:nvPicPr>
          <p:cNvPr id="1026" name="Picture 2" descr="Giphy + Shark Week — Chris Moeser">
            <a:extLst>
              <a:ext uri="{FF2B5EF4-FFF2-40B4-BE49-F238E27FC236}">
                <a16:creationId xmlns:a16="http://schemas.microsoft.com/office/drawing/2014/main" xmlns="" id="{A78DD3EB-1CFA-49C4-9C89-1F0BD8FC1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8A4ED86-639E-427E-B724-260BFFB7D0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xmlns="" id="{F59CC58E-668B-4312-9734-535DA28CE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xmlns="" id="{84A090C3-F727-4732-A1A2-36135A8373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xmlns="" id="{401AC94C-D186-4960-8EFA-97AA1A5E7B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6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anim calcmode="lin" valueType="num">
                                      <p:cBhvr>
                                        <p:cTn id="33" dur="500" fill="hold"/>
                                        <p:tgtEl>
                                          <p:spTgt spid="1026"/>
                                        </p:tgtEl>
                                        <p:attrNameLst>
                                          <p:attrName>ppt_x</p:attrName>
                                        </p:attrNameLst>
                                      </p:cBhvr>
                                      <p:tavLst>
                                        <p:tav tm="0">
                                          <p:val>
                                            <p:strVal val="#ppt_x"/>
                                          </p:val>
                                        </p:tav>
                                        <p:tav tm="100000">
                                          <p:val>
                                            <p:strVal val="#ppt_x"/>
                                          </p:val>
                                        </p:tav>
                                      </p:tavLst>
                                    </p:anim>
                                    <p:anim calcmode="lin" valueType="num">
                                      <p:cBhvr>
                                        <p:cTn id="34" dur="5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17" presetClass="entr" presetSubtype="10" fill="hold" grpId="0" nodeType="after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030B73EE-7E91-49B7-AAF8-8B47A7D815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xmlns=""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xmlns=""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xmlns=""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xmlns="" id="{E5370F69-0207-4394-AE18-AE2A3D946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xmlns="" id="{7394546E-96BE-4090-AE3A-2D3B92DD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xmlns="" id="{D8F1BA49-FE3D-472B-BD73-48ED019ED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xmlns="" id="{B3777C70-06F0-4DD0-A746-E53268EF43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xmlns="" id="{1C7802F9-70BB-4D55-AA42-F6B71DF253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xmlns="" id="{DFEB233D-0E11-401C-9EEE-EEA0D0AF218E}"/>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19" y="4459833"/>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xmlns="" id="{313A8185-93FC-47C0-9FE5-1BDBE6166534}"/>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xmlns="" id="{FE3A5B2E-0FEF-4CB3-B558-8AA78AA8B5E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6986" y="461488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xmlns="" id="{B7B37361-94DD-4FA1-9B8B-920FF8E819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577" y="4545408"/>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xmlns="" id="{6FFC28A5-FE26-4EC1-B7A5-5C7F530C60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xmlns="" id="{BE7B4E7F-2B19-4BFE-A27A-CC3D30573F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555DAA27-88EA-463D-9CD5-033A48CC76EF}"/>
              </a:ext>
            </a:extLst>
          </p:cNvPr>
          <p:cNvSpPr/>
          <p:nvPr/>
        </p:nvSpPr>
        <p:spPr>
          <a:xfrm>
            <a:off x="412301" y="838285"/>
            <a:ext cx="8319398" cy="987103"/>
          </a:xfrm>
          <a:prstGeom prst="round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0" name="Picture 19" descr="A picture containing text, tableware, dishware&#10;&#10;Description automatically generated">
            <a:extLst>
              <a:ext uri="{FF2B5EF4-FFF2-40B4-BE49-F238E27FC236}">
                <a16:creationId xmlns:a16="http://schemas.microsoft.com/office/drawing/2014/main" xmlns="" id="{5F12457C-40EC-4EE9-9502-B8328A19D92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273" t="8818" r="64389" b="53884"/>
          <a:stretch/>
        </p:blipFill>
        <p:spPr>
          <a:xfrm>
            <a:off x="201073" y="837041"/>
            <a:ext cx="266089" cy="480060"/>
          </a:xfrm>
          <a:prstGeom prst="rect">
            <a:avLst/>
          </a:prstGeom>
          <a:effectLst>
            <a:outerShdw blurRad="63500" sx="102000" sy="102000" algn="ctr" rotWithShape="0">
              <a:prstClr val="black">
                <a:alpha val="40000"/>
              </a:prstClr>
            </a:outerShdw>
          </a:effectLst>
        </p:spPr>
      </p:pic>
      <p:sp>
        <p:nvSpPr>
          <p:cNvPr id="21" name="Rectangle: Rounded Corners 20">
            <a:extLst>
              <a:ext uri="{FF2B5EF4-FFF2-40B4-BE49-F238E27FC236}">
                <a16:creationId xmlns:a16="http://schemas.microsoft.com/office/drawing/2014/main" xmlns="" id="{84B482D8-1906-469F-A787-4705EE2FBB70}"/>
              </a:ext>
            </a:extLst>
          </p:cNvPr>
          <p:cNvSpPr/>
          <p:nvPr/>
        </p:nvSpPr>
        <p:spPr>
          <a:xfrm>
            <a:off x="412301" y="1864203"/>
            <a:ext cx="8319398" cy="1601620"/>
          </a:xfrm>
          <a:prstGeom prst="roundRect">
            <a:avLst/>
          </a:prstGeom>
          <a:solidFill>
            <a:srgbClr val="FF5B5B">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2" name="Picture 21" descr="A picture containing text, tableware, dishware&#10;&#10;Description automatically generated">
            <a:extLst>
              <a:ext uri="{FF2B5EF4-FFF2-40B4-BE49-F238E27FC236}">
                <a16:creationId xmlns:a16="http://schemas.microsoft.com/office/drawing/2014/main" xmlns="" id="{2B2F3275-019C-40C1-93C8-2D45AF1CE57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0026" t="8520" r="47585" b="54303"/>
          <a:stretch/>
        </p:blipFill>
        <p:spPr>
          <a:xfrm>
            <a:off x="174153" y="1863712"/>
            <a:ext cx="319928" cy="480060"/>
          </a:xfrm>
          <a:prstGeom prst="rect">
            <a:avLst/>
          </a:prstGeom>
          <a:effectLst>
            <a:outerShdw blurRad="63500" sx="102000" sy="102000" algn="ctr" rotWithShape="0">
              <a:prstClr val="black">
                <a:alpha val="40000"/>
              </a:prstClr>
            </a:outerShdw>
          </a:effectLst>
        </p:spPr>
      </p:pic>
      <p:sp>
        <p:nvSpPr>
          <p:cNvPr id="23" name="Rectangle: Rounded Corners 22">
            <a:extLst>
              <a:ext uri="{FF2B5EF4-FFF2-40B4-BE49-F238E27FC236}">
                <a16:creationId xmlns:a16="http://schemas.microsoft.com/office/drawing/2014/main" xmlns="" id="{1B340881-E23B-4EBF-9907-2026311653FA}"/>
              </a:ext>
            </a:extLst>
          </p:cNvPr>
          <p:cNvSpPr/>
          <p:nvPr/>
        </p:nvSpPr>
        <p:spPr>
          <a:xfrm>
            <a:off x="484379" y="3522756"/>
            <a:ext cx="8319398" cy="968488"/>
          </a:xfrm>
          <a:prstGeom prst="roundRect">
            <a:avLst/>
          </a:prstGeom>
          <a:solidFill>
            <a:srgbClr val="00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4" name="Picture 23" descr="A picture containing text, tableware, dishware&#10;&#10;Description automatically generated">
            <a:extLst>
              <a:ext uri="{FF2B5EF4-FFF2-40B4-BE49-F238E27FC236}">
                <a16:creationId xmlns:a16="http://schemas.microsoft.com/office/drawing/2014/main" xmlns="" id="{7A04D19A-4DB1-4289-AE4E-BF75A689520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6272" t="7027" r="31638" b="52562"/>
          <a:stretch/>
        </p:blipFill>
        <p:spPr>
          <a:xfrm>
            <a:off x="262577" y="3522755"/>
            <a:ext cx="287236" cy="480060"/>
          </a:xfrm>
          <a:prstGeom prst="rect">
            <a:avLst/>
          </a:prstGeom>
          <a:effectLst>
            <a:outerShdw blurRad="63500" sx="102000" sy="102000" algn="ctr" rotWithShape="0">
              <a:prstClr val="black">
                <a:alpha val="40000"/>
              </a:prstClr>
            </a:outerShdw>
          </a:effectLst>
        </p:spPr>
      </p:pic>
      <p:sp>
        <p:nvSpPr>
          <p:cNvPr id="31" name="TextBox 30">
            <a:extLst>
              <a:ext uri="{FF2B5EF4-FFF2-40B4-BE49-F238E27FC236}">
                <a16:creationId xmlns:a16="http://schemas.microsoft.com/office/drawing/2014/main" xmlns="" id="{C306A867-5D0E-4EA1-9154-7B3C93CA4372}"/>
              </a:ext>
            </a:extLst>
          </p:cNvPr>
          <p:cNvSpPr txBox="1"/>
          <p:nvPr/>
        </p:nvSpPr>
        <p:spPr>
          <a:xfrm>
            <a:off x="457199" y="328753"/>
            <a:ext cx="8229600" cy="466281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Cô gái nhỏ hoá "kình ngư"</a:t>
            </a:r>
            <a:endParaRPr kumimoji="0" lang="en-US" sz="2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Tại kì Đại hội Thể thao Đông Nam Á lần thứ 30 trên đất Phi-líp-pin,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oàn thể thao Việt Nam đã xuất sắc giành vị trí thứ hai với 98 Huy chương Vàng, 85 Huy chương Bạc và 105 Huy chương Đồng.</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Đóng góp lớn trong kì tích của đoàn thể thao Việt Nam chính là “siêu kình ngư” Nguyễn Thị Ánh Viên. "Tiểu tiên cá" người Cần Thơ đã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oạt sáu Huy chương Vàng và hai Huy chương Bạc trên đường đua xanh. Ánh Viên trở thành vận động viên nữ giành nhiều Huy chương Vàng nhất của kì Đại hội.</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Trong lễ bế mạc, Nguyễn Thị Ánh Viên đã được vinh danh với giải thưởng dành cho vận động viên nữ xuất sắc nhất kì Đại hội Thể thao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ớn nhất Đông Nam Á. </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Minh Hoàng tổng hợp </a:t>
            </a:r>
            <a:endParaRPr kumimoji="0" lang="vi-VN"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4612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fltVal val="0.5"/>
                                          </p:val>
                                        </p:tav>
                                        <p:tav tm="100000">
                                          <p:val>
                                            <p:strVal val="#ppt_x"/>
                                          </p:val>
                                        </p:tav>
                                      </p:tavLst>
                                    </p:anim>
                                    <p:anim calcmode="lin" valueType="num">
                                      <p:cBhvr>
                                        <p:cTn id="22" dur="500" fill="hold"/>
                                        <p:tgtEl>
                                          <p:spTgt spid="20"/>
                                        </p:tgtEl>
                                        <p:attrNameLst>
                                          <p:attrName>ppt_y</p:attrName>
                                        </p:attrNameLst>
                                      </p:cBhvr>
                                      <p:tavLst>
                                        <p:tav tm="0">
                                          <p:val>
                                            <p:fltVal val="0.5"/>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75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fltVal val="0.5"/>
                                          </p:val>
                                        </p:tav>
                                        <p:tav tm="100000">
                                          <p:val>
                                            <p:strVal val="#ppt_x"/>
                                          </p:val>
                                        </p:tav>
                                      </p:tavLst>
                                    </p:anim>
                                    <p:anim calcmode="lin" valueType="num">
                                      <p:cBhvr>
                                        <p:cTn id="35" dur="500" fill="hold"/>
                                        <p:tgtEl>
                                          <p:spTgt spid="22"/>
                                        </p:tgtEl>
                                        <p:attrNameLst>
                                          <p:attrName>ppt_y</p:attrName>
                                        </p:attrNameLst>
                                      </p:cBhvr>
                                      <p:tavLst>
                                        <p:tav tm="0">
                                          <p:val>
                                            <p:fltVal val="0.5"/>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75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3" name="tiếng-flash-trò-chơi.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52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anim calcmode="lin" valueType="num">
                                      <p:cBhvr>
                                        <p:cTn id="47" dur="500" fill="hold"/>
                                        <p:tgtEl>
                                          <p:spTgt spid="24"/>
                                        </p:tgtEl>
                                        <p:attrNameLst>
                                          <p:attrName>ppt_x</p:attrName>
                                        </p:attrNameLst>
                                      </p:cBhvr>
                                      <p:tavLst>
                                        <p:tav tm="0">
                                          <p:val>
                                            <p:fltVal val="0.5"/>
                                          </p:val>
                                        </p:tav>
                                        <p:tav tm="100000">
                                          <p:val>
                                            <p:strVal val="#ppt_x"/>
                                          </p:val>
                                        </p:tav>
                                      </p:tavLst>
                                    </p:anim>
                                    <p:anim calcmode="lin" valueType="num">
                                      <p:cBhvr>
                                        <p:cTn id="48" dur="500" fill="hold"/>
                                        <p:tgtEl>
                                          <p:spTgt spid="24"/>
                                        </p:tgtEl>
                                        <p:attrNameLst>
                                          <p:attrName>ppt_y</p:attrName>
                                        </p:attrNameLst>
                                      </p:cBhvr>
                                      <p:tavLst>
                                        <p:tav tm="0">
                                          <p:val>
                                            <p:fltVal val="0.5"/>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75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5334</TotalTime>
  <Words>505</Words>
  <Application>Microsoft Office PowerPoint</Application>
  <PresentationFormat>On-screen Show (16:9)</PresentationFormat>
  <Paragraphs>88</Paragraphs>
  <Slides>29</Slides>
  <Notes>26</Notes>
  <HiddenSlides>0</HiddenSlides>
  <MMClips>2</MMClips>
  <ScaleCrop>false</ScaleCrop>
  <HeadingPairs>
    <vt:vector size="4" baseType="variant">
      <vt:variant>
        <vt:lpstr>Theme</vt:lpstr>
      </vt:variant>
      <vt:variant>
        <vt:i4>10</vt:i4>
      </vt:variant>
      <vt:variant>
        <vt:lpstr>Slide Titles</vt:lpstr>
      </vt:variant>
      <vt:variant>
        <vt:i4>29</vt:i4>
      </vt:variant>
    </vt:vector>
  </HeadingPairs>
  <TitlesOfParts>
    <vt:vector size="39" baseType="lpstr">
      <vt:lpstr>Hoạt động</vt:lpstr>
      <vt:lpstr>Khởi động</vt:lpstr>
      <vt:lpstr>Khám phá và Luyện tập</vt:lpstr>
      <vt:lpstr>9_www.33ppt.com</vt:lpstr>
      <vt:lpstr>1_Hoạt động</vt:lpstr>
      <vt:lpstr>PPT定制1801380800</vt:lpstr>
      <vt:lpstr>1_Khởi động</vt:lpstr>
      <vt:lpstr>2_Khởi động</vt:lpstr>
      <vt:lpstr>10_www.33ppt.com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4</cp:revision>
  <dcterms:created xsi:type="dcterms:W3CDTF">2021-03-08T07:39:19Z</dcterms:created>
  <dcterms:modified xsi:type="dcterms:W3CDTF">2025-02-23T04:06:30Z</dcterms:modified>
  <cp:contentStatus/>
</cp:coreProperties>
</file>