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72" r:id="rId4"/>
    <p:sldMasterId id="2147483696" r:id="rId5"/>
    <p:sldMasterId id="2147483702" r:id="rId6"/>
    <p:sldMasterId id="2147483704" r:id="rId7"/>
    <p:sldMasterId id="2147483712" r:id="rId8"/>
    <p:sldMasterId id="2147483718" r:id="rId9"/>
    <p:sldMasterId id="2147483736" r:id="rId10"/>
    <p:sldMasterId id="2147483749" r:id="rId11"/>
    <p:sldMasterId id="2147483761" r:id="rId12"/>
  </p:sldMasterIdLst>
  <p:notesMasterIdLst>
    <p:notesMasterId r:id="rId58"/>
  </p:notesMasterIdLst>
  <p:sldIdLst>
    <p:sldId id="2637" r:id="rId13"/>
    <p:sldId id="259" r:id="rId14"/>
    <p:sldId id="416" r:id="rId15"/>
    <p:sldId id="385" r:id="rId16"/>
    <p:sldId id="417" r:id="rId17"/>
    <p:sldId id="418" r:id="rId18"/>
    <p:sldId id="261" r:id="rId19"/>
    <p:sldId id="315" r:id="rId20"/>
    <p:sldId id="285" r:id="rId21"/>
    <p:sldId id="423" r:id="rId22"/>
    <p:sldId id="422" r:id="rId23"/>
    <p:sldId id="424" r:id="rId24"/>
    <p:sldId id="425" r:id="rId25"/>
    <p:sldId id="426" r:id="rId26"/>
    <p:sldId id="427"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297" r:id="rId45"/>
    <p:sldId id="301" r:id="rId46"/>
    <p:sldId id="302" r:id="rId47"/>
    <p:sldId id="303" r:id="rId48"/>
    <p:sldId id="304" r:id="rId49"/>
    <p:sldId id="305" r:id="rId50"/>
    <p:sldId id="2634" r:id="rId51"/>
    <p:sldId id="2635" r:id="rId52"/>
    <p:sldId id="2636" r:id="rId53"/>
    <p:sldId id="340" r:id="rId54"/>
    <p:sldId id="257" r:id="rId55"/>
    <p:sldId id="2631" r:id="rId56"/>
    <p:sldId id="2633"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6037" autoAdjust="0"/>
  </p:normalViewPr>
  <p:slideViewPr>
    <p:cSldViewPr snapToGrid="0">
      <p:cViewPr varScale="1">
        <p:scale>
          <a:sx n="59" d="100"/>
          <a:sy n="59" d="100"/>
        </p:scale>
        <p:origin x="114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262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17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525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0998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446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46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009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106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322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0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8600"/>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827"/>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086906128"/>
      </p:ext>
    </p:extLst>
  </p:cSld>
  <p:clrMapOvr>
    <a:masterClrMapping/>
  </p:clrMapOvr>
  <p:transition spd="slow" advTm="3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460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9678"/>
      </p:ext>
    </p:extLst>
  </p:cSld>
  <p:clrMapOvr>
    <a:masterClrMapping/>
  </p:clrMapOvr>
  <p:transition spd="slow" advTm="3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8599967" y="461633"/>
            <a:ext cx="3089967" cy="1018473"/>
          </a:xfrm>
          <a:custGeom>
            <a:avLst/>
            <a:gdLst/>
            <a:ahLst/>
            <a:cxnLst/>
            <a:rect l="l" t="t" r="r" b="b"/>
            <a:pathLst>
              <a:path w="73332" h="22317" extrusionOk="0">
                <a:moveTo>
                  <a:pt x="32444" y="0"/>
                </a:moveTo>
                <a:cubicBezTo>
                  <a:pt x="32270" y="0"/>
                  <a:pt x="32095" y="3"/>
                  <a:pt x="31920" y="8"/>
                </a:cubicBezTo>
                <a:cubicBezTo>
                  <a:pt x="25213" y="218"/>
                  <a:pt x="19284" y="4410"/>
                  <a:pt x="16829" y="10638"/>
                </a:cubicBezTo>
                <a:cubicBezTo>
                  <a:pt x="15251" y="9962"/>
                  <a:pt x="13638" y="9649"/>
                  <a:pt x="12066" y="9649"/>
                </a:cubicBezTo>
                <a:cubicBezTo>
                  <a:pt x="5701" y="9649"/>
                  <a:pt x="0" y="14783"/>
                  <a:pt x="0" y="21747"/>
                </a:cubicBezTo>
                <a:lnTo>
                  <a:pt x="0" y="22316"/>
                </a:lnTo>
                <a:lnTo>
                  <a:pt x="73332" y="22316"/>
                </a:lnTo>
                <a:cubicBezTo>
                  <a:pt x="71775" y="18034"/>
                  <a:pt x="67702" y="15219"/>
                  <a:pt x="63181" y="15219"/>
                </a:cubicBezTo>
                <a:lnTo>
                  <a:pt x="62552" y="15219"/>
                </a:lnTo>
                <a:cubicBezTo>
                  <a:pt x="61025" y="10915"/>
                  <a:pt x="57006" y="8337"/>
                  <a:pt x="52791" y="8337"/>
                </a:cubicBezTo>
                <a:cubicBezTo>
                  <a:pt x="51053" y="8337"/>
                  <a:pt x="49283" y="8775"/>
                  <a:pt x="47640" y="9710"/>
                </a:cubicBezTo>
                <a:cubicBezTo>
                  <a:pt x="44899" y="3790"/>
                  <a:pt x="38948" y="0"/>
                  <a:pt x="324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48967" y="716667"/>
            <a:ext cx="7053600" cy="28040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5733">
                <a:latin typeface="Capriola"/>
                <a:ea typeface="Capriola"/>
                <a:cs typeface="Capriola"/>
                <a:sym typeface="Capriol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48967" y="3478333"/>
            <a:ext cx="3610000" cy="87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ctrTitle" idx="2"/>
          </p:nvPr>
        </p:nvSpPr>
        <p:spPr>
          <a:xfrm>
            <a:off x="9413367" y="618672"/>
            <a:ext cx="1776400" cy="7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533">
                <a:solidFill>
                  <a:schemeClr val="accent4"/>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p:nvPr/>
        </p:nvSpPr>
        <p:spPr>
          <a:xfrm>
            <a:off x="2347434" y="5365901"/>
            <a:ext cx="2437556" cy="740820"/>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20467" y="4787530"/>
            <a:ext cx="1261748"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rot="857266">
            <a:off x="10885442" y="136596"/>
            <a:ext cx="1914157" cy="1442488"/>
            <a:chOff x="8178584" y="26922"/>
            <a:chExt cx="1435571" cy="1081831"/>
          </a:xfrm>
        </p:grpSpPr>
        <p:grpSp>
          <p:nvGrpSpPr>
            <p:cNvPr id="16" name="Google Shape;16;p2"/>
            <p:cNvGrpSpPr/>
            <p:nvPr/>
          </p:nvGrpSpPr>
          <p:grpSpPr>
            <a:xfrm>
              <a:off x="8279775" y="26922"/>
              <a:ext cx="1334380" cy="1081831"/>
              <a:chOff x="8279775" y="26922"/>
              <a:chExt cx="1334380" cy="1081831"/>
            </a:xfrm>
          </p:grpSpPr>
          <p:sp>
            <p:nvSpPr>
              <p:cNvPr id="17" name="Google Shape;17;p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884181" y="4984895"/>
            <a:ext cx="2303709" cy="2312887"/>
            <a:chOff x="-663136" y="3738671"/>
            <a:chExt cx="1727782" cy="1734665"/>
          </a:xfrm>
        </p:grpSpPr>
        <p:grpSp>
          <p:nvGrpSpPr>
            <p:cNvPr id="34" name="Google Shape;34;p2"/>
            <p:cNvGrpSpPr/>
            <p:nvPr/>
          </p:nvGrpSpPr>
          <p:grpSpPr>
            <a:xfrm flipH="1">
              <a:off x="-461706" y="4085459"/>
              <a:ext cx="1208344" cy="1244118"/>
              <a:chOff x="2994138" y="5245616"/>
              <a:chExt cx="932940" cy="960561"/>
            </a:xfrm>
          </p:grpSpPr>
          <p:sp>
            <p:nvSpPr>
              <p:cNvPr id="35" name="Google Shape;35;p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370633">
              <a:off x="-582919" y="3818422"/>
              <a:ext cx="1567348" cy="1575163"/>
              <a:chOff x="626063" y="3227249"/>
              <a:chExt cx="1377883" cy="1451490"/>
            </a:xfrm>
          </p:grpSpPr>
          <p:sp>
            <p:nvSpPr>
              <p:cNvPr id="43" name="Google Shape;43;p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 name="Google Shape;63;p2"/>
          <p:cNvSpPr/>
          <p:nvPr/>
        </p:nvSpPr>
        <p:spPr>
          <a:xfrm>
            <a:off x="9791406" y="2518532"/>
            <a:ext cx="1440729" cy="437865"/>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579234" y="2323897"/>
            <a:ext cx="840260" cy="291576"/>
          </a:xfrm>
          <a:custGeom>
            <a:avLst/>
            <a:gdLst/>
            <a:ahLst/>
            <a:cxnLst/>
            <a:rect l="l" t="t" r="r" b="b"/>
            <a:pathLst>
              <a:path w="43832" h="15210" extrusionOk="0">
                <a:moveTo>
                  <a:pt x="21205" y="0"/>
                </a:moveTo>
                <a:cubicBezTo>
                  <a:pt x="20600" y="0"/>
                  <a:pt x="19988" y="49"/>
                  <a:pt x="19374" y="148"/>
                </a:cubicBezTo>
                <a:cubicBezTo>
                  <a:pt x="14404" y="956"/>
                  <a:pt x="10511" y="4909"/>
                  <a:pt x="9822" y="9909"/>
                </a:cubicBezTo>
                <a:cubicBezTo>
                  <a:pt x="9030" y="9655"/>
                  <a:pt x="8228" y="9534"/>
                  <a:pt x="7440" y="9534"/>
                </a:cubicBezTo>
                <a:cubicBezTo>
                  <a:pt x="4061" y="9534"/>
                  <a:pt x="948" y="11761"/>
                  <a:pt x="1" y="15209"/>
                </a:cubicBezTo>
                <a:lnTo>
                  <a:pt x="43718" y="15209"/>
                </a:lnTo>
                <a:cubicBezTo>
                  <a:pt x="43778" y="14790"/>
                  <a:pt x="43808" y="14341"/>
                  <a:pt x="43808" y="13922"/>
                </a:cubicBezTo>
                <a:cubicBezTo>
                  <a:pt x="43831" y="9032"/>
                  <a:pt x="39800" y="5469"/>
                  <a:pt x="35381" y="5469"/>
                </a:cubicBezTo>
                <a:cubicBezTo>
                  <a:pt x="34090" y="5469"/>
                  <a:pt x="32767" y="5773"/>
                  <a:pt x="31501" y="6436"/>
                </a:cubicBezTo>
                <a:cubicBezTo>
                  <a:pt x="29557" y="2469"/>
                  <a:pt x="25539" y="0"/>
                  <a:pt x="21205"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flipH="1">
            <a:off x="4209267" y="3976794"/>
            <a:ext cx="1261603"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 name="Picture 65">
            <a:extLst>
              <a:ext uri="{FF2B5EF4-FFF2-40B4-BE49-F238E27FC236}">
                <a16:creationId xmlns:a16="http://schemas.microsoft.com/office/drawing/2014/main" id="{00F700FA-ADE3-468D-8818-354831464294}"/>
              </a:ext>
            </a:extLst>
          </p:cNvPr>
          <p:cNvPicPr>
            <a:picLocks noChangeAspect="1"/>
          </p:cNvPicPr>
          <p:nvPr userDrawn="1"/>
        </p:nvPicPr>
        <p:blipFill>
          <a:blip r:embed="rId2">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3822415" y="-380810"/>
            <a:ext cx="1860916" cy="1860916"/>
          </a:xfrm>
          <a:prstGeom prst="ellipse">
            <a:avLst/>
          </a:prstGeom>
        </p:spPr>
      </p:pic>
    </p:spTree>
    <p:extLst>
      <p:ext uri="{BB962C8B-B14F-4D97-AF65-F5344CB8AC3E}">
        <p14:creationId xmlns:p14="http://schemas.microsoft.com/office/powerpoint/2010/main" val="1889129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2"/>
        <p:cNvGrpSpPr/>
        <p:nvPr/>
      </p:nvGrpSpPr>
      <p:grpSpPr>
        <a:xfrm>
          <a:off x="0" y="0"/>
          <a:ext cx="0" cy="0"/>
          <a:chOff x="0" y="0"/>
          <a:chExt cx="0" cy="0"/>
        </a:xfrm>
      </p:grpSpPr>
      <p:sp>
        <p:nvSpPr>
          <p:cNvPr id="123" name="Google Shape;123;p4"/>
          <p:cNvSpPr txBox="1">
            <a:spLocks noGrp="1"/>
          </p:cNvSpPr>
          <p:nvPr>
            <p:ph type="body" idx="1"/>
          </p:nvPr>
        </p:nvSpPr>
        <p:spPr>
          <a:xfrm>
            <a:off x="948967" y="1536633"/>
            <a:ext cx="10294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6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24" name="Google Shape;124;p4"/>
          <p:cNvSpPr txBox="1">
            <a:spLocks noGrp="1"/>
          </p:cNvSpPr>
          <p:nvPr>
            <p:ph type="title"/>
          </p:nvPr>
        </p:nvSpPr>
        <p:spPr>
          <a:xfrm>
            <a:off x="949000" y="491567"/>
            <a:ext cx="1029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p:nvPr/>
        </p:nvSpPr>
        <p:spPr>
          <a:xfrm>
            <a:off x="10431361" y="1382203"/>
            <a:ext cx="1394712" cy="4234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553070" y="5966535"/>
            <a:ext cx="1007405" cy="349600"/>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9401884" y="3364166"/>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338763" y="496912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4"/>
          <p:cNvGrpSpPr/>
          <p:nvPr/>
        </p:nvGrpSpPr>
        <p:grpSpPr>
          <a:xfrm>
            <a:off x="9978979" y="4788699"/>
            <a:ext cx="2864104" cy="2852823"/>
            <a:chOff x="7484234" y="3591524"/>
            <a:chExt cx="2148078" cy="2139617"/>
          </a:xfrm>
        </p:grpSpPr>
        <p:grpSp>
          <p:nvGrpSpPr>
            <p:cNvPr id="130" name="Google Shape;130;p4"/>
            <p:cNvGrpSpPr/>
            <p:nvPr/>
          </p:nvGrpSpPr>
          <p:grpSpPr>
            <a:xfrm rot="-5400000" flipH="1">
              <a:off x="7822674" y="4076648"/>
              <a:ext cx="1671874" cy="1490022"/>
              <a:chOff x="2994138" y="5245616"/>
              <a:chExt cx="1042446" cy="929057"/>
            </a:xfrm>
          </p:grpSpPr>
          <p:sp>
            <p:nvSpPr>
              <p:cNvPr id="131" name="Google Shape;131;p4"/>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4"/>
            <p:cNvGrpSpPr/>
            <p:nvPr/>
          </p:nvGrpSpPr>
          <p:grpSpPr>
            <a:xfrm rot="-5770709">
              <a:off x="7587842" y="3686067"/>
              <a:ext cx="1940860" cy="1950531"/>
              <a:chOff x="626063" y="3227249"/>
              <a:chExt cx="1377883" cy="1451490"/>
            </a:xfrm>
          </p:grpSpPr>
          <p:sp>
            <p:nvSpPr>
              <p:cNvPr id="139" name="Google Shape;139;p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9" name="Google Shape;159;p4"/>
          <p:cNvGrpSpPr/>
          <p:nvPr/>
        </p:nvGrpSpPr>
        <p:grpSpPr>
          <a:xfrm rot="-3562220">
            <a:off x="-184500" y="-237433"/>
            <a:ext cx="1914144" cy="1442477"/>
            <a:chOff x="8178584" y="26922"/>
            <a:chExt cx="1435571" cy="1081831"/>
          </a:xfrm>
        </p:grpSpPr>
        <p:grpSp>
          <p:nvGrpSpPr>
            <p:cNvPr id="160" name="Google Shape;160;p4"/>
            <p:cNvGrpSpPr/>
            <p:nvPr/>
          </p:nvGrpSpPr>
          <p:grpSpPr>
            <a:xfrm>
              <a:off x="8279775" y="26922"/>
              <a:ext cx="1334380" cy="1081831"/>
              <a:chOff x="8279775" y="26922"/>
              <a:chExt cx="1334380" cy="1081831"/>
            </a:xfrm>
          </p:grpSpPr>
          <p:sp>
            <p:nvSpPr>
              <p:cNvPr id="161" name="Google Shape;161;p4"/>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4"/>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0529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5"/>
        <p:cNvGrpSpPr/>
        <p:nvPr/>
      </p:nvGrpSpPr>
      <p:grpSpPr>
        <a:xfrm>
          <a:off x="0" y="0"/>
          <a:ext cx="0" cy="0"/>
          <a:chOff x="0" y="0"/>
          <a:chExt cx="0" cy="0"/>
        </a:xfrm>
      </p:grpSpPr>
    </p:spTree>
    <p:extLst>
      <p:ext uri="{BB962C8B-B14F-4D97-AF65-F5344CB8AC3E}">
        <p14:creationId xmlns:p14="http://schemas.microsoft.com/office/powerpoint/2010/main" val="4111665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217"/>
        <p:cNvGrpSpPr/>
        <p:nvPr/>
      </p:nvGrpSpPr>
      <p:grpSpPr>
        <a:xfrm>
          <a:off x="0" y="0"/>
          <a:ext cx="0" cy="0"/>
          <a:chOff x="0" y="0"/>
          <a:chExt cx="0" cy="0"/>
        </a:xfrm>
      </p:grpSpPr>
      <p:sp>
        <p:nvSpPr>
          <p:cNvPr id="1218" name="Google Shape;1218;p23"/>
          <p:cNvSpPr txBox="1">
            <a:spLocks noGrp="1"/>
          </p:cNvSpPr>
          <p:nvPr>
            <p:ph type="title"/>
          </p:nvPr>
        </p:nvSpPr>
        <p:spPr>
          <a:xfrm>
            <a:off x="5490833" y="857100"/>
            <a:ext cx="5606000" cy="1576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67"/>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19" name="Google Shape;1219;p23"/>
          <p:cNvSpPr txBox="1">
            <a:spLocks noGrp="1"/>
          </p:cNvSpPr>
          <p:nvPr>
            <p:ph type="title" idx="2" hasCustomPrompt="1"/>
          </p:nvPr>
        </p:nvSpPr>
        <p:spPr>
          <a:xfrm>
            <a:off x="1253767" y="672100"/>
            <a:ext cx="4007200" cy="21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1733">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1220" name="Google Shape;1220;p23"/>
          <p:cNvSpPr txBox="1">
            <a:spLocks noGrp="1"/>
          </p:cNvSpPr>
          <p:nvPr>
            <p:ph type="subTitle" idx="1"/>
          </p:nvPr>
        </p:nvSpPr>
        <p:spPr>
          <a:xfrm>
            <a:off x="5490833" y="2597333"/>
            <a:ext cx="5052400" cy="49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221" name="Google Shape;1221;p23"/>
          <p:cNvSpPr/>
          <p:nvPr/>
        </p:nvSpPr>
        <p:spPr>
          <a:xfrm flipH="1">
            <a:off x="1062729" y="3695333"/>
            <a:ext cx="1633680" cy="49603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23"/>
          <p:cNvSpPr/>
          <p:nvPr/>
        </p:nvSpPr>
        <p:spPr>
          <a:xfrm>
            <a:off x="10181196" y="3293437"/>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23"/>
          <p:cNvSpPr/>
          <p:nvPr/>
        </p:nvSpPr>
        <p:spPr>
          <a:xfrm>
            <a:off x="9682870" y="50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23"/>
          <p:cNvSpPr/>
          <p:nvPr/>
        </p:nvSpPr>
        <p:spPr>
          <a:xfrm flipH="1">
            <a:off x="948957" y="53546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25" name="Google Shape;1225;p23"/>
          <p:cNvGrpSpPr/>
          <p:nvPr/>
        </p:nvGrpSpPr>
        <p:grpSpPr>
          <a:xfrm rot="-7237780" flipH="1">
            <a:off x="-184500" y="5729282"/>
            <a:ext cx="1914144" cy="1442477"/>
            <a:chOff x="8178584" y="26922"/>
            <a:chExt cx="1435571" cy="1081831"/>
          </a:xfrm>
        </p:grpSpPr>
        <p:grpSp>
          <p:nvGrpSpPr>
            <p:cNvPr id="1226" name="Google Shape;1226;p23"/>
            <p:cNvGrpSpPr/>
            <p:nvPr/>
          </p:nvGrpSpPr>
          <p:grpSpPr>
            <a:xfrm>
              <a:off x="8279775" y="26922"/>
              <a:ext cx="1334380" cy="1081831"/>
              <a:chOff x="8279775" y="26922"/>
              <a:chExt cx="1334380" cy="1081831"/>
            </a:xfrm>
          </p:grpSpPr>
          <p:sp>
            <p:nvSpPr>
              <p:cNvPr id="1227" name="Google Shape;1227;p2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2" name="Google Shape;1242;p2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3" name="Google Shape;1243;p23"/>
          <p:cNvGrpSpPr/>
          <p:nvPr/>
        </p:nvGrpSpPr>
        <p:grpSpPr>
          <a:xfrm rot="10800000" flipH="1">
            <a:off x="9978979" y="-707196"/>
            <a:ext cx="2864104" cy="2852823"/>
            <a:chOff x="7484234" y="3591524"/>
            <a:chExt cx="2148078" cy="2139617"/>
          </a:xfrm>
        </p:grpSpPr>
        <p:grpSp>
          <p:nvGrpSpPr>
            <p:cNvPr id="1244" name="Google Shape;1244;p23"/>
            <p:cNvGrpSpPr/>
            <p:nvPr/>
          </p:nvGrpSpPr>
          <p:grpSpPr>
            <a:xfrm rot="-5400000" flipH="1">
              <a:off x="7822674" y="4076648"/>
              <a:ext cx="1671874" cy="1490022"/>
              <a:chOff x="2994138" y="5245616"/>
              <a:chExt cx="1042446" cy="929057"/>
            </a:xfrm>
          </p:grpSpPr>
          <p:sp>
            <p:nvSpPr>
              <p:cNvPr id="1245" name="Google Shape;1245;p2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2" name="Google Shape;1252;p23"/>
            <p:cNvGrpSpPr/>
            <p:nvPr/>
          </p:nvGrpSpPr>
          <p:grpSpPr>
            <a:xfrm rot="-5770709">
              <a:off x="7587842" y="3686067"/>
              <a:ext cx="1940860" cy="1950531"/>
              <a:chOff x="626063" y="3227249"/>
              <a:chExt cx="1377883" cy="1451490"/>
            </a:xfrm>
          </p:grpSpPr>
          <p:sp>
            <p:nvSpPr>
              <p:cNvPr id="1253" name="Google Shape;1253;p2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75752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43"/>
        <p:cNvGrpSpPr/>
        <p:nvPr/>
      </p:nvGrpSpPr>
      <p:grpSpPr>
        <a:xfrm>
          <a:off x="0" y="0"/>
          <a:ext cx="0" cy="0"/>
          <a:chOff x="0" y="0"/>
          <a:chExt cx="0" cy="0"/>
        </a:xfrm>
      </p:grpSpPr>
      <p:sp>
        <p:nvSpPr>
          <p:cNvPr id="1644" name="Google Shape;1644;p30"/>
          <p:cNvSpPr txBox="1">
            <a:spLocks noGrp="1"/>
          </p:cNvSpPr>
          <p:nvPr>
            <p:ph type="title"/>
          </p:nvPr>
        </p:nvSpPr>
        <p:spPr>
          <a:xfrm flipH="1">
            <a:off x="6367533" y="2245663"/>
            <a:ext cx="4669600" cy="96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300"/>
              <a:buNone/>
              <a:defRPr sz="4400">
                <a:solidFill>
                  <a:schemeClr val="accent2"/>
                </a:solidFill>
              </a:defRPr>
            </a:lvl1pPr>
            <a:lvl2pPr lvl="1" algn="r" rtl="0">
              <a:spcBef>
                <a:spcPts val="0"/>
              </a:spcBef>
              <a:spcAft>
                <a:spcPts val="0"/>
              </a:spcAft>
              <a:buSzPts val="3300"/>
              <a:buNone/>
              <a:defRPr sz="4400"/>
            </a:lvl2pPr>
            <a:lvl3pPr lvl="2" algn="r" rtl="0">
              <a:spcBef>
                <a:spcPts val="0"/>
              </a:spcBef>
              <a:spcAft>
                <a:spcPts val="0"/>
              </a:spcAft>
              <a:buSzPts val="3300"/>
              <a:buNone/>
              <a:defRPr sz="4400"/>
            </a:lvl3pPr>
            <a:lvl4pPr lvl="3" algn="r" rtl="0">
              <a:spcBef>
                <a:spcPts val="0"/>
              </a:spcBef>
              <a:spcAft>
                <a:spcPts val="0"/>
              </a:spcAft>
              <a:buSzPts val="3300"/>
              <a:buNone/>
              <a:defRPr sz="4400"/>
            </a:lvl4pPr>
            <a:lvl5pPr lvl="4" algn="r" rtl="0">
              <a:spcBef>
                <a:spcPts val="0"/>
              </a:spcBef>
              <a:spcAft>
                <a:spcPts val="0"/>
              </a:spcAft>
              <a:buSzPts val="3300"/>
              <a:buNone/>
              <a:defRPr sz="4400"/>
            </a:lvl5pPr>
            <a:lvl6pPr lvl="5" algn="r" rtl="0">
              <a:spcBef>
                <a:spcPts val="0"/>
              </a:spcBef>
              <a:spcAft>
                <a:spcPts val="0"/>
              </a:spcAft>
              <a:buSzPts val="3300"/>
              <a:buNone/>
              <a:defRPr sz="4400"/>
            </a:lvl6pPr>
            <a:lvl7pPr lvl="6" algn="r" rtl="0">
              <a:spcBef>
                <a:spcPts val="0"/>
              </a:spcBef>
              <a:spcAft>
                <a:spcPts val="0"/>
              </a:spcAft>
              <a:buSzPts val="3300"/>
              <a:buNone/>
              <a:defRPr sz="4400"/>
            </a:lvl7pPr>
            <a:lvl8pPr lvl="7" algn="r" rtl="0">
              <a:spcBef>
                <a:spcPts val="0"/>
              </a:spcBef>
              <a:spcAft>
                <a:spcPts val="0"/>
              </a:spcAft>
              <a:buSzPts val="3300"/>
              <a:buNone/>
              <a:defRPr sz="4400"/>
            </a:lvl8pPr>
            <a:lvl9pPr lvl="8" algn="r" rtl="0">
              <a:spcBef>
                <a:spcPts val="0"/>
              </a:spcBef>
              <a:spcAft>
                <a:spcPts val="0"/>
              </a:spcAft>
              <a:buSzPts val="3300"/>
              <a:buNone/>
              <a:defRPr sz="4400"/>
            </a:lvl9pPr>
          </a:lstStyle>
          <a:p>
            <a:endParaRPr/>
          </a:p>
        </p:txBody>
      </p:sp>
      <p:sp>
        <p:nvSpPr>
          <p:cNvPr id="1645" name="Google Shape;1645;p30"/>
          <p:cNvSpPr txBox="1">
            <a:spLocks noGrp="1"/>
          </p:cNvSpPr>
          <p:nvPr>
            <p:ph type="subTitle" idx="1"/>
          </p:nvPr>
        </p:nvSpPr>
        <p:spPr>
          <a:xfrm flipH="1">
            <a:off x="7367933" y="3210737"/>
            <a:ext cx="3669200" cy="14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646" name="Google Shape;1646;p30"/>
          <p:cNvSpPr/>
          <p:nvPr/>
        </p:nvSpPr>
        <p:spPr>
          <a:xfrm>
            <a:off x="1155837" y="45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30"/>
          <p:cNvSpPr/>
          <p:nvPr/>
        </p:nvSpPr>
        <p:spPr>
          <a:xfrm flipH="1">
            <a:off x="7293518" y="1407900"/>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8" name="Google Shape;1648;p30"/>
          <p:cNvSpPr/>
          <p:nvPr/>
        </p:nvSpPr>
        <p:spPr>
          <a:xfrm>
            <a:off x="5654633" y="5326932"/>
            <a:ext cx="2444657" cy="848368"/>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9" name="Google Shape;1649;p30"/>
          <p:cNvSpPr/>
          <p:nvPr/>
        </p:nvSpPr>
        <p:spPr>
          <a:xfrm flipH="1">
            <a:off x="635624" y="13431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0" name="Google Shape;1650;p30"/>
          <p:cNvGrpSpPr/>
          <p:nvPr/>
        </p:nvGrpSpPr>
        <p:grpSpPr>
          <a:xfrm>
            <a:off x="9978979" y="4788699"/>
            <a:ext cx="2864104" cy="2852823"/>
            <a:chOff x="7484234" y="3591524"/>
            <a:chExt cx="2148078" cy="2139617"/>
          </a:xfrm>
        </p:grpSpPr>
        <p:grpSp>
          <p:nvGrpSpPr>
            <p:cNvPr id="1651" name="Google Shape;1651;p30"/>
            <p:cNvGrpSpPr/>
            <p:nvPr/>
          </p:nvGrpSpPr>
          <p:grpSpPr>
            <a:xfrm rot="-5400000" flipH="1">
              <a:off x="7822674" y="4076648"/>
              <a:ext cx="1671874" cy="1490022"/>
              <a:chOff x="2994138" y="5245616"/>
              <a:chExt cx="1042446" cy="929057"/>
            </a:xfrm>
          </p:grpSpPr>
          <p:sp>
            <p:nvSpPr>
              <p:cNvPr id="1652" name="Google Shape;1652;p30"/>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0"/>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0"/>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30"/>
            <p:cNvGrpSpPr/>
            <p:nvPr/>
          </p:nvGrpSpPr>
          <p:grpSpPr>
            <a:xfrm rot="-5770709">
              <a:off x="7587842" y="3686067"/>
              <a:ext cx="1940860" cy="1950531"/>
              <a:chOff x="626063" y="3227249"/>
              <a:chExt cx="1377883" cy="1451490"/>
            </a:xfrm>
          </p:grpSpPr>
          <p:sp>
            <p:nvSpPr>
              <p:cNvPr id="1660" name="Google Shape;1660;p30"/>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0"/>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0"/>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0"/>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0"/>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0"/>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0"/>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0" name="Google Shape;1680;p30"/>
          <p:cNvGrpSpPr/>
          <p:nvPr/>
        </p:nvGrpSpPr>
        <p:grpSpPr>
          <a:xfrm rot="-3562220">
            <a:off x="-184500" y="-237433"/>
            <a:ext cx="1914144" cy="1442477"/>
            <a:chOff x="8178584" y="26922"/>
            <a:chExt cx="1435571" cy="1081831"/>
          </a:xfrm>
        </p:grpSpPr>
        <p:grpSp>
          <p:nvGrpSpPr>
            <p:cNvPr id="1681" name="Google Shape;1681;p30"/>
            <p:cNvGrpSpPr/>
            <p:nvPr/>
          </p:nvGrpSpPr>
          <p:grpSpPr>
            <a:xfrm>
              <a:off x="8279775" y="26922"/>
              <a:ext cx="1334380" cy="1081831"/>
              <a:chOff x="8279775" y="26922"/>
              <a:chExt cx="1334380" cy="1081831"/>
            </a:xfrm>
          </p:grpSpPr>
          <p:sp>
            <p:nvSpPr>
              <p:cNvPr id="1682" name="Google Shape;1682;p30"/>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0"/>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0"/>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0"/>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0"/>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0"/>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0"/>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7" name="Google Shape;1697;p30"/>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5693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98"/>
        <p:cNvGrpSpPr/>
        <p:nvPr/>
      </p:nvGrpSpPr>
      <p:grpSpPr>
        <a:xfrm>
          <a:off x="0" y="0"/>
          <a:ext cx="0" cy="0"/>
          <a:chOff x="0" y="0"/>
          <a:chExt cx="0" cy="0"/>
        </a:xfrm>
      </p:grpSpPr>
      <p:sp>
        <p:nvSpPr>
          <p:cNvPr id="1699" name="Google Shape;1699;p31"/>
          <p:cNvSpPr txBox="1">
            <a:spLocks noGrp="1"/>
          </p:cNvSpPr>
          <p:nvPr>
            <p:ph type="title"/>
          </p:nvPr>
        </p:nvSpPr>
        <p:spPr>
          <a:xfrm flipH="1">
            <a:off x="2186600" y="4491133"/>
            <a:ext cx="7818800" cy="9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700" name="Google Shape;1700;p31"/>
          <p:cNvSpPr txBox="1">
            <a:spLocks noGrp="1"/>
          </p:cNvSpPr>
          <p:nvPr>
            <p:ph type="subTitle" idx="1"/>
          </p:nvPr>
        </p:nvSpPr>
        <p:spPr>
          <a:xfrm flipH="1">
            <a:off x="2812400" y="5467532"/>
            <a:ext cx="6567200" cy="6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1" name="Google Shape;1701;p31"/>
          <p:cNvSpPr/>
          <p:nvPr/>
        </p:nvSpPr>
        <p:spPr>
          <a:xfrm flipH="1">
            <a:off x="9140046" y="2113702"/>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2" name="Google Shape;1702;p31"/>
          <p:cNvSpPr/>
          <p:nvPr/>
        </p:nvSpPr>
        <p:spPr>
          <a:xfrm>
            <a:off x="9711463" y="4793571"/>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3" name="Google Shape;1703;p31"/>
          <p:cNvSpPr/>
          <p:nvPr/>
        </p:nvSpPr>
        <p:spPr>
          <a:xfrm>
            <a:off x="948970" y="37228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4" name="Google Shape;1704;p31"/>
          <p:cNvSpPr/>
          <p:nvPr/>
        </p:nvSpPr>
        <p:spPr>
          <a:xfrm flipH="1">
            <a:off x="1169024" y="1730666"/>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5" name="Google Shape;1705;p31"/>
          <p:cNvGrpSpPr/>
          <p:nvPr/>
        </p:nvGrpSpPr>
        <p:grpSpPr>
          <a:xfrm rot="-7237780" flipH="1">
            <a:off x="-184500" y="5729282"/>
            <a:ext cx="1914144" cy="1442477"/>
            <a:chOff x="8178584" y="26922"/>
            <a:chExt cx="1435571" cy="1081831"/>
          </a:xfrm>
        </p:grpSpPr>
        <p:grpSp>
          <p:nvGrpSpPr>
            <p:cNvPr id="1706" name="Google Shape;1706;p31"/>
            <p:cNvGrpSpPr/>
            <p:nvPr/>
          </p:nvGrpSpPr>
          <p:grpSpPr>
            <a:xfrm>
              <a:off x="8279775" y="26922"/>
              <a:ext cx="1334380" cy="1081831"/>
              <a:chOff x="8279775" y="26922"/>
              <a:chExt cx="1334380" cy="1081831"/>
            </a:xfrm>
          </p:grpSpPr>
          <p:sp>
            <p:nvSpPr>
              <p:cNvPr id="1707" name="Google Shape;1707;p3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2" name="Google Shape;1722;p3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3" name="Google Shape;1723;p31"/>
          <p:cNvGrpSpPr/>
          <p:nvPr/>
        </p:nvGrpSpPr>
        <p:grpSpPr>
          <a:xfrm rot="10800000" flipH="1">
            <a:off x="9978979" y="-707196"/>
            <a:ext cx="2864104" cy="2852823"/>
            <a:chOff x="7484234" y="3591524"/>
            <a:chExt cx="2148078" cy="2139617"/>
          </a:xfrm>
        </p:grpSpPr>
        <p:grpSp>
          <p:nvGrpSpPr>
            <p:cNvPr id="1724" name="Google Shape;1724;p31"/>
            <p:cNvGrpSpPr/>
            <p:nvPr/>
          </p:nvGrpSpPr>
          <p:grpSpPr>
            <a:xfrm rot="-5400000" flipH="1">
              <a:off x="7822674" y="4076648"/>
              <a:ext cx="1671874" cy="1490022"/>
              <a:chOff x="2994138" y="5245616"/>
              <a:chExt cx="1042446" cy="929057"/>
            </a:xfrm>
          </p:grpSpPr>
          <p:sp>
            <p:nvSpPr>
              <p:cNvPr id="1725" name="Google Shape;1725;p3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1"/>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1"/>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2" name="Google Shape;1732;p31"/>
            <p:cNvGrpSpPr/>
            <p:nvPr/>
          </p:nvGrpSpPr>
          <p:grpSpPr>
            <a:xfrm rot="-5770709">
              <a:off x="7587842" y="3686067"/>
              <a:ext cx="1940860" cy="1950531"/>
              <a:chOff x="626063" y="3227249"/>
              <a:chExt cx="1377883" cy="1451490"/>
            </a:xfrm>
          </p:grpSpPr>
          <p:sp>
            <p:nvSpPr>
              <p:cNvPr id="1733" name="Google Shape;1733;p3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4875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808"/>
        <p:cNvGrpSpPr/>
        <p:nvPr/>
      </p:nvGrpSpPr>
      <p:grpSpPr>
        <a:xfrm>
          <a:off x="0" y="0"/>
          <a:ext cx="0" cy="0"/>
          <a:chOff x="0" y="0"/>
          <a:chExt cx="0" cy="0"/>
        </a:xfrm>
      </p:grpSpPr>
      <p:sp>
        <p:nvSpPr>
          <p:cNvPr id="1809" name="Google Shape;1809;p33"/>
          <p:cNvSpPr txBox="1">
            <a:spLocks noGrp="1"/>
          </p:cNvSpPr>
          <p:nvPr>
            <p:ph type="title"/>
          </p:nvPr>
        </p:nvSpPr>
        <p:spPr>
          <a:xfrm>
            <a:off x="955867" y="2148000"/>
            <a:ext cx="5724000" cy="16108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0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810" name="Google Shape;1810;p33"/>
          <p:cNvSpPr txBox="1">
            <a:spLocks noGrp="1"/>
          </p:cNvSpPr>
          <p:nvPr>
            <p:ph type="subTitle" idx="1"/>
          </p:nvPr>
        </p:nvSpPr>
        <p:spPr>
          <a:xfrm>
            <a:off x="955867" y="3758800"/>
            <a:ext cx="52796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atin typeface="Lato"/>
                <a:ea typeface="Lato"/>
                <a:cs typeface="Lato"/>
                <a:sym typeface="La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1" name="Google Shape;1811;p33"/>
          <p:cNvSpPr/>
          <p:nvPr/>
        </p:nvSpPr>
        <p:spPr>
          <a:xfrm>
            <a:off x="5197967" y="1893232"/>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2" name="Google Shape;1812;p33"/>
          <p:cNvSpPr/>
          <p:nvPr/>
        </p:nvSpPr>
        <p:spPr>
          <a:xfrm>
            <a:off x="9706084" y="2591099"/>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3" name="Google Shape;1813;p33"/>
          <p:cNvSpPr/>
          <p:nvPr/>
        </p:nvSpPr>
        <p:spPr>
          <a:xfrm flipH="1">
            <a:off x="1208090" y="6933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4" name="Google Shape;1814;p33"/>
          <p:cNvSpPr/>
          <p:nvPr/>
        </p:nvSpPr>
        <p:spPr>
          <a:xfrm flipH="1">
            <a:off x="1979743" y="5379567"/>
            <a:ext cx="2304891" cy="69976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5" name="Google Shape;1815;p33"/>
          <p:cNvGrpSpPr/>
          <p:nvPr/>
        </p:nvGrpSpPr>
        <p:grpSpPr>
          <a:xfrm rot="857266">
            <a:off x="10885442" y="136596"/>
            <a:ext cx="1914157" cy="1442488"/>
            <a:chOff x="8178584" y="26922"/>
            <a:chExt cx="1435571" cy="1081831"/>
          </a:xfrm>
        </p:grpSpPr>
        <p:grpSp>
          <p:nvGrpSpPr>
            <p:cNvPr id="1816" name="Google Shape;1816;p33"/>
            <p:cNvGrpSpPr/>
            <p:nvPr/>
          </p:nvGrpSpPr>
          <p:grpSpPr>
            <a:xfrm>
              <a:off x="8279775" y="26922"/>
              <a:ext cx="1334380" cy="1081831"/>
              <a:chOff x="8279775" y="26922"/>
              <a:chExt cx="1334380" cy="1081831"/>
            </a:xfrm>
          </p:grpSpPr>
          <p:sp>
            <p:nvSpPr>
              <p:cNvPr id="1817" name="Google Shape;1817;p3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2" name="Google Shape;1832;p3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3"/>
          <p:cNvGrpSpPr/>
          <p:nvPr/>
        </p:nvGrpSpPr>
        <p:grpSpPr>
          <a:xfrm>
            <a:off x="-884181" y="4984895"/>
            <a:ext cx="2303709" cy="2312887"/>
            <a:chOff x="-663136" y="3738671"/>
            <a:chExt cx="1727782" cy="1734665"/>
          </a:xfrm>
        </p:grpSpPr>
        <p:grpSp>
          <p:nvGrpSpPr>
            <p:cNvPr id="1834" name="Google Shape;1834;p33"/>
            <p:cNvGrpSpPr/>
            <p:nvPr/>
          </p:nvGrpSpPr>
          <p:grpSpPr>
            <a:xfrm flipH="1">
              <a:off x="-461706" y="4085459"/>
              <a:ext cx="1208344" cy="1244118"/>
              <a:chOff x="2994138" y="5245616"/>
              <a:chExt cx="932940" cy="960561"/>
            </a:xfrm>
          </p:grpSpPr>
          <p:sp>
            <p:nvSpPr>
              <p:cNvPr id="1835" name="Google Shape;1835;p3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33"/>
            <p:cNvGrpSpPr/>
            <p:nvPr/>
          </p:nvGrpSpPr>
          <p:grpSpPr>
            <a:xfrm rot="-370633">
              <a:off x="-582919" y="3818422"/>
              <a:ext cx="1567348" cy="1575163"/>
              <a:chOff x="626063" y="3227249"/>
              <a:chExt cx="1377883" cy="1451490"/>
            </a:xfrm>
          </p:grpSpPr>
          <p:sp>
            <p:nvSpPr>
              <p:cNvPr id="1843" name="Google Shape;1843;p3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2790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02"/>
        <p:cNvGrpSpPr/>
        <p:nvPr/>
      </p:nvGrpSpPr>
      <p:grpSpPr>
        <a:xfrm>
          <a:off x="0" y="0"/>
          <a:ext cx="0" cy="0"/>
          <a:chOff x="0" y="0"/>
          <a:chExt cx="0" cy="0"/>
        </a:xfrm>
      </p:grpSpPr>
      <p:sp>
        <p:nvSpPr>
          <p:cNvPr id="2303" name="Google Shape;2303;p42"/>
          <p:cNvSpPr/>
          <p:nvPr/>
        </p:nvSpPr>
        <p:spPr>
          <a:xfrm>
            <a:off x="1247532" y="5184755"/>
            <a:ext cx="2437067" cy="740671"/>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4" name="Google Shape;2304;p42"/>
          <p:cNvSpPr/>
          <p:nvPr/>
        </p:nvSpPr>
        <p:spPr>
          <a:xfrm>
            <a:off x="9962196" y="2302930"/>
            <a:ext cx="1566995" cy="543743"/>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5" name="Google Shape;2305;p42"/>
          <p:cNvGrpSpPr/>
          <p:nvPr/>
        </p:nvGrpSpPr>
        <p:grpSpPr>
          <a:xfrm rot="-442158">
            <a:off x="-365929" y="5159168"/>
            <a:ext cx="2089781" cy="2100141"/>
            <a:chOff x="626063" y="3227249"/>
            <a:chExt cx="1377883" cy="1451490"/>
          </a:xfrm>
        </p:grpSpPr>
        <p:sp>
          <p:nvSpPr>
            <p:cNvPr id="2306" name="Google Shape;2306;p4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4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4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4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4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4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4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4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4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4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4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4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4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4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4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4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4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4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4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4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6" name="Google Shape;2326;p42"/>
          <p:cNvGrpSpPr/>
          <p:nvPr/>
        </p:nvGrpSpPr>
        <p:grpSpPr>
          <a:xfrm rot="857266">
            <a:off x="10885442" y="136596"/>
            <a:ext cx="1914157" cy="1442488"/>
            <a:chOff x="8178584" y="26922"/>
            <a:chExt cx="1435571" cy="1081831"/>
          </a:xfrm>
        </p:grpSpPr>
        <p:grpSp>
          <p:nvGrpSpPr>
            <p:cNvPr id="2327" name="Google Shape;2327;p42"/>
            <p:cNvGrpSpPr/>
            <p:nvPr/>
          </p:nvGrpSpPr>
          <p:grpSpPr>
            <a:xfrm>
              <a:off x="8279775" y="26922"/>
              <a:ext cx="1334380" cy="1081831"/>
              <a:chOff x="8279775" y="26922"/>
              <a:chExt cx="1334380" cy="1081831"/>
            </a:xfrm>
          </p:grpSpPr>
          <p:sp>
            <p:nvSpPr>
              <p:cNvPr id="2328" name="Google Shape;2328;p4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4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4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4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4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4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4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4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4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4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4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4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4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4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4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3" name="Google Shape;2343;p4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4" name="Google Shape;2344;p42"/>
          <p:cNvSpPr/>
          <p:nvPr/>
        </p:nvSpPr>
        <p:spPr>
          <a:xfrm flipH="1">
            <a:off x="8616010" y="5993351"/>
            <a:ext cx="1244391" cy="43178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4806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5"/>
        <p:cNvGrpSpPr/>
        <p:nvPr/>
      </p:nvGrpSpPr>
      <p:grpSpPr>
        <a:xfrm>
          <a:off x="0" y="0"/>
          <a:ext cx="0" cy="0"/>
          <a:chOff x="0" y="0"/>
          <a:chExt cx="0" cy="0"/>
        </a:xfrm>
      </p:grpSpPr>
      <p:sp>
        <p:nvSpPr>
          <p:cNvPr id="2346" name="Google Shape;2346;p43"/>
          <p:cNvSpPr/>
          <p:nvPr/>
        </p:nvSpPr>
        <p:spPr>
          <a:xfrm flipH="1">
            <a:off x="9402913" y="1071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7" name="Google Shape;2347;p43"/>
          <p:cNvSpPr/>
          <p:nvPr/>
        </p:nvSpPr>
        <p:spPr>
          <a:xfrm>
            <a:off x="9461830" y="57255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8" name="Google Shape;2348;p43"/>
          <p:cNvSpPr/>
          <p:nvPr/>
        </p:nvSpPr>
        <p:spPr>
          <a:xfrm>
            <a:off x="1440137" y="55492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9" name="Google Shape;2349;p43"/>
          <p:cNvSpPr/>
          <p:nvPr/>
        </p:nvSpPr>
        <p:spPr>
          <a:xfrm flipH="1">
            <a:off x="603352" y="2055701"/>
            <a:ext cx="1710648" cy="51940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50" name="Google Shape;2350;p43"/>
          <p:cNvGrpSpPr/>
          <p:nvPr/>
        </p:nvGrpSpPr>
        <p:grpSpPr>
          <a:xfrm rot="9627194">
            <a:off x="10198086" y="-333453"/>
            <a:ext cx="2089897" cy="2100049"/>
            <a:chOff x="626063" y="3227249"/>
            <a:chExt cx="1377883" cy="1451490"/>
          </a:xfrm>
        </p:grpSpPr>
        <p:sp>
          <p:nvSpPr>
            <p:cNvPr id="2351" name="Google Shape;2351;p4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4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4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4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1058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1"/>
        <p:cNvGrpSpPr/>
        <p:nvPr/>
      </p:nvGrpSpPr>
      <p:grpSpPr>
        <a:xfrm>
          <a:off x="0" y="0"/>
          <a:ext cx="0" cy="0"/>
          <a:chOff x="0" y="0"/>
          <a:chExt cx="0" cy="0"/>
        </a:xfrm>
      </p:grpSpPr>
      <p:sp>
        <p:nvSpPr>
          <p:cNvPr id="2372" name="Google Shape;2372;p44"/>
          <p:cNvSpPr/>
          <p:nvPr/>
        </p:nvSpPr>
        <p:spPr>
          <a:xfrm>
            <a:off x="716870" y="604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 name="Google Shape;2373;p44"/>
          <p:cNvSpPr/>
          <p:nvPr/>
        </p:nvSpPr>
        <p:spPr>
          <a:xfrm flipH="1">
            <a:off x="618209" y="2971319"/>
            <a:ext cx="848295" cy="29443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4" name="Google Shape;2374;p44"/>
          <p:cNvSpPr/>
          <p:nvPr/>
        </p:nvSpPr>
        <p:spPr>
          <a:xfrm flipH="1">
            <a:off x="3319486" y="5841412"/>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5" name="Google Shape;2375;p44"/>
          <p:cNvSpPr/>
          <p:nvPr/>
        </p:nvSpPr>
        <p:spPr>
          <a:xfrm>
            <a:off x="9502635" y="11317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6" name="Google Shape;2376;p44"/>
          <p:cNvSpPr/>
          <p:nvPr/>
        </p:nvSpPr>
        <p:spPr>
          <a:xfrm>
            <a:off x="9633568" y="53910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699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377"/>
        <p:cNvGrpSpPr/>
        <p:nvPr/>
      </p:nvGrpSpPr>
      <p:grpSpPr>
        <a:xfrm>
          <a:off x="0" y="0"/>
          <a:ext cx="0" cy="0"/>
          <a:chOff x="0" y="0"/>
          <a:chExt cx="0" cy="0"/>
        </a:xfrm>
      </p:grpSpPr>
      <p:sp>
        <p:nvSpPr>
          <p:cNvPr id="2378" name="Google Shape;2378;p45"/>
          <p:cNvSpPr/>
          <p:nvPr/>
        </p:nvSpPr>
        <p:spPr>
          <a:xfrm flipH="1">
            <a:off x="6505606" y="54220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9" name="Google Shape;2379;p45"/>
          <p:cNvSpPr/>
          <p:nvPr/>
        </p:nvSpPr>
        <p:spPr>
          <a:xfrm>
            <a:off x="10182196" y="36573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0" name="Google Shape;2380;p45"/>
          <p:cNvSpPr/>
          <p:nvPr/>
        </p:nvSpPr>
        <p:spPr>
          <a:xfrm>
            <a:off x="948970" y="9930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1" name="Google Shape;2381;p45"/>
          <p:cNvGrpSpPr/>
          <p:nvPr/>
        </p:nvGrpSpPr>
        <p:grpSpPr>
          <a:xfrm rot="489070">
            <a:off x="9778388" y="-91944"/>
            <a:ext cx="2929289" cy="1617015"/>
            <a:chOff x="5859925" y="744811"/>
            <a:chExt cx="2196740" cy="1212635"/>
          </a:xfrm>
        </p:grpSpPr>
        <p:sp>
          <p:nvSpPr>
            <p:cNvPr id="2382" name="Google Shape;2382;p45"/>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45"/>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5"/>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5"/>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5"/>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5"/>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5"/>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5"/>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5"/>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5"/>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45"/>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45"/>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45"/>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45"/>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5"/>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5"/>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5"/>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5"/>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5"/>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1" name="Google Shape;2401;p45"/>
          <p:cNvGrpSpPr/>
          <p:nvPr/>
        </p:nvGrpSpPr>
        <p:grpSpPr>
          <a:xfrm rot="-1439498">
            <a:off x="-275342" y="5144910"/>
            <a:ext cx="2089737" cy="2100175"/>
            <a:chOff x="626063" y="3227249"/>
            <a:chExt cx="1377883" cy="1451490"/>
          </a:xfrm>
        </p:grpSpPr>
        <p:sp>
          <p:nvSpPr>
            <p:cNvPr id="2402" name="Google Shape;2402;p45"/>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5"/>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5"/>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5"/>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5"/>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5"/>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5"/>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5"/>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5"/>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5"/>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5"/>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5"/>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5"/>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5"/>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5"/>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5"/>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5"/>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5"/>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5"/>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5"/>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22" name="Google Shape;2422;p45"/>
          <p:cNvSpPr/>
          <p:nvPr/>
        </p:nvSpPr>
        <p:spPr>
          <a:xfrm flipH="1">
            <a:off x="889624" y="5489867"/>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602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21B93-A393-4859-A4FD-71017C3C79D5}"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4B571-5EA4-4C6A-A3F3-BF14DF823174}" type="slidenum">
              <a:rPr lang="en-US" smtClean="0"/>
              <a:t>‹#›</a:t>
            </a:fld>
            <a:endParaRPr lang="en-US"/>
          </a:p>
        </p:txBody>
      </p:sp>
    </p:spTree>
    <p:extLst>
      <p:ext uri="{BB962C8B-B14F-4D97-AF65-F5344CB8AC3E}">
        <p14:creationId xmlns:p14="http://schemas.microsoft.com/office/powerpoint/2010/main" val="2669837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2025/2/5</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10.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2.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6.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6.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8.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9.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A2B11939-5F3A-3616-37FD-5E352E0F36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pic>
        <p:nvPicPr>
          <p:cNvPr id="12" name="Picture 11">
            <a:extLst>
              <a:ext uri="{FF2B5EF4-FFF2-40B4-BE49-F238E27FC236}">
                <a16:creationId xmlns:a16="http://schemas.microsoft.com/office/drawing/2014/main" id="{341C96C7-EA36-2707-4B7F-942AB56802C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78901" y="0"/>
            <a:ext cx="4500563" cy="6858000"/>
          </a:xfrm>
          <a:prstGeom prst="rect">
            <a:avLst/>
          </a:prstGeom>
        </p:spPr>
      </p:pic>
      <p:pic>
        <p:nvPicPr>
          <p:cNvPr id="14" name="Picture 13">
            <a:extLst>
              <a:ext uri="{FF2B5EF4-FFF2-40B4-BE49-F238E27FC236}">
                <a16:creationId xmlns:a16="http://schemas.microsoft.com/office/drawing/2014/main" id="{0070FC61-DE53-A8C8-C60B-F820A5A05DF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321989" y="2744187"/>
            <a:ext cx="1961823" cy="1964594"/>
          </a:xfrm>
          <a:prstGeom prst="rect">
            <a:avLst/>
          </a:prstGeom>
        </p:spPr>
      </p:pic>
      <p:pic>
        <p:nvPicPr>
          <p:cNvPr id="15" name="Picture 14">
            <a:extLst>
              <a:ext uri="{FF2B5EF4-FFF2-40B4-BE49-F238E27FC236}">
                <a16:creationId xmlns:a16="http://schemas.microsoft.com/office/drawing/2014/main" id="{79468CBF-7E20-8EDA-00DF-CBF6D5D328F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115088" y="8584548"/>
            <a:ext cx="1961823" cy="1964594"/>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7AF80779-B25B-110A-754A-610729F705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1pPr>
            <a:lvl2pPr lvl="1">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2pPr>
            <a:lvl3pPr lvl="2">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3pPr>
            <a:lvl4pPr lvl="3">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4pPr>
            <a:lvl5pPr lvl="4">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5pPr>
            <a:lvl6pPr lvl="5">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6pPr>
            <a:lvl7pPr lvl="6">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7pPr>
            <a:lvl8pPr lvl="7">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8pPr>
            <a:lvl9pPr lvl="8">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3850278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EC01C93-CC4B-D059-7C1E-A934ABBAAA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2/5/2025</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03F2E6D-B198-D9C2-607C-CB8D4620F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0FFAF993-44DE-333E-950A-7FBBA7DF2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DEA2B91-B900-F176-3886-A82BFDC49A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A5079519-6D06-076A-47AA-23A3C0144B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9923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B9FFDF2-D381-6220-0E08-64F808B1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239F185-6776-41FA-77FA-E2B948552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6E74E700-4DA0-03AE-9000-B1F1C66FEE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8E11332-0AF9-C64D-BC9E-3279C525AA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1632199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A5215EA-C1F7-FBC3-A73E-8D459CE305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8.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8.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45.gif"/><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46.gi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gi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7.gif"/><Relationship Id="rId2" Type="http://schemas.openxmlformats.org/officeDocument/2006/relationships/image" Target="../media/image53.jpg"/><Relationship Id="rId1" Type="http://schemas.openxmlformats.org/officeDocument/2006/relationships/slideLayout" Target="../slideLayouts/slideLayout28.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8.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53.jp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1.png"/><Relationship Id="rId7" Type="http://schemas.openxmlformats.org/officeDocument/2006/relationships/image" Target="../media/image56.gif"/><Relationship Id="rId12" Type="http://schemas.openxmlformats.org/officeDocument/2006/relationships/image" Target="../media/image61.png"/><Relationship Id="rId2" Type="http://schemas.openxmlformats.org/officeDocument/2006/relationships/image" Target="../media/image53.jpg"/><Relationship Id="rId1" Type="http://schemas.openxmlformats.org/officeDocument/2006/relationships/slideLayout" Target="../slideLayouts/slideLayout28.xml"/><Relationship Id="rId6" Type="http://schemas.openxmlformats.org/officeDocument/2006/relationships/image" Target="../media/image55.gif"/><Relationship Id="rId11" Type="http://schemas.openxmlformats.org/officeDocument/2006/relationships/image" Target="../media/image60.png"/><Relationship Id="rId5" Type="http://schemas.openxmlformats.org/officeDocument/2006/relationships/image" Target="../media/image54.gif"/><Relationship Id="rId10" Type="http://schemas.microsoft.com/office/2007/relationships/hdphoto" Target="../media/hdphoto6.wdp"/><Relationship Id="rId4" Type="http://schemas.openxmlformats.org/officeDocument/2006/relationships/slide" Target="slide38.xml"/><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microsoft.com/office/2007/relationships/media" Target="../media/media5.wav"/><Relationship Id="rId7" Type="http://schemas.openxmlformats.org/officeDocument/2006/relationships/image" Target="../media/image54.gif"/><Relationship Id="rId12" Type="http://schemas.microsoft.com/office/2007/relationships/hdphoto" Target="../media/hdphoto7.wdp"/><Relationship Id="rId2" Type="http://schemas.openxmlformats.org/officeDocument/2006/relationships/audio" Target="../media/media4.mp3"/><Relationship Id="rId16" Type="http://schemas.openxmlformats.org/officeDocument/2006/relationships/image" Target="../media/image52.png"/><Relationship Id="rId1" Type="http://schemas.microsoft.com/office/2007/relationships/media" Target="../media/media4.mp3"/><Relationship Id="rId6" Type="http://schemas.openxmlformats.org/officeDocument/2006/relationships/image" Target="../media/image53.jpg"/><Relationship Id="rId11" Type="http://schemas.openxmlformats.org/officeDocument/2006/relationships/image" Target="../media/image63.png"/><Relationship Id="rId5" Type="http://schemas.openxmlformats.org/officeDocument/2006/relationships/slideLayout" Target="../slideLayouts/slideLayout28.xml"/><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slide" Target="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microsoft.com/office/2007/relationships/media" Target="../media/media5.wav"/><Relationship Id="rId7" Type="http://schemas.openxmlformats.org/officeDocument/2006/relationships/image" Target="../media/image54.gif"/><Relationship Id="rId12" Type="http://schemas.microsoft.com/office/2007/relationships/hdphoto" Target="../media/hdphoto7.wdp"/><Relationship Id="rId2" Type="http://schemas.openxmlformats.org/officeDocument/2006/relationships/audio" Target="../media/media4.mp3"/><Relationship Id="rId16" Type="http://schemas.openxmlformats.org/officeDocument/2006/relationships/image" Target="../media/image52.png"/><Relationship Id="rId1" Type="http://schemas.microsoft.com/office/2007/relationships/media" Target="../media/media4.mp3"/><Relationship Id="rId6" Type="http://schemas.openxmlformats.org/officeDocument/2006/relationships/image" Target="../media/image53.jpg"/><Relationship Id="rId11" Type="http://schemas.openxmlformats.org/officeDocument/2006/relationships/image" Target="../media/image63.png"/><Relationship Id="rId5" Type="http://schemas.openxmlformats.org/officeDocument/2006/relationships/slideLayout" Target="../slideLayouts/slideLayout28.xml"/><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slide" Target="slide3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microsoft.com/office/2007/relationships/media" Target="../media/media5.wav"/><Relationship Id="rId7" Type="http://schemas.openxmlformats.org/officeDocument/2006/relationships/image" Target="../media/image54.gif"/><Relationship Id="rId12" Type="http://schemas.microsoft.com/office/2007/relationships/hdphoto" Target="../media/hdphoto7.wdp"/><Relationship Id="rId2" Type="http://schemas.openxmlformats.org/officeDocument/2006/relationships/audio" Target="../media/media4.mp3"/><Relationship Id="rId16" Type="http://schemas.openxmlformats.org/officeDocument/2006/relationships/image" Target="../media/image52.png"/><Relationship Id="rId1" Type="http://schemas.microsoft.com/office/2007/relationships/media" Target="../media/media4.mp3"/><Relationship Id="rId6" Type="http://schemas.openxmlformats.org/officeDocument/2006/relationships/image" Target="../media/image53.jpg"/><Relationship Id="rId11" Type="http://schemas.openxmlformats.org/officeDocument/2006/relationships/image" Target="../media/image63.png"/><Relationship Id="rId5" Type="http://schemas.openxmlformats.org/officeDocument/2006/relationships/slideLayout" Target="../slideLayouts/slideLayout28.xml"/><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slide" Target="slide37.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microsoft.com/office/2007/relationships/media" Target="../media/media5.wav"/><Relationship Id="rId7" Type="http://schemas.openxmlformats.org/officeDocument/2006/relationships/image" Target="../media/image54.gif"/><Relationship Id="rId12" Type="http://schemas.microsoft.com/office/2007/relationships/hdphoto" Target="../media/hdphoto7.wdp"/><Relationship Id="rId2" Type="http://schemas.openxmlformats.org/officeDocument/2006/relationships/audio" Target="../media/media4.mp3"/><Relationship Id="rId16" Type="http://schemas.openxmlformats.org/officeDocument/2006/relationships/image" Target="../media/image52.png"/><Relationship Id="rId1" Type="http://schemas.microsoft.com/office/2007/relationships/media" Target="../media/media4.mp3"/><Relationship Id="rId6" Type="http://schemas.openxmlformats.org/officeDocument/2006/relationships/image" Target="../media/image53.jpg"/><Relationship Id="rId11" Type="http://schemas.openxmlformats.org/officeDocument/2006/relationships/image" Target="../media/image63.png"/><Relationship Id="rId5" Type="http://schemas.openxmlformats.org/officeDocument/2006/relationships/slideLayout" Target="../slideLayouts/slideLayout28.xml"/><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slide" Target="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microsoft.com/office/2007/relationships/hdphoto" Target="../media/hdphoto8.wdp"/><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1.jpg"/><Relationship Id="rId5" Type="http://schemas.microsoft.com/office/2007/relationships/hdphoto" Target="../media/hdphoto8.wdp"/><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68.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jpe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năm</a:t>
            </a:r>
            <a:r>
              <a:rPr lang="en-US" altLang="en-US" sz="4000" b="1" dirty="0"/>
              <a:t> </a:t>
            </a:r>
            <a:r>
              <a:rPr lang="en-US" altLang="en-US" sz="4000" b="1" dirty="0" err="1"/>
              <a:t>ngày</a:t>
            </a:r>
            <a:r>
              <a:rPr lang="en-US" altLang="en-US" sz="4000" b="1" dirty="0"/>
              <a:t> 20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84088"/>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800100" y="1491974"/>
            <a:ext cx="10597243"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từ</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Mở</a:t>
            </a:r>
            <a:r>
              <a:rPr lang="en-US" altLang="en-US" sz="4000" b="1" dirty="0">
                <a:solidFill>
                  <a:srgbClr val="3333FF"/>
                </a:solidFill>
              </a:rPr>
              <a:t> </a:t>
            </a:r>
            <a:r>
              <a:rPr lang="en-US" altLang="en-US" sz="4000" b="1" dirty="0" err="1">
                <a:solidFill>
                  <a:srgbClr val="3333FF"/>
                </a:solidFill>
              </a:rPr>
              <a:t>rộng</a:t>
            </a:r>
            <a:r>
              <a:rPr lang="en-US" altLang="en-US" sz="4000" b="1" dirty="0">
                <a:solidFill>
                  <a:srgbClr val="3333FF"/>
                </a:solidFill>
              </a:rPr>
              <a:t> </a:t>
            </a:r>
            <a:r>
              <a:rPr lang="en-US" altLang="en-US" sz="4000" b="1" dirty="0" err="1">
                <a:solidFill>
                  <a:srgbClr val="3333FF"/>
                </a:solidFill>
              </a:rPr>
              <a:t>vốn</a:t>
            </a:r>
            <a:r>
              <a:rPr lang="en-US" altLang="en-US" sz="4000" b="1" dirty="0">
                <a:solidFill>
                  <a:srgbClr val="3333FF"/>
                </a:solidFill>
              </a:rPr>
              <a:t> </a:t>
            </a:r>
            <a:r>
              <a:rPr lang="en-US" altLang="en-US" sz="4000" b="1" dirty="0" err="1">
                <a:solidFill>
                  <a:srgbClr val="3333FF"/>
                </a:solidFill>
              </a:rPr>
              <a:t>từ</a:t>
            </a:r>
            <a:r>
              <a:rPr lang="en-US" altLang="en-US" sz="4000" b="1" dirty="0">
                <a:solidFill>
                  <a:srgbClr val="3333FF"/>
                </a:solidFill>
              </a:rPr>
              <a:t> </a:t>
            </a:r>
            <a:r>
              <a:rPr lang="en-US" altLang="en-US" sz="4000" b="1" i="1" dirty="0" err="1">
                <a:solidFill>
                  <a:srgbClr val="3333FF"/>
                </a:solidFill>
              </a:rPr>
              <a:t>Môi</a:t>
            </a:r>
            <a:r>
              <a:rPr lang="en-US" altLang="en-US" sz="4000" b="1" i="1" dirty="0">
                <a:solidFill>
                  <a:srgbClr val="3333FF"/>
                </a:solidFill>
              </a:rPr>
              <a:t> </a:t>
            </a:r>
            <a:r>
              <a:rPr lang="en-US" altLang="en-US" sz="4000" b="1" i="1" dirty="0" err="1">
                <a:solidFill>
                  <a:srgbClr val="3333FF"/>
                </a:solidFill>
              </a:rPr>
              <a:t>trường</a:t>
            </a:r>
            <a:endParaRPr lang="en-US" altLang="en-US" sz="4000" b="1" dirty="0">
              <a:solidFill>
                <a:srgbClr val="3333FF"/>
              </a:solidFill>
            </a:endParaRPr>
          </a:p>
        </p:txBody>
      </p:sp>
    </p:spTree>
    <p:extLst>
      <p:ext uri="{BB962C8B-B14F-4D97-AF65-F5344CB8AC3E}">
        <p14:creationId xmlns:p14="http://schemas.microsoft.com/office/powerpoint/2010/main" val="16876448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20913" y="694704"/>
            <a:ext cx="11332251" cy="646331"/>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1. Chọn lời giải nghĩa ở cột B phù hợp với mỗi từ ở cột A:</a:t>
            </a:r>
          </a:p>
        </p:txBody>
      </p:sp>
      <p:pic>
        <p:nvPicPr>
          <p:cNvPr id="3" name="Picture 2">
            <a:extLst>
              <a:ext uri="{FF2B5EF4-FFF2-40B4-BE49-F238E27FC236}">
                <a16:creationId xmlns:a16="http://schemas.microsoft.com/office/drawing/2014/main" id="{B0B7EADB-2809-38D6-2C2E-C7C82095E6C8}"/>
              </a:ext>
            </a:extLst>
          </p:cNvPr>
          <p:cNvPicPr>
            <a:picLocks noChangeAspect="1"/>
          </p:cNvPicPr>
          <p:nvPr/>
        </p:nvPicPr>
        <p:blipFill rotWithShape="1">
          <a:blip r:embed="rId5">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cxnSp>
        <p:nvCxnSpPr>
          <p:cNvPr id="4" name="Straight Arrow Connector 3">
            <a:extLst>
              <a:ext uri="{FF2B5EF4-FFF2-40B4-BE49-F238E27FC236}">
                <a16:creationId xmlns:a16="http://schemas.microsoft.com/office/drawing/2014/main" id="{C6BF3F15-980C-CBA5-B933-9FFE0E065470}"/>
              </a:ext>
            </a:extLst>
          </p:cNvPr>
          <p:cNvCxnSpPr/>
          <p:nvPr/>
        </p:nvCxnSpPr>
        <p:spPr>
          <a:xfrm>
            <a:off x="3216298" y="2590800"/>
            <a:ext cx="1050902" cy="196426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E73E461-5D55-ADE4-13B6-0A4511C8F80D}"/>
              </a:ext>
            </a:extLst>
          </p:cNvPr>
          <p:cNvCxnSpPr>
            <a:cxnSpLocks/>
          </p:cNvCxnSpPr>
          <p:nvPr/>
        </p:nvCxnSpPr>
        <p:spPr>
          <a:xfrm flipV="1">
            <a:off x="3021618" y="2542597"/>
            <a:ext cx="1050902" cy="94566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49A29B8-2D38-56AC-2785-C32AFBE5E34B}"/>
              </a:ext>
            </a:extLst>
          </p:cNvPr>
          <p:cNvCxnSpPr>
            <a:cxnSpLocks/>
          </p:cNvCxnSpPr>
          <p:nvPr/>
        </p:nvCxnSpPr>
        <p:spPr>
          <a:xfrm>
            <a:off x="3171881" y="4618207"/>
            <a:ext cx="1139736" cy="748662"/>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5AFB44-4DAF-9CF1-EA90-EF0643939935}"/>
              </a:ext>
            </a:extLst>
          </p:cNvPr>
          <p:cNvCxnSpPr>
            <a:cxnSpLocks/>
          </p:cNvCxnSpPr>
          <p:nvPr/>
        </p:nvCxnSpPr>
        <p:spPr>
          <a:xfrm flipV="1">
            <a:off x="3198987" y="3488266"/>
            <a:ext cx="823429" cy="1882376"/>
          </a:xfrm>
          <a:prstGeom prst="straightConnector1">
            <a:avLst/>
          </a:prstGeom>
          <a:ln w="762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 loại túi bảo vệ môi trường">
            <a:extLst>
              <a:ext uri="{FF2B5EF4-FFF2-40B4-BE49-F238E27FC236}">
                <a16:creationId xmlns:a16="http://schemas.microsoft.com/office/drawing/2014/main" id="{E033175C-D0DD-D812-CA71-E9583A382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95" y="551825"/>
            <a:ext cx="5761009" cy="575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ám ngư trường truyền thống, góp phần bảo vệ vùng biển thiêng liêng |  baotintuc.vn">
            <a:extLst>
              <a:ext uri="{FF2B5EF4-FFF2-40B4-BE49-F238E27FC236}">
                <a16:creationId xmlns:a16="http://schemas.microsoft.com/office/drawing/2014/main" id="{C6FB1BFB-05E9-E1C0-9673-741A060A0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574" y="725411"/>
            <a:ext cx="9011964" cy="540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8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ề xuất hỗ trợ trồng rừng sản xuất và phát triển lâm sản ngoài gỗ">
            <a:extLst>
              <a:ext uri="{FF2B5EF4-FFF2-40B4-BE49-F238E27FC236}">
                <a16:creationId xmlns:a16="http://schemas.microsoft.com/office/drawing/2014/main" id="{8A0C5829-DDBB-93C1-C3C9-72B49B94D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959" y="646144"/>
            <a:ext cx="7223824" cy="496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2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Các yêu cầu bắt buộc đối với công trường xây dựng">
            <a:extLst>
              <a:ext uri="{FF2B5EF4-FFF2-40B4-BE49-F238E27FC236}">
                <a16:creationId xmlns:a16="http://schemas.microsoft.com/office/drawing/2014/main" id="{FFAFB9CA-2865-7FD6-6486-C8D49D89A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304" y="696880"/>
            <a:ext cx="7882396" cy="524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7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3">
            <a:extLst>
              <a:ext uri="{FF2B5EF4-FFF2-40B4-BE49-F238E27FC236}">
                <a16:creationId xmlns:a16="http://schemas.microsoft.com/office/drawing/2014/main" id="{86442EA7-E92F-1223-7841-CEF40262F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656" y="1141564"/>
            <a:ext cx="8343684" cy="4844897"/>
          </a:xfrm>
          <a:prstGeom prst="rect">
            <a:avLst/>
          </a:prstGeom>
        </p:spPr>
      </p:pic>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2.</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Thực hiện yêu cầu:</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Giải ô chữ:</a:t>
            </a:r>
          </a:p>
        </p:txBody>
      </p:sp>
    </p:spTree>
    <p:extLst>
      <p:ext uri="{BB962C8B-B14F-4D97-AF65-F5344CB8AC3E}">
        <p14:creationId xmlns:p14="http://schemas.microsoft.com/office/powerpoint/2010/main" val="27529619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42EA7-E92F-1223-7841-CEF40262F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997559" cy="6966579"/>
          </a:xfrm>
          <a:prstGeom prst="rect">
            <a:avLst/>
          </a:prstGeom>
        </p:spPr>
      </p:pic>
      <p:sp>
        <p:nvSpPr>
          <p:cNvPr id="2" name="Oval 1">
            <a:hlinkClick r:id="rId3" action="ppaction://hlinksldjump"/>
            <a:extLst>
              <a:ext uri="{FF2B5EF4-FFF2-40B4-BE49-F238E27FC236}">
                <a16:creationId xmlns:a16="http://schemas.microsoft.com/office/drawing/2014/main" id="{2D9B2AB7-966D-6465-1D8E-EE7826FDC74E}"/>
              </a:ext>
            </a:extLst>
          </p:cNvPr>
          <p:cNvSpPr/>
          <p:nvPr/>
        </p:nvSpPr>
        <p:spPr>
          <a:xfrm>
            <a:off x="1135117" y="99322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3" name="Oval 2">
            <a:hlinkClick r:id="rId4" action="ppaction://hlinksldjump"/>
            <a:extLst>
              <a:ext uri="{FF2B5EF4-FFF2-40B4-BE49-F238E27FC236}">
                <a16:creationId xmlns:a16="http://schemas.microsoft.com/office/drawing/2014/main" id="{84A554B3-2E41-AED9-9EEC-FB516822D9B3}"/>
              </a:ext>
            </a:extLst>
          </p:cNvPr>
          <p:cNvSpPr/>
          <p:nvPr/>
        </p:nvSpPr>
        <p:spPr>
          <a:xfrm>
            <a:off x="1135117" y="162384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sp>
        <p:nvSpPr>
          <p:cNvPr id="5" name="Oval 4">
            <a:hlinkClick r:id="rId5" action="ppaction://hlinksldjump"/>
            <a:extLst>
              <a:ext uri="{FF2B5EF4-FFF2-40B4-BE49-F238E27FC236}">
                <a16:creationId xmlns:a16="http://schemas.microsoft.com/office/drawing/2014/main" id="{0A806F90-7D80-7CEC-5787-13B8D160DFFE}"/>
              </a:ext>
            </a:extLst>
          </p:cNvPr>
          <p:cNvSpPr/>
          <p:nvPr/>
        </p:nvSpPr>
        <p:spPr>
          <a:xfrm>
            <a:off x="1135117" y="219840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sp>
        <p:nvSpPr>
          <p:cNvPr id="6" name="Oval 5">
            <a:hlinkClick r:id="rId6" action="ppaction://hlinksldjump"/>
            <a:extLst>
              <a:ext uri="{FF2B5EF4-FFF2-40B4-BE49-F238E27FC236}">
                <a16:creationId xmlns:a16="http://schemas.microsoft.com/office/drawing/2014/main" id="{C12449C7-E43E-A9AF-2115-00C6D9A424ED}"/>
              </a:ext>
            </a:extLst>
          </p:cNvPr>
          <p:cNvSpPr/>
          <p:nvPr/>
        </p:nvSpPr>
        <p:spPr>
          <a:xfrm>
            <a:off x="1135117" y="282902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sp>
        <p:nvSpPr>
          <p:cNvPr id="7" name="Oval 6">
            <a:hlinkClick r:id="rId7" action="ppaction://hlinksldjump"/>
            <a:extLst>
              <a:ext uri="{FF2B5EF4-FFF2-40B4-BE49-F238E27FC236}">
                <a16:creationId xmlns:a16="http://schemas.microsoft.com/office/drawing/2014/main" id="{6F60100D-A604-D827-AB23-88A922EFD71D}"/>
              </a:ext>
            </a:extLst>
          </p:cNvPr>
          <p:cNvSpPr/>
          <p:nvPr/>
        </p:nvSpPr>
        <p:spPr>
          <a:xfrm>
            <a:off x="1135117" y="341323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sp>
        <p:nvSpPr>
          <p:cNvPr id="8" name="Oval 7">
            <a:hlinkClick r:id="rId8" action="ppaction://hlinksldjump"/>
            <a:extLst>
              <a:ext uri="{FF2B5EF4-FFF2-40B4-BE49-F238E27FC236}">
                <a16:creationId xmlns:a16="http://schemas.microsoft.com/office/drawing/2014/main" id="{CDEF4AD4-2879-E876-11E5-306D7F32D72F}"/>
              </a:ext>
            </a:extLst>
          </p:cNvPr>
          <p:cNvSpPr/>
          <p:nvPr/>
        </p:nvSpPr>
        <p:spPr>
          <a:xfrm>
            <a:off x="1135117" y="404385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6</a:t>
            </a:r>
          </a:p>
        </p:txBody>
      </p:sp>
      <p:sp>
        <p:nvSpPr>
          <p:cNvPr id="9" name="Oval 8">
            <a:hlinkClick r:id="rId9" action="ppaction://hlinksldjump"/>
            <a:extLst>
              <a:ext uri="{FF2B5EF4-FFF2-40B4-BE49-F238E27FC236}">
                <a16:creationId xmlns:a16="http://schemas.microsoft.com/office/drawing/2014/main" id="{71E81091-7A93-62D1-F4EA-99DFB2CAC24D}"/>
              </a:ext>
            </a:extLst>
          </p:cNvPr>
          <p:cNvSpPr/>
          <p:nvPr/>
        </p:nvSpPr>
        <p:spPr>
          <a:xfrm>
            <a:off x="1135117" y="461840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7</a:t>
            </a:r>
          </a:p>
        </p:txBody>
      </p:sp>
      <p:sp>
        <p:nvSpPr>
          <p:cNvPr id="10" name="Oval 9">
            <a:hlinkClick r:id="rId10" action="ppaction://hlinksldjump"/>
            <a:extLst>
              <a:ext uri="{FF2B5EF4-FFF2-40B4-BE49-F238E27FC236}">
                <a16:creationId xmlns:a16="http://schemas.microsoft.com/office/drawing/2014/main" id="{D006DD99-08F4-8743-6F72-7C9ACFF6DCD3}"/>
              </a:ext>
            </a:extLst>
          </p:cNvPr>
          <p:cNvSpPr/>
          <p:nvPr/>
        </p:nvSpPr>
        <p:spPr>
          <a:xfrm>
            <a:off x="1135117" y="524902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8</a:t>
            </a:r>
          </a:p>
        </p:txBody>
      </p:sp>
      <p:sp>
        <p:nvSpPr>
          <p:cNvPr id="11" name="Oval 10">
            <a:hlinkClick r:id="rId11" action="ppaction://hlinksldjump"/>
            <a:extLst>
              <a:ext uri="{FF2B5EF4-FFF2-40B4-BE49-F238E27FC236}">
                <a16:creationId xmlns:a16="http://schemas.microsoft.com/office/drawing/2014/main" id="{50F85022-4346-D76A-8A88-EC5664DDBB44}"/>
              </a:ext>
            </a:extLst>
          </p:cNvPr>
          <p:cNvSpPr/>
          <p:nvPr/>
        </p:nvSpPr>
        <p:spPr>
          <a:xfrm>
            <a:off x="1135117" y="587964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9</a:t>
            </a:r>
          </a:p>
        </p:txBody>
      </p:sp>
      <p:grpSp>
        <p:nvGrpSpPr>
          <p:cNvPr id="15" name="Group 14">
            <a:extLst>
              <a:ext uri="{FF2B5EF4-FFF2-40B4-BE49-F238E27FC236}">
                <a16:creationId xmlns:a16="http://schemas.microsoft.com/office/drawing/2014/main" id="{D8BA1FBF-EA0C-EF2D-0284-CD26E47D4EE0}"/>
              </a:ext>
            </a:extLst>
          </p:cNvPr>
          <p:cNvGrpSpPr/>
          <p:nvPr/>
        </p:nvGrpSpPr>
        <p:grpSpPr>
          <a:xfrm>
            <a:off x="5858934" y="993228"/>
            <a:ext cx="1770406" cy="490963"/>
            <a:chOff x="5858934" y="993228"/>
            <a:chExt cx="1770406" cy="490963"/>
          </a:xfrm>
        </p:grpSpPr>
        <p:sp>
          <p:nvSpPr>
            <p:cNvPr id="12" name="TextBox 11">
              <a:extLst>
                <a:ext uri="{FF2B5EF4-FFF2-40B4-BE49-F238E27FC236}">
                  <a16:creationId xmlns:a16="http://schemas.microsoft.com/office/drawing/2014/main" id="{16C54F23-6108-5523-B9F9-CD64A422376C}"/>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a:t>
              </a:r>
            </a:p>
          </p:txBody>
        </p:sp>
        <p:sp>
          <p:nvSpPr>
            <p:cNvPr id="13" name="TextBox 12">
              <a:extLst>
                <a:ext uri="{FF2B5EF4-FFF2-40B4-BE49-F238E27FC236}">
                  <a16:creationId xmlns:a16="http://schemas.microsoft.com/office/drawing/2014/main" id="{511AD707-2CC7-A4ED-E996-D0D29EDA3101}"/>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14" name="TextBox 13">
              <a:extLst>
                <a:ext uri="{FF2B5EF4-FFF2-40B4-BE49-F238E27FC236}">
                  <a16:creationId xmlns:a16="http://schemas.microsoft.com/office/drawing/2014/main" id="{58749680-A95D-9AD0-3CE4-756089817E20}"/>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grpSp>
      <p:grpSp>
        <p:nvGrpSpPr>
          <p:cNvPr id="16" name="Group 15">
            <a:extLst>
              <a:ext uri="{FF2B5EF4-FFF2-40B4-BE49-F238E27FC236}">
                <a16:creationId xmlns:a16="http://schemas.microsoft.com/office/drawing/2014/main" id="{5ACB2449-8606-A5B7-F5FD-926F53F098B9}"/>
              </a:ext>
            </a:extLst>
          </p:cNvPr>
          <p:cNvGrpSpPr/>
          <p:nvPr/>
        </p:nvGrpSpPr>
        <p:grpSpPr>
          <a:xfrm>
            <a:off x="4639734" y="1623848"/>
            <a:ext cx="2972672" cy="507896"/>
            <a:chOff x="5858934" y="993228"/>
            <a:chExt cx="2972672" cy="507896"/>
          </a:xfrm>
        </p:grpSpPr>
        <p:sp>
          <p:nvSpPr>
            <p:cNvPr id="17" name="TextBox 16">
              <a:extLst>
                <a:ext uri="{FF2B5EF4-FFF2-40B4-BE49-F238E27FC236}">
                  <a16:creationId xmlns:a16="http://schemas.microsoft.com/office/drawing/2014/main" id="{E0BEAE94-8F4E-5B2E-5EBF-76710C84E2B4}"/>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K</a:t>
              </a:r>
            </a:p>
          </p:txBody>
        </p:sp>
        <p:sp>
          <p:nvSpPr>
            <p:cNvPr id="18" name="TextBox 17">
              <a:extLst>
                <a:ext uri="{FF2B5EF4-FFF2-40B4-BE49-F238E27FC236}">
                  <a16:creationId xmlns:a16="http://schemas.microsoft.com/office/drawing/2014/main" id="{73D98E96-0DFC-16D6-8DFA-B8BC8F3F2DED}"/>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19" name="TextBox 18">
              <a:extLst>
                <a:ext uri="{FF2B5EF4-FFF2-40B4-BE49-F238E27FC236}">
                  <a16:creationId xmlns:a16="http://schemas.microsoft.com/office/drawing/2014/main" id="{827B16AA-035A-93A0-FCF5-0D90DD8E12C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20" name="TextBox 19">
              <a:extLst>
                <a:ext uri="{FF2B5EF4-FFF2-40B4-BE49-F238E27FC236}">
                  <a16:creationId xmlns:a16="http://schemas.microsoft.com/office/drawing/2014/main" id="{9088082A-B162-8841-7814-96C14ABF9EB1}"/>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21" name="TextBox 20">
              <a:extLst>
                <a:ext uri="{FF2B5EF4-FFF2-40B4-BE49-F238E27FC236}">
                  <a16:creationId xmlns:a16="http://schemas.microsoft.com/office/drawing/2014/main" id="{919B535E-B1DA-F621-D984-96F6D131B1FC}"/>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grpSp>
        <p:nvGrpSpPr>
          <p:cNvPr id="22" name="Group 21">
            <a:extLst>
              <a:ext uri="{FF2B5EF4-FFF2-40B4-BE49-F238E27FC236}">
                <a16:creationId xmlns:a16="http://schemas.microsoft.com/office/drawing/2014/main" id="{208A797C-FF51-8754-4B85-5B559E167DA6}"/>
              </a:ext>
            </a:extLst>
          </p:cNvPr>
          <p:cNvGrpSpPr/>
          <p:nvPr/>
        </p:nvGrpSpPr>
        <p:grpSpPr>
          <a:xfrm>
            <a:off x="4656668" y="2195172"/>
            <a:ext cx="2972672" cy="507896"/>
            <a:chOff x="5858934" y="993228"/>
            <a:chExt cx="2972672" cy="507896"/>
          </a:xfrm>
        </p:grpSpPr>
        <p:sp>
          <p:nvSpPr>
            <p:cNvPr id="23" name="TextBox 22">
              <a:extLst>
                <a:ext uri="{FF2B5EF4-FFF2-40B4-BE49-F238E27FC236}">
                  <a16:creationId xmlns:a16="http://schemas.microsoft.com/office/drawing/2014/main" id="{03A1A03C-F8E2-6E75-43CC-BBA9F1EA8C70}"/>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24" name="TextBox 23">
              <a:extLst>
                <a:ext uri="{FF2B5EF4-FFF2-40B4-BE49-F238E27FC236}">
                  <a16:creationId xmlns:a16="http://schemas.microsoft.com/office/drawing/2014/main" id="{86BE2A9E-1AF5-6681-9631-33392FDD4BB4}"/>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25" name="TextBox 24">
              <a:extLst>
                <a:ext uri="{FF2B5EF4-FFF2-40B4-BE49-F238E27FC236}">
                  <a16:creationId xmlns:a16="http://schemas.microsoft.com/office/drawing/2014/main" id="{A302F605-520D-5666-0BFC-EAE5681AACF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26" name="TextBox 25">
              <a:extLst>
                <a:ext uri="{FF2B5EF4-FFF2-40B4-BE49-F238E27FC236}">
                  <a16:creationId xmlns:a16="http://schemas.microsoft.com/office/drawing/2014/main" id="{A05CC057-670D-BD65-47CF-102C9083256B}"/>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Ệ</a:t>
              </a:r>
            </a:p>
          </p:txBody>
        </p:sp>
        <p:sp>
          <p:nvSpPr>
            <p:cNvPr id="27" name="TextBox 26">
              <a:extLst>
                <a:ext uri="{FF2B5EF4-FFF2-40B4-BE49-F238E27FC236}">
                  <a16:creationId xmlns:a16="http://schemas.microsoft.com/office/drawing/2014/main" id="{3E85E7D0-85B3-CBB8-F24E-2C54392670BB}"/>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28" name="Group 27">
            <a:extLst>
              <a:ext uri="{FF2B5EF4-FFF2-40B4-BE49-F238E27FC236}">
                <a16:creationId xmlns:a16="http://schemas.microsoft.com/office/drawing/2014/main" id="{4CE26AC9-7AB3-A204-E5AD-36994658C5CB}"/>
              </a:ext>
            </a:extLst>
          </p:cNvPr>
          <p:cNvGrpSpPr/>
          <p:nvPr/>
        </p:nvGrpSpPr>
        <p:grpSpPr>
          <a:xfrm>
            <a:off x="5858934" y="2854090"/>
            <a:ext cx="1770406" cy="490964"/>
            <a:chOff x="5858934" y="993227"/>
            <a:chExt cx="1770406" cy="490964"/>
          </a:xfrm>
        </p:grpSpPr>
        <p:sp>
          <p:nvSpPr>
            <p:cNvPr id="29" name="TextBox 28">
              <a:extLst>
                <a:ext uri="{FF2B5EF4-FFF2-40B4-BE49-F238E27FC236}">
                  <a16:creationId xmlns:a16="http://schemas.microsoft.com/office/drawing/2014/main" id="{4ED3D9A5-3A92-4E42-C480-69E26D3D034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30" name="TextBox 29">
              <a:extLst>
                <a:ext uri="{FF2B5EF4-FFF2-40B4-BE49-F238E27FC236}">
                  <a16:creationId xmlns:a16="http://schemas.microsoft.com/office/drawing/2014/main" id="{2CE21CA4-D839-3B8D-172C-A83FCF60E208}"/>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Ồ</a:t>
              </a:r>
            </a:p>
          </p:txBody>
        </p:sp>
        <p:sp>
          <p:nvSpPr>
            <p:cNvPr id="33" name="TextBox 32">
              <a:extLst>
                <a:ext uri="{FF2B5EF4-FFF2-40B4-BE49-F238E27FC236}">
                  <a16:creationId xmlns:a16="http://schemas.microsoft.com/office/drawing/2014/main" id="{A5F9C23A-4529-A2C1-3848-4AB0D6C405B8}"/>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34" name="Group 33">
            <a:extLst>
              <a:ext uri="{FF2B5EF4-FFF2-40B4-BE49-F238E27FC236}">
                <a16:creationId xmlns:a16="http://schemas.microsoft.com/office/drawing/2014/main" id="{B1D16C8B-1F19-38F6-2DD7-FF5A9B058539}"/>
              </a:ext>
            </a:extLst>
          </p:cNvPr>
          <p:cNvGrpSpPr/>
          <p:nvPr/>
        </p:nvGrpSpPr>
        <p:grpSpPr>
          <a:xfrm>
            <a:off x="5902140" y="3456064"/>
            <a:ext cx="1770406" cy="490964"/>
            <a:chOff x="5858934" y="993227"/>
            <a:chExt cx="1770406" cy="490964"/>
          </a:xfrm>
        </p:grpSpPr>
        <p:sp>
          <p:nvSpPr>
            <p:cNvPr id="35" name="TextBox 34">
              <a:extLst>
                <a:ext uri="{FF2B5EF4-FFF2-40B4-BE49-F238E27FC236}">
                  <a16:creationId xmlns:a16="http://schemas.microsoft.com/office/drawing/2014/main" id="{F4E09E35-7695-4E85-480F-FCC35DFF7462}"/>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36" name="TextBox 35">
              <a:extLst>
                <a:ext uri="{FF2B5EF4-FFF2-40B4-BE49-F238E27FC236}">
                  <a16:creationId xmlns:a16="http://schemas.microsoft.com/office/drawing/2014/main" id="{84D1E235-632C-856E-0B60-EB72BB98911E}"/>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37" name="TextBox 36">
              <a:extLst>
                <a:ext uri="{FF2B5EF4-FFF2-40B4-BE49-F238E27FC236}">
                  <a16:creationId xmlns:a16="http://schemas.microsoft.com/office/drawing/2014/main" id="{7F2F20C1-5E01-7C7A-2478-029CC957058A}"/>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39" name="Group 38">
            <a:extLst>
              <a:ext uri="{FF2B5EF4-FFF2-40B4-BE49-F238E27FC236}">
                <a16:creationId xmlns:a16="http://schemas.microsoft.com/office/drawing/2014/main" id="{53E2A04B-3067-08D0-D06F-A761BE1E84D1}"/>
              </a:ext>
            </a:extLst>
          </p:cNvPr>
          <p:cNvGrpSpPr/>
          <p:nvPr/>
        </p:nvGrpSpPr>
        <p:grpSpPr>
          <a:xfrm>
            <a:off x="5270937" y="4047254"/>
            <a:ext cx="2387594" cy="490964"/>
            <a:chOff x="5858934" y="993227"/>
            <a:chExt cx="2387594" cy="490964"/>
          </a:xfrm>
        </p:grpSpPr>
        <p:sp>
          <p:nvSpPr>
            <p:cNvPr id="40" name="TextBox 39">
              <a:extLst>
                <a:ext uri="{FF2B5EF4-FFF2-40B4-BE49-F238E27FC236}">
                  <a16:creationId xmlns:a16="http://schemas.microsoft.com/office/drawing/2014/main" id="{06B86F29-CE6F-8F8D-7A8E-56EB4F953E2D}"/>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41" name="TextBox 40">
              <a:extLst>
                <a:ext uri="{FF2B5EF4-FFF2-40B4-BE49-F238E27FC236}">
                  <a16:creationId xmlns:a16="http://schemas.microsoft.com/office/drawing/2014/main" id="{4BE2524B-0133-2EF4-7BAB-B3779FFD1E6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Ư</a:t>
              </a:r>
            </a:p>
          </p:txBody>
        </p:sp>
        <p:sp>
          <p:nvSpPr>
            <p:cNvPr id="42" name="TextBox 41">
              <a:extLst>
                <a:ext uri="{FF2B5EF4-FFF2-40B4-BE49-F238E27FC236}">
                  <a16:creationId xmlns:a16="http://schemas.microsoft.com/office/drawing/2014/main" id="{A65114FA-1400-DCED-D1AC-82564E002DA2}"/>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Ớ</a:t>
              </a:r>
            </a:p>
          </p:txBody>
        </p:sp>
        <p:sp>
          <p:nvSpPr>
            <p:cNvPr id="43" name="TextBox 42">
              <a:extLst>
                <a:ext uri="{FF2B5EF4-FFF2-40B4-BE49-F238E27FC236}">
                  <a16:creationId xmlns:a16="http://schemas.microsoft.com/office/drawing/2014/main" id="{7F23DB90-E2C2-59F5-025C-3F965AD0A32B}"/>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44" name="Group 43">
            <a:extLst>
              <a:ext uri="{FF2B5EF4-FFF2-40B4-BE49-F238E27FC236}">
                <a16:creationId xmlns:a16="http://schemas.microsoft.com/office/drawing/2014/main" id="{55D6111C-56B2-0910-CA00-CFFC81DFAD69}"/>
              </a:ext>
            </a:extLst>
          </p:cNvPr>
          <p:cNvGrpSpPr/>
          <p:nvPr/>
        </p:nvGrpSpPr>
        <p:grpSpPr>
          <a:xfrm>
            <a:off x="4627477" y="4694774"/>
            <a:ext cx="4261649" cy="490964"/>
            <a:chOff x="5858934" y="993227"/>
            <a:chExt cx="4261649" cy="490964"/>
          </a:xfrm>
        </p:grpSpPr>
        <p:sp>
          <p:nvSpPr>
            <p:cNvPr id="45" name="TextBox 44">
              <a:extLst>
                <a:ext uri="{FF2B5EF4-FFF2-40B4-BE49-F238E27FC236}">
                  <a16:creationId xmlns:a16="http://schemas.microsoft.com/office/drawing/2014/main" id="{89DD4E1E-2DE0-6DBD-D765-43C2BE46EF57}"/>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sp>
          <p:nvSpPr>
            <p:cNvPr id="46" name="TextBox 45">
              <a:extLst>
                <a:ext uri="{FF2B5EF4-FFF2-40B4-BE49-F238E27FC236}">
                  <a16:creationId xmlns:a16="http://schemas.microsoft.com/office/drawing/2014/main" id="{0533133E-A022-E747-A9DC-733FBB9AE14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47" name="TextBox 46">
              <a:extLst>
                <a:ext uri="{FF2B5EF4-FFF2-40B4-BE49-F238E27FC236}">
                  <a16:creationId xmlns:a16="http://schemas.microsoft.com/office/drawing/2014/main" id="{433CEDDE-680B-4031-908D-502579B9E331}"/>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Ờ</a:t>
              </a:r>
            </a:p>
          </p:txBody>
        </p:sp>
        <p:sp>
          <p:nvSpPr>
            <p:cNvPr id="48" name="TextBox 47">
              <a:extLst>
                <a:ext uri="{FF2B5EF4-FFF2-40B4-BE49-F238E27FC236}">
                  <a16:creationId xmlns:a16="http://schemas.microsoft.com/office/drawing/2014/main" id="{C386D1D9-5311-FA0F-F85C-59ED9377AE3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49" name="TextBox 48">
              <a:extLst>
                <a:ext uri="{FF2B5EF4-FFF2-40B4-BE49-F238E27FC236}">
                  <a16:creationId xmlns:a16="http://schemas.microsoft.com/office/drawing/2014/main" id="{A358DE0C-7A53-0CB7-D3BE-8491201F1224}"/>
                </a:ext>
              </a:extLst>
            </p:cNvPr>
            <p:cNvSpPr txBox="1"/>
            <p:nvPr/>
          </p:nvSpPr>
          <p:spPr>
            <a:xfrm>
              <a:off x="8381988" y="100787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50" name="TextBox 49">
              <a:extLst>
                <a:ext uri="{FF2B5EF4-FFF2-40B4-BE49-F238E27FC236}">
                  <a16:creationId xmlns:a16="http://schemas.microsoft.com/office/drawing/2014/main" id="{0F5BA6B5-92F6-A2FB-4724-2FAEFDB9E6BD}"/>
                </a:ext>
              </a:extLst>
            </p:cNvPr>
            <p:cNvSpPr txBox="1"/>
            <p:nvPr/>
          </p:nvSpPr>
          <p:spPr>
            <a:xfrm>
              <a:off x="8932610" y="10000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51" name="TextBox 50">
              <a:extLst>
                <a:ext uri="{FF2B5EF4-FFF2-40B4-BE49-F238E27FC236}">
                  <a16:creationId xmlns:a16="http://schemas.microsoft.com/office/drawing/2014/main" id="{C72AB2D9-91B9-B5DC-21EA-2E75C2E61B13}"/>
                </a:ext>
              </a:extLst>
            </p:cNvPr>
            <p:cNvSpPr txBox="1"/>
            <p:nvPr/>
          </p:nvSpPr>
          <p:spPr>
            <a:xfrm>
              <a:off x="9612583" y="102252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grpSp>
      <p:grpSp>
        <p:nvGrpSpPr>
          <p:cNvPr id="52" name="Group 51">
            <a:extLst>
              <a:ext uri="{FF2B5EF4-FFF2-40B4-BE49-F238E27FC236}">
                <a16:creationId xmlns:a16="http://schemas.microsoft.com/office/drawing/2014/main" id="{0CF34CCB-F207-F484-C018-0BC15382D3EF}"/>
              </a:ext>
            </a:extLst>
          </p:cNvPr>
          <p:cNvGrpSpPr/>
          <p:nvPr/>
        </p:nvGrpSpPr>
        <p:grpSpPr>
          <a:xfrm>
            <a:off x="4055548" y="5310413"/>
            <a:ext cx="2387594" cy="490964"/>
            <a:chOff x="5858934" y="993227"/>
            <a:chExt cx="2387594" cy="490964"/>
          </a:xfrm>
        </p:grpSpPr>
        <p:sp>
          <p:nvSpPr>
            <p:cNvPr id="53" name="TextBox 52">
              <a:extLst>
                <a:ext uri="{FF2B5EF4-FFF2-40B4-BE49-F238E27FC236}">
                  <a16:creationId xmlns:a16="http://schemas.microsoft.com/office/drawing/2014/main" id="{63C74921-24FB-E365-7DF4-A2C76B25321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B</a:t>
              </a:r>
            </a:p>
          </p:txBody>
        </p:sp>
        <p:sp>
          <p:nvSpPr>
            <p:cNvPr id="54" name="TextBox 53">
              <a:extLst>
                <a:ext uri="{FF2B5EF4-FFF2-40B4-BE49-F238E27FC236}">
                  <a16:creationId xmlns:a16="http://schemas.microsoft.com/office/drawing/2014/main" id="{ACA525C7-510F-4504-6F14-BA0592953BE7}"/>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55" name="TextBox 54">
              <a:extLst>
                <a:ext uri="{FF2B5EF4-FFF2-40B4-BE49-F238E27FC236}">
                  <a16:creationId xmlns:a16="http://schemas.microsoft.com/office/drawing/2014/main" id="{EF23EEFF-4D43-2080-4E87-4F1E5D39D93D}"/>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Ể</a:t>
              </a:r>
            </a:p>
          </p:txBody>
        </p:sp>
        <p:sp>
          <p:nvSpPr>
            <p:cNvPr id="56" name="TextBox 55">
              <a:extLst>
                <a:ext uri="{FF2B5EF4-FFF2-40B4-BE49-F238E27FC236}">
                  <a16:creationId xmlns:a16="http://schemas.microsoft.com/office/drawing/2014/main" id="{AF4CED3F-1E9E-A2F3-0870-47EC5C11427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57" name="Group 56">
            <a:extLst>
              <a:ext uri="{FF2B5EF4-FFF2-40B4-BE49-F238E27FC236}">
                <a16:creationId xmlns:a16="http://schemas.microsoft.com/office/drawing/2014/main" id="{9584803E-024E-E99C-0206-7DBE13C13342}"/>
              </a:ext>
            </a:extLst>
          </p:cNvPr>
          <p:cNvGrpSpPr/>
          <p:nvPr/>
        </p:nvGrpSpPr>
        <p:grpSpPr>
          <a:xfrm>
            <a:off x="4039480" y="5924136"/>
            <a:ext cx="2387594" cy="490964"/>
            <a:chOff x="5858934" y="993227"/>
            <a:chExt cx="2387594" cy="490964"/>
          </a:xfrm>
        </p:grpSpPr>
        <p:sp>
          <p:nvSpPr>
            <p:cNvPr id="58" name="TextBox 57">
              <a:extLst>
                <a:ext uri="{FF2B5EF4-FFF2-40B4-BE49-F238E27FC236}">
                  <a16:creationId xmlns:a16="http://schemas.microsoft.com/office/drawing/2014/main" id="{78C27907-CFBA-4214-6615-BDCE356F69AE}"/>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S</a:t>
              </a:r>
            </a:p>
          </p:txBody>
        </p:sp>
        <p:sp>
          <p:nvSpPr>
            <p:cNvPr id="59" name="TextBox 58">
              <a:extLst>
                <a:ext uri="{FF2B5EF4-FFF2-40B4-BE49-F238E27FC236}">
                  <a16:creationId xmlns:a16="http://schemas.microsoft.com/office/drawing/2014/main" id="{2A065F40-8BA0-B52F-ACAB-6822BA619B4F}"/>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60" name="TextBox 59">
              <a:extLst>
                <a:ext uri="{FF2B5EF4-FFF2-40B4-BE49-F238E27FC236}">
                  <a16:creationId xmlns:a16="http://schemas.microsoft.com/office/drawing/2014/main" id="{91381F5B-10AD-F6F4-D92C-E2541DB7B709}"/>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61" name="TextBox 60">
              <a:extLst>
                <a:ext uri="{FF2B5EF4-FFF2-40B4-BE49-F238E27FC236}">
                  <a16:creationId xmlns:a16="http://schemas.microsoft.com/office/drawing/2014/main" id="{7DFCCE47-680F-EE14-715B-FFA790AA1E8D}"/>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sp>
        <p:nvSpPr>
          <p:cNvPr id="62" name="Arrow: Right 61">
            <a:hlinkClick r:id="rId12" action="ppaction://hlinksldjump"/>
            <a:extLst>
              <a:ext uri="{FF2B5EF4-FFF2-40B4-BE49-F238E27FC236}">
                <a16:creationId xmlns:a16="http://schemas.microsoft.com/office/drawing/2014/main" id="{BDF05DD4-AB88-CBAE-F86B-1361A0BB0031}"/>
              </a:ext>
            </a:extLst>
          </p:cNvPr>
          <p:cNvSpPr/>
          <p:nvPr/>
        </p:nvSpPr>
        <p:spPr>
          <a:xfrm>
            <a:off x="11225048" y="252248"/>
            <a:ext cx="772510" cy="5044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408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randombar(horizontal)">
                                      <p:cBhvr>
                                        <p:cTn id="55" dur="500"/>
                                        <p:tgtEl>
                                          <p:spTgt spid="57"/>
                                        </p:tgtEl>
                                      </p:cBhvr>
                                    </p:animEffect>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Cảm giác dễ chịu khi ở nơi có nhiều cây xanh.</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t>1</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4372700" y="3164938"/>
            <a:ext cx="4488515"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mát mẻ</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2897328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Hỗn hợp khí bao quanh Trái Đất, cần thiết cho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3508652"/>
            <a:chOff x="696744" y="3193038"/>
            <a:chExt cx="4932356" cy="3730868"/>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2258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KHÔNG KHÍ</a:t>
              </a:r>
            </a:p>
          </p:txBody>
        </p:sp>
      </p:grpSp>
    </p:spTree>
    <p:extLst>
      <p:ext uri="{BB962C8B-B14F-4D97-AF65-F5344CB8AC3E}">
        <p14:creationId xmlns:p14="http://schemas.microsoft.com/office/powerpoint/2010/main" val="28679085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cách ứng xử của con người với môi trường.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3</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THÂN THIỆN</a:t>
              </a:r>
            </a:p>
          </p:txBody>
        </p:sp>
      </p:grpSp>
    </p:spTree>
    <p:extLst>
      <p:ext uri="{BB962C8B-B14F-4D97-AF65-F5344CB8AC3E}">
        <p14:creationId xmlns:p14="http://schemas.microsoft.com/office/powerpoint/2010/main" val="4293817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859657" y="617264"/>
            <a:ext cx="9637656" cy="341632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Hoạt động của con người nhằm duy trì sự sống cho các loài động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vật, thực vật có nguy cơ bị tuyệt chủng.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694687" y="617264"/>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4</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BẢO TỒN</a:t>
              </a:r>
            </a:p>
          </p:txBody>
        </p:sp>
      </p:grpSp>
    </p:spTree>
    <p:extLst>
      <p:ext uri="{BB962C8B-B14F-4D97-AF65-F5344CB8AC3E}">
        <p14:creationId xmlns:p14="http://schemas.microsoft.com/office/powerpoint/2010/main" val="26979688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6" y="1661218"/>
            <a:ext cx="10607037"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Những thứ con người vứt bỏ, gây ảnh hưởng xấu đến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5</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RÁC THẢI</a:t>
              </a:r>
            </a:p>
          </p:txBody>
        </p:sp>
      </p:grpSp>
    </p:spTree>
    <p:extLst>
      <p:ext uri="{BB962C8B-B14F-4D97-AF65-F5344CB8AC3E}">
        <p14:creationId xmlns:p14="http://schemas.microsoft.com/office/powerpoint/2010/main" val="23841801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Chất lỏng không màu, không mùi, rất cần thiết cho sự sống.</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6</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NƯỚC</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440673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315" y="1300506"/>
            <a:ext cx="11042157" cy="286232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Sự kiện tắt đèn điện và các thiết bị điện không ảnh hưởng lớn đến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sinh hoạt trong vòng 60 phút.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264512" y="539857"/>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7</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GIỜ TRÁI ĐẤT</a:t>
              </a:r>
            </a:p>
          </p:txBody>
        </p:sp>
      </p:grpSp>
    </p:spTree>
    <p:extLst>
      <p:ext uri="{BB962C8B-B14F-4D97-AF65-F5344CB8AC3E}">
        <p14:creationId xmlns:p14="http://schemas.microsoft.com/office/powerpoint/2010/main" val="1885043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Vùng nước mặn rộng lớn trên bề mặt Trái Đất.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8</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BIỂN</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16423922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7887" y="1622456"/>
            <a:ext cx="12157013"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Dòng nước tự nhiên tương đối lớn, chảy thường xuyên trên bề mặt</a:t>
            </a:r>
            <a:r>
              <a:rPr kumimoji="0" lang="en-US"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Trái Đất.</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9</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SÔNG</a:t>
              </a:r>
            </a:p>
          </p:txBody>
        </p:sp>
      </p:grpSp>
    </p:spTree>
    <p:extLst>
      <p:ext uri="{BB962C8B-B14F-4D97-AF65-F5344CB8AC3E}">
        <p14:creationId xmlns:p14="http://schemas.microsoft.com/office/powerpoint/2010/main" val="2403516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8" name="Rectangle: Rounded Corners 7">
            <a:extLst>
              <a:ext uri="{FF2B5EF4-FFF2-40B4-BE49-F238E27FC236}">
                <a16:creationId xmlns:a16="http://schemas.microsoft.com/office/drawing/2014/main" id="{ED4693AB-8648-BA96-D9DA-C76981506E16}"/>
              </a:ext>
            </a:extLst>
          </p:cNvPr>
          <p:cNvSpPr/>
          <p:nvPr/>
        </p:nvSpPr>
        <p:spPr>
          <a:xfrm>
            <a:off x="2914173" y="1724142"/>
            <a:ext cx="5910756" cy="124299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rgbClr val="FF0000"/>
                </a:solidFill>
                <a:latin typeface="Arial" panose="020B0604020202020204" pitchFamily="34" charset="0"/>
                <a:cs typeface="Arial" panose="020B0604020202020204" pitchFamily="34" charset="0"/>
              </a:rPr>
              <a:t>MÔI TRƯỜNG</a:t>
            </a:r>
          </a:p>
        </p:txBody>
      </p:sp>
      <p:sp>
        <p:nvSpPr>
          <p:cNvPr id="9" name="TextBox 8">
            <a:extLst>
              <a:ext uri="{FF2B5EF4-FFF2-40B4-BE49-F238E27FC236}">
                <a16:creationId xmlns:a16="http://schemas.microsoft.com/office/drawing/2014/main" id="{66E86847-7C7F-29CB-A85E-AA626A823656}"/>
              </a:ext>
            </a:extLst>
          </p:cNvPr>
          <p:cNvSpPr txBox="1"/>
          <p:nvPr/>
        </p:nvSpPr>
        <p:spPr>
          <a:xfrm>
            <a:off x="1188157" y="756904"/>
            <a:ext cx="10056472"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b. Đặt câu với từ tìm được ở hàng dọc.</a:t>
            </a:r>
            <a:endParaRPr lang="en-US" sz="44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1FD7CBC-94D1-C3DF-BE92-9772AF93C714}"/>
              </a:ext>
            </a:extLst>
          </p:cNvPr>
          <p:cNvSpPr/>
          <p:nvPr/>
        </p:nvSpPr>
        <p:spPr>
          <a:xfrm>
            <a:off x="1594399" y="3673350"/>
            <a:ext cx="8964837" cy="1778964"/>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Arial" panose="020B0604020202020204" pitchFamily="34" charset="0"/>
                <a:cs typeface="Arial" panose="020B0604020202020204" pitchFamily="34" charset="0"/>
              </a:rPr>
              <a:t>Bảo vệ </a:t>
            </a:r>
            <a:r>
              <a:rPr lang="vi-VN" sz="4800" b="1">
                <a:solidFill>
                  <a:srgbClr val="FF0000"/>
                </a:solidFill>
                <a:latin typeface="Arial" panose="020B0604020202020204" pitchFamily="34" charset="0"/>
                <a:cs typeface="Arial" panose="020B0604020202020204" pitchFamily="34" charset="0"/>
              </a:rPr>
              <a:t>môi trường</a:t>
            </a:r>
            <a:r>
              <a:rPr lang="vi-VN" sz="4800">
                <a:solidFill>
                  <a:prstClr val="black"/>
                </a:solidFill>
                <a:latin typeface="Arial" panose="020B0604020202020204" pitchFamily="34" charset="0"/>
                <a:cs typeface="Arial" panose="020B0604020202020204" pitchFamily="34" charset="0"/>
              </a:rPr>
              <a:t> là trách nhiệm của mỗi chúng ta.</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0755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21236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3. Kể tên 3 – 4 việc làm: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Góp phần bảo vệ môi trường.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b.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Gây ảnh hưởng xấu đến môi trường.</a:t>
            </a:r>
          </a:p>
        </p:txBody>
      </p:sp>
      <p:pic>
        <p:nvPicPr>
          <p:cNvPr id="2" name="Picture 1">
            <a:extLst>
              <a:ext uri="{FF2B5EF4-FFF2-40B4-BE49-F238E27FC236}">
                <a16:creationId xmlns:a16="http://schemas.microsoft.com/office/drawing/2014/main" id="{F219E81B-2354-65E0-8846-4B615B8802B3}"/>
              </a:ext>
            </a:extLst>
          </p:cNvPr>
          <p:cNvPicPr>
            <a:picLocks noChangeAspect="1"/>
          </p:cNvPicPr>
          <p:nvPr/>
        </p:nvPicPr>
        <p:blipFill>
          <a:blip r:embed="rId5"/>
          <a:stretch>
            <a:fillRect/>
          </a:stretch>
        </p:blipFill>
        <p:spPr>
          <a:xfrm>
            <a:off x="2648570" y="2624128"/>
            <a:ext cx="6421676" cy="3901779"/>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id="{02EAC094-882B-4667-BDE7-6DB92628D525}"/>
              </a:ext>
            </a:extLst>
          </p:cNvPr>
          <p:cNvSpPr txBox="1"/>
          <p:nvPr/>
        </p:nvSpPr>
        <p:spPr>
          <a:xfrm>
            <a:off x="5887072" y="2716524"/>
            <a:ext cx="5423759"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THẢO</a:t>
            </a:r>
            <a:r>
              <a:rPr kumimoji="0" lang="en-US" altLang="zh-CN" sz="4800" b="1" i="0" u="none" strike="noStrike" kern="1200" cap="none" spc="0" normalizeH="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 LUẬN NHÓM</a:t>
            </a:r>
            <a:endParaRPr kumimoji="0" lang="zh-CN" altLang="en-US" sz="4800" b="1" i="0" u="none" strike="noStrike" kern="1200" cap="none" spc="0" normalizeH="0" baseline="0" noProof="0" dirty="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11" name="图片 15">
            <a:extLst>
              <a:ext uri="{FF2B5EF4-FFF2-40B4-BE49-F238E27FC236}">
                <a16:creationId xmlns:a16="http://schemas.microsoft.com/office/drawing/2014/main"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15" name="Picture 159" descr="10004015438746072987">
            <a:extLst>
              <a:ext uri="{FF2B5EF4-FFF2-40B4-BE49-F238E27FC236}">
                <a16:creationId xmlns:a16="http://schemas.microsoft.com/office/drawing/2014/main"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40331" y="728879"/>
            <a:ext cx="11332251" cy="550920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Việc làm góp phần bảo vệ môi trường: </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4400" b="1" kern="0">
                <a:solidFill>
                  <a:srgbClr val="0070C0"/>
                </a:solidFill>
                <a:latin typeface="Calibri" panose="020F0502020204030204" pitchFamily="34" charset="0"/>
                <a:cs typeface="Calibri" panose="020F0502020204030204" pitchFamily="34" charset="0"/>
                <a:sym typeface="Arial"/>
              </a:rPr>
              <a:t>P</a:t>
            </a: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hân loại và tái chế vật dụng đã qua sử dụng;... </a:t>
            </a:r>
            <a:endPar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Dọn dẹp vệ sinh lớp học, khuôn viên nhà ở</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 rác đúng quy định, không xả rác bừa bãi</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Hạn chế sử dụng túi nilon</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Tiết kiệm điện, nước trong sinh hoạt</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Tích cực trồng cây xanh</a:t>
            </a:r>
          </a:p>
        </p:txBody>
      </p:sp>
    </p:spTree>
    <p:extLst>
      <p:ext uri="{BB962C8B-B14F-4D97-AF65-F5344CB8AC3E}">
        <p14:creationId xmlns:p14="http://schemas.microsoft.com/office/powerpoint/2010/main" val="38075572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2" dur="500"/>
                                        <p:tgtEl>
                                          <p:spTgt spid="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3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Ô nhiễm môi trường là gì? Các biện pháp bảo vệ môi trường hiệu quả">
            <a:extLst>
              <a:ext uri="{FF2B5EF4-FFF2-40B4-BE49-F238E27FC236}">
                <a16:creationId xmlns:a16="http://schemas.microsoft.com/office/drawing/2014/main" id="{5807CEDC-7605-450B-B8DE-E40AEDB82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67094"/>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25528" y="1087446"/>
            <a:ext cx="11332251" cy="4154984"/>
          </a:xfrm>
          <a:prstGeom prst="rect">
            <a:avLst/>
          </a:prstGeom>
          <a:noFill/>
        </p:spPr>
        <p:txBody>
          <a:bodyPr wrap="square">
            <a:spAutoFit/>
          </a:bodyPr>
          <a:lstStyle/>
          <a:p>
            <a:pPr lvl="0" algn="ctr" defTabSz="1219170">
              <a:buClr>
                <a:srgbClr val="000000"/>
              </a:buClr>
              <a:defRPr/>
            </a:pPr>
            <a:r>
              <a:rPr lang="vi-VN" sz="4400" b="1" kern="0">
                <a:solidFill>
                  <a:srgbClr val="FF0000"/>
                </a:solidFill>
                <a:latin typeface="Calibri" panose="020F0502020204030204" pitchFamily="34" charset="0"/>
                <a:cs typeface="Calibri" panose="020F0502020204030204" pitchFamily="34" charset="0"/>
                <a:sym typeface="Arial"/>
              </a:rPr>
              <a:t>Việc làm Gây ảnh hưởng xấu đến môi trường.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Chặt phá rừng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Đốt rác thải không đúng cách</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Sử dụng thuốc trừ sâu và phân bón hóa học</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a:t>
            </a:r>
            <a:r>
              <a:rPr lang="vi-VN" sz="4400" b="1" kern="0">
                <a:solidFill>
                  <a:srgbClr val="0070C0"/>
                </a:solidFill>
                <a:latin typeface="Calibri" panose="020F0502020204030204" pitchFamily="34" charset="0"/>
                <a:cs typeface="Calibri" panose="020F0502020204030204" pitchFamily="34" charset="0"/>
                <a:sym typeface="Arial"/>
              </a:rPr>
              <a:t>ánh bắt thuỷ hải sản quá mức</a:t>
            </a:r>
            <a:endParaRPr lang="en-US" sz="4400" b="1" kern="0">
              <a:solidFill>
                <a:srgbClr val="0070C0"/>
              </a:solidFill>
              <a:latin typeface="Calibri" panose="020F0502020204030204" pitchFamily="34" charset="0"/>
              <a:cs typeface="Calibri" panose="020F0502020204030204" pitchFamily="34" charset="0"/>
              <a:sym typeface="Arial"/>
            </a:endParaRPr>
          </a:p>
          <a:p>
            <a:pPr marL="571500" lvl="0" indent="-571500" algn="just" defTabSz="1219170">
              <a:buClr>
                <a:srgbClr val="000000"/>
              </a:buClr>
              <a:buFont typeface="Wingdings" panose="05000000000000000000" pitchFamily="2" charset="2"/>
              <a:buChar char="ü"/>
              <a:defRPr/>
            </a:pPr>
            <a:r>
              <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a:t>
            </a:r>
            <a:r>
              <a:rPr kumimoji="0" lang="en-US" sz="4400" b="1" i="0" u="none" strike="noStrike" kern="0" cap="none" spc="0" normalizeH="0" noProof="0">
                <a:ln>
                  <a:noFill/>
                </a:ln>
                <a:solidFill>
                  <a:srgbClr val="0070C0"/>
                </a:solidFill>
                <a:effectLst/>
                <a:uLnTx/>
                <a:uFillTx/>
                <a:latin typeface="Calibri" panose="020F0502020204030204" pitchFamily="34" charset="0"/>
                <a:cs typeface="Calibri" panose="020F0502020204030204" pitchFamily="34" charset="0"/>
                <a:sym typeface="Arial"/>
              </a:rPr>
              <a:t> rác vừa bãi....</a:t>
            </a:r>
            <a:endPar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569017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93932" y="830609"/>
            <a:ext cx="10604135"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4. Viết đoạn văn (từ 3 đến 4 câu) kể về một việc làm của em hoặc bạn bè</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để góp phần bảo vệ cây xanh.</a:t>
            </a:r>
          </a:p>
        </p:txBody>
      </p:sp>
      <p:pic>
        <p:nvPicPr>
          <p:cNvPr id="4" name="Picture 3">
            <a:extLst>
              <a:ext uri="{FF2B5EF4-FFF2-40B4-BE49-F238E27FC236}">
                <a16:creationId xmlns:a16="http://schemas.microsoft.com/office/drawing/2014/main" id="{EB3C7229-4D9A-3E0D-ED55-E198FB9EE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634" y="2104661"/>
            <a:ext cx="3922730" cy="3922730"/>
          </a:xfrm>
          <a:prstGeom prst="rect">
            <a:avLst/>
          </a:prstGeom>
        </p:spPr>
      </p:pic>
    </p:spTree>
    <p:extLst>
      <p:ext uri="{BB962C8B-B14F-4D97-AF65-F5344CB8AC3E}">
        <p14:creationId xmlns:p14="http://schemas.microsoft.com/office/powerpoint/2010/main" val="35168900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793932" y="830609"/>
            <a:ext cx="10604135" cy="50167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MẪU: </a:t>
            </a: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Sau mỗi dịp tết qua đi là em lại rất háo hức được đến trường, bởi vì có hoạt động mà em thích nhất đó chính là hoạt động trồng cây đầu năm. Sau khi nhận cây được phân từ nhà trường. Chúng em đã phân công nhau, các bạn nam đào hố hình vuông mỗi cạnh rộng khoảng 30cm, các bạn nữ thì thay phiên nhau dùng bình tưới lấy nước tưới, cuối cùng thì bọn em cùng nhau đan những thanh tre để làm thành lưới để bảo vệ cây xanh mới trồng. Tuy công việc có vất vả, nhưng chúng em thấy việc làm có ý nghĩa lớn. Qua đây, chúng em muốn lan tỏa tinh thần này cho mọi người.</a:t>
            </a:r>
          </a:p>
        </p:txBody>
      </p:sp>
    </p:spTree>
    <p:extLst>
      <p:ext uri="{BB962C8B-B14F-4D97-AF65-F5344CB8AC3E}">
        <p14:creationId xmlns:p14="http://schemas.microsoft.com/office/powerpoint/2010/main" val="1379296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9" name="Picture 8">
            <a:extLst>
              <a:ext uri="{FF2B5EF4-FFF2-40B4-BE49-F238E27FC236}">
                <a16:creationId xmlns:a16="http://schemas.microsoft.com/office/drawing/2014/main" id="{B051A1F5-EA2B-4008-8CEF-51B3DAD58D03}"/>
              </a:ext>
            </a:extLst>
          </p:cNvPr>
          <p:cNvPicPr>
            <a:picLocks noChangeAspect="1"/>
          </p:cNvPicPr>
          <p:nvPr/>
        </p:nvPicPr>
        <p:blipFill>
          <a:blip r:embed="rId6"/>
          <a:stretch>
            <a:fillRect/>
          </a:stretch>
        </p:blipFill>
        <p:spPr>
          <a:xfrm>
            <a:off x="-50710" y="2042911"/>
            <a:ext cx="9603751" cy="2684457"/>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B9A4D8-E5DA-4E75-9DD8-ABBC70F10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812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lien In Ufo Character Transparent PNG &amp;amp; SVG Vector">
            <a:extLst>
              <a:ext uri="{FF2B5EF4-FFF2-40B4-BE49-F238E27FC236}">
                <a16:creationId xmlns:a16="http://schemas.microsoft.com/office/drawing/2014/main" id="{F551D150-B495-41C7-8E1B-0452BEFA4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691" y="0"/>
            <a:ext cx="4541520" cy="45415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blocks-alien-insect_B3tXw8QHt_NWM">
            <a:hlinkClick r:id="" action="ppaction://media"/>
            <a:extLst>
              <a:ext uri="{FF2B5EF4-FFF2-40B4-BE49-F238E27FC236}">
                <a16:creationId xmlns:a16="http://schemas.microsoft.com/office/drawing/2014/main" id="{B0B6B93A-B5DC-4B65-979A-546EA98BB4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2200" y="5867400"/>
            <a:ext cx="609600" cy="609600"/>
          </a:xfrm>
          <a:prstGeom prst="rect">
            <a:avLst/>
          </a:prstGeom>
        </p:spPr>
      </p:pic>
    </p:spTree>
    <p:extLst>
      <p:ext uri="{BB962C8B-B14F-4D97-AF65-F5344CB8AC3E}">
        <p14:creationId xmlns:p14="http://schemas.microsoft.com/office/powerpoint/2010/main" val="32174462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19"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026"/>
                                        </p:tgtEl>
                                        <p:attrNameLst>
                                          <p:attrName>r</p:attrName>
                                        </p:attrNameLst>
                                      </p:cBhvr>
                                    </p:animRot>
                                  </p:childTnLst>
                                </p:cTn>
                              </p:par>
                              <p:par>
                                <p:cTn id="9" presetID="42" presetClass="path" presetSubtype="0" accel="50000" decel="50000" fill="hold" nodeType="withEffect">
                                  <p:stCondLst>
                                    <p:cond delay="1000"/>
                                  </p:stCondLst>
                                  <p:childTnLst>
                                    <p:animMotion origin="layout" path="M -4.375E-6 1.48148E-6 L 0.65391 0.2162 " pathEditMode="relative" rAng="0" ptsTypes="AA">
                                      <p:cBhvr>
                                        <p:cTn id="10" dur="2000" fill="hold"/>
                                        <p:tgtEl>
                                          <p:spTgt spid="5"/>
                                        </p:tgtEl>
                                        <p:attrNameLst>
                                          <p:attrName>ppt_x</p:attrName>
                                          <p:attrName>ppt_y</p:attrName>
                                        </p:attrNameLst>
                                      </p:cBhvr>
                                      <p:rCtr x="32695" y="10810"/>
                                    </p:animMotion>
                                  </p:childTnLst>
                                </p:cTn>
                              </p:par>
                              <p:par>
                                <p:cTn id="11" presetID="6" presetClass="emph" presetSubtype="0" fill="hold" nodeType="withEffect">
                                  <p:stCondLst>
                                    <p:cond delay="0"/>
                                  </p:stCondLst>
                                  <p:childTnLst>
                                    <p:animScale>
                                      <p:cBhvr>
                                        <p:cTn id="12" dur="3000" fill="hold"/>
                                        <p:tgtEl>
                                          <p:spTgt spid="5"/>
                                        </p:tgtEl>
                                      </p:cBhvr>
                                      <p:by x="30000" y="30000"/>
                                    </p:animScale>
                                  </p:childTnLst>
                                </p:cTn>
                              </p:par>
                            </p:childTnLst>
                          </p:cTn>
                        </p:par>
                        <p:par>
                          <p:cTn id="13" fill="hold">
                            <p:stCondLst>
                              <p:cond delay="36519"/>
                            </p:stCondLst>
                            <p:childTnLst>
                              <p:par>
                                <p:cTn id="14" presetID="53" presetClass="exit" presetSubtype="32" fill="hold" nodeType="afterEffect">
                                  <p:stCondLst>
                                    <p:cond delay="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descr="Alien In Ufo Character Transparent PNG &amp;amp; SVG Vector">
            <a:extLst>
              <a:ext uri="{FF2B5EF4-FFF2-40B4-BE49-F238E27FC236}">
                <a16:creationId xmlns:a16="http://schemas.microsoft.com/office/drawing/2014/main"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08148" y="1749992"/>
            <a:ext cx="1375703" cy="1189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descr="Online Marketing Monster Sticker by Karl Kratz for iOS &amp;amp; Android | GIPHY">
            <a:extLst>
              <a:ext uri="{FF2B5EF4-FFF2-40B4-BE49-F238E27FC236}">
                <a16:creationId xmlns:a16="http://schemas.microsoft.com/office/drawing/2014/main" id="{4FA5D01F-A56E-4BC5-8A8D-9A20E25F0A9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15055" y="1417066"/>
            <a:ext cx="1846394" cy="164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descr="LINE Official Stickers - Monsters, Inc. (Cute) Example with GIF Animation">
            <a:extLst>
              <a:ext uri="{FF2B5EF4-FFF2-40B4-BE49-F238E27FC236}">
                <a16:creationId xmlns:a16="http://schemas.microsoft.com/office/drawing/2014/main" id="{CFE3DC2E-07D7-45A3-B22B-78E162D782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8392" y="1448433"/>
            <a:ext cx="1947822" cy="1579315"/>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a:extLst>
              <a:ext uri="{FF2B5EF4-FFF2-40B4-BE49-F238E27FC236}">
                <a16:creationId xmlns:a16="http://schemas.microsoft.com/office/drawing/2014/main" id="{7C7BF41B-F5B6-4093-B108-23B3B8929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055" y="1157145"/>
            <a:ext cx="2059568" cy="1893856"/>
          </a:xfrm>
          <a:prstGeom prst="rect">
            <a:avLst/>
          </a:prstGeom>
        </p:spPr>
      </p:pic>
    </p:spTree>
    <p:extLst>
      <p:ext uri="{BB962C8B-B14F-4D97-AF65-F5344CB8AC3E}">
        <p14:creationId xmlns:p14="http://schemas.microsoft.com/office/powerpoint/2010/main" val="589974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1500"/>
                            </p:stCondLst>
                            <p:childTnLst>
                              <p:par>
                                <p:cTn id="15" presetID="42" presetClass="path" presetSubtype="0" accel="50000" decel="50000" fill="hold" nodeType="afterEffect">
                                  <p:stCondLst>
                                    <p:cond delay="0"/>
                                  </p:stCondLst>
                                  <p:childTnLst>
                                    <p:animMotion origin="layout" path="M 0 1.85185E-6 L -0.33125 0.44514 " pathEditMode="relative" rAng="0" ptsTypes="AA">
                                      <p:cBhvr>
                                        <p:cTn id="16" dur="2000" fill="hold"/>
                                        <p:tgtEl>
                                          <p:spTgt spid="2050"/>
                                        </p:tgtEl>
                                        <p:attrNameLst>
                                          <p:attrName>ppt_x</p:attrName>
                                          <p:attrName>ppt_y</p:attrName>
                                        </p:attrNameLst>
                                      </p:cBhvr>
                                      <p:rCtr x="-16563" y="22245"/>
                                    </p:animMotion>
                                  </p:childTnLst>
                                </p:cTn>
                              </p:par>
                              <p:par>
                                <p:cTn id="17" presetID="6" presetClass="emph" presetSubtype="0" fill="hold" nodeType="withEffect">
                                  <p:stCondLst>
                                    <p:cond delay="0"/>
                                  </p:stCondLst>
                                  <p:childTnLst>
                                    <p:animScale>
                                      <p:cBhvr>
                                        <p:cTn id="18" dur="2000" fill="hold"/>
                                        <p:tgtEl>
                                          <p:spTgt spid="2050"/>
                                        </p:tgtEl>
                                      </p:cBhvr>
                                      <p:by x="150000" y="150000"/>
                                    </p:animScale>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8.33333E-7 1.11111E-6 L -0.10156 0.44491 " pathEditMode="relative" rAng="0" ptsTypes="AA">
                                      <p:cBhvr>
                                        <p:cTn id="25" dur="2000" fill="hold"/>
                                        <p:tgtEl>
                                          <p:spTgt spid="2054"/>
                                        </p:tgtEl>
                                        <p:attrNameLst>
                                          <p:attrName>ppt_x</p:attrName>
                                          <p:attrName>ppt_y</p:attrName>
                                        </p:attrNameLst>
                                      </p:cBhvr>
                                      <p:rCtr x="-5078" y="22245"/>
                                    </p:animMotion>
                                  </p:childTnLst>
                                </p:cTn>
                              </p:par>
                              <p:par>
                                <p:cTn id="26" presetID="6" presetClass="emph" presetSubtype="0" fill="hold" nodeType="withEffect">
                                  <p:stCondLst>
                                    <p:cond delay="0"/>
                                  </p:stCondLst>
                                  <p:childTnLst>
                                    <p:animScale>
                                      <p:cBhvr>
                                        <p:cTn id="27" dur="2000" fill="hold"/>
                                        <p:tgtEl>
                                          <p:spTgt spid="2054"/>
                                        </p:tgtEl>
                                      </p:cBhvr>
                                      <p:by x="150000" y="150000"/>
                                    </p:animScale>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par>
                          <p:cTn id="32" fill="hold">
                            <p:stCondLst>
                              <p:cond delay="6500"/>
                            </p:stCondLst>
                            <p:childTnLst>
                              <p:par>
                                <p:cTn id="33" presetID="42" presetClass="path" presetSubtype="0" accel="50000" decel="50000" fill="hold" nodeType="afterEffect">
                                  <p:stCondLst>
                                    <p:cond delay="0"/>
                                  </p:stCondLst>
                                  <p:childTnLst>
                                    <p:animMotion origin="layout" path="M 1.66667E-6 2.59259E-6 L 0.16914 0.31296 " pathEditMode="relative" rAng="0" ptsTypes="AA">
                                      <p:cBhvr>
                                        <p:cTn id="34" dur="2000" fill="hold"/>
                                        <p:tgtEl>
                                          <p:spTgt spid="2052"/>
                                        </p:tgtEl>
                                        <p:attrNameLst>
                                          <p:attrName>ppt_x</p:attrName>
                                          <p:attrName>ppt_y</p:attrName>
                                        </p:attrNameLst>
                                      </p:cBhvr>
                                      <p:rCtr x="8451" y="15648"/>
                                    </p:animMotion>
                                  </p:childTnLst>
                                </p:cTn>
                              </p:par>
                              <p:par>
                                <p:cTn id="35" presetID="6" presetClass="emph" presetSubtype="0" fill="hold" nodeType="withEffect">
                                  <p:stCondLst>
                                    <p:cond delay="0"/>
                                  </p:stCondLst>
                                  <p:childTnLst>
                                    <p:animScale>
                                      <p:cBhvr>
                                        <p:cTn id="36" dur="2000" fill="hold"/>
                                        <p:tgtEl>
                                          <p:spTgt spid="2052"/>
                                        </p:tgtEl>
                                      </p:cBhvr>
                                      <p:by x="150000" y="150000"/>
                                    </p:animScale>
                                  </p:childTnLst>
                                </p:cTn>
                              </p:par>
                            </p:childTnLst>
                          </p:cTn>
                        </p:par>
                        <p:par>
                          <p:cTn id="37" fill="hold">
                            <p:stCondLst>
                              <p:cond delay="85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9000"/>
                            </p:stCondLst>
                            <p:childTnLst>
                              <p:par>
                                <p:cTn id="42" presetID="42" presetClass="path" presetSubtype="0" accel="50000" decel="50000" fill="hold" nodeType="afterEffect">
                                  <p:stCondLst>
                                    <p:cond delay="0"/>
                                  </p:stCondLst>
                                  <p:childTnLst>
                                    <p:animMotion origin="layout" path="M -3.125E-6 -2.96296E-6 L 0.36289 0.45301 " pathEditMode="relative" rAng="0" ptsTypes="AA">
                                      <p:cBhvr>
                                        <p:cTn id="43" dur="2000" fill="hold"/>
                                        <p:tgtEl>
                                          <p:spTgt spid="5"/>
                                        </p:tgtEl>
                                        <p:attrNameLst>
                                          <p:attrName>ppt_x</p:attrName>
                                          <p:attrName>ppt_y</p:attrName>
                                        </p:attrNameLst>
                                      </p:cBhvr>
                                      <p:rCtr x="18138" y="22639"/>
                                    </p:animMotion>
                                  </p:childTnLst>
                                </p:cTn>
                              </p:par>
                              <p:par>
                                <p:cTn id="44" presetID="6" presetClass="emph" presetSubtype="0" fill="hold" nodeType="withEffect">
                                  <p:stCondLst>
                                    <p:cond delay="0"/>
                                  </p:stCondLst>
                                  <p:childTnLst>
                                    <p:animScale>
                                      <p:cBhvr>
                                        <p:cTn id="4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id="{278F26CB-EA1E-443A-8847-419C79A9AEA8}"/>
              </a:ext>
            </a:extLst>
          </p:cNvPr>
          <p:cNvSpPr/>
          <p:nvPr/>
        </p:nvSpPr>
        <p:spPr>
          <a:xfrm>
            <a:off x="3200400" y="1676400"/>
            <a:ext cx="7924800" cy="3581400"/>
          </a:xfrm>
          <a:prstGeom prst="roundRect">
            <a:avLst/>
          </a:prstGeom>
          <a:ln w="5715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28600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lumMod val="75000"/>
                  </a:srgbClr>
                </a:solidFill>
                <a:effectLst/>
                <a:uLnTx/>
                <a:uFillTx/>
                <a:latin typeface="#9Slide03 SFU SwissBT ExtraComp" panose="00000400000000000000" pitchFamily="2" charset="0"/>
                <a:ea typeface="+mn-ea"/>
                <a:cs typeface="+mn-cs"/>
              </a:rPr>
              <a:t>TRÁI ĐẤT ĐANG BỊ XÂM CHIẾM! HÃY CÙNG NHAU ĐÁNH BẠI QUÁI VẬT ĐỂ GIÁI CỨU THẾ GIỚI NHÉ</a:t>
            </a:r>
          </a:p>
        </p:txBody>
      </p:sp>
      <p:pic>
        <p:nvPicPr>
          <p:cNvPr id="3074" name="Picture 2" descr="Download Free png super hero cartoon PNG image with transparent background  | TOPpng - DLPNG.com">
            <a:extLst>
              <a:ext uri="{FF2B5EF4-FFF2-40B4-BE49-F238E27FC236}">
                <a16:creationId xmlns:a16="http://schemas.microsoft.com/office/drawing/2014/main" id="{435CDCDF-0FE2-419A-A99A-39A85BFF67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2667000" y="1143000"/>
            <a:ext cx="27432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kaMonster is the fighting gameon the Binance Smart Chain">
            <a:hlinkClick r:id="rId7" action="ppaction://hlinksldjump"/>
            <a:extLst>
              <a:ext uri="{FF2B5EF4-FFF2-40B4-BE49-F238E27FC236}">
                <a16:creationId xmlns:a16="http://schemas.microsoft.com/office/drawing/2014/main" id="{F0A95591-53B3-45C3-B589-71B702D5C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6179" y="4809331"/>
            <a:ext cx="2311258" cy="74453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for-epical-short-2_BWAl_FrLB_NWM">
            <a:hlinkClick r:id="" action="ppaction://media"/>
            <a:extLst>
              <a:ext uri="{FF2B5EF4-FFF2-40B4-BE49-F238E27FC236}">
                <a16:creationId xmlns:a16="http://schemas.microsoft.com/office/drawing/2014/main" id="{D9C3BC2B-4C11-4190-AE48-CDE0E4D8F3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 y="4953000"/>
            <a:ext cx="609600" cy="609600"/>
          </a:xfrm>
          <a:prstGeom prst="rect">
            <a:avLst/>
          </a:prstGeom>
        </p:spPr>
      </p:pic>
    </p:spTree>
    <p:extLst>
      <p:ext uri="{BB962C8B-B14F-4D97-AF65-F5344CB8AC3E}">
        <p14:creationId xmlns:p14="http://schemas.microsoft.com/office/powerpoint/2010/main" val="40018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0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1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4" fill="hold" nodeType="withEffect">
                                  <p:stCondLst>
                                    <p:cond delay="125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slide 9" descr="Alien In Ufo Character Transparent PNG &amp;amp; SVG Vector">
            <a:hlinkClick r:id="" action="ppaction://noaction"/>
            <a:extLst>
              <a:ext uri="{FF2B5EF4-FFF2-40B4-BE49-F238E27FC236}">
                <a16:creationId xmlns:a16="http://schemas.microsoft.com/office/drawing/2014/main"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slide 5" descr="Running little monster (gif) by SuperRolli on DeviantArt">
            <a:hlinkClick r:id="rId4" action="ppaction://hlinksldjump"/>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58019" y="3795638"/>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slide 6" descr="Online Marketing Monster Sticker by Karl Kratz for iOS &amp;amp; Android | GIPHY">
            <a:hlinkClick r:id="" action="ppaction://noaction"/>
            <a:extLst>
              <a:ext uri="{FF2B5EF4-FFF2-40B4-BE49-F238E27FC236}">
                <a16:creationId xmlns:a16="http://schemas.microsoft.com/office/drawing/2014/main" id="{4FA5D01F-A56E-4BC5-8A8D-9A20E25F0A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0711" y="3905570"/>
            <a:ext cx="2839046" cy="2524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slide 7" descr="LINE Official Stickers - Monsters, Inc. (Cute) Example with GIF Animation">
            <a:hlinkClick r:id="" action="ppaction://noaction"/>
            <a:extLst>
              <a:ext uri="{FF2B5EF4-FFF2-40B4-BE49-F238E27FC236}">
                <a16:creationId xmlns:a16="http://schemas.microsoft.com/office/drawing/2014/main" id="{CFE3DC2E-07D7-45A3-B22B-78E162D7825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1449" y="3294859"/>
            <a:ext cx="2666331" cy="2161890"/>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slide 8">
            <a:hlinkClick r:id="" action="ppaction://noaction"/>
            <a:extLst>
              <a:ext uri="{FF2B5EF4-FFF2-40B4-BE49-F238E27FC236}">
                <a16:creationId xmlns:a16="http://schemas.microsoft.com/office/drawing/2014/main" id="{7C7BF41B-F5B6-4093-B108-23B3B89297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5400" y="4038600"/>
            <a:ext cx="2601096" cy="2391813"/>
          </a:xfrm>
          <a:prstGeom prst="rect">
            <a:avLst/>
          </a:prstGeom>
        </p:spPr>
      </p:pic>
      <p:pic>
        <p:nvPicPr>
          <p:cNvPr id="7" name="Siêu nhân"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9982200" y="481949"/>
            <a:ext cx="1719719" cy="28661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Laze" descr="Download Blue Light Laser Beam Free Transparent Image HQ Clipart PNG Free |  FreePngClipart">
            <a:extLst>
              <a:ext uri="{FF2B5EF4-FFF2-40B4-BE49-F238E27FC236}">
                <a16:creationId xmlns:a16="http://schemas.microsoft.com/office/drawing/2014/main" id="{B282C583-12BD-4BA6-8595-3691B54812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560" b="17094"/>
          <a:stretch/>
        </p:blipFill>
        <p:spPr bwMode="auto">
          <a:xfrm flipH="1">
            <a:off x="9932310" y="520529"/>
            <a:ext cx="2259690" cy="12732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Chiến thắng" descr="Download New Fortnite Victory Royale PNG Image for Free">
            <a:extLst>
              <a:ext uri="{FF2B5EF4-FFF2-40B4-BE49-F238E27FC236}">
                <a16:creationId xmlns:a16="http://schemas.microsoft.com/office/drawing/2014/main" id="{16F931E1-F302-4888-AC07-E2EB498347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081" y="1597754"/>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7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5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42" presetClass="path" presetSubtype="0" accel="50000" decel="50000" fill="hold" nodeType="withEffect">
                                  <p:stCondLst>
                                    <p:cond delay="0"/>
                                  </p:stCondLst>
                                  <p:childTnLst>
                                    <p:animMotion origin="layout" path="M -1.66667E-6 2.77556E-17 L -0.65104 0.47361 " pathEditMode="relative" rAng="0" ptsTypes="AA">
                                      <p:cBhvr>
                                        <p:cTn id="23" dur="1250" fill="hold"/>
                                        <p:tgtEl>
                                          <p:spTgt spid="5124"/>
                                        </p:tgtEl>
                                        <p:attrNameLst>
                                          <p:attrName>ppt_x</p:attrName>
                                          <p:attrName>ppt_y</p:attrName>
                                        </p:attrNameLst>
                                      </p:cBhvr>
                                      <p:rCtr x="-32552" y="23681"/>
                                    </p:animMotion>
                                  </p:childTnLst>
                                </p:cTn>
                              </p:par>
                              <p:par>
                                <p:cTn id="24" presetID="10" presetClass="exit" presetSubtype="0" fill="hold" nodeType="withEffect">
                                  <p:stCondLst>
                                    <p:cond delay="750"/>
                                  </p:stCondLst>
                                  <p:childTnLst>
                                    <p:animEffect transition="out" filter="fade">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childTnLst>
                          </p:cTn>
                        </p:par>
                        <p:par>
                          <p:cTn id="27" fill="hold">
                            <p:stCondLst>
                              <p:cond delay="1250"/>
                            </p:stCondLst>
                            <p:childTnLst>
                              <p:par>
                                <p:cTn id="28" presetID="10" presetClass="exit" presetSubtype="0" fill="hold" nodeType="after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31" restart="whenNotActive" fill="hold" evtFilter="cancelBubble" nodeType="interactiveSeq">
                <p:stCondLst>
                  <p:cond evt="onClick" delay="0">
                    <p:tgtEl>
                      <p:spTgt spid="20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5124"/>
                                        </p:tgtEl>
                                        <p:attrNameLst>
                                          <p:attrName>style.visibility</p:attrName>
                                        </p:attrNameLst>
                                      </p:cBhvr>
                                      <p:to>
                                        <p:strVal val="visible"/>
                                      </p:to>
                                    </p:set>
                                    <p:animEffect transition="in" filter="fade">
                                      <p:cBhvr>
                                        <p:cTn id="36" dur="500"/>
                                        <p:tgtEl>
                                          <p:spTgt spid="5124"/>
                                        </p:tgtEl>
                                      </p:cBhvr>
                                    </p:animEffect>
                                  </p:childTnLst>
                                </p:cTn>
                              </p:par>
                              <p:par>
                                <p:cTn id="37" presetID="42" presetClass="path" presetSubtype="0" accel="50000" decel="50000" fill="hold" nodeType="withEffect">
                                  <p:stCondLst>
                                    <p:cond delay="0"/>
                                  </p:stCondLst>
                                  <p:childTnLst>
                                    <p:animMotion origin="layout" path="M -1.66667E-6 2.77556E-17 L -0.41979 0.56968 " pathEditMode="relative" rAng="0" ptsTypes="AA">
                                      <p:cBhvr>
                                        <p:cTn id="38" dur="1250" fill="hold"/>
                                        <p:tgtEl>
                                          <p:spTgt spid="5124"/>
                                        </p:tgtEl>
                                        <p:attrNameLst>
                                          <p:attrName>ppt_x</p:attrName>
                                          <p:attrName>ppt_y</p:attrName>
                                        </p:attrNameLst>
                                      </p:cBhvr>
                                      <p:rCtr x="-20990" y="28472"/>
                                    </p:animMotion>
                                  </p:childTnLst>
                                </p:cTn>
                              </p:par>
                              <p:par>
                                <p:cTn id="39" presetID="10" presetClass="exit" presetSubtype="0" fill="hold" nodeType="withEffect">
                                  <p:stCondLst>
                                    <p:cond delay="750"/>
                                  </p:stCondLst>
                                  <p:childTnLst>
                                    <p:animEffect transition="out" filter="fade">
                                      <p:cBhvr>
                                        <p:cTn id="40" dur="500"/>
                                        <p:tgtEl>
                                          <p:spTgt spid="2054"/>
                                        </p:tgtEl>
                                      </p:cBhvr>
                                    </p:animEffect>
                                    <p:set>
                                      <p:cBhvr>
                                        <p:cTn id="41" dur="1" fill="hold">
                                          <p:stCondLst>
                                            <p:cond delay="499"/>
                                          </p:stCondLst>
                                        </p:cTn>
                                        <p:tgtEl>
                                          <p:spTgt spid="2054"/>
                                        </p:tgtEl>
                                        <p:attrNameLst>
                                          <p:attrName>style.visibility</p:attrName>
                                        </p:attrNameLst>
                                      </p:cBhvr>
                                      <p:to>
                                        <p:strVal val="hidden"/>
                                      </p:to>
                                    </p:set>
                                  </p:childTnLst>
                                </p:cTn>
                              </p:par>
                            </p:childTnLst>
                          </p:cTn>
                        </p:par>
                        <p:par>
                          <p:cTn id="42" fill="hold">
                            <p:stCondLst>
                              <p:cond delay="1250"/>
                            </p:stCondLst>
                            <p:childTnLst>
                              <p:par>
                                <p:cTn id="43" presetID="10" presetClass="exit" presetSubtype="0" fill="hold" nodeType="after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46" restart="whenNotActive" fill="hold" evtFilter="cancelBubble" nodeType="interactiveSeq">
                <p:stCondLst>
                  <p:cond evt="onClick" delay="0">
                    <p:tgtEl>
                      <p:spTgt spid="205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5124"/>
                                        </p:tgtEl>
                                        <p:attrNameLst>
                                          <p:attrName>style.visibility</p:attrName>
                                        </p:attrNameLst>
                                      </p:cBhvr>
                                      <p:to>
                                        <p:strVal val="visible"/>
                                      </p:to>
                                    </p:set>
                                    <p:animEffect transition="in" filter="fade">
                                      <p:cBhvr>
                                        <p:cTn id="51" dur="500"/>
                                        <p:tgtEl>
                                          <p:spTgt spid="5124"/>
                                        </p:tgtEl>
                                      </p:cBhvr>
                                    </p:animEffect>
                                  </p:childTnLst>
                                </p:cTn>
                              </p:par>
                              <p:par>
                                <p:cTn id="52" presetID="42" presetClass="path" presetSubtype="0" accel="50000" decel="50000" fill="hold" nodeType="withEffect">
                                  <p:stCondLst>
                                    <p:cond delay="0"/>
                                  </p:stCondLst>
                                  <p:childTnLst>
                                    <p:animMotion origin="layout" path="M -1.66667E-6 2.77556E-17 L -0.21627 0.47361 " pathEditMode="relative" rAng="0" ptsTypes="AA">
                                      <p:cBhvr>
                                        <p:cTn id="53" dur="1250" fill="hold"/>
                                        <p:tgtEl>
                                          <p:spTgt spid="5124"/>
                                        </p:tgtEl>
                                        <p:attrNameLst>
                                          <p:attrName>ppt_x</p:attrName>
                                          <p:attrName>ppt_y</p:attrName>
                                        </p:attrNameLst>
                                      </p:cBhvr>
                                      <p:rCtr x="-10820" y="23681"/>
                                    </p:animMotion>
                                  </p:childTnLst>
                                </p:cTn>
                              </p:par>
                              <p:par>
                                <p:cTn id="54" presetID="10" presetClass="exit" presetSubtype="0" fill="hold" nodeType="withEffect">
                                  <p:stCondLst>
                                    <p:cond delay="750"/>
                                  </p:stCondLst>
                                  <p:childTnLst>
                                    <p:animEffect transition="out" filter="fade">
                                      <p:cBhvr>
                                        <p:cTn id="55" dur="500"/>
                                        <p:tgtEl>
                                          <p:spTgt spid="2052"/>
                                        </p:tgtEl>
                                      </p:cBhvr>
                                    </p:animEffect>
                                    <p:set>
                                      <p:cBhvr>
                                        <p:cTn id="56" dur="1" fill="hold">
                                          <p:stCondLst>
                                            <p:cond delay="499"/>
                                          </p:stCondLst>
                                        </p:cTn>
                                        <p:tgtEl>
                                          <p:spTgt spid="2052"/>
                                        </p:tgtEl>
                                        <p:attrNameLst>
                                          <p:attrName>style.visibility</p:attrName>
                                        </p:attrNameLst>
                                      </p:cBhvr>
                                      <p:to>
                                        <p:strVal val="hidden"/>
                                      </p:to>
                                    </p:set>
                                  </p:childTnLst>
                                </p:cTn>
                              </p:par>
                            </p:childTnLst>
                          </p:cTn>
                        </p:par>
                        <p:par>
                          <p:cTn id="57" fill="hold">
                            <p:stCondLst>
                              <p:cond delay="1250"/>
                            </p:stCondLst>
                            <p:childTnLst>
                              <p:par>
                                <p:cTn id="58" presetID="10" presetClass="exit" presetSubtype="0" fill="hold" nodeType="afterEffect">
                                  <p:stCondLst>
                                    <p:cond delay="0"/>
                                  </p:stCondLst>
                                  <p:childTnLst>
                                    <p:animEffect transition="out" filter="fade">
                                      <p:cBhvr>
                                        <p:cTn id="59" dur="500"/>
                                        <p:tgtEl>
                                          <p:spTgt spid="5124"/>
                                        </p:tgtEl>
                                      </p:cBhvr>
                                    </p:animEffect>
                                    <p:set>
                                      <p:cBhvr>
                                        <p:cTn id="6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5124"/>
                                        </p:tgtEl>
                                        <p:attrNameLst>
                                          <p:attrName>style.visibility</p:attrName>
                                        </p:attrNameLst>
                                      </p:cBhvr>
                                      <p:to>
                                        <p:strVal val="visible"/>
                                      </p:to>
                                    </p:set>
                                    <p:animEffect transition="in" filter="fade">
                                      <p:cBhvr>
                                        <p:cTn id="66" dur="500"/>
                                        <p:tgtEl>
                                          <p:spTgt spid="5124"/>
                                        </p:tgtEl>
                                      </p:cBhvr>
                                    </p:animEffect>
                                  </p:childTnLst>
                                </p:cTn>
                              </p:par>
                              <p:par>
                                <p:cTn id="67" presetID="42" presetClass="path" presetSubtype="0" accel="50000" decel="50000" fill="hold" nodeType="withEffect">
                                  <p:stCondLst>
                                    <p:cond delay="0"/>
                                  </p:stCondLst>
                                  <p:childTnLst>
                                    <p:animMotion origin="layout" path="M -1.66667E-6 2.77556E-17 L -0.03854 0.60903 " pathEditMode="relative" rAng="0" ptsTypes="AA">
                                      <p:cBhvr>
                                        <p:cTn id="68" dur="1250" fill="hold"/>
                                        <p:tgtEl>
                                          <p:spTgt spid="5124"/>
                                        </p:tgtEl>
                                        <p:attrNameLst>
                                          <p:attrName>ppt_x</p:attrName>
                                          <p:attrName>ppt_y</p:attrName>
                                        </p:attrNameLst>
                                      </p:cBhvr>
                                      <p:rCtr x="-1927" y="30440"/>
                                    </p:animMotion>
                                  </p:childTnLst>
                                </p:cTn>
                              </p:par>
                              <p:par>
                                <p:cTn id="69" presetID="10" presetClass="exit" presetSubtype="0" fill="hold" nodeType="withEffect">
                                  <p:stCondLst>
                                    <p:cond delay="75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1250"/>
                            </p:stCondLst>
                            <p:childTnLst>
                              <p:par>
                                <p:cTn id="73" presetID="10" presetClass="exit" presetSubtype="0" fill="hold" nodeType="afterEffect">
                                  <p:stCondLst>
                                    <p:cond delay="0"/>
                                  </p:stCondLst>
                                  <p:childTnLst>
                                    <p:animEffect transition="out" filter="fade">
                                      <p:cBhvr>
                                        <p:cTn id="74" dur="500"/>
                                        <p:tgtEl>
                                          <p:spTgt spid="5124"/>
                                        </p:tgtEl>
                                      </p:cBhvr>
                                    </p:animEffect>
                                    <p:set>
                                      <p:cBhvr>
                                        <p:cTn id="7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5124"/>
                                        </p:tgtEl>
                                        <p:attrNameLst>
                                          <p:attrName>style.visibility</p:attrName>
                                        </p:attrNameLst>
                                      </p:cBhvr>
                                      <p:to>
                                        <p:strVal val="visible"/>
                                      </p:to>
                                    </p:set>
                                    <p:animEffect transition="in" filter="fade">
                                      <p:cBhvr>
                                        <p:cTn id="81" dur="500"/>
                                        <p:tgtEl>
                                          <p:spTgt spid="5124"/>
                                        </p:tgtEl>
                                      </p:cBhvr>
                                    </p:animEffect>
                                  </p:childTnLst>
                                </p:cTn>
                              </p:par>
                              <p:par>
                                <p:cTn id="82" presetID="42" presetClass="path" presetSubtype="0" accel="50000" decel="50000" fill="hold" nodeType="withEffect">
                                  <p:stCondLst>
                                    <p:cond delay="0"/>
                                  </p:stCondLst>
                                  <p:childTnLst>
                                    <p:animMotion origin="layout" path="M -1.66667E-6 2.77556E-17 L -0.38854 0.03565 " pathEditMode="relative" rAng="0" ptsTypes="AA">
                                      <p:cBhvr>
                                        <p:cTn id="83" dur="1250" fill="hold"/>
                                        <p:tgtEl>
                                          <p:spTgt spid="5124"/>
                                        </p:tgtEl>
                                        <p:attrNameLst>
                                          <p:attrName>ppt_x</p:attrName>
                                          <p:attrName>ppt_y</p:attrName>
                                        </p:attrNameLst>
                                      </p:cBhvr>
                                      <p:rCtr x="-19427" y="1782"/>
                                    </p:animMotion>
                                  </p:childTnLst>
                                </p:cTn>
                              </p:par>
                              <p:par>
                                <p:cTn id="84" presetID="10" presetClass="exit" presetSubtype="0" fill="hold" nodeType="withEffect">
                                  <p:stCondLst>
                                    <p:cond delay="75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250"/>
                            </p:stCondLst>
                            <p:childTnLst>
                              <p:par>
                                <p:cTn id="88" presetID="10" presetClass="exit" presetSubtype="0" fill="hold" nodeType="afterEffect">
                                  <p:stCondLst>
                                    <p:cond delay="0"/>
                                  </p:stCondLst>
                                  <p:childTnLst>
                                    <p:animEffect transition="out" filter="fade">
                                      <p:cBhvr>
                                        <p:cTn id="89" dur="500"/>
                                        <p:tgtEl>
                                          <p:spTgt spid="5124"/>
                                        </p:tgtEl>
                                      </p:cBhvr>
                                    </p:animEffect>
                                    <p:set>
                                      <p:cBhvr>
                                        <p:cTn id="90" dur="1" fill="hold">
                                          <p:stCondLst>
                                            <p:cond delay="499"/>
                                          </p:stCondLst>
                                        </p:cTn>
                                        <p:tgtEl>
                                          <p:spTgt spid="5124"/>
                                        </p:tgtEl>
                                        <p:attrNameLst>
                                          <p:attrName>style.visibility</p:attrName>
                                        </p:attrNameLst>
                                      </p:cBhvr>
                                      <p:to>
                                        <p:strVal val="hidden"/>
                                      </p:to>
                                    </p:set>
                                  </p:childTnLst>
                                </p:cTn>
                              </p:par>
                            </p:childTnLst>
                          </p:cTn>
                        </p:par>
                        <p:par>
                          <p:cTn id="91" fill="hold">
                            <p:stCondLst>
                              <p:cond delay="1750"/>
                            </p:stCondLst>
                            <p:childTnLst>
                              <p:par>
                                <p:cTn id="92" presetID="42" presetClass="path" presetSubtype="0" accel="50000" decel="50000" fill="hold" nodeType="afterEffect">
                                  <p:stCondLst>
                                    <p:cond delay="0"/>
                                  </p:stCondLst>
                                  <p:childTnLst>
                                    <p:animMotion origin="layout" path="M -2.70833E-6 3.33333E-6 L -0.53398 0.16828 " pathEditMode="relative" rAng="0" ptsTypes="AA">
                                      <p:cBhvr>
                                        <p:cTn id="93" dur="2000" fill="hold"/>
                                        <p:tgtEl>
                                          <p:spTgt spid="7"/>
                                        </p:tgtEl>
                                        <p:attrNameLst>
                                          <p:attrName>ppt_x</p:attrName>
                                          <p:attrName>ppt_y</p:attrName>
                                        </p:attrNameLst>
                                      </p:cBhvr>
                                      <p:rCtr x="-26706" y="8403"/>
                                    </p:animMotion>
                                  </p:childTnLst>
                                </p:cTn>
                              </p:par>
                            </p:childTnLst>
                          </p:cTn>
                        </p:par>
                        <p:par>
                          <p:cTn id="94" fill="hold">
                            <p:stCondLst>
                              <p:cond delay="3750"/>
                            </p:stCondLst>
                            <p:childTnLst>
                              <p:par>
                                <p:cTn id="95" presetID="42" presetClass="entr" presetSubtype="0" fill="hold" nodeType="afterEffect">
                                  <p:stCondLst>
                                    <p:cond delay="0"/>
                                  </p:stCondLst>
                                  <p:childTnLst>
                                    <p:set>
                                      <p:cBhvr>
                                        <p:cTn id="96" dur="1" fill="hold">
                                          <p:stCondLst>
                                            <p:cond delay="0"/>
                                          </p:stCondLst>
                                        </p:cTn>
                                        <p:tgtEl>
                                          <p:spTgt spid="5126"/>
                                        </p:tgtEl>
                                        <p:attrNameLst>
                                          <p:attrName>style.visibility</p:attrName>
                                        </p:attrNameLst>
                                      </p:cBhvr>
                                      <p:to>
                                        <p:strVal val="visible"/>
                                      </p:to>
                                    </p:set>
                                    <p:animEffect transition="in" filter="fade">
                                      <p:cBhvr>
                                        <p:cTn id="97" dur="1000"/>
                                        <p:tgtEl>
                                          <p:spTgt spid="5126"/>
                                        </p:tgtEl>
                                      </p:cBhvr>
                                    </p:animEffect>
                                    <p:anim calcmode="lin" valueType="num">
                                      <p:cBhvr>
                                        <p:cTn id="98" dur="1000" fill="hold"/>
                                        <p:tgtEl>
                                          <p:spTgt spid="5126"/>
                                        </p:tgtEl>
                                        <p:attrNameLst>
                                          <p:attrName>ppt_x</p:attrName>
                                        </p:attrNameLst>
                                      </p:cBhvr>
                                      <p:tavLst>
                                        <p:tav tm="0">
                                          <p:val>
                                            <p:strVal val="#ppt_x"/>
                                          </p:val>
                                        </p:tav>
                                        <p:tav tm="100000">
                                          <p:val>
                                            <p:strVal val="#ppt_x"/>
                                          </p:val>
                                        </p:tav>
                                      </p:tavLst>
                                    </p:anim>
                                    <p:anim calcmode="lin" valueType="num">
                                      <p:cBhvr>
                                        <p:cTn id="9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 Môi</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trường xanh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 Không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khí sạch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 Rừng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đẹp</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 Lá</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phổi xanh</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rPr>
              <a:t>Người ta thường ví rừng với hình ảnh này.</a:t>
            </a:r>
            <a:endParaRPr kumimoji="0" lang="en-US"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endParaRP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4"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94742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rừng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dương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du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cây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buClr>
                <a:srgbClr val="000000"/>
              </a:buClr>
              <a:defRPr/>
            </a:pPr>
            <a:r>
              <a:rPr lang="vi-VN" sz="4400" b="1" kern="0">
                <a:solidFill>
                  <a:srgbClr val="FFFF00"/>
                </a:solidFill>
                <a:latin typeface="Times New Roman" panose="02020603050405020304" pitchFamily="18" charset="0"/>
                <a:cs typeface="Arial"/>
                <a:sym typeface="Arial"/>
              </a:rPr>
              <a:t>Mùa xuân là … ……………………</a:t>
            </a:r>
          </a:p>
          <a:p>
            <a:pPr lvl="0" algn="ctr">
              <a:buClr>
                <a:srgbClr val="000000"/>
              </a:buClr>
              <a:defRPr/>
            </a:pPr>
            <a:r>
              <a:rPr lang="vi-VN" sz="4400" b="1" kern="0">
                <a:solidFill>
                  <a:srgbClr val="FFFF00"/>
                </a:solidFill>
                <a:latin typeface="Times New Roman" panose="02020603050405020304" pitchFamily="18" charset="0"/>
                <a:cs typeface="Arial"/>
                <a:sym typeface="Arial"/>
              </a:rPr>
              <a:t>Làm cho đất nước càng ngày càng xuân. </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613338" y="2730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1106" y="3558089"/>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4"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174491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ậu quả của việc ô nhiễm nguồn nước ở Việt Nam và cách khắc phục">
            <a:extLst>
              <a:ext uri="{FF2B5EF4-FFF2-40B4-BE49-F238E27FC236}">
                <a16:creationId xmlns:a16="http://schemas.microsoft.com/office/drawing/2014/main" id="{87958E7A-947B-480B-843C-7F8FB2E12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0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100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20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10</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 trồng cây</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trăm năm trồng người.</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574254" y="3016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4021" y="3694938"/>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4"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274070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id="{3D6C53E5-3080-4424-8960-E7BA9EDD9B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Hát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Múa</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Văn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nghệ</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Tuyên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truyền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id="{D4A96074-4712-4DB7-95A1-E3E2856E7A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id="{5AB0F5E9-EE29-4508-AB62-FEF2DD0E12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A99F5B3-42BE-424F-9724-BF0A4AD5C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C0B9A805-0938-4FFD-ABB1-2AC09C64F5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id="{04F6A107-25DE-437D-8F0A-F065ED54D219}"/>
              </a:ext>
            </a:extLst>
          </p:cNvPr>
          <p:cNvSpPr/>
          <p:nvPr/>
        </p:nvSpPr>
        <p:spPr>
          <a:xfrm>
            <a:off x="914400" y="104822"/>
            <a:ext cx="10500851" cy="3051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Một trong những hành động của chúng ta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để giúp mọi người hiểu rõ hơn một phong trào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a:t>
            </a: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hay chủ trương nào đ</a:t>
            </a:r>
            <a:r>
              <a:rPr lang="en-US" sz="4400" b="1" kern="0">
                <a:solidFill>
                  <a:srgbClr val="FFFF00"/>
                </a:solidFill>
                <a:latin typeface="Times New Roman" panose="02020603050405020304" pitchFamily="18" charset="0"/>
                <a:cs typeface="Arial"/>
                <a:sym typeface="Arial"/>
              </a:rPr>
              <a:t>ó.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Ví dụ khẩu hiệu: BẢO VỆ MÔI TRƯỜNG</a:t>
            </a:r>
          </a:p>
        </p:txBody>
      </p:sp>
      <p:pic>
        <p:nvPicPr>
          <p:cNvPr id="4100" name="Thua" descr="Sad Super Hero Images, Stock Photos &amp;amp; Vectors | Shutterstock">
            <a:extLst>
              <a:ext uri="{FF2B5EF4-FFF2-40B4-BE49-F238E27FC236}">
                <a16:creationId xmlns:a16="http://schemas.microsoft.com/office/drawing/2014/main" id="{347D8286-BCE4-4435-A604-50F3FCD18E8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id="{68AC03B7-6244-494A-9FBC-5BF4F153B4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4" action="ppaction://hlinksldjump"/>
            <a:extLst>
              <a:ext uri="{FF2B5EF4-FFF2-40B4-BE49-F238E27FC236}">
                <a16:creationId xmlns:a16="http://schemas.microsoft.com/office/drawing/2014/main" id="{8B44A54A-68A8-46B6-8D08-9CD0852392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395073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F10EE5-C5FF-47AC-9CAB-9137FA28905B}"/>
              </a:ext>
            </a:extLst>
          </p:cNvPr>
          <p:cNvGrpSpPr/>
          <p:nvPr/>
        </p:nvGrpSpPr>
        <p:grpSpPr>
          <a:xfrm>
            <a:off x="380523" y="709338"/>
            <a:ext cx="3939121" cy="4034423"/>
            <a:chOff x="140091" y="293028"/>
            <a:chExt cx="3939121" cy="4034423"/>
          </a:xfrm>
        </p:grpSpPr>
        <p:pic>
          <p:nvPicPr>
            <p:cNvPr id="8" name="图片 43">
              <a:extLst>
                <a:ext uri="{FF2B5EF4-FFF2-40B4-BE49-F238E27FC236}">
                  <a16:creationId xmlns:a16="http://schemas.microsoft.com/office/drawing/2014/main" id="{4FD1A069-7731-4026-8A84-65030C2A1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9" name="TextBox 8">
              <a:extLst>
                <a:ext uri="{FF2B5EF4-FFF2-40B4-BE49-F238E27FC236}">
                  <a16:creationId xmlns:a16="http://schemas.microsoft.com/office/drawing/2014/main" id="{30D50616-32DF-4D2B-91ED-32C8362C73EC}"/>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Xem lại 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96065B13-B8EA-4545-8C04-152BADF45F98}"/>
              </a:ext>
            </a:extLst>
          </p:cNvPr>
          <p:cNvGrpSpPr/>
          <p:nvPr/>
        </p:nvGrpSpPr>
        <p:grpSpPr>
          <a:xfrm>
            <a:off x="3979936" y="1945376"/>
            <a:ext cx="4045568" cy="4143445"/>
            <a:chOff x="4114024" y="2002174"/>
            <a:chExt cx="4045568" cy="4143445"/>
          </a:xfrm>
        </p:grpSpPr>
        <p:pic>
          <p:nvPicPr>
            <p:cNvPr id="11" name="图片 42">
              <a:extLst>
                <a:ext uri="{FF2B5EF4-FFF2-40B4-BE49-F238E27FC236}">
                  <a16:creationId xmlns:a16="http://schemas.microsoft.com/office/drawing/2014/main" id="{AB7CCE49-7786-4BF1-9458-34DB8AFC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12" name="TextBox 11">
              <a:extLst>
                <a:ext uri="{FF2B5EF4-FFF2-40B4-BE49-F238E27FC236}">
                  <a16:creationId xmlns:a16="http://schemas.microsoft.com/office/drawing/2014/main" id="{DAF293D9-7915-48DC-BE0E-C558D0E50FDD}"/>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Chuẩn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bị</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696F5F8F-4D40-43F7-BE9C-B8E4E0617241}"/>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290923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dạng ô nhiễm môi trường và cách khắc phục hiệu quả - KhoaHoc.tv">
            <a:extLst>
              <a:ext uri="{FF2B5EF4-FFF2-40B4-BE49-F238E27FC236}">
                <a16:creationId xmlns:a16="http://schemas.microsoft.com/office/drawing/2014/main" id="{181C7EF0-DB33-49B9-8023-510C15736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457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GP News :. | Nâng cao nhận thức, ý thức trách nhiệm của người dân trong  tuân thủ Luật Bảo vệ môi trường | BÁO ĐIỆN TỬ CHÍNH PHỦ NƯỚC CHXHCN VIỆT NAM">
            <a:extLst>
              <a:ext uri="{FF2B5EF4-FFF2-40B4-BE49-F238E27FC236}">
                <a16:creationId xmlns:a16="http://schemas.microsoft.com/office/drawing/2014/main" id="{75931822-B286-4B2F-9206-44A9B29F0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0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7527AB-660D-4D47-9610-670D28C21195}"/>
              </a:ext>
            </a:extLst>
          </p:cNvPr>
          <p:cNvPicPr>
            <a:picLocks noChangeAspect="1"/>
          </p:cNvPicPr>
          <p:nvPr/>
        </p:nvPicPr>
        <p:blipFill>
          <a:blip r:embed="rId3"/>
          <a:stretch>
            <a:fillRect/>
          </a:stretch>
        </p:blipFill>
        <p:spPr>
          <a:xfrm>
            <a:off x="977936" y="60101"/>
            <a:ext cx="11006265" cy="1495681"/>
          </a:xfrm>
          <a:prstGeom prst="rect">
            <a:avLst/>
          </a:prstGeom>
        </p:spPr>
      </p:pic>
    </p:spTree>
    <p:extLst>
      <p:ext uri="{BB962C8B-B14F-4D97-AF65-F5344CB8AC3E}">
        <p14:creationId xmlns:p14="http://schemas.microsoft.com/office/powerpoint/2010/main" val="391652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id="{617A320C-9C8F-596C-3BCD-993C6BC58395}"/>
              </a:ext>
            </a:extLst>
          </p:cNvPr>
          <p:cNvPicPr>
            <a:picLocks noChangeAspect="1"/>
          </p:cNvPicPr>
          <p:nvPr/>
        </p:nvPicPr>
        <p:blipFill>
          <a:blip r:embed="rId6"/>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a16="http://schemas.microsoft.com/office/drawing/2014/main" id="{E941C991-5FD8-4ED3-BED9-3D4EE0A1EFF5}"/>
              </a:ext>
            </a:extLst>
          </p:cNvPr>
          <p:cNvSpPr txBox="1"/>
          <p:nvPr/>
        </p:nvSpPr>
        <p:spPr>
          <a:xfrm>
            <a:off x="620913" y="694704"/>
            <a:ext cx="11332251" cy="646331"/>
          </a:xfrm>
          <a:prstGeom prst="rect">
            <a:avLst/>
          </a:prstGeom>
          <a:noFill/>
        </p:spPr>
        <p:txBody>
          <a:bodyPr wrap="square">
            <a:spAutoFit/>
          </a:bodyPr>
          <a:lstStyle/>
          <a:p>
            <a:pPr algn="just" defTabSz="1219170">
              <a:buClr>
                <a:srgbClr val="000000"/>
              </a:buClr>
            </a:pPr>
            <a:r>
              <a:rPr lang="vi-VN" sz="3600" b="1" kern="0">
                <a:latin typeface="Calibri" panose="020F0502020204030204" pitchFamily="34" charset="0"/>
                <a:cs typeface="Calibri" panose="020F0502020204030204" pitchFamily="34" charset="0"/>
                <a:sym typeface="Arial"/>
              </a:rPr>
              <a:t>1. Chọn lời giải nghĩa ở cột B phù hợp với mỗi từ ở cột A:</a:t>
            </a:r>
          </a:p>
        </p:txBody>
      </p:sp>
      <p:pic>
        <p:nvPicPr>
          <p:cNvPr id="3" name="Picture 2">
            <a:extLst>
              <a:ext uri="{FF2B5EF4-FFF2-40B4-BE49-F238E27FC236}">
                <a16:creationId xmlns:a16="http://schemas.microsoft.com/office/drawing/2014/main" id="{B0B7EADB-2809-38D6-2C2E-C7C82095E6C8}"/>
              </a:ext>
            </a:extLst>
          </p:cNvPr>
          <p:cNvPicPr>
            <a:picLocks noChangeAspect="1"/>
          </p:cNvPicPr>
          <p:nvPr/>
        </p:nvPicPr>
        <p:blipFill rotWithShape="1">
          <a:blip r:embed="rId5">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cience Subject for Middle School - 7th Grade: Earth and Its Organisms by Slidesgo">
  <a:themeElements>
    <a:clrScheme name="Simple Light">
      <a:dk1>
        <a:srgbClr val="FFFFFF"/>
      </a:dk1>
      <a:lt1>
        <a:srgbClr val="4AB1E6"/>
      </a:lt1>
      <a:dk2>
        <a:srgbClr val="3AA1D6"/>
      </a:dk2>
      <a:lt2>
        <a:srgbClr val="2078A6"/>
      </a:lt2>
      <a:accent1>
        <a:srgbClr val="2C426B"/>
      </a:accent1>
      <a:accent2>
        <a:srgbClr val="8BD96E"/>
      </a:accent2>
      <a:accent3>
        <a:srgbClr val="76BE5A"/>
      </a:accent3>
      <a:accent4>
        <a:srgbClr val="FEABD7"/>
      </a:accent4>
      <a:accent5>
        <a:srgbClr val="E086B6"/>
      </a:accent5>
      <a:accent6>
        <a:srgbClr val="FFEC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1230</TotalTime>
  <Words>931</Words>
  <Application>Microsoft Office PowerPoint</Application>
  <PresentationFormat>Widescreen</PresentationFormat>
  <Paragraphs>154</Paragraphs>
  <Slides>45</Slides>
  <Notes>3</Notes>
  <HiddenSlides>0</HiddenSlides>
  <MMClips>18</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45</vt:i4>
      </vt:variant>
    </vt:vector>
  </HeadingPairs>
  <TitlesOfParts>
    <vt:vector size="77" baseType="lpstr">
      <vt:lpstr>等线</vt:lpstr>
      <vt:lpstr>KaiTi</vt:lpstr>
      <vt:lpstr>微软雅黑</vt:lpstr>
      <vt:lpstr>#9Slide03 SFU SwissBT ExtraComp</vt:lpstr>
      <vt:lpstr>#9Slide07 HoneyCream</vt:lpstr>
      <vt:lpstr>Aptos</vt:lpstr>
      <vt:lpstr>Aptos Display</vt:lpstr>
      <vt:lpstr>Arial</vt:lpstr>
      <vt:lpstr>Cabin</vt:lpstr>
      <vt:lpstr>Calibri</vt:lpstr>
      <vt:lpstr>Calibri Light</vt:lpstr>
      <vt:lpstr>Cambria</vt:lpstr>
      <vt:lpstr>Capriola</vt:lpstr>
      <vt:lpstr>Lato</vt:lpstr>
      <vt:lpstr>Roboto Condensed Light</vt:lpstr>
      <vt:lpstr>Times New Roman</vt:lpstr>
      <vt:lpstr>UTM Avo</vt:lpstr>
      <vt:lpstr>UTM Mother</vt:lpstr>
      <vt:lpstr>Wingdings</vt:lpstr>
      <vt:lpstr>华康方圆体W7</vt:lpstr>
      <vt:lpstr>www.jpppt.com</vt:lpstr>
      <vt:lpstr>www.freeppt7.com</vt:lpstr>
      <vt:lpstr>1_Office 主题​​</vt:lpstr>
      <vt:lpstr>6_Office Theme</vt:lpstr>
      <vt:lpstr>2_Office 主题​​</vt:lpstr>
      <vt:lpstr>Office 主题</vt:lpstr>
      <vt:lpstr>1_Office 主题</vt:lpstr>
      <vt:lpstr>4_Office 主题​​</vt:lpstr>
      <vt:lpstr>5_Office 主题​​</vt:lpstr>
      <vt:lpstr>Science Subject for Middle School - 7th Grade: Earth and Its Organisms by Slidesgo</vt:lpstr>
      <vt:lpstr>1_Office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PC</cp:lastModifiedBy>
  <cp:revision>12</cp:revision>
  <dcterms:created xsi:type="dcterms:W3CDTF">2021-02-28T11:59:59Z</dcterms:created>
  <dcterms:modified xsi:type="dcterms:W3CDTF">2025-02-05T09:40:27Z</dcterms:modified>
  <cp:category>9Slide.vn</cp:category>
</cp:coreProperties>
</file>