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2635" r:id="rId3"/>
    <p:sldId id="493" r:id="rId4"/>
    <p:sldId id="565" r:id="rId5"/>
    <p:sldId id="611" r:id="rId6"/>
    <p:sldId id="638" r:id="rId7"/>
    <p:sldId id="2636" r:id="rId8"/>
    <p:sldId id="613" r:id="rId9"/>
    <p:sldId id="614" r:id="rId10"/>
    <p:sldId id="568" r:id="rId11"/>
    <p:sldId id="503" r:id="rId12"/>
    <p:sldId id="505" r:id="rId13"/>
    <p:sldId id="617" r:id="rId14"/>
    <p:sldId id="618" r:id="rId15"/>
    <p:sldId id="619" r:id="rId16"/>
    <p:sldId id="620" r:id="rId17"/>
    <p:sldId id="622" r:id="rId18"/>
    <p:sldId id="621" r:id="rId19"/>
    <p:sldId id="623" r:id="rId20"/>
    <p:sldId id="569" r:id="rId21"/>
    <p:sldId id="624" r:id="rId22"/>
    <p:sldId id="625" r:id="rId23"/>
    <p:sldId id="626" r:id="rId24"/>
    <p:sldId id="627" r:id="rId25"/>
    <p:sldId id="628" r:id="rId26"/>
    <p:sldId id="629" r:id="rId27"/>
    <p:sldId id="631" r:id="rId28"/>
    <p:sldId id="630" r:id="rId29"/>
    <p:sldId id="632" r:id="rId30"/>
    <p:sldId id="545" r:id="rId31"/>
    <p:sldId id="633" r:id="rId32"/>
    <p:sldId id="634" r:id="rId33"/>
    <p:sldId id="602" r:id="rId34"/>
    <p:sldId id="635" r:id="rId35"/>
    <p:sldId id="636" r:id="rId36"/>
    <p:sldId id="637" r:id="rId37"/>
    <p:sldId id="608" r:id="rId38"/>
    <p:sldId id="607" r:id="rId39"/>
    <p:sldId id="2631" r:id="rId40"/>
    <p:sldId id="263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4C8B"/>
    <a:srgbClr val="FFFF99"/>
    <a:srgbClr val="F18382"/>
    <a:srgbClr val="F9E11D"/>
    <a:srgbClr val="E8F5FD"/>
    <a:srgbClr val="E38E3B"/>
    <a:srgbClr val="EC5A3D"/>
    <a:srgbClr val="F2FAFE"/>
    <a:srgbClr val="D8F1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40" autoAdjust="0"/>
    <p:restoredTop sz="86858" autoAdjust="0"/>
  </p:normalViewPr>
  <p:slideViewPr>
    <p:cSldViewPr snapToGrid="0" showGuides="1">
      <p:cViewPr varScale="1">
        <p:scale>
          <a:sx n="71" d="100"/>
          <a:sy n="71" d="100"/>
        </p:scale>
        <p:origin x="618" y="96"/>
      </p:cViewPr>
      <p:guideLst>
        <p:guide orient="horz" pos="2184"/>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D1ACA-BC1A-4B2B-A493-5E20D3D5A5C5}"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B82800-8971-4ECC-AFF1-2656F66E3BCB}" type="slidenum">
              <a:rPr lang="en-US" smtClean="0"/>
              <a:t>‹#›</a:t>
            </a:fld>
            <a:endParaRPr lang="en-US"/>
          </a:p>
        </p:txBody>
      </p:sp>
    </p:spTree>
    <p:extLst>
      <p:ext uri="{BB962C8B-B14F-4D97-AF65-F5344CB8AC3E}">
        <p14:creationId xmlns:p14="http://schemas.microsoft.com/office/powerpoint/2010/main" val="1613934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5750D-CC58-436B-B294-B2BFDB1B68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E901B4-9AD7-021C-AE58-DAB26DE6E8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895C26-4402-7800-CF85-97D8AF5776A6}"/>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5" name="Footer Placeholder 4">
            <a:extLst>
              <a:ext uri="{FF2B5EF4-FFF2-40B4-BE49-F238E27FC236}">
                <a16:creationId xmlns:a16="http://schemas.microsoft.com/office/drawing/2014/main" id="{C8C8CE8C-F7DB-5839-F9CB-A23DADE1B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B72EBE-382E-6AF2-3E2E-3089D5DE7B4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372037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4174D-7315-32E1-6384-52B016DD04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093982-14F6-30A5-9970-1DC4FA280E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8F54F5-C614-E721-40FB-18EC11AD6561}"/>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5" name="Footer Placeholder 4">
            <a:extLst>
              <a:ext uri="{FF2B5EF4-FFF2-40B4-BE49-F238E27FC236}">
                <a16:creationId xmlns:a16="http://schemas.microsoft.com/office/drawing/2014/main" id="{F8AE608F-EEBB-FE15-6FDA-CB780CF32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8D4C2-3A4C-3377-D67F-8169ECB5CAFB}"/>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946815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606AF-5BF9-2DE5-19BC-01CD02C3D5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98125F-60AC-EFCF-4DBB-AF65698EC8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27E5E-6300-EBAD-8BDC-100452AF2AD1}"/>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5" name="Footer Placeholder 4">
            <a:extLst>
              <a:ext uri="{FF2B5EF4-FFF2-40B4-BE49-F238E27FC236}">
                <a16:creationId xmlns:a16="http://schemas.microsoft.com/office/drawing/2014/main" id="{1AE61F98-3BDC-6FE2-D238-4EE278F2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1FD5B-ADCB-00E7-5130-9A6A3843E0D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8752875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922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44128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632161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239207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838057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1567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85807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84313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402BF-F07D-0E4B-3AC3-9F4829F0F8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4961E8-D56C-8647-AE59-97BE7BBE8D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791D1B-3983-DE58-DEE4-ECCF3A8AB816}"/>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5" name="Footer Placeholder 4">
            <a:extLst>
              <a:ext uri="{FF2B5EF4-FFF2-40B4-BE49-F238E27FC236}">
                <a16:creationId xmlns:a16="http://schemas.microsoft.com/office/drawing/2014/main" id="{A4CCE6F7-7630-B23B-F5BE-0866DCA8E8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289EBE-A37C-33C2-354D-6B4DA4ECEFC0}"/>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7667843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5495518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4667991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975057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532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74963-B1B8-5818-18CC-10F8852BFA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4761E-2E7E-A918-B99D-4721229403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6C8159-5DD9-0543-CC69-279E3DA0B0D4}"/>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5" name="Footer Placeholder 4">
            <a:extLst>
              <a:ext uri="{FF2B5EF4-FFF2-40B4-BE49-F238E27FC236}">
                <a16:creationId xmlns:a16="http://schemas.microsoft.com/office/drawing/2014/main" id="{CCFCBE31-EC2A-B238-84AD-158E99099F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131B-EC26-805C-F58E-2866371D93AD}"/>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14976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21F9-6F32-0BBE-99D6-A42D1388BB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D24A36-4218-6C33-C3CD-C6D85CFB9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3237AF-5A72-0E3B-B41D-F5AC4BEF18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175B84-2EEB-75E2-6029-FEC0FAD464A6}"/>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6" name="Footer Placeholder 5">
            <a:extLst>
              <a:ext uri="{FF2B5EF4-FFF2-40B4-BE49-F238E27FC236}">
                <a16:creationId xmlns:a16="http://schemas.microsoft.com/office/drawing/2014/main" id="{14845605-D396-D147-3A7E-73EA9C863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1475D-2364-EAA7-8086-90451E10B956}"/>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4211723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89B2B-AB5F-E13D-7911-409BE1B42D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43EDBE-98C7-0839-D6F8-79CCA5C7D3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ECFFC9-2206-D42E-D35F-9F9543DA61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82D8D4-4450-C095-C73E-D887CEB4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AFF29-DCDE-0F9C-C092-D31CB91DCC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4E135E-599F-91F7-C1E4-88D096E4AFEE}"/>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8" name="Footer Placeholder 7">
            <a:extLst>
              <a:ext uri="{FF2B5EF4-FFF2-40B4-BE49-F238E27FC236}">
                <a16:creationId xmlns:a16="http://schemas.microsoft.com/office/drawing/2014/main" id="{6A1D2AE6-75E3-7DEC-E3F0-D5C7DB9A87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A05EE7-E4E6-7F86-9D06-FDDFA9C98AAA}"/>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234790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00726-B7A8-421D-B4E5-05F985EC3A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F7774C-73C9-63D8-B4C3-BDC1712EDC26}"/>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4" name="Footer Placeholder 3">
            <a:extLst>
              <a:ext uri="{FF2B5EF4-FFF2-40B4-BE49-F238E27FC236}">
                <a16:creationId xmlns:a16="http://schemas.microsoft.com/office/drawing/2014/main" id="{A75CB120-D0C5-C78B-1540-ACF9F2A9D1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6503B9-A228-9AE2-47F8-81AD14C3541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810733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1E6D-C9B4-C1AF-2129-AE73E4FE4349}"/>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3" name="Footer Placeholder 2">
            <a:extLst>
              <a:ext uri="{FF2B5EF4-FFF2-40B4-BE49-F238E27FC236}">
                <a16:creationId xmlns:a16="http://schemas.microsoft.com/office/drawing/2014/main" id="{0E7BBCF5-7C18-7FBE-1D9F-A25654DEAB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EC2AC7-0AA0-B1CC-B2DE-12E245917EEE}"/>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555026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7A4DE-47B3-81A6-46D3-BDB25E243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72951D-A2F6-673E-C21D-25D9A14965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17BF12-D5F4-0639-1CDC-67A56D2987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509CF-531B-E324-E5EF-77D5CF1747D6}"/>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6" name="Footer Placeholder 5">
            <a:extLst>
              <a:ext uri="{FF2B5EF4-FFF2-40B4-BE49-F238E27FC236}">
                <a16:creationId xmlns:a16="http://schemas.microsoft.com/office/drawing/2014/main" id="{1C79AF1D-6583-E812-EFAF-B0771ABB6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B3D1C6-61FE-63F1-82C2-55D0EFC376A7}"/>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311039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BC143-E31A-510E-B8B2-86B7E38D68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4BCE24-2508-E224-B292-E192DDB67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3A0472-8A5F-DA6E-3364-0C1CDA39E4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65C0EA-DAF1-1165-3B6A-9D4900F98DDC}"/>
              </a:ext>
            </a:extLst>
          </p:cNvPr>
          <p:cNvSpPr>
            <a:spLocks noGrp="1"/>
          </p:cNvSpPr>
          <p:nvPr>
            <p:ph type="dt" sz="half" idx="10"/>
          </p:nvPr>
        </p:nvSpPr>
        <p:spPr/>
        <p:txBody>
          <a:bodyPr/>
          <a:lstStyle/>
          <a:p>
            <a:fld id="{468FD536-4F08-4305-8E0C-BD4C52EE2665}" type="datetimeFigureOut">
              <a:rPr lang="en-US" smtClean="0"/>
              <a:t>2/5/2025</a:t>
            </a:fld>
            <a:endParaRPr lang="en-US"/>
          </a:p>
        </p:txBody>
      </p:sp>
      <p:sp>
        <p:nvSpPr>
          <p:cNvPr id="6" name="Footer Placeholder 5">
            <a:extLst>
              <a:ext uri="{FF2B5EF4-FFF2-40B4-BE49-F238E27FC236}">
                <a16:creationId xmlns:a16="http://schemas.microsoft.com/office/drawing/2014/main" id="{439C1DB8-3602-DFEF-8F1F-89D2609DDF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50EA9B-D59C-3601-FDB9-2BDD280BA985}"/>
              </a:ext>
            </a:extLst>
          </p:cNvPr>
          <p:cNvSpPr>
            <a:spLocks noGrp="1"/>
          </p:cNvSpPr>
          <p:nvPr>
            <p:ph type="sldNum" sz="quarter" idx="12"/>
          </p:nvPr>
        </p:nvSpPr>
        <p:spPr/>
        <p:txBody>
          <a:bodyPr/>
          <a:lstStyle/>
          <a:p>
            <a:fld id="{8B90D77D-7E99-434B-B64E-C85325F366B3}" type="slidenum">
              <a:rPr lang="en-US" smtClean="0"/>
              <a:t>‹#›</a:t>
            </a:fld>
            <a:endParaRPr lang="en-US"/>
          </a:p>
        </p:txBody>
      </p:sp>
    </p:spTree>
    <p:extLst>
      <p:ext uri="{BB962C8B-B14F-4D97-AF65-F5344CB8AC3E}">
        <p14:creationId xmlns:p14="http://schemas.microsoft.com/office/powerpoint/2010/main" val="64345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441690-26EE-7230-D2B2-5B1CB10E571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73F28E9-5E23-D1C3-3787-C93817B993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19AD2B-FFFF-BDDF-618D-91DDC01B7D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D3D4-8F8C-F100-0DC0-CF257CE77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8FD536-4F08-4305-8E0C-BD4C52EE2665}" type="datetimeFigureOut">
              <a:rPr lang="en-US" smtClean="0"/>
              <a:t>2/5/2025</a:t>
            </a:fld>
            <a:endParaRPr lang="en-US"/>
          </a:p>
        </p:txBody>
      </p:sp>
      <p:sp>
        <p:nvSpPr>
          <p:cNvPr id="5" name="Footer Placeholder 4">
            <a:extLst>
              <a:ext uri="{FF2B5EF4-FFF2-40B4-BE49-F238E27FC236}">
                <a16:creationId xmlns:a16="http://schemas.microsoft.com/office/drawing/2014/main" id="{AE62426E-7A59-3CDE-B4E4-1BA3A0AC62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729182C-E0FA-AAF1-C966-8D7EFA60B3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B90D77D-7E99-434B-B64E-C85325F366B3}" type="slidenum">
              <a:rPr lang="en-US" smtClean="0"/>
              <a:t>‹#›</a:t>
            </a:fld>
            <a:endParaRPr lang="en-US"/>
          </a:p>
        </p:txBody>
      </p:sp>
      <p:pic>
        <p:nvPicPr>
          <p:cNvPr id="9" name="Picture 8">
            <a:extLst>
              <a:ext uri="{FF2B5EF4-FFF2-40B4-BE49-F238E27FC236}">
                <a16:creationId xmlns:a16="http://schemas.microsoft.com/office/drawing/2014/main" id="{D75030BC-8E5C-22F9-967A-0BF88B6C33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72921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F8CF054-055A-A42A-79B4-8E6B2C0D54D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8256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7.jpg"/><Relationship Id="rId5" Type="http://schemas.microsoft.com/office/2007/relationships/hdphoto" Target="../media/hdphoto2.wdp"/><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0" y="76202"/>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tư</a:t>
            </a:r>
            <a:r>
              <a:rPr lang="en-US" altLang="en-US" sz="4000" b="1" dirty="0"/>
              <a:t> </a:t>
            </a:r>
            <a:r>
              <a:rPr lang="en-US" altLang="en-US" sz="4000" b="1" dirty="0" err="1"/>
              <a:t>ngày</a:t>
            </a:r>
            <a:r>
              <a:rPr lang="en-US" altLang="en-US" sz="4000" b="1" dirty="0"/>
              <a:t> 19 </a:t>
            </a:r>
            <a:r>
              <a:rPr lang="en-US" altLang="en-US" sz="4000" b="1" dirty="0" err="1"/>
              <a:t>tháng</a:t>
            </a:r>
            <a:r>
              <a:rPr lang="en-US" altLang="en-US" sz="4000" b="1" dirty="0"/>
              <a:t> 2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0" y="784088"/>
            <a:ext cx="12191999"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0" y="1491974"/>
            <a:ext cx="12191999"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Đọc</a:t>
            </a:r>
            <a:r>
              <a:rPr lang="en-US" altLang="en-US" sz="4000" b="1" dirty="0">
                <a:solidFill>
                  <a:srgbClr val="3333FF"/>
                </a:solidFill>
              </a:rPr>
              <a:t>: </a:t>
            </a:r>
            <a:r>
              <a:rPr lang="en-US" altLang="en-US" sz="4000" b="1" dirty="0" err="1">
                <a:solidFill>
                  <a:srgbClr val="3333FF"/>
                </a:solidFill>
              </a:rPr>
              <a:t>Dưới</a:t>
            </a:r>
            <a:r>
              <a:rPr lang="en-US" altLang="en-US" sz="4000" b="1" dirty="0">
                <a:solidFill>
                  <a:srgbClr val="3333FF"/>
                </a:solidFill>
              </a:rPr>
              <a:t> </a:t>
            </a:r>
            <a:r>
              <a:rPr lang="en-US" altLang="en-US" sz="4000" b="1" dirty="0" err="1">
                <a:solidFill>
                  <a:srgbClr val="3333FF"/>
                </a:solidFill>
              </a:rPr>
              <a:t>những</a:t>
            </a:r>
            <a:r>
              <a:rPr lang="en-US" altLang="en-US" sz="4000" b="1" dirty="0">
                <a:solidFill>
                  <a:srgbClr val="3333FF"/>
                </a:solidFill>
              </a:rPr>
              <a:t> </a:t>
            </a:r>
            <a:r>
              <a:rPr lang="en-US" altLang="en-US" sz="4000" b="1" dirty="0" err="1">
                <a:solidFill>
                  <a:srgbClr val="3333FF"/>
                </a:solidFill>
              </a:rPr>
              <a:t>tán</a:t>
            </a:r>
            <a:r>
              <a:rPr lang="en-US" altLang="en-US" sz="4000" b="1" dirty="0">
                <a:solidFill>
                  <a:srgbClr val="3333FF"/>
                </a:solidFill>
              </a:rPr>
              <a:t> </a:t>
            </a:r>
            <a:r>
              <a:rPr lang="en-US" altLang="en-US" sz="4000" b="1" dirty="0" err="1">
                <a:solidFill>
                  <a:srgbClr val="3333FF"/>
                </a:solidFill>
              </a:rPr>
              <a:t>xanh</a:t>
            </a:r>
            <a:endParaRPr lang="en-US" altLang="en-US" sz="4000" b="1" dirty="0">
              <a:solidFill>
                <a:srgbClr val="3333FF"/>
              </a:solidFill>
            </a:endParaRPr>
          </a:p>
        </p:txBody>
      </p:sp>
    </p:spTree>
    <p:extLst>
      <p:ext uri="{BB962C8B-B14F-4D97-AF65-F5344CB8AC3E}">
        <p14:creationId xmlns:p14="http://schemas.microsoft.com/office/powerpoint/2010/main" val="16876448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FA61FC-75C8-9E4E-0F69-7259B14F3385}"/>
              </a:ext>
            </a:extLst>
          </p:cNvPr>
          <p:cNvSpPr/>
          <p:nvPr/>
        </p:nvSpPr>
        <p:spPr>
          <a:xfrm>
            <a:off x="980901" y="1654233"/>
            <a:ext cx="10615353" cy="467175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7" name="Hình ảnh 11" descr="Ảnh có chứa văn bản, Phông chữ, Đồ họa, biểu tượng&#10;&#10;Mô tả được tạo tự động">
            <a:extLst>
              <a:ext uri="{FF2B5EF4-FFF2-40B4-BE49-F238E27FC236}">
                <a16:creationId xmlns:a16="http://schemas.microsoft.com/office/drawing/2014/main" id="{E772B49F-7428-4DDC-AFAE-0501E567274B}"/>
              </a:ext>
            </a:extLst>
          </p:cNvPr>
          <p:cNvPicPr>
            <a:picLocks noChangeAspect="1"/>
          </p:cNvPicPr>
          <p:nvPr/>
        </p:nvPicPr>
        <p:blipFill>
          <a:blip r:embed="rId2"/>
          <a:stretch>
            <a:fillRect/>
          </a:stretch>
        </p:blipFill>
        <p:spPr>
          <a:xfrm>
            <a:off x="4146343" y="4313950"/>
            <a:ext cx="2939407" cy="1472323"/>
          </a:xfrm>
          <a:prstGeom prst="rect">
            <a:avLst/>
          </a:prstGeom>
        </p:spPr>
      </p:pic>
      <p:pic>
        <p:nvPicPr>
          <p:cNvPr id="8" name="Hình ảnh 7" descr="Ảnh có chứa Đồ họa, Phông chữ, hình mẫu, văn bản&#10;&#10;Mô tả được tạo tự động">
            <a:extLst>
              <a:ext uri="{FF2B5EF4-FFF2-40B4-BE49-F238E27FC236}">
                <a16:creationId xmlns:a16="http://schemas.microsoft.com/office/drawing/2014/main" id="{071410E2-91DB-ABD9-F556-5DBBD7A95139}"/>
              </a:ext>
            </a:extLst>
          </p:cNvPr>
          <p:cNvPicPr>
            <a:picLocks noChangeAspect="1"/>
          </p:cNvPicPr>
          <p:nvPr/>
        </p:nvPicPr>
        <p:blipFill>
          <a:blip r:embed="rId3"/>
          <a:stretch>
            <a:fillRect/>
          </a:stretch>
        </p:blipFill>
        <p:spPr>
          <a:xfrm>
            <a:off x="1285326" y="2660939"/>
            <a:ext cx="2803189" cy="1567432"/>
          </a:xfrm>
          <a:prstGeom prst="rect">
            <a:avLst/>
          </a:prstGeom>
        </p:spPr>
      </p:pic>
      <p:pic>
        <p:nvPicPr>
          <p:cNvPr id="9" name="Hình ảnh 9" descr="Ảnh có chứa biểu tượng, Đồ họa, Phông chữ, văn bản&#10;&#10;Mô tả được tạo tự động">
            <a:extLst>
              <a:ext uri="{FF2B5EF4-FFF2-40B4-BE49-F238E27FC236}">
                <a16:creationId xmlns:a16="http://schemas.microsoft.com/office/drawing/2014/main" id="{D92B9906-A389-1CBA-831F-4812BA4EAC1B}"/>
              </a:ext>
            </a:extLst>
          </p:cNvPr>
          <p:cNvPicPr>
            <a:picLocks noChangeAspect="1"/>
          </p:cNvPicPr>
          <p:nvPr/>
        </p:nvPicPr>
        <p:blipFill>
          <a:blip r:embed="rId4"/>
          <a:stretch>
            <a:fillRect/>
          </a:stretch>
        </p:blipFill>
        <p:spPr>
          <a:xfrm>
            <a:off x="7196130" y="2776608"/>
            <a:ext cx="2939408" cy="1336094"/>
          </a:xfrm>
          <a:prstGeom prst="rect">
            <a:avLst/>
          </a:prstGeom>
        </p:spPr>
      </p:pic>
      <p:sp>
        <p:nvSpPr>
          <p:cNvPr id="18" name="TextBox 9">
            <a:extLst>
              <a:ext uri="{FF2B5EF4-FFF2-40B4-BE49-F238E27FC236}">
                <a16:creationId xmlns:a16="http://schemas.microsoft.com/office/drawing/2014/main" id="{B29340B7-0C0A-1532-82B9-2B2A2387CDAD}"/>
              </a:ext>
            </a:extLst>
          </p:cNvPr>
          <p:cNvSpPr txBox="1"/>
          <p:nvPr/>
        </p:nvSpPr>
        <p:spPr>
          <a:xfrm>
            <a:off x="3004948" y="1805386"/>
            <a:ext cx="5906749" cy="1477328"/>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9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9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9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mẫu</a:t>
            </a:r>
            <a:endParaRPr kumimoji="0" lang="en-US" sz="9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Tree>
    <p:extLst>
      <p:ext uri="{BB962C8B-B14F-4D97-AF65-F5344CB8AC3E}">
        <p14:creationId xmlns:p14="http://schemas.microsoft.com/office/powerpoint/2010/main" val="3556244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par>
                                <p:cTn id="17" presetID="3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4B46872-A5EC-E386-0717-DFDD9846D02C}"/>
              </a:ext>
            </a:extLst>
          </p:cNvPr>
          <p:cNvSpPr/>
          <p:nvPr/>
        </p:nvSpPr>
        <p:spPr>
          <a:xfrm>
            <a:off x="243839" y="247650"/>
            <a:ext cx="11719561" cy="62674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694978" y="1263313"/>
            <a:ext cx="10802044" cy="5016758"/>
          </a:xfrm>
          <a:prstGeom prst="rect">
            <a:avLst/>
          </a:prstGeom>
          <a:noFill/>
        </p:spPr>
        <p:txBody>
          <a:bodyPr wrap="square">
            <a:spAutoFit/>
          </a:bodyPr>
          <a:lstStyle/>
          <a:p>
            <a:pPr algn="just"/>
            <a:r>
              <a:rPr lang="en-US" sz="40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000000"/>
                </a:solidFill>
                <a:latin typeface="+mj-lt"/>
                <a:ea typeface="Calibri" panose="020F0502020204030204" pitchFamily="34" charset="0"/>
                <a:cs typeface="Calibri" panose="020F0502020204030204" pitchFamily="34" charset="0"/>
              </a:rPr>
              <a:t>Năm 2010, Hội Bảo vệ Thiên nhiên và Môi trường Việt Nam đã khởi xướng việc tuyển chọn, công nhận Cây di sản Việt Nam. Các cây gỗ lớn (trên 100 năm tuổi đối với cây trồng và trên 200 năm tuổi đối với cây tự nhiên) hoặc có giá trị về cảnh quan, môi trường, khoa học, văn hoá, lịch sử,… được công nhận là cây di sản. Đến nay, có tới 6 000 cây di sản được ghi nhận ở mọi miền.</a:t>
            </a:r>
          </a:p>
        </p:txBody>
      </p:sp>
      <p:sp>
        <p:nvSpPr>
          <p:cNvPr id="5" name="TextBox 9">
            <a:extLst>
              <a:ext uri="{FF2B5EF4-FFF2-40B4-BE49-F238E27FC236}">
                <a16:creationId xmlns:a16="http://schemas.microsoft.com/office/drawing/2014/main" id="{D944B4C8-2F76-7A58-BC83-9569DFB02444}"/>
              </a:ext>
            </a:extLst>
          </p:cNvPr>
          <p:cNvSpPr txBox="1"/>
          <p:nvPr/>
        </p:nvSpPr>
        <p:spPr>
          <a:xfrm>
            <a:off x="2084294" y="247650"/>
            <a:ext cx="7839635" cy="1015663"/>
          </a:xfrm>
          <a:prstGeom prst="rect">
            <a:avLst/>
          </a:prstGeom>
          <a:noFill/>
        </p:spPr>
        <p:txBody>
          <a:bodyPr wrap="square" rtlCol="0">
            <a:spAutoFit/>
            <a:scene3d>
              <a:camera prst="orthographicFront"/>
              <a:lightRig rig="soft" dir="t">
                <a:rot lat="0" lon="0" rev="15600000"/>
              </a:lightRig>
            </a:scene3d>
            <a:sp3d prstMaterial="softEdge"/>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lvl="0" algn="ctr">
              <a:defRPr/>
            </a:pPr>
            <a:r>
              <a:rPr lang="vi-VN" sz="6000" b="1" kern="0" dirty="0">
                <a:ln>
                  <a:solidFill>
                    <a:schemeClr val="tx1"/>
                  </a:solidFill>
                </a:ln>
                <a:solidFill>
                  <a:srgbClr val="F18382"/>
                </a:solidFill>
                <a:latin typeface="+mj-lt"/>
                <a:sym typeface="Arial"/>
              </a:rPr>
              <a:t>Dưới những tán xanh </a:t>
            </a:r>
            <a:endParaRPr kumimoji="0" lang="en-US" sz="6000" b="1" i="0" u="none" strike="noStrike" kern="0" normalizeH="0" baseline="0" noProof="0" dirty="0">
              <a:ln>
                <a:solidFill>
                  <a:schemeClr val="tx1"/>
                </a:solidFill>
              </a:ln>
              <a:solidFill>
                <a:srgbClr val="F18382"/>
              </a:solidFill>
              <a:effectLst/>
              <a:uLnTx/>
              <a:uFillTx/>
              <a:latin typeface="+mj-lt"/>
              <a:sym typeface="Arial"/>
            </a:endParaRPr>
          </a:p>
        </p:txBody>
      </p:sp>
    </p:spTree>
    <p:extLst>
      <p:ext uri="{BB962C8B-B14F-4D97-AF65-F5344CB8AC3E}">
        <p14:creationId xmlns:p14="http://schemas.microsoft.com/office/powerpoint/2010/main" val="1991981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4B46872-A5EC-E386-0717-DFDD9846D02C}"/>
              </a:ext>
            </a:extLst>
          </p:cNvPr>
          <p:cNvSpPr/>
          <p:nvPr/>
        </p:nvSpPr>
        <p:spPr>
          <a:xfrm>
            <a:off x="243839" y="247650"/>
            <a:ext cx="11719561" cy="62674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694978" y="342900"/>
            <a:ext cx="10802044" cy="5940088"/>
          </a:xfrm>
          <a:prstGeom prst="rect">
            <a:avLst/>
          </a:prstGeom>
          <a:noFill/>
        </p:spPr>
        <p:txBody>
          <a:bodyPr wrap="square">
            <a:spAutoFit/>
          </a:bodyPr>
          <a:lstStyle/>
          <a:p>
            <a:pPr lvl="0" algn="just"/>
            <a:r>
              <a:rPr lang="en-US" sz="3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800" b="1" dirty="0">
                <a:solidFill>
                  <a:srgbClr val="000000"/>
                </a:solidFill>
                <a:latin typeface="+mj-lt"/>
                <a:ea typeface="Calibri" panose="020F0502020204030204" pitchFamily="34" charset="0"/>
                <a:cs typeface="Calibri" panose="020F0502020204030204" pitchFamily="34" charset="0"/>
              </a:rPr>
              <a:t>Năm 2013, Giàn Gừa nguyên sinh hơn 150 năm tuổi ở ấp Nhơn Khánh, xã Nhơn Nghĩa, huyện Phong Điền, thành phố Cần Thơ được ghi nhận là cây di sản đầu tiên ở Đồng bằng sông Cửu Long. Giàn Gừa cao khoảng 15 mét, tán lá vươn rộng ra một vùng mênh mông xanh mát, đan quyện xoắn xuýt như một tấm lưới khổng lồ. Bộ rễ chằng chịt, giăng đầy trên mặt đất, trông như những con rắn. Hình dáng của giàn cây tạo nên một bức tranh vô cùng độc đáo, hoang sơ và huyền bí.</a:t>
            </a:r>
          </a:p>
        </p:txBody>
      </p:sp>
    </p:spTree>
    <p:extLst>
      <p:ext uri="{BB962C8B-B14F-4D97-AF65-F5344CB8AC3E}">
        <p14:creationId xmlns:p14="http://schemas.microsoft.com/office/powerpoint/2010/main" val="1177584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4B46872-A5EC-E386-0717-DFDD9846D02C}"/>
              </a:ext>
            </a:extLst>
          </p:cNvPr>
          <p:cNvSpPr/>
          <p:nvPr/>
        </p:nvSpPr>
        <p:spPr>
          <a:xfrm>
            <a:off x="243839" y="247650"/>
            <a:ext cx="11719561" cy="62674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694978" y="342900"/>
            <a:ext cx="10802044" cy="6186309"/>
          </a:xfrm>
          <a:prstGeom prst="rect">
            <a:avLst/>
          </a:prstGeom>
          <a:noFill/>
        </p:spPr>
        <p:txBody>
          <a:bodyPr wrap="square">
            <a:spAutoFit/>
          </a:bodyPr>
          <a:lstStyle/>
          <a:p>
            <a:pPr lvl="0" algn="just"/>
            <a:r>
              <a:rPr lang="en-US" sz="4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4400" b="1" dirty="0">
                <a:solidFill>
                  <a:srgbClr val="000000"/>
                </a:solidFill>
                <a:latin typeface="+mj-lt"/>
                <a:ea typeface="Calibri" panose="020F0502020204030204" pitchFamily="34" charset="0"/>
                <a:cs typeface="Calibri" panose="020F0502020204030204" pitchFamily="34" charset="0"/>
              </a:rPr>
              <a:t>Những năm chiến tranh tàn phá, Giàn Gừa chỉ còn lại 2 740 mét vuông. Đến nay, do được bảo tồn, diện tích Giàn Gừa đã lên tới 4 000 mét vuông.</a:t>
            </a:r>
          </a:p>
          <a:p>
            <a:pPr lvl="0" algn="just"/>
            <a:r>
              <a:rPr lang="en-US" sz="4400" b="1" dirty="0">
                <a:solidFill>
                  <a:srgbClr val="000000"/>
                </a:solidFill>
                <a:latin typeface="+mj-lt"/>
                <a:ea typeface="Calibri" panose="020F0502020204030204" pitchFamily="34" charset="0"/>
                <a:cs typeface="Calibri" panose="020F0502020204030204" pitchFamily="34" charset="0"/>
              </a:rPr>
              <a:t>	</a:t>
            </a:r>
            <a:r>
              <a:rPr lang="vi-VN" sz="4400" b="1" dirty="0">
                <a:solidFill>
                  <a:srgbClr val="000000"/>
                </a:solidFill>
                <a:latin typeface="+mj-lt"/>
                <a:ea typeface="Calibri" panose="020F0502020204030204" pitchFamily="34" charset="0"/>
                <a:cs typeface="Calibri" panose="020F0502020204030204" pitchFamily="34" charset="0"/>
              </a:rPr>
              <a:t>Theo thời gian, những cành gừa in hằn vết tích chiến tranh vẫn đâm chồi, vươn mình toả rợp bóng mát, những tán xanh vẫn rì rào khúc hát mến thương.</a:t>
            </a:r>
            <a:endParaRPr lang="en-US" sz="4400" b="1" dirty="0">
              <a:solidFill>
                <a:srgbClr val="000000"/>
              </a:solidFill>
              <a:latin typeface="+mj-lt"/>
              <a:ea typeface="Calibri" panose="020F0502020204030204" pitchFamily="34" charset="0"/>
              <a:cs typeface="Calibri" panose="020F0502020204030204" pitchFamily="34" charset="0"/>
            </a:endParaRPr>
          </a:p>
          <a:p>
            <a:pPr lvl="0" algn="just"/>
            <a:r>
              <a:rPr lang="en-US" sz="4400" b="1" dirty="0">
                <a:solidFill>
                  <a:srgbClr val="000000"/>
                </a:solidFill>
                <a:latin typeface="+mj-lt"/>
                <a:ea typeface="Calibri" panose="020F0502020204030204" pitchFamily="34" charset="0"/>
                <a:cs typeface="Calibri" panose="020F0502020204030204" pitchFamily="34" charset="0"/>
              </a:rPr>
              <a:t>					</a:t>
            </a:r>
            <a:r>
              <a:rPr lang="vi-VN" sz="4400" b="1" i="1" dirty="0">
                <a:solidFill>
                  <a:srgbClr val="000000"/>
                </a:solidFill>
                <a:latin typeface="+mj-lt"/>
                <a:ea typeface="Calibri" panose="020F0502020204030204" pitchFamily="34" charset="0"/>
                <a:cs typeface="Calibri" panose="020F0502020204030204" pitchFamily="34" charset="0"/>
              </a:rPr>
              <a:t>Ngân Thương tổng hợp</a:t>
            </a:r>
            <a:endParaRPr kumimoji="0" lang="vi-VN" sz="4400" b="1" i="1" u="none" strike="noStrike" kern="1200" cap="none" spc="0" normalizeH="0" baseline="0" noProof="0" dirty="0">
              <a:ln>
                <a:noFill/>
              </a:ln>
              <a:solidFill>
                <a:srgbClr val="000000"/>
              </a:solidFill>
              <a:effectLst/>
              <a:uLnTx/>
              <a:uFillTx/>
              <a:latin typeface="+mj-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870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E8330C72-C160-B6F6-699C-14E5C3170A05}"/>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311E17B-3265-F2EE-43C0-58DB2F112F43}"/>
              </a:ext>
            </a:extLst>
          </p:cNvPr>
          <p:cNvSpPr txBox="1"/>
          <p:nvPr/>
        </p:nvSpPr>
        <p:spPr>
          <a:xfrm>
            <a:off x="3716907" y="2179051"/>
            <a:ext cx="7730861" cy="3554819"/>
          </a:xfrm>
          <a:prstGeom prst="rect">
            <a:avLst/>
          </a:prstGeom>
          <a:noFill/>
        </p:spPr>
        <p:txBody>
          <a:bodyPr wrap="square">
            <a:spAutoFit/>
          </a:bodyPr>
          <a:lstStyle/>
          <a:p>
            <a:pPr marL="685800" lvl="0" indent="-685800" algn="just">
              <a:buFont typeface="Wingdings" panose="05000000000000000000" pitchFamily="2" charset="2"/>
              <a:buChar char="Ø"/>
            </a:pPr>
            <a:r>
              <a:rPr lang="vi-VN" sz="4500" b="1">
                <a:solidFill>
                  <a:srgbClr val="002060"/>
                </a:solidFill>
                <a:latin typeface="Calibri" panose="020F0502020204030204" pitchFamily="34" charset="0"/>
                <a:ea typeface="Calibri" panose="020F0502020204030204" pitchFamily="34" charset="0"/>
                <a:cs typeface="Calibri" panose="020F0502020204030204" pitchFamily="34" charset="0"/>
              </a:rPr>
              <a:t>Toàn bài đọc với giọng trong sáng, vui tươi, nhẹ nhàng.</a:t>
            </a:r>
            <a:endParaRPr lang="en-US" sz="45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685800" lvl="0" indent="-685800" algn="just">
              <a:buFont typeface="Wingdings" panose="05000000000000000000" pitchFamily="2" charset="2"/>
              <a:buChar char="Ø"/>
            </a:pPr>
            <a:r>
              <a:rPr lang="en-US" sz="4500" b="1">
                <a:solidFill>
                  <a:srgbClr val="002060"/>
                </a:solidFill>
              </a:rPr>
              <a:t>Nhấn giọng ở những từ ngữ chỉ thông tin và tả đặc điểm của Giàn Gừa, …</a:t>
            </a:r>
            <a:endParaRPr lang="en-US" sz="4500" b="1" dirty="0">
              <a:solidFill>
                <a:srgbClr val="002060"/>
              </a:solidFill>
            </a:endParaRPr>
          </a:p>
        </p:txBody>
      </p:sp>
      <p:pic>
        <p:nvPicPr>
          <p:cNvPr id="5" name="Picture 4">
            <a:extLst>
              <a:ext uri="{FF2B5EF4-FFF2-40B4-BE49-F238E27FC236}">
                <a16:creationId xmlns:a16="http://schemas.microsoft.com/office/drawing/2014/main" id="{FAB4AEB2-0104-EC84-6D7D-C91EFEAC37B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96342" y="1285755"/>
            <a:ext cx="4604512" cy="5572245"/>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AD43F264-26CB-DBEC-83AD-5E46DA2C5763}"/>
              </a:ext>
            </a:extLst>
          </p:cNvPr>
          <p:cNvPicPr>
            <a:picLocks noChangeAspect="1"/>
          </p:cNvPicPr>
          <p:nvPr/>
        </p:nvPicPr>
        <p:blipFill>
          <a:blip r:embed="rId4"/>
          <a:stretch>
            <a:fillRect/>
          </a:stretch>
        </p:blipFill>
        <p:spPr>
          <a:xfrm>
            <a:off x="4617935" y="721981"/>
            <a:ext cx="6754953" cy="1457070"/>
          </a:xfrm>
          <a:prstGeom prst="rect">
            <a:avLst/>
          </a:prstGeom>
        </p:spPr>
      </p:pic>
    </p:spTree>
    <p:extLst>
      <p:ext uri="{BB962C8B-B14F-4D97-AF65-F5344CB8AC3E}">
        <p14:creationId xmlns:p14="http://schemas.microsoft.com/office/powerpoint/2010/main" val="560035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D6335269-ABF9-6CA2-1D34-CC4EFEF7BC8E}"/>
              </a:ext>
            </a:extLst>
          </p:cNvPr>
          <p:cNvSpPr/>
          <p:nvPr/>
        </p:nvSpPr>
        <p:spPr>
          <a:xfrm>
            <a:off x="3390900" y="649473"/>
            <a:ext cx="8382876" cy="5559054"/>
          </a:xfrm>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35778" y="458936"/>
                  <a:pt x="322920" y="93443"/>
                  <a:pt x="700191" y="0"/>
                </a:cubicBezTo>
                <a:cubicBezTo>
                  <a:pt x="3959237" y="264976"/>
                  <a:pt x="5728635" y="374388"/>
                  <a:pt x="7682684" y="0"/>
                </a:cubicBezTo>
                <a:cubicBezTo>
                  <a:pt x="8101391" y="83211"/>
                  <a:pt x="8421856" y="432198"/>
                  <a:pt x="8382876" y="839361"/>
                </a:cubicBezTo>
                <a:cubicBezTo>
                  <a:pt x="8267451" y="1559247"/>
                  <a:pt x="8107304" y="3783429"/>
                  <a:pt x="8382876" y="4719692"/>
                </a:cubicBezTo>
                <a:cubicBezTo>
                  <a:pt x="8435677" y="5247099"/>
                  <a:pt x="8001130" y="5515688"/>
                  <a:pt x="7682684" y="5559054"/>
                </a:cubicBezTo>
                <a:cubicBezTo>
                  <a:pt x="7042315" y="5729960"/>
                  <a:pt x="2184990" y="5887265"/>
                  <a:pt x="700191" y="5559054"/>
                </a:cubicBezTo>
                <a:cubicBezTo>
                  <a:pt x="219643" y="5585480"/>
                  <a:pt x="2619" y="4977839"/>
                  <a:pt x="0" y="4719692"/>
                </a:cubicBezTo>
                <a:cubicBezTo>
                  <a:pt x="-14001" y="3493037"/>
                  <a:pt x="17919" y="2330368"/>
                  <a:pt x="0" y="839361"/>
                </a:cubicBezTo>
                <a:close/>
              </a:path>
              <a:path w="8382876" h="5559054" stroke="0" extrusionOk="0">
                <a:moveTo>
                  <a:pt x="0" y="839361"/>
                </a:moveTo>
                <a:cubicBezTo>
                  <a:pt x="5311" y="484141"/>
                  <a:pt x="213063" y="123834"/>
                  <a:pt x="700191" y="0"/>
                </a:cubicBezTo>
                <a:cubicBezTo>
                  <a:pt x="3128946" y="139868"/>
                  <a:pt x="4394317" y="165389"/>
                  <a:pt x="7682684" y="0"/>
                </a:cubicBezTo>
                <a:cubicBezTo>
                  <a:pt x="8009010" y="-37200"/>
                  <a:pt x="8313013" y="359381"/>
                  <a:pt x="8382876" y="839361"/>
                </a:cubicBezTo>
                <a:cubicBezTo>
                  <a:pt x="8647971" y="1279858"/>
                  <a:pt x="8129329" y="3700470"/>
                  <a:pt x="8382876" y="4719692"/>
                </a:cubicBezTo>
                <a:cubicBezTo>
                  <a:pt x="8374063" y="5168001"/>
                  <a:pt x="8030350" y="5651907"/>
                  <a:pt x="7682684" y="5559054"/>
                </a:cubicBezTo>
                <a:cubicBezTo>
                  <a:pt x="5911644" y="5617127"/>
                  <a:pt x="1473123" y="5650118"/>
                  <a:pt x="700191" y="5559054"/>
                </a:cubicBezTo>
                <a:cubicBezTo>
                  <a:pt x="300412" y="5667497"/>
                  <a:pt x="-2094" y="5056549"/>
                  <a:pt x="0" y="4719692"/>
                </a:cubicBezTo>
                <a:cubicBezTo>
                  <a:pt x="-66879" y="3877011"/>
                  <a:pt x="-75362" y="2001011"/>
                  <a:pt x="0" y="839361"/>
                </a:cubicBezTo>
                <a:close/>
              </a:path>
              <a:path w="8382876" h="5559054" fill="none" stroke="0" extrusionOk="0">
                <a:moveTo>
                  <a:pt x="0" y="839361"/>
                </a:moveTo>
                <a:cubicBezTo>
                  <a:pt x="18806" y="484959"/>
                  <a:pt x="340069" y="80702"/>
                  <a:pt x="700191" y="0"/>
                </a:cubicBezTo>
                <a:cubicBezTo>
                  <a:pt x="4151196" y="52185"/>
                  <a:pt x="5901980" y="136610"/>
                  <a:pt x="7682684" y="0"/>
                </a:cubicBezTo>
                <a:cubicBezTo>
                  <a:pt x="8196616" y="54749"/>
                  <a:pt x="8350500" y="344737"/>
                  <a:pt x="8382876" y="839361"/>
                </a:cubicBezTo>
                <a:cubicBezTo>
                  <a:pt x="8281594" y="1463381"/>
                  <a:pt x="8375012" y="3889795"/>
                  <a:pt x="8382876" y="4719692"/>
                </a:cubicBezTo>
                <a:cubicBezTo>
                  <a:pt x="8462496" y="5230929"/>
                  <a:pt x="8041172" y="5596166"/>
                  <a:pt x="7682684" y="5559054"/>
                </a:cubicBezTo>
                <a:cubicBezTo>
                  <a:pt x="6355568" y="5546520"/>
                  <a:pt x="2118583" y="5345739"/>
                  <a:pt x="700191" y="5559054"/>
                </a:cubicBezTo>
                <a:cubicBezTo>
                  <a:pt x="235637" y="5622534"/>
                  <a:pt x="-15825" y="5069941"/>
                  <a:pt x="0" y="4719692"/>
                </a:cubicBezTo>
                <a:cubicBezTo>
                  <a:pt x="285054" y="3420853"/>
                  <a:pt x="-21620" y="2237277"/>
                  <a:pt x="0" y="839361"/>
                </a:cubicBezTo>
                <a:close/>
              </a:path>
              <a:path w="8382876" h="5559054" fill="none" stroke="0" extrusionOk="0">
                <a:moveTo>
                  <a:pt x="0" y="839361"/>
                </a:moveTo>
                <a:cubicBezTo>
                  <a:pt x="-4360" y="456750"/>
                  <a:pt x="314905" y="145086"/>
                  <a:pt x="700191" y="0"/>
                </a:cubicBezTo>
                <a:cubicBezTo>
                  <a:pt x="4043431" y="357040"/>
                  <a:pt x="5819199" y="209909"/>
                  <a:pt x="7682684" y="0"/>
                </a:cubicBezTo>
                <a:cubicBezTo>
                  <a:pt x="8144453" y="21057"/>
                  <a:pt x="8426245" y="345447"/>
                  <a:pt x="8382876" y="839361"/>
                </a:cubicBezTo>
                <a:cubicBezTo>
                  <a:pt x="8379949" y="1424755"/>
                  <a:pt x="8256905" y="3612486"/>
                  <a:pt x="8382876" y="4719692"/>
                </a:cubicBezTo>
                <a:cubicBezTo>
                  <a:pt x="8459264" y="5244529"/>
                  <a:pt x="8003239" y="5525568"/>
                  <a:pt x="7682684" y="5559054"/>
                </a:cubicBezTo>
                <a:cubicBezTo>
                  <a:pt x="6870619" y="5592970"/>
                  <a:pt x="2156533" y="5703614"/>
                  <a:pt x="700191" y="5559054"/>
                </a:cubicBezTo>
                <a:cubicBezTo>
                  <a:pt x="211493" y="5600041"/>
                  <a:pt x="-33071" y="4994110"/>
                  <a:pt x="0" y="4719692"/>
                </a:cubicBezTo>
                <a:cubicBezTo>
                  <a:pt x="15608" y="3358541"/>
                  <a:pt x="132372" y="2382353"/>
                  <a:pt x="0" y="83936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 name="connsiteX0" fmla="*/ 0 w 8382876"/>
                      <a:gd name="connsiteY0" fmla="*/ 839361 h 5559054"/>
                      <a:gd name="connsiteX1" fmla="*/ 700191 w 8382876"/>
                      <a:gd name="connsiteY1" fmla="*/ 0 h 5559054"/>
                      <a:gd name="connsiteX2" fmla="*/ 7682684 w 8382876"/>
                      <a:gd name="connsiteY2" fmla="*/ 0 h 5559054"/>
                      <a:gd name="connsiteX3" fmla="*/ 8382876 w 8382876"/>
                      <a:gd name="connsiteY3" fmla="*/ 839361 h 5559054"/>
                      <a:gd name="connsiteX4" fmla="*/ 8382876 w 8382876"/>
                      <a:gd name="connsiteY4" fmla="*/ 4719692 h 5559054"/>
                      <a:gd name="connsiteX5" fmla="*/ 7682684 w 8382876"/>
                      <a:gd name="connsiteY5" fmla="*/ 5559054 h 5559054"/>
                      <a:gd name="connsiteX6" fmla="*/ 700191 w 8382876"/>
                      <a:gd name="connsiteY6" fmla="*/ 5559054 h 5559054"/>
                      <a:gd name="connsiteX7" fmla="*/ 0 w 8382876"/>
                      <a:gd name="connsiteY7" fmla="*/ 4719692 h 5559054"/>
                      <a:gd name="connsiteX8" fmla="*/ 0 w 8382876"/>
                      <a:gd name="connsiteY8" fmla="*/ 839361 h 555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876" h="5559054" fill="none" extrusionOk="0">
                        <a:moveTo>
                          <a:pt x="0" y="839361"/>
                        </a:moveTo>
                        <a:cubicBezTo>
                          <a:pt x="-29751" y="446529"/>
                          <a:pt x="320320" y="69685"/>
                          <a:pt x="700191" y="0"/>
                        </a:cubicBezTo>
                        <a:cubicBezTo>
                          <a:pt x="3995501" y="221068"/>
                          <a:pt x="5642973" y="221224"/>
                          <a:pt x="7682684" y="0"/>
                        </a:cubicBezTo>
                        <a:cubicBezTo>
                          <a:pt x="8080993" y="31629"/>
                          <a:pt x="8410067" y="416637"/>
                          <a:pt x="8382876" y="839361"/>
                        </a:cubicBezTo>
                        <a:cubicBezTo>
                          <a:pt x="8273561" y="1545793"/>
                          <a:pt x="8280287" y="3749751"/>
                          <a:pt x="8382876" y="4719692"/>
                        </a:cubicBezTo>
                        <a:cubicBezTo>
                          <a:pt x="8427489" y="5238533"/>
                          <a:pt x="8007972" y="5519785"/>
                          <a:pt x="7682684" y="5559054"/>
                        </a:cubicBezTo>
                        <a:cubicBezTo>
                          <a:pt x="6889901" y="5571995"/>
                          <a:pt x="2118310" y="5748733"/>
                          <a:pt x="700191" y="5559054"/>
                        </a:cubicBezTo>
                        <a:cubicBezTo>
                          <a:pt x="224767" y="5584115"/>
                          <a:pt x="1863" y="5033270"/>
                          <a:pt x="0" y="4719692"/>
                        </a:cubicBezTo>
                        <a:cubicBezTo>
                          <a:pt x="-17310" y="3312693"/>
                          <a:pt x="15378" y="2310386"/>
                          <a:pt x="0" y="839361"/>
                        </a:cubicBezTo>
                        <a:close/>
                      </a:path>
                      <a:path w="8382876" h="5559054" stroke="0" extrusionOk="0">
                        <a:moveTo>
                          <a:pt x="0" y="839361"/>
                        </a:moveTo>
                        <a:cubicBezTo>
                          <a:pt x="11655" y="452235"/>
                          <a:pt x="274120" y="68152"/>
                          <a:pt x="700191" y="0"/>
                        </a:cubicBezTo>
                        <a:cubicBezTo>
                          <a:pt x="2898464" y="120632"/>
                          <a:pt x="4352686" y="132036"/>
                          <a:pt x="7682684" y="0"/>
                        </a:cubicBezTo>
                        <a:cubicBezTo>
                          <a:pt x="8075430" y="-24449"/>
                          <a:pt x="8350361" y="335102"/>
                          <a:pt x="8382876" y="839361"/>
                        </a:cubicBezTo>
                        <a:cubicBezTo>
                          <a:pt x="8486024" y="1408861"/>
                          <a:pt x="8191905" y="3617312"/>
                          <a:pt x="8382876" y="4719692"/>
                        </a:cubicBezTo>
                        <a:cubicBezTo>
                          <a:pt x="8394198" y="5175806"/>
                          <a:pt x="8024820" y="5634452"/>
                          <a:pt x="7682684" y="5559054"/>
                        </a:cubicBezTo>
                        <a:cubicBezTo>
                          <a:pt x="5923502" y="5535157"/>
                          <a:pt x="1524130" y="5631632"/>
                          <a:pt x="700191" y="5559054"/>
                        </a:cubicBezTo>
                        <a:cubicBezTo>
                          <a:pt x="290570" y="5646924"/>
                          <a:pt x="-15435" y="5121371"/>
                          <a:pt x="0" y="4719692"/>
                        </a:cubicBezTo>
                        <a:cubicBezTo>
                          <a:pt x="-82754" y="3866822"/>
                          <a:pt x="17600" y="1864851"/>
                          <a:pt x="0" y="839361"/>
                        </a:cubicBezTo>
                        <a:close/>
                      </a:path>
                      <a:path w="8382876" h="5559054" fill="none" stroke="0" extrusionOk="0">
                        <a:moveTo>
                          <a:pt x="0" y="839361"/>
                        </a:moveTo>
                        <a:cubicBezTo>
                          <a:pt x="-13411" y="436926"/>
                          <a:pt x="312237" y="116433"/>
                          <a:pt x="700191" y="0"/>
                        </a:cubicBezTo>
                        <a:cubicBezTo>
                          <a:pt x="4077218" y="304659"/>
                          <a:pt x="5863808" y="137283"/>
                          <a:pt x="7682684" y="0"/>
                        </a:cubicBezTo>
                        <a:cubicBezTo>
                          <a:pt x="8149383" y="1236"/>
                          <a:pt x="8408898" y="374186"/>
                          <a:pt x="8382876" y="839361"/>
                        </a:cubicBezTo>
                        <a:cubicBezTo>
                          <a:pt x="8309103" y="1477526"/>
                          <a:pt x="8309141" y="3702024"/>
                          <a:pt x="8382876" y="4719692"/>
                        </a:cubicBezTo>
                        <a:cubicBezTo>
                          <a:pt x="8454070" y="5240743"/>
                          <a:pt x="8011460" y="5589265"/>
                          <a:pt x="7682684" y="5559054"/>
                        </a:cubicBezTo>
                        <a:cubicBezTo>
                          <a:pt x="6570610" y="5541344"/>
                          <a:pt x="2132642" y="5409761"/>
                          <a:pt x="700191" y="5559054"/>
                        </a:cubicBezTo>
                        <a:cubicBezTo>
                          <a:pt x="246980" y="5615269"/>
                          <a:pt x="-8004" y="5092630"/>
                          <a:pt x="0" y="4719692"/>
                        </a:cubicBezTo>
                        <a:cubicBezTo>
                          <a:pt x="90797" y="3399773"/>
                          <a:pt x="83432" y="2151916"/>
                          <a:pt x="0" y="83936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3F27461-4719-3E1C-2F66-5B826C9A10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B7480545-7B8A-3B83-450D-F8CB079C4520}"/>
              </a:ext>
            </a:extLst>
          </p:cNvPr>
          <p:cNvSpPr txBox="1"/>
          <p:nvPr/>
        </p:nvSpPr>
        <p:spPr>
          <a:xfrm>
            <a:off x="5914679" y="2247867"/>
            <a:ext cx="4161466" cy="769441"/>
          </a:xfrm>
          <a:prstGeom prst="rect">
            <a:avLst/>
          </a:prstGeom>
          <a:noFill/>
        </p:spPr>
        <p:txBody>
          <a:bodyPr wrap="square">
            <a:spAutoFit/>
          </a:bodyPr>
          <a:lstStyle/>
          <a:p>
            <a:pPr algn="just"/>
            <a:r>
              <a:rPr lang="vi-VN" sz="4400" b="1">
                <a:ln>
                  <a:solidFill>
                    <a:schemeClr val="tx1"/>
                  </a:solidFill>
                </a:ln>
                <a:solidFill>
                  <a:srgbClr val="0070C0"/>
                </a:solidFill>
              </a:rPr>
              <a:t>chằng chịt</a:t>
            </a:r>
          </a:p>
        </p:txBody>
      </p:sp>
      <p:sp>
        <p:nvSpPr>
          <p:cNvPr id="6" name="TextBox 5">
            <a:extLst>
              <a:ext uri="{FF2B5EF4-FFF2-40B4-BE49-F238E27FC236}">
                <a16:creationId xmlns:a16="http://schemas.microsoft.com/office/drawing/2014/main" id="{2C65473A-422B-2051-C4C1-6EC9B8F8F020}"/>
              </a:ext>
            </a:extLst>
          </p:cNvPr>
          <p:cNvSpPr txBox="1"/>
          <p:nvPr/>
        </p:nvSpPr>
        <p:spPr>
          <a:xfrm>
            <a:off x="5956598" y="3128520"/>
            <a:ext cx="3251477" cy="769441"/>
          </a:xfrm>
          <a:prstGeom prst="rect">
            <a:avLst/>
          </a:prstGeom>
          <a:noFill/>
        </p:spPr>
        <p:txBody>
          <a:bodyPr wrap="square">
            <a:spAutoFit/>
          </a:bodyPr>
          <a:lstStyle/>
          <a:p>
            <a:pPr algn="just"/>
            <a:r>
              <a:rPr lang="vi-VN" sz="4400" b="1">
                <a:ln>
                  <a:solidFill>
                    <a:schemeClr val="tx1"/>
                  </a:solidFill>
                </a:ln>
                <a:solidFill>
                  <a:srgbClr val="0070C0"/>
                </a:solidFill>
              </a:rPr>
              <a:t>đan quyện</a:t>
            </a:r>
          </a:p>
        </p:txBody>
      </p:sp>
      <p:sp>
        <p:nvSpPr>
          <p:cNvPr id="8" name="TextBox 7">
            <a:extLst>
              <a:ext uri="{FF2B5EF4-FFF2-40B4-BE49-F238E27FC236}">
                <a16:creationId xmlns:a16="http://schemas.microsoft.com/office/drawing/2014/main" id="{9802DF06-BACC-F889-0E5C-517F6BE65203}"/>
              </a:ext>
            </a:extLst>
          </p:cNvPr>
          <p:cNvSpPr txBox="1"/>
          <p:nvPr/>
        </p:nvSpPr>
        <p:spPr>
          <a:xfrm>
            <a:off x="5956598" y="3973439"/>
            <a:ext cx="4161466" cy="769441"/>
          </a:xfrm>
          <a:prstGeom prst="rect">
            <a:avLst/>
          </a:prstGeom>
          <a:noFill/>
        </p:spPr>
        <p:txBody>
          <a:bodyPr wrap="square">
            <a:spAutoFit/>
          </a:bodyPr>
          <a:lstStyle/>
          <a:p>
            <a:pPr algn="just"/>
            <a:r>
              <a:rPr lang="vi-VN" sz="4400" b="1">
                <a:ln>
                  <a:solidFill>
                    <a:schemeClr val="tx1"/>
                  </a:solidFill>
                </a:ln>
                <a:solidFill>
                  <a:srgbClr val="0070C0"/>
                </a:solidFill>
              </a:rPr>
              <a:t>xoắn xuýt</a:t>
            </a:r>
          </a:p>
        </p:txBody>
      </p:sp>
      <p:sp>
        <p:nvSpPr>
          <p:cNvPr id="9" name="TextBox 8">
            <a:extLst>
              <a:ext uri="{FF2B5EF4-FFF2-40B4-BE49-F238E27FC236}">
                <a16:creationId xmlns:a16="http://schemas.microsoft.com/office/drawing/2014/main" id="{86CECAE3-6B94-AE18-154E-8AF4170088AB}"/>
              </a:ext>
            </a:extLst>
          </p:cNvPr>
          <p:cNvSpPr txBox="1"/>
          <p:nvPr/>
        </p:nvSpPr>
        <p:spPr>
          <a:xfrm>
            <a:off x="6040412" y="5090983"/>
            <a:ext cx="3909999" cy="769441"/>
          </a:xfrm>
          <a:prstGeom prst="rect">
            <a:avLst/>
          </a:prstGeom>
          <a:noFill/>
        </p:spPr>
        <p:txBody>
          <a:bodyPr wrap="square">
            <a:spAutoFit/>
          </a:bodyPr>
          <a:lstStyle/>
          <a:p>
            <a:pPr algn="just"/>
            <a:r>
              <a:rPr lang="vi-VN" sz="4400" b="1">
                <a:ln>
                  <a:solidFill>
                    <a:schemeClr val="tx1"/>
                  </a:solidFill>
                </a:ln>
                <a:solidFill>
                  <a:srgbClr val="0070C0"/>
                </a:solidFill>
              </a:rPr>
              <a:t>Giàn Gừa</a:t>
            </a:r>
          </a:p>
        </p:txBody>
      </p:sp>
      <p:pic>
        <p:nvPicPr>
          <p:cNvPr id="7" name="Picture 6">
            <a:extLst>
              <a:ext uri="{FF2B5EF4-FFF2-40B4-BE49-F238E27FC236}">
                <a16:creationId xmlns:a16="http://schemas.microsoft.com/office/drawing/2014/main" id="{55EF5633-616B-8A80-DBC9-27D335822733}"/>
              </a:ext>
            </a:extLst>
          </p:cNvPr>
          <p:cNvPicPr>
            <a:picLocks noChangeAspect="1"/>
          </p:cNvPicPr>
          <p:nvPr/>
        </p:nvPicPr>
        <p:blipFill>
          <a:blip r:embed="rId4"/>
          <a:stretch>
            <a:fillRect/>
          </a:stretch>
        </p:blipFill>
        <p:spPr>
          <a:xfrm>
            <a:off x="4159135" y="782220"/>
            <a:ext cx="6846401" cy="1463167"/>
          </a:xfrm>
          <a:prstGeom prst="rect">
            <a:avLst/>
          </a:prstGeom>
        </p:spPr>
      </p:pic>
    </p:spTree>
    <p:extLst>
      <p:ext uri="{BB962C8B-B14F-4D97-AF65-F5344CB8AC3E}">
        <p14:creationId xmlns:p14="http://schemas.microsoft.com/office/powerpoint/2010/main" val="794163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CEC33-819A-B7F3-3127-052EB085AB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0BAC9EB2-9D19-5160-7311-49A166D64EDA}"/>
              </a:ext>
            </a:extLst>
          </p:cNvPr>
          <p:cNvGrpSpPr/>
          <p:nvPr/>
        </p:nvGrpSpPr>
        <p:grpSpPr>
          <a:xfrm>
            <a:off x="2055155" y="401692"/>
            <a:ext cx="6974545" cy="1479503"/>
            <a:chOff x="-1348506" y="186909"/>
            <a:chExt cx="11766079" cy="1342591"/>
          </a:xfrm>
        </p:grpSpPr>
        <p:pic>
          <p:nvPicPr>
            <p:cNvPr id="4" name="Picture 3">
              <a:extLst>
                <a:ext uri="{FF2B5EF4-FFF2-40B4-BE49-F238E27FC236}">
                  <a16:creationId xmlns:a16="http://schemas.microsoft.com/office/drawing/2014/main" id="{9BAD5615-B765-983C-5DFB-EB8E021B8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1381711" cy="1342591"/>
            </a:xfrm>
            <a:prstGeom prst="rect">
              <a:avLst/>
            </a:prstGeom>
          </p:spPr>
        </p:pic>
        <p:sp>
          <p:nvSpPr>
            <p:cNvPr id="5" name="TextBox 4">
              <a:extLst>
                <a:ext uri="{FF2B5EF4-FFF2-40B4-BE49-F238E27FC236}">
                  <a16:creationId xmlns:a16="http://schemas.microsoft.com/office/drawing/2014/main" id="{F8FEBB1D-1ED4-77D5-57D1-BCA2D0315E8B}"/>
                </a:ext>
              </a:extLst>
            </p:cNvPr>
            <p:cNvSpPr txBox="1"/>
            <p:nvPr/>
          </p:nvSpPr>
          <p:spPr>
            <a:xfrm flipH="1">
              <a:off x="-527843" y="542674"/>
              <a:ext cx="10945416" cy="6423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150" normalizeH="0" baseline="0" noProof="0">
                  <a:ln w="12700">
                    <a:solidFill>
                      <a:srgbClr val="C00000"/>
                    </a:solidFill>
                  </a:ln>
                  <a:solidFill>
                    <a:srgbClr val="C00000"/>
                  </a:solidFill>
                  <a:effectLst/>
                  <a:uLnTx/>
                  <a:uFillTx/>
                  <a:latin typeface="Arial" panose="020B0604020202020204" pitchFamily="34" charset="0"/>
                  <a:ea typeface="+mn-ea"/>
                  <a:cs typeface="Pattaya" panose="00000500000000000000" pitchFamily="2" charset="-34"/>
                </a:rPr>
                <a:t>Hướng dẫn đọc câu dài</a:t>
              </a:r>
              <a:endParaRPr kumimoji="0" lang="en-US" sz="4000" b="1" i="0" u="none" strike="noStrike" kern="1200" cap="none" spc="-150" normalizeH="0" baseline="0" noProof="0" dirty="0">
                <a:ln w="12700">
                  <a:solidFill>
                    <a:srgbClr val="C00000"/>
                  </a:solidFill>
                </a:ln>
                <a:solidFill>
                  <a:srgbClr val="C00000"/>
                </a:solidFill>
                <a:effectLst/>
                <a:uLnTx/>
                <a:uFillTx/>
                <a:latin typeface="Aptos" panose="02110004020202020204"/>
                <a:ea typeface="+mn-ea"/>
                <a:cs typeface="Pattaya" panose="00000500000000000000" pitchFamily="2" charset="-34"/>
              </a:endParaRPr>
            </a:p>
          </p:txBody>
        </p:sp>
      </p:grpSp>
      <p:sp>
        <p:nvSpPr>
          <p:cNvPr id="6" name="Rectangle: Rounded Corners 5">
            <a:extLst>
              <a:ext uri="{FF2B5EF4-FFF2-40B4-BE49-F238E27FC236}">
                <a16:creationId xmlns:a16="http://schemas.microsoft.com/office/drawing/2014/main" id="{7F042F3D-4998-5332-C401-80AEC4E9EFFE}"/>
              </a:ext>
            </a:extLst>
          </p:cNvPr>
          <p:cNvSpPr/>
          <p:nvPr/>
        </p:nvSpPr>
        <p:spPr>
          <a:xfrm>
            <a:off x="3107637" y="2259371"/>
            <a:ext cx="8546862" cy="3804893"/>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ln w="13462">
                  <a:solidFill>
                    <a:srgbClr val="00B050"/>
                  </a:solidFill>
                  <a:prstDash val="solid"/>
                </a:ln>
                <a:solidFill>
                  <a:srgbClr val="00B050"/>
                </a:solidFill>
              </a:rPr>
              <a:t>Năm 2010,</a:t>
            </a:r>
            <a:r>
              <a:rPr lang="vi-VN" sz="4000" b="1">
                <a:ln w="13462">
                  <a:solidFill>
                    <a:srgbClr val="00B050"/>
                  </a:solidFill>
                  <a:prstDash val="solid"/>
                </a:ln>
                <a:solidFill>
                  <a:srgbClr val="FF0000"/>
                </a:solidFill>
              </a:rPr>
              <a:t>/</a:t>
            </a:r>
            <a:r>
              <a:rPr lang="vi-VN" sz="4000" b="1">
                <a:ln w="13462">
                  <a:solidFill>
                    <a:srgbClr val="00B050"/>
                  </a:solidFill>
                  <a:prstDash val="solid"/>
                </a:ln>
                <a:solidFill>
                  <a:srgbClr val="00B050"/>
                </a:solidFill>
              </a:rPr>
              <a:t> Hội Bảo vệ Thiên nhiên và Môi trường  Việt Nam</a:t>
            </a:r>
            <a:r>
              <a:rPr lang="vi-VN" sz="4000" b="1">
                <a:ln w="13462">
                  <a:solidFill>
                    <a:srgbClr val="00B050"/>
                  </a:solidFill>
                  <a:prstDash val="solid"/>
                </a:ln>
                <a:solidFill>
                  <a:srgbClr val="FF0000"/>
                </a:solidFill>
              </a:rPr>
              <a:t>/ </a:t>
            </a:r>
            <a:r>
              <a:rPr lang="vi-VN" sz="4000" b="1">
                <a:ln w="13462">
                  <a:solidFill>
                    <a:srgbClr val="00B050"/>
                  </a:solidFill>
                  <a:prstDash val="solid"/>
                </a:ln>
                <a:solidFill>
                  <a:srgbClr val="00B050"/>
                </a:solidFill>
              </a:rPr>
              <a:t>đã khởi xướng việc tuyển chọn,</a:t>
            </a:r>
            <a:r>
              <a:rPr lang="vi-VN" sz="4000" b="1">
                <a:ln w="13462">
                  <a:solidFill>
                    <a:srgbClr val="00B050"/>
                  </a:solidFill>
                  <a:prstDash val="solid"/>
                </a:ln>
                <a:solidFill>
                  <a:srgbClr val="FF0000"/>
                </a:solidFill>
              </a:rPr>
              <a:t>/ </a:t>
            </a:r>
            <a:r>
              <a:rPr lang="vi-VN" sz="4000" b="1">
                <a:ln w="13462">
                  <a:solidFill>
                    <a:srgbClr val="00B050"/>
                  </a:solidFill>
                  <a:prstDash val="solid"/>
                </a:ln>
                <a:solidFill>
                  <a:srgbClr val="00B050"/>
                </a:solidFill>
              </a:rPr>
              <a:t>công nhận Cây di sản Việt Nam.</a:t>
            </a:r>
            <a:r>
              <a:rPr lang="vi-VN" sz="4000" b="1">
                <a:ln w="13462">
                  <a:solidFill>
                    <a:srgbClr val="00B050"/>
                  </a:solidFill>
                  <a:prstDash val="solid"/>
                </a:ln>
                <a:solidFill>
                  <a:srgbClr val="FF0000"/>
                </a:solidFill>
              </a:rPr>
              <a:t>// </a:t>
            </a:r>
            <a:endParaRPr lang="en-US" sz="4000" b="1" dirty="0">
              <a:ln w="13462">
                <a:solidFill>
                  <a:srgbClr val="00B050"/>
                </a:solidFill>
                <a:prstDash val="solid"/>
              </a:ln>
              <a:solidFill>
                <a:srgbClr val="FF0000"/>
              </a:solidFill>
            </a:endParaRPr>
          </a:p>
        </p:txBody>
      </p:sp>
      <p:sp>
        <p:nvSpPr>
          <p:cNvPr id="15" name="Rectangle: Rounded Corners 14">
            <a:extLst>
              <a:ext uri="{FF2B5EF4-FFF2-40B4-BE49-F238E27FC236}">
                <a16:creationId xmlns:a16="http://schemas.microsoft.com/office/drawing/2014/main" id="{C270D02B-92C0-E4B4-1871-0AA2C3A4A1C5}"/>
              </a:ext>
            </a:extLst>
          </p:cNvPr>
          <p:cNvSpPr/>
          <p:nvPr/>
        </p:nvSpPr>
        <p:spPr>
          <a:xfrm>
            <a:off x="1658812" y="4931994"/>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BD98EFDA-4A1D-130F-CC5A-02B522089080}"/>
              </a:ext>
            </a:extLst>
          </p:cNvPr>
          <p:cNvSpPr/>
          <p:nvPr/>
        </p:nvSpPr>
        <p:spPr>
          <a:xfrm>
            <a:off x="3028951" y="2246610"/>
            <a:ext cx="9163049" cy="418307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a:ln w="13462">
                  <a:solidFill>
                    <a:srgbClr val="00B050"/>
                  </a:solidFill>
                  <a:prstDash val="solid"/>
                </a:ln>
                <a:solidFill>
                  <a:srgbClr val="00B050"/>
                </a:solidFill>
              </a:rPr>
              <a:t>Các cây gỗ lớn</a:t>
            </a:r>
            <a:r>
              <a:rPr lang="vi-VN" sz="4000" b="1">
                <a:ln w="13462">
                  <a:solidFill>
                    <a:srgbClr val="00B050"/>
                  </a:solidFill>
                  <a:prstDash val="solid"/>
                </a:ln>
                <a:solidFill>
                  <a:srgbClr val="FF0000"/>
                </a:solidFill>
              </a:rPr>
              <a:t>/</a:t>
            </a:r>
            <a:r>
              <a:rPr lang="vi-VN" sz="4000" b="1">
                <a:ln w="13462">
                  <a:solidFill>
                    <a:srgbClr val="00B050"/>
                  </a:solidFill>
                  <a:prstDash val="solid"/>
                </a:ln>
                <a:solidFill>
                  <a:srgbClr val="00B050"/>
                </a:solidFill>
              </a:rPr>
              <a:t> (trên 100 năm tuổi đối với cây trồng</a:t>
            </a:r>
            <a:r>
              <a:rPr lang="vi-VN" sz="4000" b="1">
                <a:ln w="13462">
                  <a:solidFill>
                    <a:srgbClr val="00B050"/>
                  </a:solidFill>
                  <a:prstDash val="solid"/>
                </a:ln>
                <a:solidFill>
                  <a:srgbClr val="FF0000"/>
                </a:solidFill>
              </a:rPr>
              <a:t>/</a:t>
            </a:r>
            <a:r>
              <a:rPr lang="vi-VN" sz="4000" b="1">
                <a:ln w="13462">
                  <a:solidFill>
                    <a:srgbClr val="00B050"/>
                  </a:solidFill>
                  <a:prstDash val="solid"/>
                </a:ln>
                <a:solidFill>
                  <a:srgbClr val="00B050"/>
                </a:solidFill>
              </a:rPr>
              <a:t> và trên 200 năm tuổi đối với cây tự nhiên)</a:t>
            </a:r>
            <a:r>
              <a:rPr lang="vi-VN" sz="4000" b="1">
                <a:ln w="13462">
                  <a:solidFill>
                    <a:srgbClr val="00B050"/>
                  </a:solidFill>
                  <a:prstDash val="solid"/>
                </a:ln>
                <a:solidFill>
                  <a:srgbClr val="FF0000"/>
                </a:solidFill>
              </a:rPr>
              <a:t>/ </a:t>
            </a:r>
            <a:r>
              <a:rPr lang="vi-VN" sz="4000" b="1">
                <a:ln w="13462">
                  <a:solidFill>
                    <a:srgbClr val="00B050"/>
                  </a:solidFill>
                  <a:prstDash val="solid"/>
                </a:ln>
                <a:solidFill>
                  <a:srgbClr val="00B050"/>
                </a:solidFill>
              </a:rPr>
              <a:t>hoặc có giá trị về cảnh quan,</a:t>
            </a:r>
            <a:r>
              <a:rPr lang="vi-VN" sz="4000" b="1">
                <a:ln w="13462">
                  <a:solidFill>
                    <a:srgbClr val="00B050"/>
                  </a:solidFill>
                  <a:prstDash val="solid"/>
                </a:ln>
                <a:solidFill>
                  <a:srgbClr val="FF0000"/>
                </a:solidFill>
              </a:rPr>
              <a:t>/ </a:t>
            </a:r>
            <a:r>
              <a:rPr lang="vi-VN" sz="4000" b="1">
                <a:ln w="13462">
                  <a:solidFill>
                    <a:srgbClr val="00B050"/>
                  </a:solidFill>
                  <a:prstDash val="solid"/>
                </a:ln>
                <a:solidFill>
                  <a:srgbClr val="00B050"/>
                </a:solidFill>
              </a:rPr>
              <a:t>môi trường,</a:t>
            </a:r>
            <a:r>
              <a:rPr lang="vi-VN" sz="4000" b="1">
                <a:ln w="13462">
                  <a:solidFill>
                    <a:srgbClr val="00B050"/>
                  </a:solidFill>
                  <a:prstDash val="solid"/>
                </a:ln>
                <a:solidFill>
                  <a:srgbClr val="FF0000"/>
                </a:solidFill>
              </a:rPr>
              <a:t>/</a:t>
            </a:r>
            <a:r>
              <a:rPr lang="vi-VN" sz="4000" b="1">
                <a:ln w="13462">
                  <a:solidFill>
                    <a:srgbClr val="00B050"/>
                  </a:solidFill>
                  <a:prstDash val="solid"/>
                </a:ln>
                <a:solidFill>
                  <a:srgbClr val="00B050"/>
                </a:solidFill>
              </a:rPr>
              <a:t> khoa học,</a:t>
            </a:r>
            <a:r>
              <a:rPr lang="vi-VN" sz="4000" b="1">
                <a:ln w="13462">
                  <a:solidFill>
                    <a:srgbClr val="00B050"/>
                  </a:solidFill>
                  <a:prstDash val="solid"/>
                </a:ln>
                <a:solidFill>
                  <a:srgbClr val="FF0000"/>
                </a:solidFill>
              </a:rPr>
              <a:t>/ </a:t>
            </a:r>
            <a:r>
              <a:rPr lang="vi-VN" sz="4000" b="1">
                <a:ln w="13462">
                  <a:solidFill>
                    <a:srgbClr val="00B050"/>
                  </a:solidFill>
                  <a:prstDash val="solid"/>
                </a:ln>
                <a:solidFill>
                  <a:srgbClr val="00B050"/>
                </a:solidFill>
              </a:rPr>
              <a:t>văn hoá,</a:t>
            </a:r>
            <a:r>
              <a:rPr lang="vi-VN" sz="4000" b="1">
                <a:ln w="13462">
                  <a:solidFill>
                    <a:srgbClr val="00B050"/>
                  </a:solidFill>
                  <a:prstDash val="solid"/>
                </a:ln>
                <a:solidFill>
                  <a:srgbClr val="FF0000"/>
                </a:solidFill>
              </a:rPr>
              <a:t>/</a:t>
            </a:r>
            <a:r>
              <a:rPr lang="vi-VN" sz="4000" b="1">
                <a:ln w="13462">
                  <a:solidFill>
                    <a:srgbClr val="00B050"/>
                  </a:solidFill>
                  <a:prstDash val="solid"/>
                </a:ln>
                <a:solidFill>
                  <a:srgbClr val="00B050"/>
                </a:solidFill>
              </a:rPr>
              <a:t> lịch sử,…</a:t>
            </a:r>
            <a:r>
              <a:rPr lang="vi-VN" sz="4000" b="1">
                <a:ln w="13462">
                  <a:solidFill>
                    <a:srgbClr val="00B050"/>
                  </a:solidFill>
                  <a:prstDash val="solid"/>
                </a:ln>
                <a:solidFill>
                  <a:srgbClr val="FF0000"/>
                </a:solidFill>
              </a:rPr>
              <a:t>/ </a:t>
            </a:r>
            <a:r>
              <a:rPr lang="vi-VN" sz="4000" b="1">
                <a:ln w="13462">
                  <a:solidFill>
                    <a:srgbClr val="00B050"/>
                  </a:solidFill>
                  <a:prstDash val="solid"/>
                </a:ln>
                <a:solidFill>
                  <a:srgbClr val="00B050"/>
                </a:solidFill>
              </a:rPr>
              <a:t>được công nhận là cây di sản.</a:t>
            </a:r>
            <a:r>
              <a:rPr lang="vi-VN" sz="4000" b="1">
                <a:ln w="13462">
                  <a:solidFill>
                    <a:srgbClr val="00B050"/>
                  </a:solidFill>
                  <a:prstDash val="solid"/>
                </a:ln>
                <a:solidFill>
                  <a:srgbClr val="FF0000"/>
                </a:solidFill>
              </a:rPr>
              <a:t>//</a:t>
            </a:r>
            <a:r>
              <a:rPr lang="vi-VN" sz="4000" b="1">
                <a:ln w="13462">
                  <a:solidFill>
                    <a:srgbClr val="00B050"/>
                  </a:solidFill>
                  <a:prstDash val="solid"/>
                </a:ln>
                <a:solidFill>
                  <a:srgbClr val="00B050"/>
                </a:solidFill>
              </a:rPr>
              <a:t>;</a:t>
            </a:r>
            <a:endParaRPr lang="en-US" sz="4000" b="1" dirty="0">
              <a:ln w="13462">
                <a:solidFill>
                  <a:srgbClr val="00B050"/>
                </a:solidFill>
                <a:prstDash val="solid"/>
              </a:ln>
              <a:solidFill>
                <a:srgbClr val="FF0000"/>
              </a:solidFill>
            </a:endParaRPr>
          </a:p>
        </p:txBody>
      </p:sp>
      <p:sp>
        <p:nvSpPr>
          <p:cNvPr id="10" name="Rectangle: Rounded Corners 9">
            <a:extLst>
              <a:ext uri="{FF2B5EF4-FFF2-40B4-BE49-F238E27FC236}">
                <a16:creationId xmlns:a16="http://schemas.microsoft.com/office/drawing/2014/main" id="{0755255F-C5F0-DD50-12A2-83BC137DC485}"/>
              </a:ext>
            </a:extLst>
          </p:cNvPr>
          <p:cNvSpPr/>
          <p:nvPr/>
        </p:nvSpPr>
        <p:spPr>
          <a:xfrm>
            <a:off x="3028951" y="2263105"/>
            <a:ext cx="9163049" cy="418307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ln w="13462">
                  <a:solidFill>
                    <a:srgbClr val="00B050"/>
                  </a:solidFill>
                  <a:prstDash val="solid"/>
                </a:ln>
                <a:solidFill>
                  <a:srgbClr val="00B050"/>
                </a:solidFill>
              </a:rPr>
              <a:t>Năm 2013,/ Giàn Gừa nguyên sinh hơn 150 năm tuổi/ ở ấp Nhơn Khánh,/ xã Nhơn Nghĩa,/ huyện Phong Điền,/ thành phố Cần Thơ/ được ghi nhận là cây di sản đầu tiên/ ở Đồng bằng sông Cửu Long.//;</a:t>
            </a:r>
            <a:endParaRPr lang="en-US" sz="3600" b="1" dirty="0">
              <a:ln w="13462">
                <a:solidFill>
                  <a:srgbClr val="00B050"/>
                </a:solidFill>
                <a:prstDash val="solid"/>
              </a:ln>
              <a:solidFill>
                <a:srgbClr val="FF0000"/>
              </a:solidFill>
            </a:endParaRPr>
          </a:p>
        </p:txBody>
      </p:sp>
      <p:sp>
        <p:nvSpPr>
          <p:cNvPr id="11" name="Rectangle: Rounded Corners 10">
            <a:extLst>
              <a:ext uri="{FF2B5EF4-FFF2-40B4-BE49-F238E27FC236}">
                <a16:creationId xmlns:a16="http://schemas.microsoft.com/office/drawing/2014/main" id="{61D42246-1092-5102-C861-C0E360ECBD82}"/>
              </a:ext>
            </a:extLst>
          </p:cNvPr>
          <p:cNvSpPr/>
          <p:nvPr/>
        </p:nvSpPr>
        <p:spPr>
          <a:xfrm>
            <a:off x="3028950" y="2297014"/>
            <a:ext cx="9163049" cy="4183070"/>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a:ln w="13462">
                  <a:solidFill>
                    <a:srgbClr val="00B050"/>
                  </a:solidFill>
                  <a:prstDash val="solid"/>
                </a:ln>
                <a:solidFill>
                  <a:srgbClr val="00B050"/>
                </a:solidFill>
              </a:rPr>
              <a:t>Theo thời gian,/ những cành gừa in hằn vết tích chiến tranh/ vẫn đâm chồi,/ vươn mình toả rợp bóng mát,/ những tán xanh vẫn rì rào khúc hát mến thương.//;... </a:t>
            </a:r>
            <a:endParaRPr lang="en-US" sz="4000" b="1" dirty="0">
              <a:ln w="13462">
                <a:solidFill>
                  <a:srgbClr val="00B050"/>
                </a:solidFill>
                <a:prstDash val="solid"/>
              </a:ln>
              <a:solidFill>
                <a:srgbClr val="FF0000"/>
              </a:solidFill>
            </a:endParaRPr>
          </a:p>
        </p:txBody>
      </p:sp>
    </p:spTree>
    <p:extLst>
      <p:ext uri="{BB962C8B-B14F-4D97-AF65-F5344CB8AC3E}">
        <p14:creationId xmlns:p14="http://schemas.microsoft.com/office/powerpoint/2010/main" val="32787616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CCEC33-819A-B7F3-3127-052EB085AB2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0BAC9EB2-9D19-5160-7311-49A166D64EDA}"/>
              </a:ext>
            </a:extLst>
          </p:cNvPr>
          <p:cNvGrpSpPr/>
          <p:nvPr/>
        </p:nvGrpSpPr>
        <p:grpSpPr>
          <a:xfrm>
            <a:off x="2055155" y="401692"/>
            <a:ext cx="9908007" cy="1479503"/>
            <a:chOff x="-1348506" y="186909"/>
            <a:chExt cx="16714839" cy="1342591"/>
          </a:xfrm>
        </p:grpSpPr>
        <p:pic>
          <p:nvPicPr>
            <p:cNvPr id="4" name="Picture 3">
              <a:extLst>
                <a:ext uri="{FF2B5EF4-FFF2-40B4-BE49-F238E27FC236}">
                  <a16:creationId xmlns:a16="http://schemas.microsoft.com/office/drawing/2014/main" id="{9BAD5615-B765-983C-5DFB-EB8E021B8E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48506" y="186909"/>
              <a:ext cx="16714839" cy="1342591"/>
            </a:xfrm>
            <a:prstGeom prst="rect">
              <a:avLst/>
            </a:prstGeom>
          </p:spPr>
        </p:pic>
        <p:sp>
          <p:nvSpPr>
            <p:cNvPr id="5" name="TextBox 4">
              <a:extLst>
                <a:ext uri="{FF2B5EF4-FFF2-40B4-BE49-F238E27FC236}">
                  <a16:creationId xmlns:a16="http://schemas.microsoft.com/office/drawing/2014/main" id="{F8FEBB1D-1ED4-77D5-57D1-BCA2D0315E8B}"/>
                </a:ext>
              </a:extLst>
            </p:cNvPr>
            <p:cNvSpPr txBox="1"/>
            <p:nvPr/>
          </p:nvSpPr>
          <p:spPr>
            <a:xfrm flipH="1">
              <a:off x="-527843" y="542674"/>
              <a:ext cx="15373461" cy="642379"/>
            </a:xfrm>
            <a:prstGeom prst="rect">
              <a:avLst/>
            </a:prstGeom>
            <a:noFill/>
          </p:spPr>
          <p:txBody>
            <a:bodyPr wrap="square" rtlCol="0">
              <a:spAutoFit/>
            </a:bodyPr>
            <a:lstStyle/>
            <a:p>
              <a:pPr algn="just"/>
              <a:r>
                <a:rPr lang="vi-VN" sz="4000" b="1" spc="-150">
                  <a:ln w="12700">
                    <a:solidFill>
                      <a:srgbClr val="C00000"/>
                    </a:solidFill>
                  </a:ln>
                  <a:solidFill>
                    <a:srgbClr val="C00000"/>
                  </a:solidFill>
                  <a:cs typeface="Pattaya" panose="00000500000000000000" pitchFamily="2" charset="-34"/>
                </a:rPr>
                <a:t>Bài văn này được chia làm mấy đoạn ?</a:t>
              </a:r>
              <a:endParaRPr lang="en-US" sz="4000" b="1" spc="-150" dirty="0">
                <a:ln w="12700">
                  <a:solidFill>
                    <a:srgbClr val="C00000"/>
                  </a:solidFill>
                </a:ln>
                <a:solidFill>
                  <a:srgbClr val="C00000"/>
                </a:solidFill>
                <a:cs typeface="Pattaya" panose="00000500000000000000" pitchFamily="2" charset="-34"/>
              </a:endParaRPr>
            </a:p>
          </p:txBody>
        </p:sp>
      </p:grpSp>
      <p:sp>
        <p:nvSpPr>
          <p:cNvPr id="6" name="Rectangle: Rounded Corners 5">
            <a:extLst>
              <a:ext uri="{FF2B5EF4-FFF2-40B4-BE49-F238E27FC236}">
                <a16:creationId xmlns:a16="http://schemas.microsoft.com/office/drawing/2014/main" id="{7F042F3D-4998-5332-C401-80AEC4E9EFFE}"/>
              </a:ext>
            </a:extLst>
          </p:cNvPr>
          <p:cNvSpPr/>
          <p:nvPr/>
        </p:nvSpPr>
        <p:spPr>
          <a:xfrm>
            <a:off x="3107637" y="2259371"/>
            <a:ext cx="8546862" cy="3804893"/>
          </a:xfrm>
          <a:prstGeom prst="roundRect">
            <a:avLst/>
          </a:prstGeom>
          <a:solidFill>
            <a:schemeClr val="bg1"/>
          </a:solidFill>
          <a:ln w="762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18B9B01-D697-543B-DBC8-B7AABCDCBC64}"/>
              </a:ext>
            </a:extLst>
          </p:cNvPr>
          <p:cNvSpPr/>
          <p:nvPr/>
        </p:nvSpPr>
        <p:spPr>
          <a:xfrm>
            <a:off x="3514691" y="2895106"/>
            <a:ext cx="2200309" cy="707886"/>
          </a:xfrm>
          <a:prstGeom prst="rect">
            <a:avLst/>
          </a:prstGeom>
          <a:noFill/>
          <a:ln>
            <a:noFill/>
          </a:ln>
        </p:spPr>
        <p:txBody>
          <a:bodyPr wrap="square" lIns="91440" tIns="45720" rIns="91440" bIns="45720">
            <a:spAutoFit/>
          </a:bodyPr>
          <a:lstStyle/>
          <a:p>
            <a:pPr algn="ctr"/>
            <a:r>
              <a:rPr lang="vi-VN" sz="4000" b="1" dirty="0">
                <a:ln w="13462">
                  <a:solidFill>
                    <a:srgbClr val="00B050"/>
                  </a:solidFill>
                  <a:prstDash val="solid"/>
                </a:ln>
                <a:solidFill>
                  <a:srgbClr val="00B050"/>
                </a:solidFill>
              </a:rPr>
              <a:t>Đoạn 1:</a:t>
            </a:r>
            <a:endParaRPr lang="en-US" sz="4000" b="1" dirty="0">
              <a:ln w="13462">
                <a:solidFill>
                  <a:srgbClr val="00B050"/>
                </a:solidFill>
                <a:prstDash val="solid"/>
              </a:ln>
              <a:solidFill>
                <a:srgbClr val="00B050"/>
              </a:solidFill>
            </a:endParaRPr>
          </a:p>
        </p:txBody>
      </p:sp>
      <p:sp>
        <p:nvSpPr>
          <p:cNvPr id="8" name="Rectangle: Rounded Corners 7">
            <a:extLst>
              <a:ext uri="{FF2B5EF4-FFF2-40B4-BE49-F238E27FC236}">
                <a16:creationId xmlns:a16="http://schemas.microsoft.com/office/drawing/2014/main" id="{C5D88742-015B-1306-7C97-AD3CFA0F6AE1}"/>
              </a:ext>
            </a:extLst>
          </p:cNvPr>
          <p:cNvSpPr/>
          <p:nvPr/>
        </p:nvSpPr>
        <p:spPr>
          <a:xfrm>
            <a:off x="4820115" y="2719985"/>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2060"/>
                </a:solidFill>
                <a:ea typeface="AvantGarde" panose="00000400000000000000" pitchFamily="2" charset="0"/>
                <a:cs typeface="Calibri" panose="020F0502020204030204" pitchFamily="34" charset="0"/>
              </a:rPr>
              <a:t>Từ đầu đến “mọi miền”.</a:t>
            </a:r>
          </a:p>
        </p:txBody>
      </p:sp>
      <p:sp>
        <p:nvSpPr>
          <p:cNvPr id="13" name="Rectangle 12">
            <a:extLst>
              <a:ext uri="{FF2B5EF4-FFF2-40B4-BE49-F238E27FC236}">
                <a16:creationId xmlns:a16="http://schemas.microsoft.com/office/drawing/2014/main" id="{8E273328-F191-2376-A8C3-CFD5C387F390}"/>
              </a:ext>
            </a:extLst>
          </p:cNvPr>
          <p:cNvSpPr/>
          <p:nvPr/>
        </p:nvSpPr>
        <p:spPr>
          <a:xfrm>
            <a:off x="4061130" y="4123327"/>
            <a:ext cx="2949270" cy="707886"/>
          </a:xfrm>
          <a:prstGeom prst="rect">
            <a:avLst/>
          </a:prstGeom>
          <a:noFill/>
          <a:ln>
            <a:noFill/>
          </a:ln>
        </p:spPr>
        <p:txBody>
          <a:bodyPr wrap="square" lIns="91440" tIns="45720" rIns="91440" bIns="45720">
            <a:spAutoFit/>
          </a:bodyPr>
          <a:lstStyle/>
          <a:p>
            <a:pPr algn="ctr"/>
            <a:r>
              <a:rPr lang="vi-VN" sz="4000" b="1">
                <a:ln w="13462">
                  <a:solidFill>
                    <a:srgbClr val="00B050"/>
                  </a:solidFill>
                  <a:prstDash val="solid"/>
                </a:ln>
                <a:solidFill>
                  <a:srgbClr val="00B050"/>
                </a:solidFill>
              </a:rPr>
              <a:t>Đoạn</a:t>
            </a:r>
            <a:r>
              <a:rPr lang="en-US" sz="4000" b="1">
                <a:ln w="13462">
                  <a:solidFill>
                    <a:srgbClr val="00B050"/>
                  </a:solidFill>
                  <a:prstDash val="solid"/>
                </a:ln>
                <a:solidFill>
                  <a:srgbClr val="00B050"/>
                </a:solidFill>
              </a:rPr>
              <a:t> 2</a:t>
            </a:r>
            <a:r>
              <a:rPr lang="vi-VN" sz="4000" b="1">
                <a:ln w="13462">
                  <a:solidFill>
                    <a:srgbClr val="00B050"/>
                  </a:solidFill>
                  <a:prstDash val="solid"/>
                </a:ln>
                <a:solidFill>
                  <a:srgbClr val="00B050"/>
                </a:solidFill>
              </a:rPr>
              <a:t> :</a:t>
            </a:r>
            <a:endParaRPr lang="en-US" sz="4000" b="1" dirty="0">
              <a:ln w="13462">
                <a:solidFill>
                  <a:srgbClr val="00B050"/>
                </a:solidFill>
                <a:prstDash val="solid"/>
              </a:ln>
              <a:solidFill>
                <a:srgbClr val="00B050"/>
              </a:solidFill>
            </a:endParaRPr>
          </a:p>
        </p:txBody>
      </p:sp>
      <p:sp>
        <p:nvSpPr>
          <p:cNvPr id="14" name="Rectangle: Rounded Corners 13">
            <a:extLst>
              <a:ext uri="{FF2B5EF4-FFF2-40B4-BE49-F238E27FC236}">
                <a16:creationId xmlns:a16="http://schemas.microsoft.com/office/drawing/2014/main" id="{9E7FE792-8BAF-181C-09B6-2C79B6ACE12C}"/>
              </a:ext>
            </a:extLst>
          </p:cNvPr>
          <p:cNvSpPr/>
          <p:nvPr/>
        </p:nvSpPr>
        <p:spPr>
          <a:xfrm>
            <a:off x="4614845" y="3953210"/>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2060"/>
                </a:solidFill>
                <a:ea typeface="AvantGarde" panose="00000400000000000000" pitchFamily="2" charset="0"/>
                <a:cs typeface="Calibri" panose="020F0502020204030204" pitchFamily="34" charset="0"/>
              </a:rPr>
              <a:t>Đoạn còn lại</a:t>
            </a:r>
            <a:endParaRPr lang="en-US" sz="3600" b="1" dirty="0">
              <a:solidFill>
                <a:srgbClr val="002060"/>
              </a:solidFill>
              <a:ea typeface="AvantGarde" panose="00000400000000000000" pitchFamily="2"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C270D02B-92C0-E4B4-1871-0AA2C3A4A1C5}"/>
              </a:ext>
            </a:extLst>
          </p:cNvPr>
          <p:cNvSpPr/>
          <p:nvPr/>
        </p:nvSpPr>
        <p:spPr>
          <a:xfrm>
            <a:off x="1658812" y="4931994"/>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226763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80">
                                          <p:stCondLst>
                                            <p:cond delay="0"/>
                                          </p:stCondLst>
                                        </p:cTn>
                                        <p:tgtEl>
                                          <p:spTgt spid="8"/>
                                        </p:tgtEl>
                                      </p:cBhvr>
                                    </p:animEffect>
                                    <p:anim calcmode="lin" valueType="num">
                                      <p:cBhvr>
                                        <p:cTn id="2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8" dur="26">
                                          <p:stCondLst>
                                            <p:cond delay="650"/>
                                          </p:stCondLst>
                                        </p:cTn>
                                        <p:tgtEl>
                                          <p:spTgt spid="8"/>
                                        </p:tgtEl>
                                      </p:cBhvr>
                                      <p:to x="100000" y="60000"/>
                                    </p:animScale>
                                    <p:animScale>
                                      <p:cBhvr>
                                        <p:cTn id="29" dur="166" decel="50000">
                                          <p:stCondLst>
                                            <p:cond delay="676"/>
                                          </p:stCondLst>
                                        </p:cTn>
                                        <p:tgtEl>
                                          <p:spTgt spid="8"/>
                                        </p:tgtEl>
                                      </p:cBhvr>
                                      <p:to x="100000" y="100000"/>
                                    </p:animScale>
                                    <p:animScale>
                                      <p:cBhvr>
                                        <p:cTn id="30" dur="26">
                                          <p:stCondLst>
                                            <p:cond delay="1312"/>
                                          </p:stCondLst>
                                        </p:cTn>
                                        <p:tgtEl>
                                          <p:spTgt spid="8"/>
                                        </p:tgtEl>
                                      </p:cBhvr>
                                      <p:to x="100000" y="80000"/>
                                    </p:animScale>
                                    <p:animScale>
                                      <p:cBhvr>
                                        <p:cTn id="31" dur="166" decel="50000">
                                          <p:stCondLst>
                                            <p:cond delay="1338"/>
                                          </p:stCondLst>
                                        </p:cTn>
                                        <p:tgtEl>
                                          <p:spTgt spid="8"/>
                                        </p:tgtEl>
                                      </p:cBhvr>
                                      <p:to x="100000" y="100000"/>
                                    </p:animScale>
                                    <p:animScale>
                                      <p:cBhvr>
                                        <p:cTn id="32" dur="26">
                                          <p:stCondLst>
                                            <p:cond delay="1642"/>
                                          </p:stCondLst>
                                        </p:cTn>
                                        <p:tgtEl>
                                          <p:spTgt spid="8"/>
                                        </p:tgtEl>
                                      </p:cBhvr>
                                      <p:to x="100000" y="90000"/>
                                    </p:animScale>
                                    <p:animScale>
                                      <p:cBhvr>
                                        <p:cTn id="33" dur="166" decel="50000">
                                          <p:stCondLst>
                                            <p:cond delay="1668"/>
                                          </p:stCondLst>
                                        </p:cTn>
                                        <p:tgtEl>
                                          <p:spTgt spid="8"/>
                                        </p:tgtEl>
                                      </p:cBhvr>
                                      <p:to x="100000" y="100000"/>
                                    </p:animScale>
                                    <p:animScale>
                                      <p:cBhvr>
                                        <p:cTn id="34" dur="26">
                                          <p:stCondLst>
                                            <p:cond delay="1808"/>
                                          </p:stCondLst>
                                        </p:cTn>
                                        <p:tgtEl>
                                          <p:spTgt spid="8"/>
                                        </p:tgtEl>
                                      </p:cBhvr>
                                      <p:to x="100000" y="95000"/>
                                    </p:animScale>
                                    <p:animScale>
                                      <p:cBhvr>
                                        <p:cTn id="35" dur="166" decel="50000">
                                          <p:stCondLst>
                                            <p:cond delay="1834"/>
                                          </p:stCondLst>
                                        </p:cTn>
                                        <p:tgtEl>
                                          <p:spTgt spid="8"/>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80">
                                          <p:stCondLst>
                                            <p:cond delay="0"/>
                                          </p:stCondLst>
                                        </p:cTn>
                                        <p:tgtEl>
                                          <p:spTgt spid="14"/>
                                        </p:tgtEl>
                                      </p:cBhvr>
                                    </p:animEffect>
                                    <p:anim calcmode="lin" valueType="num">
                                      <p:cBhvr>
                                        <p:cTn id="4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1" dur="26">
                                          <p:stCondLst>
                                            <p:cond delay="650"/>
                                          </p:stCondLst>
                                        </p:cTn>
                                        <p:tgtEl>
                                          <p:spTgt spid="14"/>
                                        </p:tgtEl>
                                      </p:cBhvr>
                                      <p:to x="100000" y="60000"/>
                                    </p:animScale>
                                    <p:animScale>
                                      <p:cBhvr>
                                        <p:cTn id="52" dur="166" decel="50000">
                                          <p:stCondLst>
                                            <p:cond delay="676"/>
                                          </p:stCondLst>
                                        </p:cTn>
                                        <p:tgtEl>
                                          <p:spTgt spid="14"/>
                                        </p:tgtEl>
                                      </p:cBhvr>
                                      <p:to x="100000" y="100000"/>
                                    </p:animScale>
                                    <p:animScale>
                                      <p:cBhvr>
                                        <p:cTn id="53" dur="26">
                                          <p:stCondLst>
                                            <p:cond delay="1312"/>
                                          </p:stCondLst>
                                        </p:cTn>
                                        <p:tgtEl>
                                          <p:spTgt spid="14"/>
                                        </p:tgtEl>
                                      </p:cBhvr>
                                      <p:to x="100000" y="80000"/>
                                    </p:animScale>
                                    <p:animScale>
                                      <p:cBhvr>
                                        <p:cTn id="54" dur="166" decel="50000">
                                          <p:stCondLst>
                                            <p:cond delay="1338"/>
                                          </p:stCondLst>
                                        </p:cTn>
                                        <p:tgtEl>
                                          <p:spTgt spid="14"/>
                                        </p:tgtEl>
                                      </p:cBhvr>
                                      <p:to x="100000" y="100000"/>
                                    </p:animScale>
                                    <p:animScale>
                                      <p:cBhvr>
                                        <p:cTn id="55" dur="26">
                                          <p:stCondLst>
                                            <p:cond delay="1642"/>
                                          </p:stCondLst>
                                        </p:cTn>
                                        <p:tgtEl>
                                          <p:spTgt spid="14"/>
                                        </p:tgtEl>
                                      </p:cBhvr>
                                      <p:to x="100000" y="90000"/>
                                    </p:animScale>
                                    <p:animScale>
                                      <p:cBhvr>
                                        <p:cTn id="56" dur="166" decel="50000">
                                          <p:stCondLst>
                                            <p:cond delay="1668"/>
                                          </p:stCondLst>
                                        </p:cTn>
                                        <p:tgtEl>
                                          <p:spTgt spid="14"/>
                                        </p:tgtEl>
                                      </p:cBhvr>
                                      <p:to x="100000" y="100000"/>
                                    </p:animScale>
                                    <p:animScale>
                                      <p:cBhvr>
                                        <p:cTn id="57" dur="26">
                                          <p:stCondLst>
                                            <p:cond delay="1808"/>
                                          </p:stCondLst>
                                        </p:cTn>
                                        <p:tgtEl>
                                          <p:spTgt spid="14"/>
                                        </p:tgtEl>
                                      </p:cBhvr>
                                      <p:to x="100000" y="95000"/>
                                    </p:animScale>
                                    <p:animScale>
                                      <p:cBhvr>
                                        <p:cTn id="58"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67BE27-9D58-A7FD-5549-B7DA938B1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920E5A9A-698F-727E-C9B6-8500E470FEF0}"/>
              </a:ext>
            </a:extLst>
          </p:cNvPr>
          <p:cNvSpPr/>
          <p:nvPr/>
        </p:nvSpPr>
        <p:spPr>
          <a:xfrm>
            <a:off x="1658812" y="4931994"/>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 name="Picture 6">
            <a:extLst>
              <a:ext uri="{FF2B5EF4-FFF2-40B4-BE49-F238E27FC236}">
                <a16:creationId xmlns:a16="http://schemas.microsoft.com/office/drawing/2014/main" id="{6B0CD795-07EC-2905-CBBF-E66EFD63328C}"/>
              </a:ext>
            </a:extLst>
          </p:cNvPr>
          <p:cNvPicPr>
            <a:picLocks noChangeAspect="1"/>
          </p:cNvPicPr>
          <p:nvPr/>
        </p:nvPicPr>
        <p:blipFill>
          <a:blip r:embed="rId4"/>
          <a:stretch>
            <a:fillRect/>
          </a:stretch>
        </p:blipFill>
        <p:spPr>
          <a:xfrm>
            <a:off x="4068728" y="2515295"/>
            <a:ext cx="7210304" cy="4112189"/>
          </a:xfrm>
          <a:prstGeom prst="rect">
            <a:avLst/>
          </a:prstGeom>
        </p:spPr>
      </p:pic>
      <p:pic>
        <p:nvPicPr>
          <p:cNvPr id="8" name="Picture 7">
            <a:extLst>
              <a:ext uri="{FF2B5EF4-FFF2-40B4-BE49-F238E27FC236}">
                <a16:creationId xmlns:a16="http://schemas.microsoft.com/office/drawing/2014/main" id="{6962C479-3CFA-6F9F-CCAD-7A0BA17D9D56}"/>
              </a:ext>
            </a:extLst>
          </p:cNvPr>
          <p:cNvPicPr>
            <a:picLocks noChangeAspect="1"/>
          </p:cNvPicPr>
          <p:nvPr/>
        </p:nvPicPr>
        <p:blipFill>
          <a:blip r:embed="rId5"/>
          <a:stretch>
            <a:fillRect/>
          </a:stretch>
        </p:blipFill>
        <p:spPr>
          <a:xfrm>
            <a:off x="2410426" y="338834"/>
            <a:ext cx="11394412" cy="2176461"/>
          </a:xfrm>
          <a:prstGeom prst="rect">
            <a:avLst/>
          </a:prstGeom>
        </p:spPr>
      </p:pic>
    </p:spTree>
    <p:extLst>
      <p:ext uri="{BB962C8B-B14F-4D97-AF65-F5344CB8AC3E}">
        <p14:creationId xmlns:p14="http://schemas.microsoft.com/office/powerpoint/2010/main" val="1333953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C16F90-6818-CA7A-68F9-5CD1B770832B}"/>
              </a:ext>
            </a:extLst>
          </p:cNvPr>
          <p:cNvSpPr txBox="1"/>
          <p:nvPr/>
        </p:nvSpPr>
        <p:spPr>
          <a:xfrm>
            <a:off x="234338" y="7946717"/>
            <a:ext cx="11957662" cy="2013565"/>
          </a:xfrm>
          <a:prstGeom prst="rect">
            <a:avLst/>
          </a:prstGeom>
          <a:noFill/>
        </p:spPr>
        <p:txBody>
          <a:bodyPr wrap="square" rtlCol="0">
            <a:spAutoFit/>
          </a:bodyPr>
          <a:lstStyle/>
          <a:p>
            <a:pPr algn="ctr">
              <a:lnSpc>
                <a:spcPct val="114000"/>
              </a:lnSpc>
            </a:pPr>
            <a:r>
              <a:rPr lang="vi-VN" sz="11500" b="1">
                <a:ln w="76200">
                  <a:solidFill>
                    <a:prstClr val="white"/>
                  </a:solidFill>
                </a:ln>
                <a:solidFill>
                  <a:srgbClr val="E93E2F"/>
                </a:solidFill>
                <a:latin typeface="iCiel Pony" panose="02000000000000000000" pitchFamily="2" charset="0"/>
              </a:rPr>
              <a:t>LUYỆN ĐỌC HIỂU</a:t>
            </a:r>
            <a:endParaRPr lang="en-US" sz="11500" b="1" dirty="0">
              <a:ln w="76200">
                <a:solidFill>
                  <a:prstClr val="white"/>
                </a:solidFill>
              </a:ln>
              <a:solidFill>
                <a:srgbClr val="E93E2F"/>
              </a:solidFill>
              <a:latin typeface="iCiel Pony" panose="02000000000000000000" pitchFamily="2" charset="0"/>
            </a:endParaRPr>
          </a:p>
        </p:txBody>
      </p:sp>
      <p:pic>
        <p:nvPicPr>
          <p:cNvPr id="4" name="Picture 3">
            <a:extLst>
              <a:ext uri="{FF2B5EF4-FFF2-40B4-BE49-F238E27FC236}">
                <a16:creationId xmlns:a16="http://schemas.microsoft.com/office/drawing/2014/main" id="{10EA3B2E-0634-885B-599A-B182CD41B661}"/>
              </a:ext>
            </a:extLst>
          </p:cNvPr>
          <p:cNvPicPr>
            <a:picLocks noChangeAspect="1"/>
          </p:cNvPicPr>
          <p:nvPr/>
        </p:nvPicPr>
        <p:blipFill>
          <a:blip r:embed="rId2"/>
          <a:stretch>
            <a:fillRect/>
          </a:stretch>
        </p:blipFill>
        <p:spPr>
          <a:xfrm>
            <a:off x="115305" y="2420024"/>
            <a:ext cx="11961389" cy="2017951"/>
          </a:xfrm>
          <a:prstGeom prst="rect">
            <a:avLst/>
          </a:prstGeom>
        </p:spPr>
      </p:pic>
    </p:spTree>
    <p:extLst>
      <p:ext uri="{BB962C8B-B14F-4D97-AF65-F5344CB8AC3E}">
        <p14:creationId xmlns:p14="http://schemas.microsoft.com/office/powerpoint/2010/main" val="3095237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8">
            <a:extLst>
              <a:ext uri="{FF2B5EF4-FFF2-40B4-BE49-F238E27FC236}">
                <a16:creationId xmlns:a16="http://schemas.microsoft.com/office/drawing/2014/main" id="{0646E790-1BE0-6239-0D35-1BFFEA7E9C47}"/>
              </a:ext>
            </a:extLst>
          </p:cNvPr>
          <p:cNvSpPr/>
          <p:nvPr/>
        </p:nvSpPr>
        <p:spPr>
          <a:xfrm>
            <a:off x="4469953" y="1445218"/>
            <a:ext cx="2959547" cy="5412782"/>
          </a:xfrm>
          <a:custGeom>
            <a:avLst/>
            <a:gdLst/>
            <a:ahLst/>
            <a:cxnLst/>
            <a:rect l="l" t="t" r="r" b="b"/>
            <a:pathLst>
              <a:path w="5547303" h="8517932">
                <a:moveTo>
                  <a:pt x="0" y="0"/>
                </a:moveTo>
                <a:lnTo>
                  <a:pt x="5547303" y="0"/>
                </a:lnTo>
                <a:lnTo>
                  <a:pt x="5547303" y="8517932"/>
                </a:lnTo>
                <a:lnTo>
                  <a:pt x="0" y="85179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39" name="Picture 38">
            <a:extLst>
              <a:ext uri="{FF2B5EF4-FFF2-40B4-BE49-F238E27FC236}">
                <a16:creationId xmlns:a16="http://schemas.microsoft.com/office/drawing/2014/main" id="{969F5D88-0A9E-2655-0D15-17028C6C9B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205" y="1582545"/>
            <a:ext cx="10205589" cy="2969009"/>
          </a:xfrm>
          <a:prstGeom prst="rect">
            <a:avLst/>
          </a:prstGeom>
        </p:spPr>
      </p:pic>
    </p:spTree>
    <p:extLst>
      <p:ext uri="{BB962C8B-B14F-4D97-AF65-F5344CB8AC3E}">
        <p14:creationId xmlns:p14="http://schemas.microsoft.com/office/powerpoint/2010/main" val="3507457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B3D0C-63F0-E743-1EBC-6402F123940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5" name="Rectangle: Rounded Corners 4">
            <a:extLst>
              <a:ext uri="{FF2B5EF4-FFF2-40B4-BE49-F238E27FC236}">
                <a16:creationId xmlns:a16="http://schemas.microsoft.com/office/drawing/2014/main" id="{95BD8E60-EEC2-0B3B-9B0E-157E441C1E7F}"/>
              </a:ext>
            </a:extLst>
          </p:cNvPr>
          <p:cNvSpPr/>
          <p:nvPr/>
        </p:nvSpPr>
        <p:spPr>
          <a:xfrm>
            <a:off x="1658812" y="4931994"/>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grpSp>
        <p:nvGrpSpPr>
          <p:cNvPr id="6" name="组合 19">
            <a:extLst>
              <a:ext uri="{FF2B5EF4-FFF2-40B4-BE49-F238E27FC236}">
                <a16:creationId xmlns:a16="http://schemas.microsoft.com/office/drawing/2014/main" id="{42C66ECB-73F8-295C-762D-162548B1770F}"/>
              </a:ext>
            </a:extLst>
          </p:cNvPr>
          <p:cNvGrpSpPr/>
          <p:nvPr/>
        </p:nvGrpSpPr>
        <p:grpSpPr>
          <a:xfrm>
            <a:off x="5311932" y="584041"/>
            <a:ext cx="4202671" cy="913077"/>
            <a:chOff x="692006" y="116442"/>
            <a:chExt cx="11176173" cy="2919244"/>
          </a:xfrm>
        </p:grpSpPr>
        <p:sp>
          <p:nvSpPr>
            <p:cNvPr id="7" name="矩形 16">
              <a:extLst>
                <a:ext uri="{FF2B5EF4-FFF2-40B4-BE49-F238E27FC236}">
                  <a16:creationId xmlns:a16="http://schemas.microsoft.com/office/drawing/2014/main" id="{0FEB8C65-F637-AFF8-47D2-F890EBAF0D7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8" name="矩形 16">
              <a:extLst>
                <a:ext uri="{FF2B5EF4-FFF2-40B4-BE49-F238E27FC236}">
                  <a16:creationId xmlns:a16="http://schemas.microsoft.com/office/drawing/2014/main" id="{4F2B755D-8B7B-16B0-F49F-FD7F91501739}"/>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pic>
        <p:nvPicPr>
          <p:cNvPr id="9" name="Picture 8">
            <a:extLst>
              <a:ext uri="{FF2B5EF4-FFF2-40B4-BE49-F238E27FC236}">
                <a16:creationId xmlns:a16="http://schemas.microsoft.com/office/drawing/2014/main" id="{FDF6FB43-B071-F2D0-0E2C-46C94CFCBF15}"/>
              </a:ext>
            </a:extLst>
          </p:cNvPr>
          <p:cNvPicPr>
            <a:picLocks noChangeAspect="1"/>
          </p:cNvPicPr>
          <p:nvPr/>
        </p:nvPicPr>
        <p:blipFill>
          <a:blip r:embed="rId4"/>
          <a:stretch>
            <a:fillRect/>
          </a:stretch>
        </p:blipFill>
        <p:spPr>
          <a:xfrm>
            <a:off x="4623023" y="349888"/>
            <a:ext cx="1246231" cy="1246231"/>
          </a:xfrm>
          <a:prstGeom prst="rect">
            <a:avLst/>
          </a:prstGeom>
          <a:effectLst>
            <a:glow rad="139700">
              <a:schemeClr val="accent4">
                <a:satMod val="175000"/>
                <a:alpha val="40000"/>
              </a:schemeClr>
            </a:glow>
          </a:effectLst>
        </p:spPr>
      </p:pic>
      <p:sp>
        <p:nvSpPr>
          <p:cNvPr id="10" name="TextBox 16">
            <a:extLst>
              <a:ext uri="{FF2B5EF4-FFF2-40B4-BE49-F238E27FC236}">
                <a16:creationId xmlns:a16="http://schemas.microsoft.com/office/drawing/2014/main" id="{06E6B1F7-A819-D15A-61A3-512496DC017D}"/>
              </a:ext>
            </a:extLst>
          </p:cNvPr>
          <p:cNvSpPr txBox="1"/>
          <p:nvPr/>
        </p:nvSpPr>
        <p:spPr>
          <a:xfrm>
            <a:off x="5640929" y="800128"/>
            <a:ext cx="3873674" cy="480901"/>
          </a:xfrm>
          <a:prstGeom prst="rect">
            <a:avLst/>
          </a:prstGeom>
        </p:spPr>
        <p:txBody>
          <a:bodyPr wrap="square" lIns="0" tIns="0" rIns="0" bIns="0" rtlCol="0" anchor="t">
            <a:spAutoFit/>
          </a:bodyPr>
          <a:lstStyle/>
          <a:p>
            <a:pPr algn="ctr">
              <a:lnSpc>
                <a:spcPts val="5040"/>
              </a:lnSpc>
            </a:pPr>
            <a:r>
              <a:rPr lang="vi-VN" sz="4000" b="1" spc="144">
                <a:ln w="28575">
                  <a:solidFill>
                    <a:schemeClr val="tx1"/>
                  </a:solidFill>
                </a:ln>
                <a:solidFill>
                  <a:srgbClr val="FFC000"/>
                </a:solidFill>
                <a:latin typeface="iCiel Soup of Justice" pitchFamily="2" charset="0"/>
              </a:rPr>
              <a:t>GIẢI NGHĨA TỪ</a:t>
            </a:r>
            <a:endParaRPr lang="en-US" sz="4000" b="1" spc="144" dirty="0">
              <a:ln w="28575">
                <a:solidFill>
                  <a:schemeClr val="tx1"/>
                </a:solidFill>
              </a:ln>
              <a:solidFill>
                <a:srgbClr val="FFC000"/>
              </a:solidFill>
              <a:latin typeface="iCiel Soup of Justice" pitchFamily="2" charset="0"/>
            </a:endParaRPr>
          </a:p>
        </p:txBody>
      </p:sp>
      <p:sp>
        <p:nvSpPr>
          <p:cNvPr id="11" name="Rectangle: Rounded Corners 44">
            <a:extLst>
              <a:ext uri="{FF2B5EF4-FFF2-40B4-BE49-F238E27FC236}">
                <a16:creationId xmlns:a16="http://schemas.microsoft.com/office/drawing/2014/main" id="{0B95F8CD-1362-8ADD-6EBD-AEB2C729C228}"/>
              </a:ext>
            </a:extLst>
          </p:cNvPr>
          <p:cNvSpPr/>
          <p:nvPr/>
        </p:nvSpPr>
        <p:spPr>
          <a:xfrm>
            <a:off x="2800350" y="1695121"/>
            <a:ext cx="9017043" cy="4971476"/>
          </a:xfrm>
          <a:custGeom>
            <a:avLst/>
            <a:gdLst>
              <a:gd name="connsiteX0" fmla="*/ 65519 w 9017043"/>
              <a:gd name="connsiteY0" fmla="*/ 901259 h 4971476"/>
              <a:gd name="connsiteX1" fmla="*/ 812098 w 9017043"/>
              <a:gd name="connsiteY1" fmla="*/ 178511 h 4971476"/>
              <a:gd name="connsiteX2" fmla="*/ 3568201 w 9017043"/>
              <a:gd name="connsiteY2" fmla="*/ 29216 h 4971476"/>
              <a:gd name="connsiteX3" fmla="*/ 6339113 w 9017043"/>
              <a:gd name="connsiteY3" fmla="*/ 10166 h 4971476"/>
              <a:gd name="connsiteX4" fmla="*/ 8257195 w 9017043"/>
              <a:gd name="connsiteY4" fmla="*/ 178511 h 4971476"/>
              <a:gd name="connsiteX5" fmla="*/ 9003775 w 9017043"/>
              <a:gd name="connsiteY5" fmla="*/ 901259 h 4971476"/>
              <a:gd name="connsiteX6" fmla="*/ 9003775 w 9017043"/>
              <a:gd name="connsiteY6" fmla="*/ 4242491 h 4971476"/>
              <a:gd name="connsiteX7" fmla="*/ 8257195 w 9017043"/>
              <a:gd name="connsiteY7" fmla="*/ 4965239 h 4971476"/>
              <a:gd name="connsiteX8" fmla="*/ 812098 w 9017043"/>
              <a:gd name="connsiteY8" fmla="*/ 4965239 h 4971476"/>
              <a:gd name="connsiteX9" fmla="*/ 65519 w 9017043"/>
              <a:gd name="connsiteY9" fmla="*/ 4242491 h 4971476"/>
              <a:gd name="connsiteX10" fmla="*/ 65519 w 9017043"/>
              <a:gd name="connsiteY10" fmla="*/ 901259 h 4971476"/>
              <a:gd name="connsiteX0" fmla="*/ 65519 w 9017043"/>
              <a:gd name="connsiteY0" fmla="*/ 901259 h 4971476"/>
              <a:gd name="connsiteX1" fmla="*/ 812098 w 9017043"/>
              <a:gd name="connsiteY1" fmla="*/ 178511 h 4971476"/>
              <a:gd name="connsiteX2" fmla="*/ 4378877 w 9017043"/>
              <a:gd name="connsiteY2" fmla="*/ 41917 h 4971476"/>
              <a:gd name="connsiteX3" fmla="*/ 8257195 w 9017043"/>
              <a:gd name="connsiteY3" fmla="*/ 178511 h 4971476"/>
              <a:gd name="connsiteX4" fmla="*/ 9003775 w 9017043"/>
              <a:gd name="connsiteY4" fmla="*/ 901259 h 4971476"/>
              <a:gd name="connsiteX5" fmla="*/ 9003775 w 9017043"/>
              <a:gd name="connsiteY5" fmla="*/ 4242491 h 4971476"/>
              <a:gd name="connsiteX6" fmla="*/ 8257195 w 9017043"/>
              <a:gd name="connsiteY6" fmla="*/ 4965239 h 4971476"/>
              <a:gd name="connsiteX7" fmla="*/ 812098 w 9017043"/>
              <a:gd name="connsiteY7" fmla="*/ 4965239 h 4971476"/>
              <a:gd name="connsiteX8" fmla="*/ 65519 w 9017043"/>
              <a:gd name="connsiteY8" fmla="*/ 4242491 h 4971476"/>
              <a:gd name="connsiteX9" fmla="*/ 65519 w 9017043"/>
              <a:gd name="connsiteY9" fmla="*/ 901259 h 4971476"/>
              <a:gd name="connsiteX0" fmla="*/ 65519 w 9017043"/>
              <a:gd name="connsiteY0" fmla="*/ 901259 h 4971476"/>
              <a:gd name="connsiteX1" fmla="*/ 812098 w 9017043"/>
              <a:gd name="connsiteY1" fmla="*/ 178511 h 4971476"/>
              <a:gd name="connsiteX2" fmla="*/ 3568201 w 9017043"/>
              <a:gd name="connsiteY2" fmla="*/ 29216 h 4971476"/>
              <a:gd name="connsiteX3" fmla="*/ 6339113 w 9017043"/>
              <a:gd name="connsiteY3" fmla="*/ 10166 h 4971476"/>
              <a:gd name="connsiteX4" fmla="*/ 8257195 w 9017043"/>
              <a:gd name="connsiteY4" fmla="*/ 178511 h 4971476"/>
              <a:gd name="connsiteX5" fmla="*/ 9003775 w 9017043"/>
              <a:gd name="connsiteY5" fmla="*/ 901259 h 4971476"/>
              <a:gd name="connsiteX6" fmla="*/ 9003775 w 9017043"/>
              <a:gd name="connsiteY6" fmla="*/ 4242491 h 4971476"/>
              <a:gd name="connsiteX7" fmla="*/ 8257195 w 9017043"/>
              <a:gd name="connsiteY7" fmla="*/ 4965239 h 4971476"/>
              <a:gd name="connsiteX8" fmla="*/ 812098 w 9017043"/>
              <a:gd name="connsiteY8" fmla="*/ 4965239 h 4971476"/>
              <a:gd name="connsiteX9" fmla="*/ 65519 w 9017043"/>
              <a:gd name="connsiteY9" fmla="*/ 4242491 h 4971476"/>
              <a:gd name="connsiteX10" fmla="*/ 65519 w 9017043"/>
              <a:gd name="connsiteY10" fmla="*/ 901259 h 497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17043" h="4971476" fill="none" extrusionOk="0">
                <a:moveTo>
                  <a:pt x="65519" y="901259"/>
                </a:moveTo>
                <a:cubicBezTo>
                  <a:pt x="89317" y="671506"/>
                  <a:pt x="472373" y="304882"/>
                  <a:pt x="812098" y="178511"/>
                </a:cubicBezTo>
                <a:cubicBezTo>
                  <a:pt x="1327344" y="222734"/>
                  <a:pt x="2171700" y="58286"/>
                  <a:pt x="3568201" y="29216"/>
                </a:cubicBezTo>
                <a:cubicBezTo>
                  <a:pt x="4556977" y="115128"/>
                  <a:pt x="5368697" y="-125857"/>
                  <a:pt x="6339113" y="10166"/>
                </a:cubicBezTo>
                <a:cubicBezTo>
                  <a:pt x="7179598" y="94296"/>
                  <a:pt x="7840344" y="162827"/>
                  <a:pt x="8257195" y="178511"/>
                </a:cubicBezTo>
                <a:cubicBezTo>
                  <a:pt x="8564148" y="218947"/>
                  <a:pt x="9025038" y="444762"/>
                  <a:pt x="9003775" y="901259"/>
                </a:cubicBezTo>
                <a:cubicBezTo>
                  <a:pt x="8918583" y="1646916"/>
                  <a:pt x="8955190" y="3571860"/>
                  <a:pt x="9003775" y="4242491"/>
                </a:cubicBezTo>
                <a:cubicBezTo>
                  <a:pt x="9026516" y="4790247"/>
                  <a:pt x="8608732" y="4987173"/>
                  <a:pt x="8257195" y="4965239"/>
                </a:cubicBezTo>
                <a:cubicBezTo>
                  <a:pt x="7459177" y="4836806"/>
                  <a:pt x="2536161" y="5199812"/>
                  <a:pt x="812098" y="4965239"/>
                </a:cubicBezTo>
                <a:cubicBezTo>
                  <a:pt x="327736" y="4964357"/>
                  <a:pt x="-13165" y="4622973"/>
                  <a:pt x="65519" y="4242491"/>
                </a:cubicBezTo>
                <a:cubicBezTo>
                  <a:pt x="316123" y="2764424"/>
                  <a:pt x="-33072" y="2091318"/>
                  <a:pt x="65519" y="901259"/>
                </a:cubicBezTo>
                <a:close/>
              </a:path>
              <a:path w="9017043" h="4971476" stroke="0" extrusionOk="0">
                <a:moveTo>
                  <a:pt x="65519" y="901259"/>
                </a:moveTo>
                <a:cubicBezTo>
                  <a:pt x="38688" y="492268"/>
                  <a:pt x="430236" y="308441"/>
                  <a:pt x="812098" y="178511"/>
                </a:cubicBezTo>
                <a:cubicBezTo>
                  <a:pt x="1450703" y="331321"/>
                  <a:pt x="2902285" y="125637"/>
                  <a:pt x="4378877" y="41917"/>
                </a:cubicBezTo>
                <a:cubicBezTo>
                  <a:pt x="5672438" y="151029"/>
                  <a:pt x="7503450" y="-45899"/>
                  <a:pt x="8257195" y="178511"/>
                </a:cubicBezTo>
                <a:cubicBezTo>
                  <a:pt x="9059592" y="341409"/>
                  <a:pt x="9007328" y="456471"/>
                  <a:pt x="9003775" y="901259"/>
                </a:cubicBezTo>
                <a:cubicBezTo>
                  <a:pt x="9102416" y="1486480"/>
                  <a:pt x="9017117" y="3039832"/>
                  <a:pt x="9003775" y="4242491"/>
                </a:cubicBezTo>
                <a:cubicBezTo>
                  <a:pt x="9103380" y="4585610"/>
                  <a:pt x="8669537" y="5023360"/>
                  <a:pt x="8257195" y="4965239"/>
                </a:cubicBezTo>
                <a:cubicBezTo>
                  <a:pt x="6955764" y="5033973"/>
                  <a:pt x="4174943" y="4773311"/>
                  <a:pt x="812098" y="4965239"/>
                </a:cubicBezTo>
                <a:cubicBezTo>
                  <a:pt x="298708" y="4982455"/>
                  <a:pt x="59444" y="4664853"/>
                  <a:pt x="65519" y="4242491"/>
                </a:cubicBezTo>
                <a:cubicBezTo>
                  <a:pt x="6225" y="3339535"/>
                  <a:pt x="330986" y="1793040"/>
                  <a:pt x="65519" y="901259"/>
                </a:cubicBezTo>
                <a:close/>
              </a:path>
              <a:path w="9017043" h="4971476" fill="none" stroke="0" extrusionOk="0">
                <a:moveTo>
                  <a:pt x="65519" y="901259"/>
                </a:moveTo>
                <a:cubicBezTo>
                  <a:pt x="90422" y="573065"/>
                  <a:pt x="389263" y="240655"/>
                  <a:pt x="812098" y="178511"/>
                </a:cubicBezTo>
                <a:cubicBezTo>
                  <a:pt x="1276896" y="245773"/>
                  <a:pt x="2353672" y="-47811"/>
                  <a:pt x="3568201" y="29216"/>
                </a:cubicBezTo>
                <a:cubicBezTo>
                  <a:pt x="4596526" y="23617"/>
                  <a:pt x="5558755" y="-114993"/>
                  <a:pt x="6339113" y="10166"/>
                </a:cubicBezTo>
                <a:cubicBezTo>
                  <a:pt x="7181206" y="57952"/>
                  <a:pt x="7776621" y="-390"/>
                  <a:pt x="8257195" y="178511"/>
                </a:cubicBezTo>
                <a:cubicBezTo>
                  <a:pt x="8654705" y="173751"/>
                  <a:pt x="9009943" y="461728"/>
                  <a:pt x="9003775" y="901259"/>
                </a:cubicBezTo>
                <a:cubicBezTo>
                  <a:pt x="8945718" y="1360700"/>
                  <a:pt x="8963719" y="3363319"/>
                  <a:pt x="9003775" y="4242491"/>
                </a:cubicBezTo>
                <a:cubicBezTo>
                  <a:pt x="9052872" y="4711347"/>
                  <a:pt x="8601926" y="4894693"/>
                  <a:pt x="8257195" y="4965239"/>
                </a:cubicBezTo>
                <a:cubicBezTo>
                  <a:pt x="7334781" y="4887396"/>
                  <a:pt x="2445822" y="4799560"/>
                  <a:pt x="812098" y="4965239"/>
                </a:cubicBezTo>
                <a:cubicBezTo>
                  <a:pt x="295285" y="5008267"/>
                  <a:pt x="64634" y="4670459"/>
                  <a:pt x="65519" y="4242491"/>
                </a:cubicBezTo>
                <a:cubicBezTo>
                  <a:pt x="-55689" y="2915536"/>
                  <a:pt x="57884" y="2026793"/>
                  <a:pt x="65519" y="901259"/>
                </a:cubicBezTo>
                <a:close/>
              </a:path>
              <a:path w="9017043" h="4971476" fill="none" stroke="0" extrusionOk="0">
                <a:moveTo>
                  <a:pt x="65519" y="901259"/>
                </a:moveTo>
                <a:cubicBezTo>
                  <a:pt x="124176" y="630084"/>
                  <a:pt x="426916" y="263102"/>
                  <a:pt x="812098" y="178511"/>
                </a:cubicBezTo>
                <a:cubicBezTo>
                  <a:pt x="1388188" y="251421"/>
                  <a:pt x="2239728" y="52239"/>
                  <a:pt x="3568201" y="29216"/>
                </a:cubicBezTo>
                <a:cubicBezTo>
                  <a:pt x="4558739" y="47635"/>
                  <a:pt x="5503643" y="-149344"/>
                  <a:pt x="6339113" y="10166"/>
                </a:cubicBezTo>
                <a:cubicBezTo>
                  <a:pt x="7170967" y="65122"/>
                  <a:pt x="7813516" y="94504"/>
                  <a:pt x="8257195" y="178511"/>
                </a:cubicBezTo>
                <a:cubicBezTo>
                  <a:pt x="8658169" y="218327"/>
                  <a:pt x="8983666" y="563903"/>
                  <a:pt x="9003775" y="901259"/>
                </a:cubicBezTo>
                <a:cubicBezTo>
                  <a:pt x="8902645" y="1537858"/>
                  <a:pt x="8990918" y="3516847"/>
                  <a:pt x="9003775" y="4242491"/>
                </a:cubicBezTo>
                <a:cubicBezTo>
                  <a:pt x="9028268" y="4764607"/>
                  <a:pt x="8631339" y="4946345"/>
                  <a:pt x="8257195" y="4965239"/>
                </a:cubicBezTo>
                <a:cubicBezTo>
                  <a:pt x="7484139" y="4983729"/>
                  <a:pt x="2469588" y="5132256"/>
                  <a:pt x="812098" y="4965239"/>
                </a:cubicBezTo>
                <a:cubicBezTo>
                  <a:pt x="348932" y="4992607"/>
                  <a:pt x="32327" y="4611806"/>
                  <a:pt x="65519" y="4242491"/>
                </a:cubicBezTo>
                <a:cubicBezTo>
                  <a:pt x="150474" y="2910445"/>
                  <a:pt x="9434" y="2064735"/>
                  <a:pt x="65519" y="901259"/>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62612 w 8616901"/>
                      <a:gd name="connsiteY0" fmla="*/ 901259 h 4971476"/>
                      <a:gd name="connsiteX1" fmla="*/ 776061 w 8616901"/>
                      <a:gd name="connsiteY1" fmla="*/ 178511 h 4971476"/>
                      <a:gd name="connsiteX2" fmla="*/ 3409858 w 8616901"/>
                      <a:gd name="connsiteY2" fmla="*/ 29216 h 4971476"/>
                      <a:gd name="connsiteX3" fmla="*/ 6057808 w 8616901"/>
                      <a:gd name="connsiteY3" fmla="*/ 10166 h 4971476"/>
                      <a:gd name="connsiteX4" fmla="*/ 7890773 w 8616901"/>
                      <a:gd name="connsiteY4" fmla="*/ 178511 h 4971476"/>
                      <a:gd name="connsiteX5" fmla="*/ 8604222 w 8616901"/>
                      <a:gd name="connsiteY5" fmla="*/ 901259 h 4971476"/>
                      <a:gd name="connsiteX6" fmla="*/ 8604222 w 8616901"/>
                      <a:gd name="connsiteY6" fmla="*/ 4242491 h 4971476"/>
                      <a:gd name="connsiteX7" fmla="*/ 7890773 w 8616901"/>
                      <a:gd name="connsiteY7" fmla="*/ 4965239 h 4971476"/>
                      <a:gd name="connsiteX8" fmla="*/ 776061 w 8616901"/>
                      <a:gd name="connsiteY8" fmla="*/ 4965239 h 4971476"/>
                      <a:gd name="connsiteX9" fmla="*/ 62612 w 8616901"/>
                      <a:gd name="connsiteY9" fmla="*/ 4242491 h 4971476"/>
                      <a:gd name="connsiteX10" fmla="*/ 62612 w 8616901"/>
                      <a:gd name="connsiteY10" fmla="*/ 901259 h 4971476"/>
                      <a:gd name="connsiteX0" fmla="*/ 62612 w 8616901"/>
                      <a:gd name="connsiteY0" fmla="*/ 901259 h 4971476"/>
                      <a:gd name="connsiteX1" fmla="*/ 776061 w 8616901"/>
                      <a:gd name="connsiteY1" fmla="*/ 178511 h 4971476"/>
                      <a:gd name="connsiteX2" fmla="*/ 4184560 w 8616901"/>
                      <a:gd name="connsiteY2" fmla="*/ 41917 h 4971476"/>
                      <a:gd name="connsiteX3" fmla="*/ 7890773 w 8616901"/>
                      <a:gd name="connsiteY3" fmla="*/ 178511 h 4971476"/>
                      <a:gd name="connsiteX4" fmla="*/ 8604222 w 8616901"/>
                      <a:gd name="connsiteY4" fmla="*/ 901259 h 4971476"/>
                      <a:gd name="connsiteX5" fmla="*/ 8604222 w 8616901"/>
                      <a:gd name="connsiteY5" fmla="*/ 4242491 h 4971476"/>
                      <a:gd name="connsiteX6" fmla="*/ 7890773 w 8616901"/>
                      <a:gd name="connsiteY6" fmla="*/ 4965239 h 4971476"/>
                      <a:gd name="connsiteX7" fmla="*/ 776061 w 8616901"/>
                      <a:gd name="connsiteY7" fmla="*/ 4965239 h 4971476"/>
                      <a:gd name="connsiteX8" fmla="*/ 62612 w 8616901"/>
                      <a:gd name="connsiteY8" fmla="*/ 4242491 h 4971476"/>
                      <a:gd name="connsiteX9" fmla="*/ 62612 w 8616901"/>
                      <a:gd name="connsiteY9" fmla="*/ 901259 h 497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16901" h="4971476" fill="none" extrusionOk="0">
                        <a:moveTo>
                          <a:pt x="62612" y="901259"/>
                        </a:moveTo>
                        <a:cubicBezTo>
                          <a:pt x="60431" y="605554"/>
                          <a:pt x="409114" y="246457"/>
                          <a:pt x="776061" y="178511"/>
                        </a:cubicBezTo>
                        <a:cubicBezTo>
                          <a:pt x="1295737" y="159841"/>
                          <a:pt x="2087625" y="55781"/>
                          <a:pt x="3409858" y="29216"/>
                        </a:cubicBezTo>
                        <a:cubicBezTo>
                          <a:pt x="4301808" y="57159"/>
                          <a:pt x="5239477" y="-57540"/>
                          <a:pt x="6057808" y="10166"/>
                        </a:cubicBezTo>
                        <a:cubicBezTo>
                          <a:pt x="6843856" y="75707"/>
                          <a:pt x="7469953" y="113984"/>
                          <a:pt x="7890773" y="178511"/>
                        </a:cubicBezTo>
                        <a:cubicBezTo>
                          <a:pt x="8222652" y="208197"/>
                          <a:pt x="8623632" y="514518"/>
                          <a:pt x="8604222" y="901259"/>
                        </a:cubicBezTo>
                        <a:cubicBezTo>
                          <a:pt x="8520638" y="1522994"/>
                          <a:pt x="8556436" y="3560697"/>
                          <a:pt x="8604222" y="4242491"/>
                        </a:cubicBezTo>
                        <a:cubicBezTo>
                          <a:pt x="8631827" y="4759335"/>
                          <a:pt x="8257814" y="4957489"/>
                          <a:pt x="7890773" y="4965239"/>
                        </a:cubicBezTo>
                        <a:cubicBezTo>
                          <a:pt x="7046309" y="4829657"/>
                          <a:pt x="2286950" y="5085235"/>
                          <a:pt x="776061" y="4965239"/>
                        </a:cubicBezTo>
                        <a:cubicBezTo>
                          <a:pt x="343714" y="4970489"/>
                          <a:pt x="29096" y="4594623"/>
                          <a:pt x="62612" y="4242491"/>
                        </a:cubicBezTo>
                        <a:cubicBezTo>
                          <a:pt x="176254" y="2869321"/>
                          <a:pt x="-152" y="2047581"/>
                          <a:pt x="62612" y="901259"/>
                        </a:cubicBezTo>
                        <a:close/>
                      </a:path>
                      <a:path w="8616901" h="4971476" stroke="0" extrusionOk="0">
                        <a:moveTo>
                          <a:pt x="62612" y="901259"/>
                        </a:moveTo>
                        <a:cubicBezTo>
                          <a:pt x="58780" y="501114"/>
                          <a:pt x="396833" y="261173"/>
                          <a:pt x="776061" y="178511"/>
                        </a:cubicBezTo>
                        <a:cubicBezTo>
                          <a:pt x="1407193" y="180376"/>
                          <a:pt x="2896796" y="78875"/>
                          <a:pt x="4184560" y="41917"/>
                        </a:cubicBezTo>
                        <a:cubicBezTo>
                          <a:pt x="5381430" y="65089"/>
                          <a:pt x="7161935" y="-2473"/>
                          <a:pt x="7890773" y="178511"/>
                        </a:cubicBezTo>
                        <a:cubicBezTo>
                          <a:pt x="8647359" y="334556"/>
                          <a:pt x="8609332" y="453843"/>
                          <a:pt x="8604222" y="901259"/>
                        </a:cubicBezTo>
                        <a:cubicBezTo>
                          <a:pt x="8666502" y="1436580"/>
                          <a:pt x="8553038" y="3125724"/>
                          <a:pt x="8604222" y="4242491"/>
                        </a:cubicBezTo>
                        <a:cubicBezTo>
                          <a:pt x="8695654" y="4599011"/>
                          <a:pt x="8273280" y="5023573"/>
                          <a:pt x="7890773" y="4965239"/>
                        </a:cubicBezTo>
                        <a:cubicBezTo>
                          <a:pt x="6515196" y="4877598"/>
                          <a:pt x="4058602" y="4809683"/>
                          <a:pt x="776061" y="4965239"/>
                        </a:cubicBezTo>
                        <a:cubicBezTo>
                          <a:pt x="324540" y="5003487"/>
                          <a:pt x="47879" y="4638222"/>
                          <a:pt x="62612" y="4242491"/>
                        </a:cubicBezTo>
                        <a:cubicBezTo>
                          <a:pt x="-27251" y="3379999"/>
                          <a:pt x="219272" y="1769457"/>
                          <a:pt x="62612" y="901259"/>
                        </a:cubicBezTo>
                        <a:close/>
                      </a:path>
                      <a:path w="8616901" h="4971476" fill="none" stroke="0" extrusionOk="0">
                        <a:moveTo>
                          <a:pt x="62612" y="901259"/>
                        </a:moveTo>
                        <a:cubicBezTo>
                          <a:pt x="92557" y="572910"/>
                          <a:pt x="381179" y="284441"/>
                          <a:pt x="776061" y="178511"/>
                        </a:cubicBezTo>
                        <a:cubicBezTo>
                          <a:pt x="1369816" y="145522"/>
                          <a:pt x="2273552" y="26039"/>
                          <a:pt x="3409858" y="29216"/>
                        </a:cubicBezTo>
                        <a:cubicBezTo>
                          <a:pt x="4270385" y="9745"/>
                          <a:pt x="5338972" y="-137860"/>
                          <a:pt x="6057808" y="10166"/>
                        </a:cubicBezTo>
                        <a:cubicBezTo>
                          <a:pt x="6852278" y="-19164"/>
                          <a:pt x="7418754" y="-52562"/>
                          <a:pt x="7890773" y="178511"/>
                        </a:cubicBezTo>
                        <a:cubicBezTo>
                          <a:pt x="8330075" y="198066"/>
                          <a:pt x="8619528" y="532600"/>
                          <a:pt x="8604222" y="901259"/>
                        </a:cubicBezTo>
                        <a:cubicBezTo>
                          <a:pt x="8505133" y="1475573"/>
                          <a:pt x="8576780" y="3353363"/>
                          <a:pt x="8604222" y="4242491"/>
                        </a:cubicBezTo>
                        <a:cubicBezTo>
                          <a:pt x="8635798" y="4698959"/>
                          <a:pt x="8215519" y="4898538"/>
                          <a:pt x="7890773" y="4965239"/>
                        </a:cubicBezTo>
                        <a:cubicBezTo>
                          <a:pt x="6948907" y="4883377"/>
                          <a:pt x="2296217" y="5059934"/>
                          <a:pt x="776061" y="4965239"/>
                        </a:cubicBezTo>
                        <a:cubicBezTo>
                          <a:pt x="334873" y="5013520"/>
                          <a:pt x="68112" y="4613948"/>
                          <a:pt x="62612" y="4242491"/>
                        </a:cubicBezTo>
                        <a:cubicBezTo>
                          <a:pt x="11358" y="3014093"/>
                          <a:pt x="76766" y="2028418"/>
                          <a:pt x="62612" y="9012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74D3A91-DCE2-8EE5-3694-3526B97D2B4D}"/>
              </a:ext>
            </a:extLst>
          </p:cNvPr>
          <p:cNvSpPr txBox="1"/>
          <p:nvPr/>
        </p:nvSpPr>
        <p:spPr>
          <a:xfrm>
            <a:off x="3390900" y="2114550"/>
            <a:ext cx="8077200" cy="3416320"/>
          </a:xfrm>
          <a:prstGeom prst="rect">
            <a:avLst/>
          </a:prstGeom>
          <a:noFill/>
        </p:spPr>
        <p:txBody>
          <a:bodyPr wrap="square" rtlCol="0">
            <a:spAutoFit/>
          </a:bodyPr>
          <a:lstStyle/>
          <a:p>
            <a:r>
              <a:rPr lang="vi-VN" sz="3600" b="1" dirty="0">
                <a:latin typeface="+mj-lt"/>
              </a:rPr>
              <a:t>•</a:t>
            </a:r>
            <a:r>
              <a:rPr lang="en-US" sz="3600" b="1" dirty="0">
                <a:latin typeface="+mj-lt"/>
              </a:rPr>
              <a:t> </a:t>
            </a:r>
            <a:r>
              <a:rPr lang="vi-VN" sz="3600" b="1" dirty="0">
                <a:latin typeface="+mj-lt"/>
              </a:rPr>
              <a:t>Gừa (si): loài cây thân gỗ, có rễ mọc ra từ thân và các cành trên cao.</a:t>
            </a:r>
          </a:p>
          <a:p>
            <a:r>
              <a:rPr lang="vi-VN" sz="3600" b="1" dirty="0">
                <a:latin typeface="+mj-lt"/>
              </a:rPr>
              <a:t>•</a:t>
            </a:r>
            <a:r>
              <a:rPr lang="en-US" sz="3600" b="1" dirty="0">
                <a:latin typeface="+mj-lt"/>
              </a:rPr>
              <a:t> </a:t>
            </a:r>
            <a:r>
              <a:rPr lang="vi-VN" sz="3600" b="1" dirty="0">
                <a:latin typeface="+mj-lt"/>
              </a:rPr>
              <a:t>Nguyên sinh: (rừng) mọc tự nhiên từ thời xa xưa, chưa hề bị chặt phá.</a:t>
            </a:r>
          </a:p>
          <a:p>
            <a:r>
              <a:rPr lang="vi-VN" sz="3600" b="1" dirty="0">
                <a:latin typeface="+mj-lt"/>
              </a:rPr>
              <a:t>•</a:t>
            </a:r>
            <a:r>
              <a:rPr lang="en-US" sz="3600" b="1" dirty="0">
                <a:latin typeface="+mj-lt"/>
              </a:rPr>
              <a:t> X</a:t>
            </a:r>
            <a:r>
              <a:rPr lang="vi-VN" sz="3600" b="1" dirty="0">
                <a:latin typeface="+mj-lt"/>
              </a:rPr>
              <a:t>oắn xuýt (bám lấy, quấn chặt lấy như không chịu rời);… </a:t>
            </a:r>
          </a:p>
        </p:txBody>
      </p:sp>
    </p:spTree>
    <p:extLst>
      <p:ext uri="{BB962C8B-B14F-4D97-AF65-F5344CB8AC3E}">
        <p14:creationId xmlns:p14="http://schemas.microsoft.com/office/powerpoint/2010/main" val="14611734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E8983A-EFD2-42AA-3631-1FA484E7515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
        <p:nvSpPr>
          <p:cNvPr id="3" name="Rectangle: Rounded Corners 2">
            <a:extLst>
              <a:ext uri="{FF2B5EF4-FFF2-40B4-BE49-F238E27FC236}">
                <a16:creationId xmlns:a16="http://schemas.microsoft.com/office/drawing/2014/main" id="{C2923FFF-F332-0237-F802-74F5FE9A5A7E}"/>
              </a:ext>
            </a:extLst>
          </p:cNvPr>
          <p:cNvSpPr/>
          <p:nvPr/>
        </p:nvSpPr>
        <p:spPr>
          <a:xfrm>
            <a:off x="1658812" y="4931994"/>
            <a:ext cx="7143047" cy="1089439"/>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grpSp>
        <p:nvGrpSpPr>
          <p:cNvPr id="7" name="组合 19">
            <a:extLst>
              <a:ext uri="{FF2B5EF4-FFF2-40B4-BE49-F238E27FC236}">
                <a16:creationId xmlns:a16="http://schemas.microsoft.com/office/drawing/2014/main" id="{B73F0D6A-1E72-C8E7-322B-AF4EFE837CBD}"/>
              </a:ext>
            </a:extLst>
          </p:cNvPr>
          <p:cNvGrpSpPr/>
          <p:nvPr/>
        </p:nvGrpSpPr>
        <p:grpSpPr>
          <a:xfrm>
            <a:off x="4696189" y="2106139"/>
            <a:ext cx="5796822" cy="1377110"/>
            <a:chOff x="692006" y="116442"/>
            <a:chExt cx="11176173" cy="2919244"/>
          </a:xfrm>
        </p:grpSpPr>
        <p:sp>
          <p:nvSpPr>
            <p:cNvPr id="8" name="矩形 16">
              <a:extLst>
                <a:ext uri="{FF2B5EF4-FFF2-40B4-BE49-F238E27FC236}">
                  <a16:creationId xmlns:a16="http://schemas.microsoft.com/office/drawing/2014/main" id="{79AED3CB-D972-57AF-45BA-B42FEA39988E}"/>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9" name="矩形 16">
              <a:extLst>
                <a:ext uri="{FF2B5EF4-FFF2-40B4-BE49-F238E27FC236}">
                  <a16:creationId xmlns:a16="http://schemas.microsoft.com/office/drawing/2014/main" id="{B6AA8516-07B6-9A39-025D-C3B2E010F01C}"/>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0" name="TextBox 9">
            <a:extLst>
              <a:ext uri="{FF2B5EF4-FFF2-40B4-BE49-F238E27FC236}">
                <a16:creationId xmlns:a16="http://schemas.microsoft.com/office/drawing/2014/main" id="{D62B1C05-8520-508F-C873-63C602EE3E3A}"/>
              </a:ext>
            </a:extLst>
          </p:cNvPr>
          <p:cNvSpPr txBox="1"/>
          <p:nvPr/>
        </p:nvSpPr>
        <p:spPr>
          <a:xfrm>
            <a:off x="4856863" y="2401206"/>
            <a:ext cx="5384431" cy="707886"/>
          </a:xfrm>
          <a:prstGeom prst="rect">
            <a:avLst/>
          </a:prstGeom>
          <a:noFill/>
        </p:spPr>
        <p:txBody>
          <a:bodyPr wrap="square">
            <a:spAutoFit/>
          </a:bodyPr>
          <a:lstStyle/>
          <a:p>
            <a:pPr algn="ctr"/>
            <a:r>
              <a:rPr lang="vi-VN" sz="4000" b="1">
                <a:ln w="0">
                  <a:solidFill>
                    <a:srgbClr val="002060"/>
                  </a:solidFill>
                </a:ln>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rPr>
              <a:t>Đọc thầm bài đọc</a:t>
            </a:r>
            <a:endParaRPr lang="en-029" sz="4000" b="1">
              <a:ln w="0">
                <a:solidFill>
                  <a:srgbClr val="002060"/>
                </a:solidFill>
              </a:ln>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endParaRPr>
          </a:p>
        </p:txBody>
      </p:sp>
      <p:grpSp>
        <p:nvGrpSpPr>
          <p:cNvPr id="11" name="组合 19">
            <a:extLst>
              <a:ext uri="{FF2B5EF4-FFF2-40B4-BE49-F238E27FC236}">
                <a16:creationId xmlns:a16="http://schemas.microsoft.com/office/drawing/2014/main" id="{A54203C2-0FF5-8DC5-60A6-3E8FF971D43B}"/>
              </a:ext>
            </a:extLst>
          </p:cNvPr>
          <p:cNvGrpSpPr/>
          <p:nvPr/>
        </p:nvGrpSpPr>
        <p:grpSpPr>
          <a:xfrm>
            <a:off x="4696189" y="3643438"/>
            <a:ext cx="5796822" cy="1377110"/>
            <a:chOff x="692006" y="116442"/>
            <a:chExt cx="11176173" cy="2919244"/>
          </a:xfrm>
        </p:grpSpPr>
        <p:sp>
          <p:nvSpPr>
            <p:cNvPr id="12" name="矩形 16">
              <a:extLst>
                <a:ext uri="{FF2B5EF4-FFF2-40B4-BE49-F238E27FC236}">
                  <a16:creationId xmlns:a16="http://schemas.microsoft.com/office/drawing/2014/main" id="{5115CBB2-FA3D-AF9F-E8D1-EA4B06157E83}"/>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3" name="矩形 16">
              <a:extLst>
                <a:ext uri="{FF2B5EF4-FFF2-40B4-BE49-F238E27FC236}">
                  <a16:creationId xmlns:a16="http://schemas.microsoft.com/office/drawing/2014/main" id="{D7D20264-CB80-257D-F470-0636176D9DB9}"/>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4" name="TextBox 13">
            <a:extLst>
              <a:ext uri="{FF2B5EF4-FFF2-40B4-BE49-F238E27FC236}">
                <a16:creationId xmlns:a16="http://schemas.microsoft.com/office/drawing/2014/main" id="{E3E88258-AD73-7056-3902-BB0CBED29C28}"/>
              </a:ext>
            </a:extLst>
          </p:cNvPr>
          <p:cNvSpPr txBox="1"/>
          <p:nvPr/>
        </p:nvSpPr>
        <p:spPr>
          <a:xfrm>
            <a:off x="4776526" y="3953058"/>
            <a:ext cx="5384431" cy="707886"/>
          </a:xfrm>
          <a:prstGeom prst="rect">
            <a:avLst/>
          </a:prstGeom>
          <a:noFill/>
        </p:spPr>
        <p:txBody>
          <a:bodyPr wrap="square">
            <a:spAutoFit/>
          </a:bodyPr>
          <a:lstStyle/>
          <a:p>
            <a:pPr algn="ctr"/>
            <a:r>
              <a:rPr lang="vi-VN" sz="4000" b="1">
                <a:ln w="0">
                  <a:solidFill>
                    <a:srgbClr val="002060"/>
                  </a:solidFill>
                </a:ln>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rPr>
              <a:t>Thảo luận nhóm đôi</a:t>
            </a:r>
            <a:endParaRPr lang="en-029" sz="4000" b="1">
              <a:ln w="0">
                <a:solidFill>
                  <a:srgbClr val="002060"/>
                </a:solidFill>
              </a:ln>
              <a:effectLst>
                <a:outerShdw blurRad="38100" dist="19050" dir="2700000" algn="tl" rotWithShape="0">
                  <a:schemeClr val="dk1">
                    <a:alpha val="40000"/>
                  </a:schemeClr>
                </a:outerShdw>
              </a:effectLst>
              <a:ea typeface="Times New Roman" panose="02020603050405020304" pitchFamily="18" charset="0"/>
              <a:cs typeface="Arial" panose="020B0604020202020204" pitchFamily="34" charset="0"/>
            </a:endParaRPr>
          </a:p>
        </p:txBody>
      </p:sp>
      <p:grpSp>
        <p:nvGrpSpPr>
          <p:cNvPr id="15" name="组合 19">
            <a:extLst>
              <a:ext uri="{FF2B5EF4-FFF2-40B4-BE49-F238E27FC236}">
                <a16:creationId xmlns:a16="http://schemas.microsoft.com/office/drawing/2014/main" id="{66269832-D74E-3928-03FD-2733D9748E33}"/>
              </a:ext>
            </a:extLst>
          </p:cNvPr>
          <p:cNvGrpSpPr/>
          <p:nvPr/>
        </p:nvGrpSpPr>
        <p:grpSpPr>
          <a:xfrm>
            <a:off x="4696189" y="5195638"/>
            <a:ext cx="5796822" cy="1377110"/>
            <a:chOff x="692006" y="116442"/>
            <a:chExt cx="11176173" cy="2919244"/>
          </a:xfrm>
        </p:grpSpPr>
        <p:sp>
          <p:nvSpPr>
            <p:cNvPr id="16" name="矩形 16">
              <a:extLst>
                <a:ext uri="{FF2B5EF4-FFF2-40B4-BE49-F238E27FC236}">
                  <a16:creationId xmlns:a16="http://schemas.microsoft.com/office/drawing/2014/main" id="{DDAD1045-66D0-E68E-2B25-377CCDAB681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7" name="矩形 16">
              <a:extLst>
                <a:ext uri="{FF2B5EF4-FFF2-40B4-BE49-F238E27FC236}">
                  <a16:creationId xmlns:a16="http://schemas.microsoft.com/office/drawing/2014/main" id="{1A187022-E476-36CC-9253-EA5491C8ACE5}"/>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8" name="TextBox 17">
            <a:extLst>
              <a:ext uri="{FF2B5EF4-FFF2-40B4-BE49-F238E27FC236}">
                <a16:creationId xmlns:a16="http://schemas.microsoft.com/office/drawing/2014/main" id="{FD2BB4B7-88A4-CE73-04DF-8554C462DAC2}"/>
              </a:ext>
            </a:extLst>
          </p:cNvPr>
          <p:cNvSpPr txBox="1"/>
          <p:nvPr/>
        </p:nvSpPr>
        <p:spPr>
          <a:xfrm>
            <a:off x="4032831" y="5342509"/>
            <a:ext cx="6871819" cy="1286891"/>
          </a:xfrm>
          <a:prstGeom prst="rect">
            <a:avLst/>
          </a:prstGeom>
          <a:noFill/>
        </p:spPr>
        <p:txBody>
          <a:bodyPr wrap="square">
            <a:spAutoFit/>
          </a:bodyPr>
          <a:lstStyle/>
          <a:p>
            <a:pPr algn="ctr">
              <a:lnSpc>
                <a:spcPts val="4500"/>
              </a:lnSpc>
            </a:pPr>
            <a:r>
              <a:rPr lang="vi-VN" sz="4000" b="1">
                <a:ln w="0">
                  <a:solidFill>
                    <a:srgbClr val="002060"/>
                  </a:solidFill>
                </a:ln>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rPr>
              <a:t>Trả lời các câu hỏi</a:t>
            </a:r>
          </a:p>
          <a:p>
            <a:pPr algn="ctr">
              <a:lnSpc>
                <a:spcPts val="4500"/>
              </a:lnSpc>
            </a:pPr>
            <a:r>
              <a:rPr lang="vi-VN" sz="4000" b="1">
                <a:ln w="0">
                  <a:solidFill>
                    <a:srgbClr val="002060"/>
                  </a:solidFill>
                </a:ln>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rPr>
              <a:t>trong SHS</a:t>
            </a:r>
            <a:endParaRPr lang="en-029" sz="4000" b="1">
              <a:ln w="0">
                <a:solidFill>
                  <a:srgbClr val="002060"/>
                </a:solidFill>
              </a:ln>
              <a:effectLst>
                <a:outerShdw blurRad="38100" dist="19050" dir="2700000" algn="tl" rotWithShape="0">
                  <a:schemeClr val="dk1">
                    <a:alpha val="40000"/>
                  </a:schemeClr>
                </a:outerShdw>
              </a:effectLst>
              <a:ea typeface="Times New Roman" panose="02020603050405020304" pitchFamily="18" charset="0"/>
              <a:cs typeface="Calibri" panose="020F0502020204030204" pitchFamily="34" charset="0"/>
            </a:endParaRPr>
          </a:p>
        </p:txBody>
      </p:sp>
      <p:pic>
        <p:nvPicPr>
          <p:cNvPr id="19" name="Picture 18">
            <a:extLst>
              <a:ext uri="{FF2B5EF4-FFF2-40B4-BE49-F238E27FC236}">
                <a16:creationId xmlns:a16="http://schemas.microsoft.com/office/drawing/2014/main" id="{415E36A3-F852-E9CB-A275-1AFB7F208161}"/>
              </a:ext>
            </a:extLst>
          </p:cNvPr>
          <p:cNvPicPr>
            <a:picLocks noChangeAspect="1"/>
          </p:cNvPicPr>
          <p:nvPr/>
        </p:nvPicPr>
        <p:blipFill>
          <a:blip r:embed="rId4"/>
          <a:stretch>
            <a:fillRect/>
          </a:stretch>
        </p:blipFill>
        <p:spPr>
          <a:xfrm>
            <a:off x="3448050" y="105515"/>
            <a:ext cx="12192000" cy="2141989"/>
          </a:xfrm>
          <a:prstGeom prst="rect">
            <a:avLst/>
          </a:prstGeom>
        </p:spPr>
      </p:pic>
    </p:spTree>
    <p:extLst>
      <p:ext uri="{BB962C8B-B14F-4D97-AF65-F5344CB8AC3E}">
        <p14:creationId xmlns:p14="http://schemas.microsoft.com/office/powerpoint/2010/main" val="36798045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par>
                          <p:cTn id="29" fill="hold">
                            <p:stCondLst>
                              <p:cond delay="500"/>
                            </p:stCondLst>
                            <p:childTnLst>
                              <p:par>
                                <p:cTn id="30" presetID="2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3EACD-A2F7-0BE2-EB48-C1F20A7620F3}"/>
              </a:ext>
            </a:extLst>
          </p:cNvPr>
          <p:cNvGrpSpPr/>
          <p:nvPr/>
        </p:nvGrpSpPr>
        <p:grpSpPr>
          <a:xfrm>
            <a:off x="882682" y="321001"/>
            <a:ext cx="10183744" cy="1328023"/>
            <a:chOff x="1606669" y="926145"/>
            <a:chExt cx="9152506" cy="1328023"/>
          </a:xfrm>
        </p:grpSpPr>
        <p:sp>
          <p:nvSpPr>
            <p:cNvPr id="3" name="TextBox 2">
              <a:extLst>
                <a:ext uri="{FF2B5EF4-FFF2-40B4-BE49-F238E27FC236}">
                  <a16:creationId xmlns:a16="http://schemas.microsoft.com/office/drawing/2014/main" id="{81BD3740-4482-A060-4999-53A2E3800419}"/>
                </a:ext>
              </a:extLst>
            </p:cNvPr>
            <p:cNvSpPr txBox="1"/>
            <p:nvPr/>
          </p:nvSpPr>
          <p:spPr>
            <a:xfrm>
              <a:off x="2230713" y="926145"/>
              <a:ext cx="8528462"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algn="ctr"/>
              <a:r>
                <a:rPr lang="vi-VN" sz="3600" b="1">
                  <a:solidFill>
                    <a:srgbClr val="FF6600"/>
                  </a:solidFill>
                  <a:ea typeface="Roboto" panose="02000000000000000000" pitchFamily="2" charset="0"/>
                </a:rPr>
                <a:t>1.	 Cây di sản Việt Nam được tuyển chọn, công nhận theo tiêu chí nào?</a:t>
              </a:r>
            </a:p>
          </p:txBody>
        </p:sp>
        <p:pic>
          <p:nvPicPr>
            <p:cNvPr id="4" name="Picture 3">
              <a:extLst>
                <a:ext uri="{FF2B5EF4-FFF2-40B4-BE49-F238E27FC236}">
                  <a16:creationId xmlns:a16="http://schemas.microsoft.com/office/drawing/2014/main" id="{53B95467-5D6D-BDE8-F82E-ED91BDC4D666}"/>
                </a:ext>
              </a:extLst>
            </p:cNvPr>
            <p:cNvPicPr>
              <a:picLocks noChangeAspect="1"/>
            </p:cNvPicPr>
            <p:nvPr/>
          </p:nvPicPr>
          <p:blipFill>
            <a:blip r:embed="rId3"/>
            <a:stretch>
              <a:fillRect/>
            </a:stretch>
          </p:blipFill>
          <p:spPr>
            <a:xfrm>
              <a:off x="1606669" y="992500"/>
              <a:ext cx="1048300" cy="1195311"/>
            </a:xfrm>
            <a:prstGeom prst="rect">
              <a:avLst/>
            </a:prstGeom>
          </p:spPr>
        </p:pic>
      </p:grpSp>
      <p:sp>
        <p:nvSpPr>
          <p:cNvPr id="5" name="Rectangle: Rounded Corners 44">
            <a:extLst>
              <a:ext uri="{FF2B5EF4-FFF2-40B4-BE49-F238E27FC236}">
                <a16:creationId xmlns:a16="http://schemas.microsoft.com/office/drawing/2014/main" id="{1B3F312D-C50F-62D1-0DEC-517E39346253}"/>
              </a:ext>
            </a:extLst>
          </p:cNvPr>
          <p:cNvSpPr/>
          <p:nvPr/>
        </p:nvSpPr>
        <p:spPr>
          <a:xfrm>
            <a:off x="520700" y="2006600"/>
            <a:ext cx="11303000" cy="4530399"/>
          </a:xfrm>
          <a:custGeom>
            <a:avLst/>
            <a:gdLst>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 name="connsiteX0" fmla="*/ 82129 w 11303000"/>
              <a:gd name="connsiteY0" fmla="*/ 821298 h 4530399"/>
              <a:gd name="connsiteX1" fmla="*/ 1017979 w 11303000"/>
              <a:gd name="connsiteY1" fmla="*/ 162673 h 4530399"/>
              <a:gd name="connsiteX2" fmla="*/ 5455671 w 11303000"/>
              <a:gd name="connsiteY2" fmla="*/ 124998 h 4530399"/>
              <a:gd name="connsiteX3" fmla="*/ 10350520 w 11303000"/>
              <a:gd name="connsiteY3" fmla="*/ 162673 h 4530399"/>
              <a:gd name="connsiteX4" fmla="*/ 11286369 w 11303000"/>
              <a:gd name="connsiteY4" fmla="*/ 821298 h 4530399"/>
              <a:gd name="connsiteX5" fmla="*/ 11286369 w 11303000"/>
              <a:gd name="connsiteY5" fmla="*/ 3866091 h 4530399"/>
              <a:gd name="connsiteX6" fmla="*/ 10350520 w 11303000"/>
              <a:gd name="connsiteY6" fmla="*/ 4524716 h 4530399"/>
              <a:gd name="connsiteX7" fmla="*/ 1017979 w 11303000"/>
              <a:gd name="connsiteY7" fmla="*/ 4524716 h 4530399"/>
              <a:gd name="connsiteX8" fmla="*/ 82129 w 11303000"/>
              <a:gd name="connsiteY8" fmla="*/ 3866091 h 4530399"/>
              <a:gd name="connsiteX9" fmla="*/ 82129 w 11303000"/>
              <a:gd name="connsiteY9" fmla="*/ 821298 h 4530399"/>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3000" h="4530399" fill="none" extrusionOk="0">
                <a:moveTo>
                  <a:pt x="82129" y="821298"/>
                </a:moveTo>
                <a:cubicBezTo>
                  <a:pt x="105989" y="641105"/>
                  <a:pt x="532344" y="231083"/>
                  <a:pt x="1017979" y="162673"/>
                </a:cubicBezTo>
                <a:cubicBezTo>
                  <a:pt x="1659549" y="273246"/>
                  <a:pt x="2720089" y="65033"/>
                  <a:pt x="4472794" y="26624"/>
                </a:cubicBezTo>
                <a:cubicBezTo>
                  <a:pt x="5782554" y="216506"/>
                  <a:pt x="6636165" y="-211258"/>
                  <a:pt x="7946175" y="9264"/>
                </a:cubicBezTo>
                <a:cubicBezTo>
                  <a:pt x="8985456" y="93772"/>
                  <a:pt x="9821412" y="180824"/>
                  <a:pt x="10350520" y="162673"/>
                </a:cubicBezTo>
                <a:cubicBezTo>
                  <a:pt x="10833991" y="184024"/>
                  <a:pt x="11312003" y="450875"/>
                  <a:pt x="11286369" y="821298"/>
                </a:cubicBezTo>
                <a:cubicBezTo>
                  <a:pt x="11177924" y="1478215"/>
                  <a:pt x="11217789" y="3262241"/>
                  <a:pt x="11286369" y="3866091"/>
                </a:cubicBezTo>
                <a:cubicBezTo>
                  <a:pt x="11322847" y="4364975"/>
                  <a:pt x="10769994" y="4576252"/>
                  <a:pt x="10350520" y="4524716"/>
                </a:cubicBezTo>
                <a:cubicBezTo>
                  <a:pt x="9394340" y="4418643"/>
                  <a:pt x="3086908" y="4757276"/>
                  <a:pt x="1017979" y="4524716"/>
                </a:cubicBezTo>
                <a:cubicBezTo>
                  <a:pt x="386043" y="4516208"/>
                  <a:pt x="27256" y="4203040"/>
                  <a:pt x="82129" y="3866091"/>
                </a:cubicBezTo>
                <a:cubicBezTo>
                  <a:pt x="206405" y="2592234"/>
                  <a:pt x="-37275" y="1941939"/>
                  <a:pt x="82129" y="821298"/>
                </a:cubicBezTo>
                <a:close/>
              </a:path>
              <a:path w="11303000" h="4530399" stroke="0" extrusionOk="0">
                <a:moveTo>
                  <a:pt x="82129" y="821298"/>
                </a:moveTo>
                <a:cubicBezTo>
                  <a:pt x="39434" y="437582"/>
                  <a:pt x="542568" y="328878"/>
                  <a:pt x="1017979" y="162673"/>
                </a:cubicBezTo>
                <a:cubicBezTo>
                  <a:pt x="1822084" y="374895"/>
                  <a:pt x="3633481" y="221679"/>
                  <a:pt x="5455671" y="124998"/>
                </a:cubicBezTo>
                <a:cubicBezTo>
                  <a:pt x="7105106" y="321515"/>
                  <a:pt x="9418273" y="-145463"/>
                  <a:pt x="10350520" y="162673"/>
                </a:cubicBezTo>
                <a:cubicBezTo>
                  <a:pt x="11333899" y="286166"/>
                  <a:pt x="11282394" y="434205"/>
                  <a:pt x="11286369" y="821298"/>
                </a:cubicBezTo>
                <a:cubicBezTo>
                  <a:pt x="11462612" y="1454537"/>
                  <a:pt x="11352656" y="2656338"/>
                  <a:pt x="11286369" y="3866091"/>
                </a:cubicBezTo>
                <a:cubicBezTo>
                  <a:pt x="11418742" y="4125726"/>
                  <a:pt x="10835269" y="4577919"/>
                  <a:pt x="10350520" y="4524716"/>
                </a:cubicBezTo>
                <a:cubicBezTo>
                  <a:pt x="7634098" y="4814629"/>
                  <a:pt x="4531471" y="4304350"/>
                  <a:pt x="1017979" y="4524716"/>
                </a:cubicBezTo>
                <a:cubicBezTo>
                  <a:pt x="365037" y="4524607"/>
                  <a:pt x="82065" y="4290470"/>
                  <a:pt x="82129" y="3866091"/>
                </a:cubicBezTo>
                <a:cubicBezTo>
                  <a:pt x="-38815" y="3049513"/>
                  <a:pt x="211638" y="1604744"/>
                  <a:pt x="82129" y="821298"/>
                </a:cubicBezTo>
                <a:close/>
              </a:path>
              <a:path w="11303000" h="4530399" fill="none" stroke="0" extrusionOk="0">
                <a:moveTo>
                  <a:pt x="82129" y="821298"/>
                </a:moveTo>
                <a:cubicBezTo>
                  <a:pt x="101442" y="531383"/>
                  <a:pt x="491142" y="241658"/>
                  <a:pt x="1017979" y="162673"/>
                </a:cubicBezTo>
                <a:cubicBezTo>
                  <a:pt x="1726404" y="239351"/>
                  <a:pt x="3068039" y="-40381"/>
                  <a:pt x="4472794" y="26624"/>
                </a:cubicBezTo>
                <a:cubicBezTo>
                  <a:pt x="5753021" y="-3497"/>
                  <a:pt x="6860495" y="31918"/>
                  <a:pt x="7946175" y="9264"/>
                </a:cubicBezTo>
                <a:cubicBezTo>
                  <a:pt x="8936190" y="42031"/>
                  <a:pt x="9755694" y="33711"/>
                  <a:pt x="10350520" y="162673"/>
                </a:cubicBezTo>
                <a:cubicBezTo>
                  <a:pt x="10867665" y="165766"/>
                  <a:pt x="11268596" y="492089"/>
                  <a:pt x="11286369" y="821298"/>
                </a:cubicBezTo>
                <a:cubicBezTo>
                  <a:pt x="11186040" y="1267408"/>
                  <a:pt x="11162344" y="3101259"/>
                  <a:pt x="11286369" y="3866091"/>
                </a:cubicBezTo>
                <a:cubicBezTo>
                  <a:pt x="11363451" y="4328719"/>
                  <a:pt x="10855786" y="4479907"/>
                  <a:pt x="10350520" y="4524716"/>
                </a:cubicBezTo>
                <a:cubicBezTo>
                  <a:pt x="9251682" y="4463813"/>
                  <a:pt x="3025490" y="4307954"/>
                  <a:pt x="1017979" y="4524716"/>
                </a:cubicBezTo>
                <a:cubicBezTo>
                  <a:pt x="405988" y="4565084"/>
                  <a:pt x="84107" y="4185034"/>
                  <a:pt x="82129" y="3866091"/>
                </a:cubicBezTo>
                <a:cubicBezTo>
                  <a:pt x="12560" y="2730500"/>
                  <a:pt x="-14730" y="1826898"/>
                  <a:pt x="82129" y="821298"/>
                </a:cubicBezTo>
                <a:close/>
              </a:path>
              <a:path w="11303000" h="4530399" fill="none" stroke="0" extrusionOk="0">
                <a:moveTo>
                  <a:pt x="82129" y="821298"/>
                </a:moveTo>
                <a:cubicBezTo>
                  <a:pt x="82174" y="566502"/>
                  <a:pt x="509570" y="242798"/>
                  <a:pt x="1017979" y="162673"/>
                </a:cubicBezTo>
                <a:cubicBezTo>
                  <a:pt x="1749198" y="335149"/>
                  <a:pt x="2844992" y="52391"/>
                  <a:pt x="4472794" y="26624"/>
                </a:cubicBezTo>
                <a:cubicBezTo>
                  <a:pt x="5755843" y="114177"/>
                  <a:pt x="6861972" y="-273026"/>
                  <a:pt x="7946175" y="9264"/>
                </a:cubicBezTo>
                <a:cubicBezTo>
                  <a:pt x="8986504" y="57798"/>
                  <a:pt x="9756387" y="-22338"/>
                  <a:pt x="10350520" y="162673"/>
                </a:cubicBezTo>
                <a:cubicBezTo>
                  <a:pt x="10899194" y="180998"/>
                  <a:pt x="11290932" y="497852"/>
                  <a:pt x="11286369" y="821298"/>
                </a:cubicBezTo>
                <a:cubicBezTo>
                  <a:pt x="11099644" y="1490066"/>
                  <a:pt x="11239849" y="3085304"/>
                  <a:pt x="11286369" y="3866091"/>
                </a:cubicBezTo>
                <a:cubicBezTo>
                  <a:pt x="11300535" y="4341637"/>
                  <a:pt x="10737165" y="4518822"/>
                  <a:pt x="10350520" y="4524716"/>
                </a:cubicBezTo>
                <a:cubicBezTo>
                  <a:pt x="9502147" y="4674466"/>
                  <a:pt x="3266284" y="4840453"/>
                  <a:pt x="1017979" y="4524716"/>
                </a:cubicBezTo>
                <a:cubicBezTo>
                  <a:pt x="415230" y="4572502"/>
                  <a:pt x="59542" y="4219372"/>
                  <a:pt x="82129" y="3866091"/>
                </a:cubicBezTo>
                <a:cubicBezTo>
                  <a:pt x="108822" y="2679968"/>
                  <a:pt x="-2798" y="1910988"/>
                  <a:pt x="82129" y="82129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 name="connsiteX0" fmla="*/ 82129 w 11303000"/>
                      <a:gd name="connsiteY0" fmla="*/ 821298 h 4530399"/>
                      <a:gd name="connsiteX1" fmla="*/ 1017979 w 11303000"/>
                      <a:gd name="connsiteY1" fmla="*/ 162673 h 4530399"/>
                      <a:gd name="connsiteX2" fmla="*/ 5455671 w 11303000"/>
                      <a:gd name="connsiteY2" fmla="*/ 124998 h 4530399"/>
                      <a:gd name="connsiteX3" fmla="*/ 10350520 w 11303000"/>
                      <a:gd name="connsiteY3" fmla="*/ 162673 h 4530399"/>
                      <a:gd name="connsiteX4" fmla="*/ 11286369 w 11303000"/>
                      <a:gd name="connsiteY4" fmla="*/ 821298 h 4530399"/>
                      <a:gd name="connsiteX5" fmla="*/ 11286369 w 11303000"/>
                      <a:gd name="connsiteY5" fmla="*/ 3866091 h 4530399"/>
                      <a:gd name="connsiteX6" fmla="*/ 10350520 w 11303000"/>
                      <a:gd name="connsiteY6" fmla="*/ 4524716 h 4530399"/>
                      <a:gd name="connsiteX7" fmla="*/ 1017979 w 11303000"/>
                      <a:gd name="connsiteY7" fmla="*/ 4524716 h 4530399"/>
                      <a:gd name="connsiteX8" fmla="*/ 82129 w 11303000"/>
                      <a:gd name="connsiteY8" fmla="*/ 3866091 h 4530399"/>
                      <a:gd name="connsiteX9" fmla="*/ 82129 w 11303000"/>
                      <a:gd name="connsiteY9" fmla="*/ 821298 h 453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0" h="4530399" fill="none" extrusionOk="0">
                        <a:moveTo>
                          <a:pt x="82129" y="821298"/>
                        </a:moveTo>
                        <a:cubicBezTo>
                          <a:pt x="75411" y="563780"/>
                          <a:pt x="512311" y="204640"/>
                          <a:pt x="1017979" y="162673"/>
                        </a:cubicBezTo>
                        <a:cubicBezTo>
                          <a:pt x="1697736" y="189157"/>
                          <a:pt x="2755514" y="58136"/>
                          <a:pt x="4472794" y="26624"/>
                        </a:cubicBezTo>
                        <a:cubicBezTo>
                          <a:pt x="5694514" y="124394"/>
                          <a:pt x="6822569" y="-99633"/>
                          <a:pt x="7946175" y="9264"/>
                        </a:cubicBezTo>
                        <a:cubicBezTo>
                          <a:pt x="8969458" y="77191"/>
                          <a:pt x="9774333" y="83015"/>
                          <a:pt x="10350520" y="162673"/>
                        </a:cubicBezTo>
                        <a:cubicBezTo>
                          <a:pt x="10867671" y="175049"/>
                          <a:pt x="11311708" y="472468"/>
                          <a:pt x="11286369" y="821298"/>
                        </a:cubicBezTo>
                        <a:cubicBezTo>
                          <a:pt x="11176605" y="1406346"/>
                          <a:pt x="11201104" y="3131039"/>
                          <a:pt x="11286369" y="3866091"/>
                        </a:cubicBezTo>
                        <a:cubicBezTo>
                          <a:pt x="11335930" y="4299170"/>
                          <a:pt x="10780142" y="4566997"/>
                          <a:pt x="10350520" y="4524716"/>
                        </a:cubicBezTo>
                        <a:cubicBezTo>
                          <a:pt x="9313633" y="4411907"/>
                          <a:pt x="2940905" y="4640303"/>
                          <a:pt x="1017979" y="4524716"/>
                        </a:cubicBezTo>
                        <a:cubicBezTo>
                          <a:pt x="437752" y="4526135"/>
                          <a:pt x="55729" y="4184531"/>
                          <a:pt x="82129" y="3866091"/>
                        </a:cubicBezTo>
                        <a:cubicBezTo>
                          <a:pt x="132970" y="2650730"/>
                          <a:pt x="-7567" y="1902460"/>
                          <a:pt x="82129" y="821298"/>
                        </a:cubicBezTo>
                        <a:close/>
                      </a:path>
                      <a:path w="11303000" h="4530399" stroke="0" extrusionOk="0">
                        <a:moveTo>
                          <a:pt x="82129" y="821298"/>
                        </a:moveTo>
                        <a:cubicBezTo>
                          <a:pt x="48956" y="441273"/>
                          <a:pt x="524307" y="271242"/>
                          <a:pt x="1017979" y="162673"/>
                        </a:cubicBezTo>
                        <a:cubicBezTo>
                          <a:pt x="1863336" y="89721"/>
                          <a:pt x="3716109" y="191733"/>
                          <a:pt x="5455671" y="124998"/>
                        </a:cubicBezTo>
                        <a:cubicBezTo>
                          <a:pt x="7052186" y="210893"/>
                          <a:pt x="9413839" y="-123920"/>
                          <a:pt x="10350520" y="162673"/>
                        </a:cubicBezTo>
                        <a:cubicBezTo>
                          <a:pt x="11330500" y="283984"/>
                          <a:pt x="11292024" y="420101"/>
                          <a:pt x="11286369" y="821298"/>
                        </a:cubicBezTo>
                        <a:cubicBezTo>
                          <a:pt x="11421216" y="1392818"/>
                          <a:pt x="11275092" y="2755916"/>
                          <a:pt x="11286369" y="3866091"/>
                        </a:cubicBezTo>
                        <a:cubicBezTo>
                          <a:pt x="11395873" y="4203773"/>
                          <a:pt x="10827732" y="4578052"/>
                          <a:pt x="10350520" y="4524716"/>
                        </a:cubicBezTo>
                        <a:cubicBezTo>
                          <a:pt x="7300854" y="4437075"/>
                          <a:pt x="4659988" y="4369160"/>
                          <a:pt x="1017979" y="4524716"/>
                        </a:cubicBezTo>
                        <a:cubicBezTo>
                          <a:pt x="420117" y="4552929"/>
                          <a:pt x="75107" y="4270635"/>
                          <a:pt x="82129" y="3866091"/>
                        </a:cubicBezTo>
                        <a:cubicBezTo>
                          <a:pt x="-71030" y="3087035"/>
                          <a:pt x="166827" y="1594336"/>
                          <a:pt x="82129" y="821298"/>
                        </a:cubicBezTo>
                        <a:close/>
                      </a:path>
                      <a:path w="11303000" h="4530399" fill="none" stroke="0" extrusionOk="0">
                        <a:moveTo>
                          <a:pt x="82129" y="821298"/>
                        </a:moveTo>
                        <a:cubicBezTo>
                          <a:pt x="121853" y="530892"/>
                          <a:pt x="500250" y="283133"/>
                          <a:pt x="1017979" y="162673"/>
                        </a:cubicBezTo>
                        <a:cubicBezTo>
                          <a:pt x="1804900" y="189077"/>
                          <a:pt x="3087373" y="15708"/>
                          <a:pt x="4472794" y="26624"/>
                        </a:cubicBezTo>
                        <a:cubicBezTo>
                          <a:pt x="5703392" y="-8883"/>
                          <a:pt x="6977939" y="-63512"/>
                          <a:pt x="7946175" y="9264"/>
                        </a:cubicBezTo>
                        <a:cubicBezTo>
                          <a:pt x="8933557" y="23109"/>
                          <a:pt x="9743525" y="-13798"/>
                          <a:pt x="10350520" y="162673"/>
                        </a:cubicBezTo>
                        <a:cubicBezTo>
                          <a:pt x="10900517" y="178610"/>
                          <a:pt x="11273516" y="527499"/>
                          <a:pt x="11286369" y="821298"/>
                        </a:cubicBezTo>
                        <a:cubicBezTo>
                          <a:pt x="11150188" y="1357657"/>
                          <a:pt x="11292291" y="2987169"/>
                          <a:pt x="11286369" y="3866091"/>
                        </a:cubicBezTo>
                        <a:cubicBezTo>
                          <a:pt x="11320648" y="4295694"/>
                          <a:pt x="10828820" y="4501050"/>
                          <a:pt x="10350520" y="4524716"/>
                        </a:cubicBezTo>
                        <a:cubicBezTo>
                          <a:pt x="9098998" y="4454103"/>
                          <a:pt x="2972344" y="4629943"/>
                          <a:pt x="1017979" y="4524716"/>
                        </a:cubicBezTo>
                        <a:cubicBezTo>
                          <a:pt x="447080" y="4568999"/>
                          <a:pt x="84764" y="4179441"/>
                          <a:pt x="82129" y="3866091"/>
                        </a:cubicBezTo>
                        <a:cubicBezTo>
                          <a:pt x="25566" y="2749470"/>
                          <a:pt x="81882" y="1833892"/>
                          <a:pt x="82129" y="821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C141584-12B1-A068-198C-05347F457B79}"/>
              </a:ext>
            </a:extLst>
          </p:cNvPr>
          <p:cNvSpPr txBox="1"/>
          <p:nvPr/>
        </p:nvSpPr>
        <p:spPr>
          <a:xfrm flipH="1">
            <a:off x="882682" y="2487511"/>
            <a:ext cx="10602484" cy="3785652"/>
          </a:xfrm>
          <a:prstGeom prst="rect">
            <a:avLst/>
          </a:prstGeom>
          <a:noFill/>
        </p:spPr>
        <p:txBody>
          <a:bodyPr wrap="square" rtlCol="0">
            <a:spAutoFit/>
          </a:bodyPr>
          <a:lstStyle/>
          <a:p>
            <a:pPr algn="ctr"/>
            <a:r>
              <a:rPr lang="vi-VN" sz="4800" b="1" spc="-150">
                <a:ln w="12700">
                  <a:solidFill>
                    <a:schemeClr val="tx1"/>
                  </a:solidFill>
                </a:ln>
                <a:cs typeface="Arial" panose="020B0604020202020204" pitchFamily="34" charset="0"/>
              </a:rPr>
              <a:t>Tuyển chọn các cây gỗ lớn (trên 100 năm tuổi đối với cây trồng và trên 200 năm tuổi đối với cây tự nhiên) hoặc có giá trị về cảnh quan, môi trường, khoa học, văn hoá, lịch sử</a:t>
            </a:r>
            <a:endParaRPr lang="en-US" sz="4800" b="1" spc="-150" dirty="0">
              <a:ln w="12700">
                <a:solidFill>
                  <a:schemeClr val="tx1"/>
                </a:solidFill>
              </a:l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5925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7E5DCD9D-EDFE-EA04-E256-0621B7F7270C}"/>
              </a:ext>
            </a:extLst>
          </p:cNvPr>
          <p:cNvSpPr/>
          <p:nvPr/>
        </p:nvSpPr>
        <p:spPr>
          <a:xfrm>
            <a:off x="3411130" y="704193"/>
            <a:ext cx="8460000" cy="3447393"/>
          </a:xfrm>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66907" y="358111"/>
                  <a:pt x="325130" y="70376"/>
                  <a:pt x="706633" y="0"/>
                </a:cubicBezTo>
                <a:cubicBezTo>
                  <a:pt x="3839319" y="387958"/>
                  <a:pt x="5917795" y="561949"/>
                  <a:pt x="7753367" y="0"/>
                </a:cubicBezTo>
                <a:cubicBezTo>
                  <a:pt x="8160879" y="40559"/>
                  <a:pt x="8507934" y="289694"/>
                  <a:pt x="8460000" y="520521"/>
                </a:cubicBezTo>
                <a:cubicBezTo>
                  <a:pt x="8292040" y="1107932"/>
                  <a:pt x="8301701" y="2338746"/>
                  <a:pt x="8460000" y="2926871"/>
                </a:cubicBezTo>
                <a:cubicBezTo>
                  <a:pt x="8552882" y="3300029"/>
                  <a:pt x="8048832" y="3393953"/>
                  <a:pt x="7753367" y="3447393"/>
                </a:cubicBezTo>
                <a:cubicBezTo>
                  <a:pt x="6999120" y="3574667"/>
                  <a:pt x="2099718" y="3565804"/>
                  <a:pt x="706633" y="3447393"/>
                </a:cubicBezTo>
                <a:cubicBezTo>
                  <a:pt x="254499" y="3461984"/>
                  <a:pt x="1407" y="3129098"/>
                  <a:pt x="0" y="2926871"/>
                </a:cubicBezTo>
                <a:cubicBezTo>
                  <a:pt x="-15454" y="2189525"/>
                  <a:pt x="8741" y="1464007"/>
                  <a:pt x="0" y="520521"/>
                </a:cubicBezTo>
                <a:close/>
              </a:path>
              <a:path w="8460000" h="3447393" stroke="0" extrusionOk="0">
                <a:moveTo>
                  <a:pt x="0" y="520521"/>
                </a:moveTo>
                <a:cubicBezTo>
                  <a:pt x="10808" y="310391"/>
                  <a:pt x="260613" y="70124"/>
                  <a:pt x="706633" y="0"/>
                </a:cubicBezTo>
                <a:cubicBezTo>
                  <a:pt x="3170575" y="100019"/>
                  <a:pt x="4675702" y="331474"/>
                  <a:pt x="7753367" y="0"/>
                </a:cubicBezTo>
                <a:cubicBezTo>
                  <a:pt x="8172902" y="-15144"/>
                  <a:pt x="8387566" y="245170"/>
                  <a:pt x="8460000" y="520521"/>
                </a:cubicBezTo>
                <a:cubicBezTo>
                  <a:pt x="8551359" y="868548"/>
                  <a:pt x="8328638" y="2213952"/>
                  <a:pt x="8460000" y="2926871"/>
                </a:cubicBezTo>
                <a:cubicBezTo>
                  <a:pt x="8473950" y="3201348"/>
                  <a:pt x="8106651" y="3522090"/>
                  <a:pt x="7753367" y="3447393"/>
                </a:cubicBezTo>
                <a:cubicBezTo>
                  <a:pt x="4538199" y="3605873"/>
                  <a:pt x="2520426" y="3622040"/>
                  <a:pt x="706633" y="3447393"/>
                </a:cubicBezTo>
                <a:cubicBezTo>
                  <a:pt x="310929" y="3551509"/>
                  <a:pt x="-15450" y="3162811"/>
                  <a:pt x="0" y="2926871"/>
                </a:cubicBezTo>
                <a:cubicBezTo>
                  <a:pt x="-31230" y="2450850"/>
                  <a:pt x="-47687" y="1270228"/>
                  <a:pt x="0" y="520521"/>
                </a:cubicBezTo>
                <a:close/>
              </a:path>
              <a:path w="8460000" h="3447393" fill="none" stroke="0" extrusionOk="0">
                <a:moveTo>
                  <a:pt x="0" y="520521"/>
                </a:moveTo>
                <a:cubicBezTo>
                  <a:pt x="61054" y="345478"/>
                  <a:pt x="365013" y="-14458"/>
                  <a:pt x="706633" y="0"/>
                </a:cubicBezTo>
                <a:cubicBezTo>
                  <a:pt x="4135810" y="-35696"/>
                  <a:pt x="5807009" y="91300"/>
                  <a:pt x="7753367" y="0"/>
                </a:cubicBezTo>
                <a:cubicBezTo>
                  <a:pt x="8182402" y="26752"/>
                  <a:pt x="8449095" y="216963"/>
                  <a:pt x="8460000" y="520521"/>
                </a:cubicBezTo>
                <a:cubicBezTo>
                  <a:pt x="8309734" y="820681"/>
                  <a:pt x="8415406" y="2329898"/>
                  <a:pt x="8460000" y="2926871"/>
                </a:cubicBezTo>
                <a:cubicBezTo>
                  <a:pt x="8559202" y="3196429"/>
                  <a:pt x="8140841" y="3465587"/>
                  <a:pt x="7753367" y="3447393"/>
                </a:cubicBezTo>
                <a:cubicBezTo>
                  <a:pt x="6525523" y="3394380"/>
                  <a:pt x="2042281" y="3353704"/>
                  <a:pt x="706633" y="3447393"/>
                </a:cubicBezTo>
                <a:cubicBezTo>
                  <a:pt x="272129" y="3467216"/>
                  <a:pt x="-27812" y="3124965"/>
                  <a:pt x="0" y="2926871"/>
                </a:cubicBezTo>
                <a:cubicBezTo>
                  <a:pt x="188548" y="2109330"/>
                  <a:pt x="-101796" y="1381351"/>
                  <a:pt x="0" y="520521"/>
                </a:cubicBezTo>
                <a:close/>
              </a:path>
              <a:path w="8460000" h="3447393" fill="none" stroke="0" extrusionOk="0">
                <a:moveTo>
                  <a:pt x="0" y="520521"/>
                </a:moveTo>
                <a:cubicBezTo>
                  <a:pt x="-30894" y="310836"/>
                  <a:pt x="319226" y="134624"/>
                  <a:pt x="706633" y="0"/>
                </a:cubicBezTo>
                <a:cubicBezTo>
                  <a:pt x="4031813" y="608962"/>
                  <a:pt x="6098977" y="301813"/>
                  <a:pt x="7753367" y="0"/>
                </a:cubicBezTo>
                <a:cubicBezTo>
                  <a:pt x="8194651" y="21304"/>
                  <a:pt x="8493635" y="244095"/>
                  <a:pt x="8460000" y="520521"/>
                </a:cubicBezTo>
                <a:cubicBezTo>
                  <a:pt x="8359339" y="988800"/>
                  <a:pt x="8372998" y="2270514"/>
                  <a:pt x="8460000" y="2926871"/>
                </a:cubicBezTo>
                <a:cubicBezTo>
                  <a:pt x="8557884" y="3275131"/>
                  <a:pt x="8061286" y="3412119"/>
                  <a:pt x="7753367" y="3447393"/>
                </a:cubicBezTo>
                <a:cubicBezTo>
                  <a:pt x="6829050" y="3465355"/>
                  <a:pt x="2157584" y="3404948"/>
                  <a:pt x="706633" y="3447393"/>
                </a:cubicBezTo>
                <a:cubicBezTo>
                  <a:pt x="264733" y="3467110"/>
                  <a:pt x="-8142" y="3127169"/>
                  <a:pt x="0" y="2926871"/>
                </a:cubicBezTo>
                <a:cubicBezTo>
                  <a:pt x="20620" y="2163195"/>
                  <a:pt x="55910" y="1398019"/>
                  <a:pt x="0" y="5205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41810" y="306442"/>
                          <a:pt x="324351" y="63261"/>
                          <a:pt x="706633" y="0"/>
                        </a:cubicBezTo>
                        <a:cubicBezTo>
                          <a:pt x="3919632" y="290716"/>
                          <a:pt x="5783631" y="322061"/>
                          <a:pt x="7753367" y="0"/>
                        </a:cubicBezTo>
                        <a:cubicBezTo>
                          <a:pt x="8155823" y="27773"/>
                          <a:pt x="8488963" y="264653"/>
                          <a:pt x="8460000" y="520521"/>
                        </a:cubicBezTo>
                        <a:cubicBezTo>
                          <a:pt x="8332033" y="1019867"/>
                          <a:pt x="8381959" y="2323121"/>
                          <a:pt x="8460000" y="2926871"/>
                        </a:cubicBezTo>
                        <a:cubicBezTo>
                          <a:pt x="8522747" y="3268500"/>
                          <a:pt x="8067168" y="3404933"/>
                          <a:pt x="7753367" y="3447393"/>
                        </a:cubicBezTo>
                        <a:cubicBezTo>
                          <a:pt x="6860568" y="3431069"/>
                          <a:pt x="2071311" y="3506786"/>
                          <a:pt x="706633" y="3447393"/>
                        </a:cubicBezTo>
                        <a:cubicBezTo>
                          <a:pt x="273148" y="3457014"/>
                          <a:pt x="1289" y="3137740"/>
                          <a:pt x="0" y="2926871"/>
                        </a:cubicBezTo>
                        <a:cubicBezTo>
                          <a:pt x="-16896" y="2110943"/>
                          <a:pt x="-4366" y="1360941"/>
                          <a:pt x="0" y="520521"/>
                        </a:cubicBezTo>
                        <a:close/>
                      </a:path>
                      <a:path w="8460000" h="3447393" stroke="0" extrusionOk="0">
                        <a:moveTo>
                          <a:pt x="0" y="520521"/>
                        </a:moveTo>
                        <a:cubicBezTo>
                          <a:pt x="14162" y="293520"/>
                          <a:pt x="307001" y="27820"/>
                          <a:pt x="706633" y="0"/>
                        </a:cubicBezTo>
                        <a:cubicBezTo>
                          <a:pt x="2976801" y="83847"/>
                          <a:pt x="4463065" y="161117"/>
                          <a:pt x="7753367" y="0"/>
                        </a:cubicBezTo>
                        <a:cubicBezTo>
                          <a:pt x="8191790" y="-11518"/>
                          <a:pt x="8426720" y="219718"/>
                          <a:pt x="8460000" y="520521"/>
                        </a:cubicBezTo>
                        <a:cubicBezTo>
                          <a:pt x="8523906" y="890417"/>
                          <a:pt x="8343653" y="2193999"/>
                          <a:pt x="8460000" y="2926871"/>
                        </a:cubicBezTo>
                        <a:cubicBezTo>
                          <a:pt x="8483658" y="3205111"/>
                          <a:pt x="8101325" y="3505280"/>
                          <a:pt x="7753367" y="3447393"/>
                        </a:cubicBezTo>
                        <a:cubicBezTo>
                          <a:pt x="4564581" y="3423496"/>
                          <a:pt x="2802061" y="3519971"/>
                          <a:pt x="706633" y="3447393"/>
                        </a:cubicBezTo>
                        <a:cubicBezTo>
                          <a:pt x="296990" y="3522371"/>
                          <a:pt x="-18041" y="3175398"/>
                          <a:pt x="0" y="2926871"/>
                        </a:cubicBezTo>
                        <a:cubicBezTo>
                          <a:pt x="-126264" y="2389851"/>
                          <a:pt x="16823" y="1175741"/>
                          <a:pt x="0" y="520521"/>
                        </a:cubicBezTo>
                        <a:close/>
                      </a:path>
                      <a:path w="8460000" h="3447393" fill="none" stroke="0" extrusionOk="0">
                        <a:moveTo>
                          <a:pt x="0" y="520521"/>
                        </a:moveTo>
                        <a:cubicBezTo>
                          <a:pt x="21574" y="286617"/>
                          <a:pt x="319139" y="44436"/>
                          <a:pt x="706633" y="0"/>
                        </a:cubicBezTo>
                        <a:cubicBezTo>
                          <a:pt x="4082335" y="146806"/>
                          <a:pt x="5688654" y="93387"/>
                          <a:pt x="7753367" y="0"/>
                        </a:cubicBezTo>
                        <a:cubicBezTo>
                          <a:pt x="8164023" y="5929"/>
                          <a:pt x="8483020" y="234071"/>
                          <a:pt x="8460000" y="520521"/>
                        </a:cubicBezTo>
                        <a:cubicBezTo>
                          <a:pt x="8417299" y="875992"/>
                          <a:pt x="8373991" y="2211840"/>
                          <a:pt x="8460000" y="2926871"/>
                        </a:cubicBezTo>
                        <a:cubicBezTo>
                          <a:pt x="8514190" y="3248855"/>
                          <a:pt x="8106534" y="3457618"/>
                          <a:pt x="7753367" y="3447393"/>
                        </a:cubicBezTo>
                        <a:cubicBezTo>
                          <a:pt x="6729200" y="3389477"/>
                          <a:pt x="2056050" y="3416402"/>
                          <a:pt x="706633" y="3447393"/>
                        </a:cubicBezTo>
                        <a:cubicBezTo>
                          <a:pt x="283097" y="3460191"/>
                          <a:pt x="-23786" y="3136645"/>
                          <a:pt x="0" y="2926871"/>
                        </a:cubicBezTo>
                        <a:cubicBezTo>
                          <a:pt x="38099" y="2093004"/>
                          <a:pt x="-4875" y="1302597"/>
                          <a:pt x="0" y="5205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D8ECB4-87A3-9E10-4D5B-467A95654A0B}"/>
              </a:ext>
            </a:extLst>
          </p:cNvPr>
          <p:cNvSpPr txBox="1"/>
          <p:nvPr/>
        </p:nvSpPr>
        <p:spPr>
          <a:xfrm>
            <a:off x="5337856" y="1123658"/>
            <a:ext cx="6296526" cy="1200329"/>
          </a:xfrm>
          <a:prstGeom prst="rect">
            <a:avLst/>
          </a:prstGeom>
          <a:noFill/>
        </p:spPr>
        <p:txBody>
          <a:bodyPr wrap="square">
            <a:spAutoFit/>
          </a:bodyPr>
          <a:lstStyle/>
          <a:p>
            <a:pPr algn="just"/>
            <a:r>
              <a:rPr lang="vi-VN" sz="7200" b="1">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rPr>
              <a:t>Ý của đoạn 1 </a:t>
            </a:r>
            <a:endParaRPr lang="en-US" sz="7200" b="1" dirty="0">
              <a:ln w="19050">
                <a:solidFill>
                  <a:sysClr val="windowText" lastClr="000000"/>
                </a:solidFill>
              </a:ln>
              <a:solidFill>
                <a:srgbClr val="FF0066"/>
              </a:solidFill>
              <a:effectLst>
                <a:outerShdw blurRad="38100" dist="38100" dir="2700000" algn="tl">
                  <a:srgbClr val="000000">
                    <a:alpha val="43137"/>
                  </a:srgbClr>
                </a:outerShdw>
              </a:effectLst>
              <a:latin typeface="#9Slide05 SVNClementine" panose="020F0502020204030203" pitchFamily="34" charset="0"/>
            </a:endParaRPr>
          </a:p>
        </p:txBody>
      </p:sp>
      <p:sp>
        <p:nvSpPr>
          <p:cNvPr id="4" name="TextBox 3">
            <a:extLst>
              <a:ext uri="{FF2B5EF4-FFF2-40B4-BE49-F238E27FC236}">
                <a16:creationId xmlns:a16="http://schemas.microsoft.com/office/drawing/2014/main" id="{F0B5AA92-D94E-3F0A-80C7-CA868CF80D6A}"/>
              </a:ext>
            </a:extLst>
          </p:cNvPr>
          <p:cNvSpPr txBox="1"/>
          <p:nvPr/>
        </p:nvSpPr>
        <p:spPr>
          <a:xfrm>
            <a:off x="3411130" y="2314444"/>
            <a:ext cx="8223251" cy="1323439"/>
          </a:xfrm>
          <a:prstGeom prst="rect">
            <a:avLst/>
          </a:prstGeom>
          <a:noFill/>
        </p:spPr>
        <p:txBody>
          <a:bodyPr wrap="square">
            <a:spAutoFit/>
          </a:bodyPr>
          <a:lstStyle/>
          <a:p>
            <a:pPr algn="ctr"/>
            <a:r>
              <a:rPr lang="vi-VN" sz="4000" b="1">
                <a:ln>
                  <a:solidFill>
                    <a:sysClr val="windowText" lastClr="000000"/>
                  </a:solidFill>
                </a:ln>
                <a:cs typeface="Calibri" panose="020F0502020204030204" pitchFamily="34" charset="0"/>
              </a:rPr>
              <a:t>Thông tin về mục tiêu và tiêu chí công nhận Cây di sản Việt Nam.</a:t>
            </a:r>
            <a:endParaRPr lang="en-US" sz="4000" b="1" dirty="0">
              <a:solidFill>
                <a:srgbClr val="003399"/>
              </a:solidFill>
            </a:endParaRPr>
          </a:p>
        </p:txBody>
      </p:sp>
      <p:pic>
        <p:nvPicPr>
          <p:cNvPr id="5" name="Picture 4">
            <a:extLst>
              <a:ext uri="{FF2B5EF4-FFF2-40B4-BE49-F238E27FC236}">
                <a16:creationId xmlns:a16="http://schemas.microsoft.com/office/drawing/2014/main" id="{FB096C32-DCBE-DAA9-E0DC-F7F22927CE5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0364437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3EACD-A2F7-0BE2-EB48-C1F20A7620F3}"/>
              </a:ext>
            </a:extLst>
          </p:cNvPr>
          <p:cNvGrpSpPr/>
          <p:nvPr/>
        </p:nvGrpSpPr>
        <p:grpSpPr>
          <a:xfrm>
            <a:off x="882682" y="321001"/>
            <a:ext cx="10183744" cy="1328023"/>
            <a:chOff x="1606669" y="926145"/>
            <a:chExt cx="9152506" cy="1328023"/>
          </a:xfrm>
        </p:grpSpPr>
        <p:sp>
          <p:nvSpPr>
            <p:cNvPr id="3" name="TextBox 2">
              <a:extLst>
                <a:ext uri="{FF2B5EF4-FFF2-40B4-BE49-F238E27FC236}">
                  <a16:creationId xmlns:a16="http://schemas.microsoft.com/office/drawing/2014/main" id="{81BD3740-4482-A060-4999-53A2E3800419}"/>
                </a:ext>
              </a:extLst>
            </p:cNvPr>
            <p:cNvSpPr txBox="1"/>
            <p:nvPr/>
          </p:nvSpPr>
          <p:spPr>
            <a:xfrm>
              <a:off x="2230713" y="926145"/>
              <a:ext cx="8528462"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6600"/>
                  </a:solidFill>
                  <a:effectLst/>
                  <a:uLnTx/>
                  <a:uFillTx/>
                  <a:latin typeface="Arial" panose="020B0604020202020204" pitchFamily="34" charset="0"/>
                  <a:ea typeface="Roboto" panose="02000000000000000000" pitchFamily="2" charset="0"/>
                  <a:cs typeface="+mn-cs"/>
                </a:rPr>
                <a:t>2. Tìm những chi tiết cho thấy Giàn Gừa rất lớn và rất đẹp. </a:t>
              </a:r>
            </a:p>
          </p:txBody>
        </p:sp>
        <p:pic>
          <p:nvPicPr>
            <p:cNvPr id="4" name="Picture 3">
              <a:extLst>
                <a:ext uri="{FF2B5EF4-FFF2-40B4-BE49-F238E27FC236}">
                  <a16:creationId xmlns:a16="http://schemas.microsoft.com/office/drawing/2014/main" id="{53B95467-5D6D-BDE8-F82E-ED91BDC4D666}"/>
                </a:ext>
              </a:extLst>
            </p:cNvPr>
            <p:cNvPicPr>
              <a:picLocks noChangeAspect="1"/>
            </p:cNvPicPr>
            <p:nvPr/>
          </p:nvPicPr>
          <p:blipFill>
            <a:blip r:embed="rId3"/>
            <a:stretch>
              <a:fillRect/>
            </a:stretch>
          </p:blipFill>
          <p:spPr>
            <a:xfrm>
              <a:off x="1606669" y="992500"/>
              <a:ext cx="1048300" cy="1195311"/>
            </a:xfrm>
            <a:prstGeom prst="rect">
              <a:avLst/>
            </a:prstGeom>
          </p:spPr>
        </p:pic>
      </p:grpSp>
      <p:sp>
        <p:nvSpPr>
          <p:cNvPr id="5" name="Rectangle: Rounded Corners 44">
            <a:extLst>
              <a:ext uri="{FF2B5EF4-FFF2-40B4-BE49-F238E27FC236}">
                <a16:creationId xmlns:a16="http://schemas.microsoft.com/office/drawing/2014/main" id="{1B3F312D-C50F-62D1-0DEC-517E39346253}"/>
              </a:ext>
            </a:extLst>
          </p:cNvPr>
          <p:cNvSpPr/>
          <p:nvPr/>
        </p:nvSpPr>
        <p:spPr>
          <a:xfrm>
            <a:off x="520700" y="2006600"/>
            <a:ext cx="11303000" cy="4530399"/>
          </a:xfrm>
          <a:custGeom>
            <a:avLst/>
            <a:gdLst>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 name="connsiteX0" fmla="*/ 82129 w 11303000"/>
              <a:gd name="connsiteY0" fmla="*/ 821298 h 4530399"/>
              <a:gd name="connsiteX1" fmla="*/ 1017979 w 11303000"/>
              <a:gd name="connsiteY1" fmla="*/ 162673 h 4530399"/>
              <a:gd name="connsiteX2" fmla="*/ 5455671 w 11303000"/>
              <a:gd name="connsiteY2" fmla="*/ 124998 h 4530399"/>
              <a:gd name="connsiteX3" fmla="*/ 10350520 w 11303000"/>
              <a:gd name="connsiteY3" fmla="*/ 162673 h 4530399"/>
              <a:gd name="connsiteX4" fmla="*/ 11286369 w 11303000"/>
              <a:gd name="connsiteY4" fmla="*/ 821298 h 4530399"/>
              <a:gd name="connsiteX5" fmla="*/ 11286369 w 11303000"/>
              <a:gd name="connsiteY5" fmla="*/ 3866091 h 4530399"/>
              <a:gd name="connsiteX6" fmla="*/ 10350520 w 11303000"/>
              <a:gd name="connsiteY6" fmla="*/ 4524716 h 4530399"/>
              <a:gd name="connsiteX7" fmla="*/ 1017979 w 11303000"/>
              <a:gd name="connsiteY7" fmla="*/ 4524716 h 4530399"/>
              <a:gd name="connsiteX8" fmla="*/ 82129 w 11303000"/>
              <a:gd name="connsiteY8" fmla="*/ 3866091 h 4530399"/>
              <a:gd name="connsiteX9" fmla="*/ 82129 w 11303000"/>
              <a:gd name="connsiteY9" fmla="*/ 821298 h 4530399"/>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3000" h="4530399" fill="none" extrusionOk="0">
                <a:moveTo>
                  <a:pt x="82129" y="821298"/>
                </a:moveTo>
                <a:cubicBezTo>
                  <a:pt x="105989" y="641105"/>
                  <a:pt x="532344" y="231083"/>
                  <a:pt x="1017979" y="162673"/>
                </a:cubicBezTo>
                <a:cubicBezTo>
                  <a:pt x="1659549" y="273246"/>
                  <a:pt x="2720089" y="65033"/>
                  <a:pt x="4472794" y="26624"/>
                </a:cubicBezTo>
                <a:cubicBezTo>
                  <a:pt x="5782554" y="216506"/>
                  <a:pt x="6636165" y="-211258"/>
                  <a:pt x="7946175" y="9264"/>
                </a:cubicBezTo>
                <a:cubicBezTo>
                  <a:pt x="8985456" y="93772"/>
                  <a:pt x="9821412" y="180824"/>
                  <a:pt x="10350520" y="162673"/>
                </a:cubicBezTo>
                <a:cubicBezTo>
                  <a:pt x="10833991" y="184024"/>
                  <a:pt x="11312003" y="450875"/>
                  <a:pt x="11286369" y="821298"/>
                </a:cubicBezTo>
                <a:cubicBezTo>
                  <a:pt x="11177924" y="1478215"/>
                  <a:pt x="11217789" y="3262241"/>
                  <a:pt x="11286369" y="3866091"/>
                </a:cubicBezTo>
                <a:cubicBezTo>
                  <a:pt x="11322847" y="4364975"/>
                  <a:pt x="10769994" y="4576252"/>
                  <a:pt x="10350520" y="4524716"/>
                </a:cubicBezTo>
                <a:cubicBezTo>
                  <a:pt x="9394340" y="4418643"/>
                  <a:pt x="3086908" y="4757276"/>
                  <a:pt x="1017979" y="4524716"/>
                </a:cubicBezTo>
                <a:cubicBezTo>
                  <a:pt x="386043" y="4516208"/>
                  <a:pt x="27256" y="4203040"/>
                  <a:pt x="82129" y="3866091"/>
                </a:cubicBezTo>
                <a:cubicBezTo>
                  <a:pt x="206405" y="2592234"/>
                  <a:pt x="-37275" y="1941939"/>
                  <a:pt x="82129" y="821298"/>
                </a:cubicBezTo>
                <a:close/>
              </a:path>
              <a:path w="11303000" h="4530399" stroke="0" extrusionOk="0">
                <a:moveTo>
                  <a:pt x="82129" y="821298"/>
                </a:moveTo>
                <a:cubicBezTo>
                  <a:pt x="39434" y="437582"/>
                  <a:pt x="542568" y="328878"/>
                  <a:pt x="1017979" y="162673"/>
                </a:cubicBezTo>
                <a:cubicBezTo>
                  <a:pt x="1822084" y="374895"/>
                  <a:pt x="3633481" y="221679"/>
                  <a:pt x="5455671" y="124998"/>
                </a:cubicBezTo>
                <a:cubicBezTo>
                  <a:pt x="7105106" y="321515"/>
                  <a:pt x="9418273" y="-145463"/>
                  <a:pt x="10350520" y="162673"/>
                </a:cubicBezTo>
                <a:cubicBezTo>
                  <a:pt x="11333899" y="286166"/>
                  <a:pt x="11282394" y="434205"/>
                  <a:pt x="11286369" y="821298"/>
                </a:cubicBezTo>
                <a:cubicBezTo>
                  <a:pt x="11462612" y="1454537"/>
                  <a:pt x="11352656" y="2656338"/>
                  <a:pt x="11286369" y="3866091"/>
                </a:cubicBezTo>
                <a:cubicBezTo>
                  <a:pt x="11418742" y="4125726"/>
                  <a:pt x="10835269" y="4577919"/>
                  <a:pt x="10350520" y="4524716"/>
                </a:cubicBezTo>
                <a:cubicBezTo>
                  <a:pt x="7634098" y="4814629"/>
                  <a:pt x="4531471" y="4304350"/>
                  <a:pt x="1017979" y="4524716"/>
                </a:cubicBezTo>
                <a:cubicBezTo>
                  <a:pt x="365037" y="4524607"/>
                  <a:pt x="82065" y="4290470"/>
                  <a:pt x="82129" y="3866091"/>
                </a:cubicBezTo>
                <a:cubicBezTo>
                  <a:pt x="-38815" y="3049513"/>
                  <a:pt x="211638" y="1604744"/>
                  <a:pt x="82129" y="821298"/>
                </a:cubicBezTo>
                <a:close/>
              </a:path>
              <a:path w="11303000" h="4530399" fill="none" stroke="0" extrusionOk="0">
                <a:moveTo>
                  <a:pt x="82129" y="821298"/>
                </a:moveTo>
                <a:cubicBezTo>
                  <a:pt x="101442" y="531383"/>
                  <a:pt x="491142" y="241658"/>
                  <a:pt x="1017979" y="162673"/>
                </a:cubicBezTo>
                <a:cubicBezTo>
                  <a:pt x="1726404" y="239351"/>
                  <a:pt x="3068039" y="-40381"/>
                  <a:pt x="4472794" y="26624"/>
                </a:cubicBezTo>
                <a:cubicBezTo>
                  <a:pt x="5753021" y="-3497"/>
                  <a:pt x="6860495" y="31918"/>
                  <a:pt x="7946175" y="9264"/>
                </a:cubicBezTo>
                <a:cubicBezTo>
                  <a:pt x="8936190" y="42031"/>
                  <a:pt x="9755694" y="33711"/>
                  <a:pt x="10350520" y="162673"/>
                </a:cubicBezTo>
                <a:cubicBezTo>
                  <a:pt x="10867665" y="165766"/>
                  <a:pt x="11268596" y="492089"/>
                  <a:pt x="11286369" y="821298"/>
                </a:cubicBezTo>
                <a:cubicBezTo>
                  <a:pt x="11186040" y="1267408"/>
                  <a:pt x="11162344" y="3101259"/>
                  <a:pt x="11286369" y="3866091"/>
                </a:cubicBezTo>
                <a:cubicBezTo>
                  <a:pt x="11363451" y="4328719"/>
                  <a:pt x="10855786" y="4479907"/>
                  <a:pt x="10350520" y="4524716"/>
                </a:cubicBezTo>
                <a:cubicBezTo>
                  <a:pt x="9251682" y="4463813"/>
                  <a:pt x="3025490" y="4307954"/>
                  <a:pt x="1017979" y="4524716"/>
                </a:cubicBezTo>
                <a:cubicBezTo>
                  <a:pt x="405988" y="4565084"/>
                  <a:pt x="84107" y="4185034"/>
                  <a:pt x="82129" y="3866091"/>
                </a:cubicBezTo>
                <a:cubicBezTo>
                  <a:pt x="12560" y="2730500"/>
                  <a:pt x="-14730" y="1826898"/>
                  <a:pt x="82129" y="821298"/>
                </a:cubicBezTo>
                <a:close/>
              </a:path>
              <a:path w="11303000" h="4530399" fill="none" stroke="0" extrusionOk="0">
                <a:moveTo>
                  <a:pt x="82129" y="821298"/>
                </a:moveTo>
                <a:cubicBezTo>
                  <a:pt x="82174" y="566502"/>
                  <a:pt x="509570" y="242798"/>
                  <a:pt x="1017979" y="162673"/>
                </a:cubicBezTo>
                <a:cubicBezTo>
                  <a:pt x="1749198" y="335149"/>
                  <a:pt x="2844992" y="52391"/>
                  <a:pt x="4472794" y="26624"/>
                </a:cubicBezTo>
                <a:cubicBezTo>
                  <a:pt x="5755843" y="114177"/>
                  <a:pt x="6861972" y="-273026"/>
                  <a:pt x="7946175" y="9264"/>
                </a:cubicBezTo>
                <a:cubicBezTo>
                  <a:pt x="8986504" y="57798"/>
                  <a:pt x="9756387" y="-22338"/>
                  <a:pt x="10350520" y="162673"/>
                </a:cubicBezTo>
                <a:cubicBezTo>
                  <a:pt x="10899194" y="180998"/>
                  <a:pt x="11290932" y="497852"/>
                  <a:pt x="11286369" y="821298"/>
                </a:cubicBezTo>
                <a:cubicBezTo>
                  <a:pt x="11099644" y="1490066"/>
                  <a:pt x="11239849" y="3085304"/>
                  <a:pt x="11286369" y="3866091"/>
                </a:cubicBezTo>
                <a:cubicBezTo>
                  <a:pt x="11300535" y="4341637"/>
                  <a:pt x="10737165" y="4518822"/>
                  <a:pt x="10350520" y="4524716"/>
                </a:cubicBezTo>
                <a:cubicBezTo>
                  <a:pt x="9502147" y="4674466"/>
                  <a:pt x="3266284" y="4840453"/>
                  <a:pt x="1017979" y="4524716"/>
                </a:cubicBezTo>
                <a:cubicBezTo>
                  <a:pt x="415230" y="4572502"/>
                  <a:pt x="59542" y="4219372"/>
                  <a:pt x="82129" y="3866091"/>
                </a:cubicBezTo>
                <a:cubicBezTo>
                  <a:pt x="108822" y="2679968"/>
                  <a:pt x="-2798" y="1910988"/>
                  <a:pt x="82129" y="82129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 name="connsiteX0" fmla="*/ 82129 w 11303000"/>
                      <a:gd name="connsiteY0" fmla="*/ 821298 h 4530399"/>
                      <a:gd name="connsiteX1" fmla="*/ 1017979 w 11303000"/>
                      <a:gd name="connsiteY1" fmla="*/ 162673 h 4530399"/>
                      <a:gd name="connsiteX2" fmla="*/ 5455671 w 11303000"/>
                      <a:gd name="connsiteY2" fmla="*/ 124998 h 4530399"/>
                      <a:gd name="connsiteX3" fmla="*/ 10350520 w 11303000"/>
                      <a:gd name="connsiteY3" fmla="*/ 162673 h 4530399"/>
                      <a:gd name="connsiteX4" fmla="*/ 11286369 w 11303000"/>
                      <a:gd name="connsiteY4" fmla="*/ 821298 h 4530399"/>
                      <a:gd name="connsiteX5" fmla="*/ 11286369 w 11303000"/>
                      <a:gd name="connsiteY5" fmla="*/ 3866091 h 4530399"/>
                      <a:gd name="connsiteX6" fmla="*/ 10350520 w 11303000"/>
                      <a:gd name="connsiteY6" fmla="*/ 4524716 h 4530399"/>
                      <a:gd name="connsiteX7" fmla="*/ 1017979 w 11303000"/>
                      <a:gd name="connsiteY7" fmla="*/ 4524716 h 4530399"/>
                      <a:gd name="connsiteX8" fmla="*/ 82129 w 11303000"/>
                      <a:gd name="connsiteY8" fmla="*/ 3866091 h 4530399"/>
                      <a:gd name="connsiteX9" fmla="*/ 82129 w 11303000"/>
                      <a:gd name="connsiteY9" fmla="*/ 821298 h 453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0" h="4530399" fill="none" extrusionOk="0">
                        <a:moveTo>
                          <a:pt x="82129" y="821298"/>
                        </a:moveTo>
                        <a:cubicBezTo>
                          <a:pt x="75411" y="563780"/>
                          <a:pt x="512311" y="204640"/>
                          <a:pt x="1017979" y="162673"/>
                        </a:cubicBezTo>
                        <a:cubicBezTo>
                          <a:pt x="1697736" y="189157"/>
                          <a:pt x="2755514" y="58136"/>
                          <a:pt x="4472794" y="26624"/>
                        </a:cubicBezTo>
                        <a:cubicBezTo>
                          <a:pt x="5694514" y="124394"/>
                          <a:pt x="6822569" y="-99633"/>
                          <a:pt x="7946175" y="9264"/>
                        </a:cubicBezTo>
                        <a:cubicBezTo>
                          <a:pt x="8969458" y="77191"/>
                          <a:pt x="9774333" y="83015"/>
                          <a:pt x="10350520" y="162673"/>
                        </a:cubicBezTo>
                        <a:cubicBezTo>
                          <a:pt x="10867671" y="175049"/>
                          <a:pt x="11311708" y="472468"/>
                          <a:pt x="11286369" y="821298"/>
                        </a:cubicBezTo>
                        <a:cubicBezTo>
                          <a:pt x="11176605" y="1406346"/>
                          <a:pt x="11201104" y="3131039"/>
                          <a:pt x="11286369" y="3866091"/>
                        </a:cubicBezTo>
                        <a:cubicBezTo>
                          <a:pt x="11335930" y="4299170"/>
                          <a:pt x="10780142" y="4566997"/>
                          <a:pt x="10350520" y="4524716"/>
                        </a:cubicBezTo>
                        <a:cubicBezTo>
                          <a:pt x="9313633" y="4411907"/>
                          <a:pt x="2940905" y="4640303"/>
                          <a:pt x="1017979" y="4524716"/>
                        </a:cubicBezTo>
                        <a:cubicBezTo>
                          <a:pt x="437752" y="4526135"/>
                          <a:pt x="55729" y="4184531"/>
                          <a:pt x="82129" y="3866091"/>
                        </a:cubicBezTo>
                        <a:cubicBezTo>
                          <a:pt x="132970" y="2650730"/>
                          <a:pt x="-7567" y="1902460"/>
                          <a:pt x="82129" y="821298"/>
                        </a:cubicBezTo>
                        <a:close/>
                      </a:path>
                      <a:path w="11303000" h="4530399" stroke="0" extrusionOk="0">
                        <a:moveTo>
                          <a:pt x="82129" y="821298"/>
                        </a:moveTo>
                        <a:cubicBezTo>
                          <a:pt x="48956" y="441273"/>
                          <a:pt x="524307" y="271242"/>
                          <a:pt x="1017979" y="162673"/>
                        </a:cubicBezTo>
                        <a:cubicBezTo>
                          <a:pt x="1863336" y="89721"/>
                          <a:pt x="3716109" y="191733"/>
                          <a:pt x="5455671" y="124998"/>
                        </a:cubicBezTo>
                        <a:cubicBezTo>
                          <a:pt x="7052186" y="210893"/>
                          <a:pt x="9413839" y="-123920"/>
                          <a:pt x="10350520" y="162673"/>
                        </a:cubicBezTo>
                        <a:cubicBezTo>
                          <a:pt x="11330500" y="283984"/>
                          <a:pt x="11292024" y="420101"/>
                          <a:pt x="11286369" y="821298"/>
                        </a:cubicBezTo>
                        <a:cubicBezTo>
                          <a:pt x="11421216" y="1392818"/>
                          <a:pt x="11275092" y="2755916"/>
                          <a:pt x="11286369" y="3866091"/>
                        </a:cubicBezTo>
                        <a:cubicBezTo>
                          <a:pt x="11395873" y="4203773"/>
                          <a:pt x="10827732" y="4578052"/>
                          <a:pt x="10350520" y="4524716"/>
                        </a:cubicBezTo>
                        <a:cubicBezTo>
                          <a:pt x="7300854" y="4437075"/>
                          <a:pt x="4659988" y="4369160"/>
                          <a:pt x="1017979" y="4524716"/>
                        </a:cubicBezTo>
                        <a:cubicBezTo>
                          <a:pt x="420117" y="4552929"/>
                          <a:pt x="75107" y="4270635"/>
                          <a:pt x="82129" y="3866091"/>
                        </a:cubicBezTo>
                        <a:cubicBezTo>
                          <a:pt x="-71030" y="3087035"/>
                          <a:pt x="166827" y="1594336"/>
                          <a:pt x="82129" y="821298"/>
                        </a:cubicBezTo>
                        <a:close/>
                      </a:path>
                      <a:path w="11303000" h="4530399" fill="none" stroke="0" extrusionOk="0">
                        <a:moveTo>
                          <a:pt x="82129" y="821298"/>
                        </a:moveTo>
                        <a:cubicBezTo>
                          <a:pt x="121853" y="530892"/>
                          <a:pt x="500250" y="283133"/>
                          <a:pt x="1017979" y="162673"/>
                        </a:cubicBezTo>
                        <a:cubicBezTo>
                          <a:pt x="1804900" y="189077"/>
                          <a:pt x="3087373" y="15708"/>
                          <a:pt x="4472794" y="26624"/>
                        </a:cubicBezTo>
                        <a:cubicBezTo>
                          <a:pt x="5703392" y="-8883"/>
                          <a:pt x="6977939" y="-63512"/>
                          <a:pt x="7946175" y="9264"/>
                        </a:cubicBezTo>
                        <a:cubicBezTo>
                          <a:pt x="8933557" y="23109"/>
                          <a:pt x="9743525" y="-13798"/>
                          <a:pt x="10350520" y="162673"/>
                        </a:cubicBezTo>
                        <a:cubicBezTo>
                          <a:pt x="10900517" y="178610"/>
                          <a:pt x="11273516" y="527499"/>
                          <a:pt x="11286369" y="821298"/>
                        </a:cubicBezTo>
                        <a:cubicBezTo>
                          <a:pt x="11150188" y="1357657"/>
                          <a:pt x="11292291" y="2987169"/>
                          <a:pt x="11286369" y="3866091"/>
                        </a:cubicBezTo>
                        <a:cubicBezTo>
                          <a:pt x="11320648" y="4295694"/>
                          <a:pt x="10828820" y="4501050"/>
                          <a:pt x="10350520" y="4524716"/>
                        </a:cubicBezTo>
                        <a:cubicBezTo>
                          <a:pt x="9098998" y="4454103"/>
                          <a:pt x="2972344" y="4629943"/>
                          <a:pt x="1017979" y="4524716"/>
                        </a:cubicBezTo>
                        <a:cubicBezTo>
                          <a:pt x="447080" y="4568999"/>
                          <a:pt x="84764" y="4179441"/>
                          <a:pt x="82129" y="3866091"/>
                        </a:cubicBezTo>
                        <a:cubicBezTo>
                          <a:pt x="25566" y="2749470"/>
                          <a:pt x="81882" y="1833892"/>
                          <a:pt x="82129" y="821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C141584-12B1-A068-198C-05347F457B79}"/>
              </a:ext>
            </a:extLst>
          </p:cNvPr>
          <p:cNvSpPr txBox="1"/>
          <p:nvPr/>
        </p:nvSpPr>
        <p:spPr>
          <a:xfrm flipH="1">
            <a:off x="882682" y="2487511"/>
            <a:ext cx="10602484" cy="4154984"/>
          </a:xfrm>
          <a:prstGeom prst="rect">
            <a:avLst/>
          </a:prstGeom>
          <a:noFill/>
        </p:spPr>
        <p:txBody>
          <a:bodyPr wrap="square" rtlCol="0">
            <a:spAutoFit/>
          </a:bodyPr>
          <a:lstStyle/>
          <a:p>
            <a:pPr lvl="0" algn="just"/>
            <a:r>
              <a:rPr lang="vi-VN" sz="4400" b="1" spc="-150">
                <a:ln w="12700">
                  <a:solidFill>
                    <a:prstClr val="black"/>
                  </a:solidFill>
                </a:ln>
                <a:solidFill>
                  <a:srgbClr val="FF0000"/>
                </a:solidFill>
                <a:cs typeface="Arial" panose="020B0604020202020204" pitchFamily="34" charset="0"/>
              </a:rPr>
              <a:t>Những chi tiết cho thấy Giàn Gừa rất lớn: </a:t>
            </a:r>
            <a:r>
              <a:rPr lang="vi-VN" sz="4400" b="1" spc="-150">
                <a:ln w="12700">
                  <a:solidFill>
                    <a:prstClr val="black"/>
                  </a:solidFill>
                </a:ln>
                <a:solidFill>
                  <a:prstClr val="black"/>
                </a:solidFill>
                <a:cs typeface="Arial" panose="020B0604020202020204" pitchFamily="34" charset="0"/>
              </a:rPr>
              <a:t>Giàn Gừa nguyên sinh hơn 150 năm tuổi cao khoảng 15 mét; đến nay, do được bảo tồn, diện tích Giàn Gừa đã lên tới 4 000 mét vuông. </a:t>
            </a:r>
          </a:p>
          <a:p>
            <a:pPr lvl="0" algn="just"/>
            <a:endParaRPr lang="vi-VN" sz="4400" b="1" spc="-150">
              <a:ln w="12700">
                <a:solidFill>
                  <a:prstClr val="black"/>
                </a:solidFill>
              </a:ln>
              <a:solidFill>
                <a:prstClr val="black"/>
              </a:solidFill>
              <a:cs typeface="Arial" panose="020B0604020202020204" pitchFamily="34" charset="0"/>
            </a:endParaRPr>
          </a:p>
        </p:txBody>
      </p:sp>
    </p:spTree>
    <p:extLst>
      <p:ext uri="{BB962C8B-B14F-4D97-AF65-F5344CB8AC3E}">
        <p14:creationId xmlns:p14="http://schemas.microsoft.com/office/powerpoint/2010/main" val="34084320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3EACD-A2F7-0BE2-EB48-C1F20A7620F3}"/>
              </a:ext>
            </a:extLst>
          </p:cNvPr>
          <p:cNvGrpSpPr/>
          <p:nvPr/>
        </p:nvGrpSpPr>
        <p:grpSpPr>
          <a:xfrm>
            <a:off x="882682" y="321001"/>
            <a:ext cx="10183744" cy="1328023"/>
            <a:chOff x="1606669" y="926145"/>
            <a:chExt cx="9152506" cy="1328023"/>
          </a:xfrm>
        </p:grpSpPr>
        <p:sp>
          <p:nvSpPr>
            <p:cNvPr id="3" name="TextBox 2">
              <a:extLst>
                <a:ext uri="{FF2B5EF4-FFF2-40B4-BE49-F238E27FC236}">
                  <a16:creationId xmlns:a16="http://schemas.microsoft.com/office/drawing/2014/main" id="{81BD3740-4482-A060-4999-53A2E3800419}"/>
                </a:ext>
              </a:extLst>
            </p:cNvPr>
            <p:cNvSpPr txBox="1"/>
            <p:nvPr/>
          </p:nvSpPr>
          <p:spPr>
            <a:xfrm>
              <a:off x="2230713" y="926145"/>
              <a:ext cx="8528462"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6600"/>
                  </a:solidFill>
                  <a:effectLst/>
                  <a:uLnTx/>
                  <a:uFillTx/>
                  <a:latin typeface="Arial" panose="020B0604020202020204" pitchFamily="34" charset="0"/>
                  <a:ea typeface="Roboto" panose="02000000000000000000" pitchFamily="2" charset="0"/>
                  <a:cs typeface="+mn-cs"/>
                </a:rPr>
                <a:t>2. Tìm những chi tiết cho thấy Giàn Gừa rất lớn và rất đẹp. </a:t>
              </a:r>
            </a:p>
          </p:txBody>
        </p:sp>
        <p:pic>
          <p:nvPicPr>
            <p:cNvPr id="4" name="Picture 3">
              <a:extLst>
                <a:ext uri="{FF2B5EF4-FFF2-40B4-BE49-F238E27FC236}">
                  <a16:creationId xmlns:a16="http://schemas.microsoft.com/office/drawing/2014/main" id="{53B95467-5D6D-BDE8-F82E-ED91BDC4D666}"/>
                </a:ext>
              </a:extLst>
            </p:cNvPr>
            <p:cNvPicPr>
              <a:picLocks noChangeAspect="1"/>
            </p:cNvPicPr>
            <p:nvPr/>
          </p:nvPicPr>
          <p:blipFill>
            <a:blip r:embed="rId3"/>
            <a:stretch>
              <a:fillRect/>
            </a:stretch>
          </p:blipFill>
          <p:spPr>
            <a:xfrm>
              <a:off x="1606669" y="992500"/>
              <a:ext cx="1048300" cy="1195311"/>
            </a:xfrm>
            <a:prstGeom prst="rect">
              <a:avLst/>
            </a:prstGeom>
          </p:spPr>
        </p:pic>
      </p:grpSp>
      <p:sp>
        <p:nvSpPr>
          <p:cNvPr id="5" name="Rectangle: Rounded Corners 44">
            <a:extLst>
              <a:ext uri="{FF2B5EF4-FFF2-40B4-BE49-F238E27FC236}">
                <a16:creationId xmlns:a16="http://schemas.microsoft.com/office/drawing/2014/main" id="{1B3F312D-C50F-62D1-0DEC-517E39346253}"/>
              </a:ext>
            </a:extLst>
          </p:cNvPr>
          <p:cNvSpPr/>
          <p:nvPr/>
        </p:nvSpPr>
        <p:spPr>
          <a:xfrm>
            <a:off x="520700" y="2006600"/>
            <a:ext cx="11303000" cy="4530399"/>
          </a:xfrm>
          <a:custGeom>
            <a:avLst/>
            <a:gdLst>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 name="connsiteX0" fmla="*/ 82129 w 11303000"/>
              <a:gd name="connsiteY0" fmla="*/ 821298 h 4530399"/>
              <a:gd name="connsiteX1" fmla="*/ 1017979 w 11303000"/>
              <a:gd name="connsiteY1" fmla="*/ 162673 h 4530399"/>
              <a:gd name="connsiteX2" fmla="*/ 5455671 w 11303000"/>
              <a:gd name="connsiteY2" fmla="*/ 124998 h 4530399"/>
              <a:gd name="connsiteX3" fmla="*/ 10350520 w 11303000"/>
              <a:gd name="connsiteY3" fmla="*/ 162673 h 4530399"/>
              <a:gd name="connsiteX4" fmla="*/ 11286369 w 11303000"/>
              <a:gd name="connsiteY4" fmla="*/ 821298 h 4530399"/>
              <a:gd name="connsiteX5" fmla="*/ 11286369 w 11303000"/>
              <a:gd name="connsiteY5" fmla="*/ 3866091 h 4530399"/>
              <a:gd name="connsiteX6" fmla="*/ 10350520 w 11303000"/>
              <a:gd name="connsiteY6" fmla="*/ 4524716 h 4530399"/>
              <a:gd name="connsiteX7" fmla="*/ 1017979 w 11303000"/>
              <a:gd name="connsiteY7" fmla="*/ 4524716 h 4530399"/>
              <a:gd name="connsiteX8" fmla="*/ 82129 w 11303000"/>
              <a:gd name="connsiteY8" fmla="*/ 3866091 h 4530399"/>
              <a:gd name="connsiteX9" fmla="*/ 82129 w 11303000"/>
              <a:gd name="connsiteY9" fmla="*/ 821298 h 4530399"/>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3000" h="4530399" fill="none" extrusionOk="0">
                <a:moveTo>
                  <a:pt x="82129" y="821298"/>
                </a:moveTo>
                <a:cubicBezTo>
                  <a:pt x="105989" y="641105"/>
                  <a:pt x="532344" y="231083"/>
                  <a:pt x="1017979" y="162673"/>
                </a:cubicBezTo>
                <a:cubicBezTo>
                  <a:pt x="1659549" y="273246"/>
                  <a:pt x="2720089" y="65033"/>
                  <a:pt x="4472794" y="26624"/>
                </a:cubicBezTo>
                <a:cubicBezTo>
                  <a:pt x="5782554" y="216506"/>
                  <a:pt x="6636165" y="-211258"/>
                  <a:pt x="7946175" y="9264"/>
                </a:cubicBezTo>
                <a:cubicBezTo>
                  <a:pt x="8985456" y="93772"/>
                  <a:pt x="9821412" y="180824"/>
                  <a:pt x="10350520" y="162673"/>
                </a:cubicBezTo>
                <a:cubicBezTo>
                  <a:pt x="10833991" y="184024"/>
                  <a:pt x="11312003" y="450875"/>
                  <a:pt x="11286369" y="821298"/>
                </a:cubicBezTo>
                <a:cubicBezTo>
                  <a:pt x="11177924" y="1478215"/>
                  <a:pt x="11217789" y="3262241"/>
                  <a:pt x="11286369" y="3866091"/>
                </a:cubicBezTo>
                <a:cubicBezTo>
                  <a:pt x="11322847" y="4364975"/>
                  <a:pt x="10769994" y="4576252"/>
                  <a:pt x="10350520" y="4524716"/>
                </a:cubicBezTo>
                <a:cubicBezTo>
                  <a:pt x="9394340" y="4418643"/>
                  <a:pt x="3086908" y="4757276"/>
                  <a:pt x="1017979" y="4524716"/>
                </a:cubicBezTo>
                <a:cubicBezTo>
                  <a:pt x="386043" y="4516208"/>
                  <a:pt x="27256" y="4203040"/>
                  <a:pt x="82129" y="3866091"/>
                </a:cubicBezTo>
                <a:cubicBezTo>
                  <a:pt x="206405" y="2592234"/>
                  <a:pt x="-37275" y="1941939"/>
                  <a:pt x="82129" y="821298"/>
                </a:cubicBezTo>
                <a:close/>
              </a:path>
              <a:path w="11303000" h="4530399" stroke="0" extrusionOk="0">
                <a:moveTo>
                  <a:pt x="82129" y="821298"/>
                </a:moveTo>
                <a:cubicBezTo>
                  <a:pt x="39434" y="437582"/>
                  <a:pt x="542568" y="328878"/>
                  <a:pt x="1017979" y="162673"/>
                </a:cubicBezTo>
                <a:cubicBezTo>
                  <a:pt x="1822084" y="374895"/>
                  <a:pt x="3633481" y="221679"/>
                  <a:pt x="5455671" y="124998"/>
                </a:cubicBezTo>
                <a:cubicBezTo>
                  <a:pt x="7105106" y="321515"/>
                  <a:pt x="9418273" y="-145463"/>
                  <a:pt x="10350520" y="162673"/>
                </a:cubicBezTo>
                <a:cubicBezTo>
                  <a:pt x="11333899" y="286166"/>
                  <a:pt x="11282394" y="434205"/>
                  <a:pt x="11286369" y="821298"/>
                </a:cubicBezTo>
                <a:cubicBezTo>
                  <a:pt x="11462612" y="1454537"/>
                  <a:pt x="11352656" y="2656338"/>
                  <a:pt x="11286369" y="3866091"/>
                </a:cubicBezTo>
                <a:cubicBezTo>
                  <a:pt x="11418742" y="4125726"/>
                  <a:pt x="10835269" y="4577919"/>
                  <a:pt x="10350520" y="4524716"/>
                </a:cubicBezTo>
                <a:cubicBezTo>
                  <a:pt x="7634098" y="4814629"/>
                  <a:pt x="4531471" y="4304350"/>
                  <a:pt x="1017979" y="4524716"/>
                </a:cubicBezTo>
                <a:cubicBezTo>
                  <a:pt x="365037" y="4524607"/>
                  <a:pt x="82065" y="4290470"/>
                  <a:pt x="82129" y="3866091"/>
                </a:cubicBezTo>
                <a:cubicBezTo>
                  <a:pt x="-38815" y="3049513"/>
                  <a:pt x="211638" y="1604744"/>
                  <a:pt x="82129" y="821298"/>
                </a:cubicBezTo>
                <a:close/>
              </a:path>
              <a:path w="11303000" h="4530399" fill="none" stroke="0" extrusionOk="0">
                <a:moveTo>
                  <a:pt x="82129" y="821298"/>
                </a:moveTo>
                <a:cubicBezTo>
                  <a:pt x="101442" y="531383"/>
                  <a:pt x="491142" y="241658"/>
                  <a:pt x="1017979" y="162673"/>
                </a:cubicBezTo>
                <a:cubicBezTo>
                  <a:pt x="1726404" y="239351"/>
                  <a:pt x="3068039" y="-40381"/>
                  <a:pt x="4472794" y="26624"/>
                </a:cubicBezTo>
                <a:cubicBezTo>
                  <a:pt x="5753021" y="-3497"/>
                  <a:pt x="6860495" y="31918"/>
                  <a:pt x="7946175" y="9264"/>
                </a:cubicBezTo>
                <a:cubicBezTo>
                  <a:pt x="8936190" y="42031"/>
                  <a:pt x="9755694" y="33711"/>
                  <a:pt x="10350520" y="162673"/>
                </a:cubicBezTo>
                <a:cubicBezTo>
                  <a:pt x="10867665" y="165766"/>
                  <a:pt x="11268596" y="492089"/>
                  <a:pt x="11286369" y="821298"/>
                </a:cubicBezTo>
                <a:cubicBezTo>
                  <a:pt x="11186040" y="1267408"/>
                  <a:pt x="11162344" y="3101259"/>
                  <a:pt x="11286369" y="3866091"/>
                </a:cubicBezTo>
                <a:cubicBezTo>
                  <a:pt x="11363451" y="4328719"/>
                  <a:pt x="10855786" y="4479907"/>
                  <a:pt x="10350520" y="4524716"/>
                </a:cubicBezTo>
                <a:cubicBezTo>
                  <a:pt x="9251682" y="4463813"/>
                  <a:pt x="3025490" y="4307954"/>
                  <a:pt x="1017979" y="4524716"/>
                </a:cubicBezTo>
                <a:cubicBezTo>
                  <a:pt x="405988" y="4565084"/>
                  <a:pt x="84107" y="4185034"/>
                  <a:pt x="82129" y="3866091"/>
                </a:cubicBezTo>
                <a:cubicBezTo>
                  <a:pt x="12560" y="2730500"/>
                  <a:pt x="-14730" y="1826898"/>
                  <a:pt x="82129" y="821298"/>
                </a:cubicBezTo>
                <a:close/>
              </a:path>
              <a:path w="11303000" h="4530399" fill="none" stroke="0" extrusionOk="0">
                <a:moveTo>
                  <a:pt x="82129" y="821298"/>
                </a:moveTo>
                <a:cubicBezTo>
                  <a:pt x="82174" y="566502"/>
                  <a:pt x="509570" y="242798"/>
                  <a:pt x="1017979" y="162673"/>
                </a:cubicBezTo>
                <a:cubicBezTo>
                  <a:pt x="1749198" y="335149"/>
                  <a:pt x="2844992" y="52391"/>
                  <a:pt x="4472794" y="26624"/>
                </a:cubicBezTo>
                <a:cubicBezTo>
                  <a:pt x="5755843" y="114177"/>
                  <a:pt x="6861972" y="-273026"/>
                  <a:pt x="7946175" y="9264"/>
                </a:cubicBezTo>
                <a:cubicBezTo>
                  <a:pt x="8986504" y="57798"/>
                  <a:pt x="9756387" y="-22338"/>
                  <a:pt x="10350520" y="162673"/>
                </a:cubicBezTo>
                <a:cubicBezTo>
                  <a:pt x="10899194" y="180998"/>
                  <a:pt x="11290932" y="497852"/>
                  <a:pt x="11286369" y="821298"/>
                </a:cubicBezTo>
                <a:cubicBezTo>
                  <a:pt x="11099644" y="1490066"/>
                  <a:pt x="11239849" y="3085304"/>
                  <a:pt x="11286369" y="3866091"/>
                </a:cubicBezTo>
                <a:cubicBezTo>
                  <a:pt x="11300535" y="4341637"/>
                  <a:pt x="10737165" y="4518822"/>
                  <a:pt x="10350520" y="4524716"/>
                </a:cubicBezTo>
                <a:cubicBezTo>
                  <a:pt x="9502147" y="4674466"/>
                  <a:pt x="3266284" y="4840453"/>
                  <a:pt x="1017979" y="4524716"/>
                </a:cubicBezTo>
                <a:cubicBezTo>
                  <a:pt x="415230" y="4572502"/>
                  <a:pt x="59542" y="4219372"/>
                  <a:pt x="82129" y="3866091"/>
                </a:cubicBezTo>
                <a:cubicBezTo>
                  <a:pt x="108822" y="2679968"/>
                  <a:pt x="-2798" y="1910988"/>
                  <a:pt x="82129" y="82129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 name="connsiteX0" fmla="*/ 82129 w 11303000"/>
                      <a:gd name="connsiteY0" fmla="*/ 821298 h 4530399"/>
                      <a:gd name="connsiteX1" fmla="*/ 1017979 w 11303000"/>
                      <a:gd name="connsiteY1" fmla="*/ 162673 h 4530399"/>
                      <a:gd name="connsiteX2" fmla="*/ 5455671 w 11303000"/>
                      <a:gd name="connsiteY2" fmla="*/ 124998 h 4530399"/>
                      <a:gd name="connsiteX3" fmla="*/ 10350520 w 11303000"/>
                      <a:gd name="connsiteY3" fmla="*/ 162673 h 4530399"/>
                      <a:gd name="connsiteX4" fmla="*/ 11286369 w 11303000"/>
                      <a:gd name="connsiteY4" fmla="*/ 821298 h 4530399"/>
                      <a:gd name="connsiteX5" fmla="*/ 11286369 w 11303000"/>
                      <a:gd name="connsiteY5" fmla="*/ 3866091 h 4530399"/>
                      <a:gd name="connsiteX6" fmla="*/ 10350520 w 11303000"/>
                      <a:gd name="connsiteY6" fmla="*/ 4524716 h 4530399"/>
                      <a:gd name="connsiteX7" fmla="*/ 1017979 w 11303000"/>
                      <a:gd name="connsiteY7" fmla="*/ 4524716 h 4530399"/>
                      <a:gd name="connsiteX8" fmla="*/ 82129 w 11303000"/>
                      <a:gd name="connsiteY8" fmla="*/ 3866091 h 4530399"/>
                      <a:gd name="connsiteX9" fmla="*/ 82129 w 11303000"/>
                      <a:gd name="connsiteY9" fmla="*/ 821298 h 453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0" h="4530399" fill="none" extrusionOk="0">
                        <a:moveTo>
                          <a:pt x="82129" y="821298"/>
                        </a:moveTo>
                        <a:cubicBezTo>
                          <a:pt x="75411" y="563780"/>
                          <a:pt x="512311" y="204640"/>
                          <a:pt x="1017979" y="162673"/>
                        </a:cubicBezTo>
                        <a:cubicBezTo>
                          <a:pt x="1697736" y="189157"/>
                          <a:pt x="2755514" y="58136"/>
                          <a:pt x="4472794" y="26624"/>
                        </a:cubicBezTo>
                        <a:cubicBezTo>
                          <a:pt x="5694514" y="124394"/>
                          <a:pt x="6822569" y="-99633"/>
                          <a:pt x="7946175" y="9264"/>
                        </a:cubicBezTo>
                        <a:cubicBezTo>
                          <a:pt x="8969458" y="77191"/>
                          <a:pt x="9774333" y="83015"/>
                          <a:pt x="10350520" y="162673"/>
                        </a:cubicBezTo>
                        <a:cubicBezTo>
                          <a:pt x="10867671" y="175049"/>
                          <a:pt x="11311708" y="472468"/>
                          <a:pt x="11286369" y="821298"/>
                        </a:cubicBezTo>
                        <a:cubicBezTo>
                          <a:pt x="11176605" y="1406346"/>
                          <a:pt x="11201104" y="3131039"/>
                          <a:pt x="11286369" y="3866091"/>
                        </a:cubicBezTo>
                        <a:cubicBezTo>
                          <a:pt x="11335930" y="4299170"/>
                          <a:pt x="10780142" y="4566997"/>
                          <a:pt x="10350520" y="4524716"/>
                        </a:cubicBezTo>
                        <a:cubicBezTo>
                          <a:pt x="9313633" y="4411907"/>
                          <a:pt x="2940905" y="4640303"/>
                          <a:pt x="1017979" y="4524716"/>
                        </a:cubicBezTo>
                        <a:cubicBezTo>
                          <a:pt x="437752" y="4526135"/>
                          <a:pt x="55729" y="4184531"/>
                          <a:pt x="82129" y="3866091"/>
                        </a:cubicBezTo>
                        <a:cubicBezTo>
                          <a:pt x="132970" y="2650730"/>
                          <a:pt x="-7567" y="1902460"/>
                          <a:pt x="82129" y="821298"/>
                        </a:cubicBezTo>
                        <a:close/>
                      </a:path>
                      <a:path w="11303000" h="4530399" stroke="0" extrusionOk="0">
                        <a:moveTo>
                          <a:pt x="82129" y="821298"/>
                        </a:moveTo>
                        <a:cubicBezTo>
                          <a:pt x="48956" y="441273"/>
                          <a:pt x="524307" y="271242"/>
                          <a:pt x="1017979" y="162673"/>
                        </a:cubicBezTo>
                        <a:cubicBezTo>
                          <a:pt x="1863336" y="89721"/>
                          <a:pt x="3716109" y="191733"/>
                          <a:pt x="5455671" y="124998"/>
                        </a:cubicBezTo>
                        <a:cubicBezTo>
                          <a:pt x="7052186" y="210893"/>
                          <a:pt x="9413839" y="-123920"/>
                          <a:pt x="10350520" y="162673"/>
                        </a:cubicBezTo>
                        <a:cubicBezTo>
                          <a:pt x="11330500" y="283984"/>
                          <a:pt x="11292024" y="420101"/>
                          <a:pt x="11286369" y="821298"/>
                        </a:cubicBezTo>
                        <a:cubicBezTo>
                          <a:pt x="11421216" y="1392818"/>
                          <a:pt x="11275092" y="2755916"/>
                          <a:pt x="11286369" y="3866091"/>
                        </a:cubicBezTo>
                        <a:cubicBezTo>
                          <a:pt x="11395873" y="4203773"/>
                          <a:pt x="10827732" y="4578052"/>
                          <a:pt x="10350520" y="4524716"/>
                        </a:cubicBezTo>
                        <a:cubicBezTo>
                          <a:pt x="7300854" y="4437075"/>
                          <a:pt x="4659988" y="4369160"/>
                          <a:pt x="1017979" y="4524716"/>
                        </a:cubicBezTo>
                        <a:cubicBezTo>
                          <a:pt x="420117" y="4552929"/>
                          <a:pt x="75107" y="4270635"/>
                          <a:pt x="82129" y="3866091"/>
                        </a:cubicBezTo>
                        <a:cubicBezTo>
                          <a:pt x="-71030" y="3087035"/>
                          <a:pt x="166827" y="1594336"/>
                          <a:pt x="82129" y="821298"/>
                        </a:cubicBezTo>
                        <a:close/>
                      </a:path>
                      <a:path w="11303000" h="4530399" fill="none" stroke="0" extrusionOk="0">
                        <a:moveTo>
                          <a:pt x="82129" y="821298"/>
                        </a:moveTo>
                        <a:cubicBezTo>
                          <a:pt x="121853" y="530892"/>
                          <a:pt x="500250" y="283133"/>
                          <a:pt x="1017979" y="162673"/>
                        </a:cubicBezTo>
                        <a:cubicBezTo>
                          <a:pt x="1804900" y="189077"/>
                          <a:pt x="3087373" y="15708"/>
                          <a:pt x="4472794" y="26624"/>
                        </a:cubicBezTo>
                        <a:cubicBezTo>
                          <a:pt x="5703392" y="-8883"/>
                          <a:pt x="6977939" y="-63512"/>
                          <a:pt x="7946175" y="9264"/>
                        </a:cubicBezTo>
                        <a:cubicBezTo>
                          <a:pt x="8933557" y="23109"/>
                          <a:pt x="9743525" y="-13798"/>
                          <a:pt x="10350520" y="162673"/>
                        </a:cubicBezTo>
                        <a:cubicBezTo>
                          <a:pt x="10900517" y="178610"/>
                          <a:pt x="11273516" y="527499"/>
                          <a:pt x="11286369" y="821298"/>
                        </a:cubicBezTo>
                        <a:cubicBezTo>
                          <a:pt x="11150188" y="1357657"/>
                          <a:pt x="11292291" y="2987169"/>
                          <a:pt x="11286369" y="3866091"/>
                        </a:cubicBezTo>
                        <a:cubicBezTo>
                          <a:pt x="11320648" y="4295694"/>
                          <a:pt x="10828820" y="4501050"/>
                          <a:pt x="10350520" y="4524716"/>
                        </a:cubicBezTo>
                        <a:cubicBezTo>
                          <a:pt x="9098998" y="4454103"/>
                          <a:pt x="2972344" y="4629943"/>
                          <a:pt x="1017979" y="4524716"/>
                        </a:cubicBezTo>
                        <a:cubicBezTo>
                          <a:pt x="447080" y="4568999"/>
                          <a:pt x="84764" y="4179441"/>
                          <a:pt x="82129" y="3866091"/>
                        </a:cubicBezTo>
                        <a:cubicBezTo>
                          <a:pt x="25566" y="2749470"/>
                          <a:pt x="81882" y="1833892"/>
                          <a:pt x="82129" y="821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C141584-12B1-A068-198C-05347F457B79}"/>
              </a:ext>
            </a:extLst>
          </p:cNvPr>
          <p:cNvSpPr txBox="1"/>
          <p:nvPr/>
        </p:nvSpPr>
        <p:spPr>
          <a:xfrm flipH="1">
            <a:off x="870958" y="2382015"/>
            <a:ext cx="10602484"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150" normalizeH="0" baseline="0" noProof="0">
                <a:ln w="12700">
                  <a:solidFill>
                    <a:prstClr val="black"/>
                  </a:solidFill>
                </a:ln>
                <a:solidFill>
                  <a:srgbClr val="FF0000"/>
                </a:solidFill>
                <a:effectLst/>
                <a:uLnTx/>
                <a:uFillTx/>
                <a:latin typeface="Arial" panose="020B0604020202020204" pitchFamily="34" charset="0"/>
                <a:ea typeface="+mn-ea"/>
                <a:cs typeface="Arial" panose="020B0604020202020204" pitchFamily="34" charset="0"/>
              </a:rPr>
              <a:t>Những chi tiết cho thấy Giàn Gừa rất đẹp: </a:t>
            </a:r>
            <a:r>
              <a:rPr kumimoji="0" lang="vi-VN" sz="4400" b="1" i="0" u="none" strike="noStrike" kern="1200" cap="none" spc="-150" normalizeH="0" baseline="0" noProof="0">
                <a:ln w="12700">
                  <a:solidFill>
                    <a:prstClr val="black"/>
                  </a:solidFill>
                </a:ln>
                <a:solidFill>
                  <a:prstClr val="black"/>
                </a:solidFill>
                <a:effectLst/>
                <a:uLnTx/>
                <a:uFillTx/>
                <a:latin typeface="Arial" panose="020B0604020202020204" pitchFamily="34" charset="0"/>
                <a:ea typeface="+mn-ea"/>
                <a:cs typeface="Arial" panose="020B0604020202020204" pitchFamily="34" charset="0"/>
              </a:rPr>
              <a:t>tán lá vươn rộng ra một vùng mênh mông xanh mát, đan quyện xoắn xuýt; bộ rễ chằng chịt, giăng đầy trên mặt đất; hình dáng của giàn cây tạo nên một bức tranh độc đáo, hoang sơ và huyền bí</a:t>
            </a:r>
            <a:r>
              <a:rPr lang="en-US" sz="4400" b="1" spc="-150">
                <a:ln w="12700">
                  <a:solidFill>
                    <a:prstClr val="black"/>
                  </a:solidFill>
                </a:ln>
                <a:solidFill>
                  <a:prstClr val="black"/>
                </a:solidFill>
                <a:latin typeface="Arial" panose="020B0604020202020204" pitchFamily="34" charset="0"/>
                <a:cs typeface="Arial" panose="020B0604020202020204" pitchFamily="34" charset="0"/>
              </a:rPr>
              <a:t>..</a:t>
            </a:r>
            <a:endParaRPr kumimoji="0" lang="vi-VN" sz="4400" b="1" i="0" u="none" strike="noStrike" kern="1200" cap="none" spc="-150" normalizeH="0" baseline="0" noProof="0">
              <a:ln w="12700">
                <a:solidFill>
                  <a:prstClr val="black"/>
                </a:solid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90948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3EACD-A2F7-0BE2-EB48-C1F20A7620F3}"/>
              </a:ext>
            </a:extLst>
          </p:cNvPr>
          <p:cNvGrpSpPr/>
          <p:nvPr/>
        </p:nvGrpSpPr>
        <p:grpSpPr>
          <a:xfrm>
            <a:off x="882682" y="321001"/>
            <a:ext cx="10183744" cy="1328023"/>
            <a:chOff x="1606669" y="926145"/>
            <a:chExt cx="9152506" cy="1328023"/>
          </a:xfrm>
        </p:grpSpPr>
        <p:sp>
          <p:nvSpPr>
            <p:cNvPr id="3" name="TextBox 2">
              <a:extLst>
                <a:ext uri="{FF2B5EF4-FFF2-40B4-BE49-F238E27FC236}">
                  <a16:creationId xmlns:a16="http://schemas.microsoft.com/office/drawing/2014/main" id="{81BD3740-4482-A060-4999-53A2E3800419}"/>
                </a:ext>
              </a:extLst>
            </p:cNvPr>
            <p:cNvSpPr txBox="1"/>
            <p:nvPr/>
          </p:nvSpPr>
          <p:spPr>
            <a:xfrm>
              <a:off x="2230713" y="926145"/>
              <a:ext cx="8528462"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6600"/>
                  </a:solidFill>
                  <a:effectLst/>
                  <a:uLnTx/>
                  <a:uFillTx/>
                  <a:latin typeface="Arial" panose="020B0604020202020204" pitchFamily="34" charset="0"/>
                  <a:ea typeface="Roboto" panose="02000000000000000000" pitchFamily="2" charset="0"/>
                  <a:cs typeface="+mn-cs"/>
                </a:rPr>
                <a:t>3. Việc bảo tồn Giàn Gừa đã đem lại hiệu quả như thế nào? </a:t>
              </a:r>
            </a:p>
          </p:txBody>
        </p:sp>
        <p:pic>
          <p:nvPicPr>
            <p:cNvPr id="4" name="Picture 3">
              <a:extLst>
                <a:ext uri="{FF2B5EF4-FFF2-40B4-BE49-F238E27FC236}">
                  <a16:creationId xmlns:a16="http://schemas.microsoft.com/office/drawing/2014/main" id="{53B95467-5D6D-BDE8-F82E-ED91BDC4D666}"/>
                </a:ext>
              </a:extLst>
            </p:cNvPr>
            <p:cNvPicPr>
              <a:picLocks noChangeAspect="1"/>
            </p:cNvPicPr>
            <p:nvPr/>
          </p:nvPicPr>
          <p:blipFill>
            <a:blip r:embed="rId3"/>
            <a:stretch>
              <a:fillRect/>
            </a:stretch>
          </p:blipFill>
          <p:spPr>
            <a:xfrm>
              <a:off x="1606669" y="992500"/>
              <a:ext cx="1048300" cy="1195311"/>
            </a:xfrm>
            <a:prstGeom prst="rect">
              <a:avLst/>
            </a:prstGeom>
          </p:spPr>
        </p:pic>
      </p:grpSp>
      <p:sp>
        <p:nvSpPr>
          <p:cNvPr id="5" name="Rectangle: Rounded Corners 44">
            <a:extLst>
              <a:ext uri="{FF2B5EF4-FFF2-40B4-BE49-F238E27FC236}">
                <a16:creationId xmlns:a16="http://schemas.microsoft.com/office/drawing/2014/main" id="{1B3F312D-C50F-62D1-0DEC-517E39346253}"/>
              </a:ext>
            </a:extLst>
          </p:cNvPr>
          <p:cNvSpPr/>
          <p:nvPr/>
        </p:nvSpPr>
        <p:spPr>
          <a:xfrm>
            <a:off x="520700" y="2006600"/>
            <a:ext cx="11303000" cy="4530399"/>
          </a:xfrm>
          <a:custGeom>
            <a:avLst/>
            <a:gdLst>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 name="connsiteX0" fmla="*/ 82129 w 11303000"/>
              <a:gd name="connsiteY0" fmla="*/ 821298 h 4530399"/>
              <a:gd name="connsiteX1" fmla="*/ 1017979 w 11303000"/>
              <a:gd name="connsiteY1" fmla="*/ 162673 h 4530399"/>
              <a:gd name="connsiteX2" fmla="*/ 5455671 w 11303000"/>
              <a:gd name="connsiteY2" fmla="*/ 124998 h 4530399"/>
              <a:gd name="connsiteX3" fmla="*/ 10350520 w 11303000"/>
              <a:gd name="connsiteY3" fmla="*/ 162673 h 4530399"/>
              <a:gd name="connsiteX4" fmla="*/ 11286369 w 11303000"/>
              <a:gd name="connsiteY4" fmla="*/ 821298 h 4530399"/>
              <a:gd name="connsiteX5" fmla="*/ 11286369 w 11303000"/>
              <a:gd name="connsiteY5" fmla="*/ 3866091 h 4530399"/>
              <a:gd name="connsiteX6" fmla="*/ 10350520 w 11303000"/>
              <a:gd name="connsiteY6" fmla="*/ 4524716 h 4530399"/>
              <a:gd name="connsiteX7" fmla="*/ 1017979 w 11303000"/>
              <a:gd name="connsiteY7" fmla="*/ 4524716 h 4530399"/>
              <a:gd name="connsiteX8" fmla="*/ 82129 w 11303000"/>
              <a:gd name="connsiteY8" fmla="*/ 3866091 h 4530399"/>
              <a:gd name="connsiteX9" fmla="*/ 82129 w 11303000"/>
              <a:gd name="connsiteY9" fmla="*/ 821298 h 4530399"/>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3000" h="4530399" fill="none" extrusionOk="0">
                <a:moveTo>
                  <a:pt x="82129" y="821298"/>
                </a:moveTo>
                <a:cubicBezTo>
                  <a:pt x="105989" y="641105"/>
                  <a:pt x="532344" y="231083"/>
                  <a:pt x="1017979" y="162673"/>
                </a:cubicBezTo>
                <a:cubicBezTo>
                  <a:pt x="1659549" y="273246"/>
                  <a:pt x="2720089" y="65033"/>
                  <a:pt x="4472794" y="26624"/>
                </a:cubicBezTo>
                <a:cubicBezTo>
                  <a:pt x="5782554" y="216506"/>
                  <a:pt x="6636165" y="-211258"/>
                  <a:pt x="7946175" y="9264"/>
                </a:cubicBezTo>
                <a:cubicBezTo>
                  <a:pt x="8985456" y="93772"/>
                  <a:pt x="9821412" y="180824"/>
                  <a:pt x="10350520" y="162673"/>
                </a:cubicBezTo>
                <a:cubicBezTo>
                  <a:pt x="10833991" y="184024"/>
                  <a:pt x="11312003" y="450875"/>
                  <a:pt x="11286369" y="821298"/>
                </a:cubicBezTo>
                <a:cubicBezTo>
                  <a:pt x="11177924" y="1478215"/>
                  <a:pt x="11217789" y="3262241"/>
                  <a:pt x="11286369" y="3866091"/>
                </a:cubicBezTo>
                <a:cubicBezTo>
                  <a:pt x="11322847" y="4364975"/>
                  <a:pt x="10769994" y="4576252"/>
                  <a:pt x="10350520" y="4524716"/>
                </a:cubicBezTo>
                <a:cubicBezTo>
                  <a:pt x="9394340" y="4418643"/>
                  <a:pt x="3086908" y="4757276"/>
                  <a:pt x="1017979" y="4524716"/>
                </a:cubicBezTo>
                <a:cubicBezTo>
                  <a:pt x="386043" y="4516208"/>
                  <a:pt x="27256" y="4203040"/>
                  <a:pt x="82129" y="3866091"/>
                </a:cubicBezTo>
                <a:cubicBezTo>
                  <a:pt x="206405" y="2592234"/>
                  <a:pt x="-37275" y="1941939"/>
                  <a:pt x="82129" y="821298"/>
                </a:cubicBezTo>
                <a:close/>
              </a:path>
              <a:path w="11303000" h="4530399" stroke="0" extrusionOk="0">
                <a:moveTo>
                  <a:pt x="82129" y="821298"/>
                </a:moveTo>
                <a:cubicBezTo>
                  <a:pt x="39434" y="437582"/>
                  <a:pt x="542568" y="328878"/>
                  <a:pt x="1017979" y="162673"/>
                </a:cubicBezTo>
                <a:cubicBezTo>
                  <a:pt x="1822084" y="374895"/>
                  <a:pt x="3633481" y="221679"/>
                  <a:pt x="5455671" y="124998"/>
                </a:cubicBezTo>
                <a:cubicBezTo>
                  <a:pt x="7105106" y="321515"/>
                  <a:pt x="9418273" y="-145463"/>
                  <a:pt x="10350520" y="162673"/>
                </a:cubicBezTo>
                <a:cubicBezTo>
                  <a:pt x="11333899" y="286166"/>
                  <a:pt x="11282394" y="434205"/>
                  <a:pt x="11286369" y="821298"/>
                </a:cubicBezTo>
                <a:cubicBezTo>
                  <a:pt x="11462612" y="1454537"/>
                  <a:pt x="11352656" y="2656338"/>
                  <a:pt x="11286369" y="3866091"/>
                </a:cubicBezTo>
                <a:cubicBezTo>
                  <a:pt x="11418742" y="4125726"/>
                  <a:pt x="10835269" y="4577919"/>
                  <a:pt x="10350520" y="4524716"/>
                </a:cubicBezTo>
                <a:cubicBezTo>
                  <a:pt x="7634098" y="4814629"/>
                  <a:pt x="4531471" y="4304350"/>
                  <a:pt x="1017979" y="4524716"/>
                </a:cubicBezTo>
                <a:cubicBezTo>
                  <a:pt x="365037" y="4524607"/>
                  <a:pt x="82065" y="4290470"/>
                  <a:pt x="82129" y="3866091"/>
                </a:cubicBezTo>
                <a:cubicBezTo>
                  <a:pt x="-38815" y="3049513"/>
                  <a:pt x="211638" y="1604744"/>
                  <a:pt x="82129" y="821298"/>
                </a:cubicBezTo>
                <a:close/>
              </a:path>
              <a:path w="11303000" h="4530399" fill="none" stroke="0" extrusionOk="0">
                <a:moveTo>
                  <a:pt x="82129" y="821298"/>
                </a:moveTo>
                <a:cubicBezTo>
                  <a:pt x="101442" y="531383"/>
                  <a:pt x="491142" y="241658"/>
                  <a:pt x="1017979" y="162673"/>
                </a:cubicBezTo>
                <a:cubicBezTo>
                  <a:pt x="1726404" y="239351"/>
                  <a:pt x="3068039" y="-40381"/>
                  <a:pt x="4472794" y="26624"/>
                </a:cubicBezTo>
                <a:cubicBezTo>
                  <a:pt x="5753021" y="-3497"/>
                  <a:pt x="6860495" y="31918"/>
                  <a:pt x="7946175" y="9264"/>
                </a:cubicBezTo>
                <a:cubicBezTo>
                  <a:pt x="8936190" y="42031"/>
                  <a:pt x="9755694" y="33711"/>
                  <a:pt x="10350520" y="162673"/>
                </a:cubicBezTo>
                <a:cubicBezTo>
                  <a:pt x="10867665" y="165766"/>
                  <a:pt x="11268596" y="492089"/>
                  <a:pt x="11286369" y="821298"/>
                </a:cubicBezTo>
                <a:cubicBezTo>
                  <a:pt x="11186040" y="1267408"/>
                  <a:pt x="11162344" y="3101259"/>
                  <a:pt x="11286369" y="3866091"/>
                </a:cubicBezTo>
                <a:cubicBezTo>
                  <a:pt x="11363451" y="4328719"/>
                  <a:pt x="10855786" y="4479907"/>
                  <a:pt x="10350520" y="4524716"/>
                </a:cubicBezTo>
                <a:cubicBezTo>
                  <a:pt x="9251682" y="4463813"/>
                  <a:pt x="3025490" y="4307954"/>
                  <a:pt x="1017979" y="4524716"/>
                </a:cubicBezTo>
                <a:cubicBezTo>
                  <a:pt x="405988" y="4565084"/>
                  <a:pt x="84107" y="4185034"/>
                  <a:pt x="82129" y="3866091"/>
                </a:cubicBezTo>
                <a:cubicBezTo>
                  <a:pt x="12560" y="2730500"/>
                  <a:pt x="-14730" y="1826898"/>
                  <a:pt x="82129" y="821298"/>
                </a:cubicBezTo>
                <a:close/>
              </a:path>
              <a:path w="11303000" h="4530399" fill="none" stroke="0" extrusionOk="0">
                <a:moveTo>
                  <a:pt x="82129" y="821298"/>
                </a:moveTo>
                <a:cubicBezTo>
                  <a:pt x="82174" y="566502"/>
                  <a:pt x="509570" y="242798"/>
                  <a:pt x="1017979" y="162673"/>
                </a:cubicBezTo>
                <a:cubicBezTo>
                  <a:pt x="1749198" y="335149"/>
                  <a:pt x="2844992" y="52391"/>
                  <a:pt x="4472794" y="26624"/>
                </a:cubicBezTo>
                <a:cubicBezTo>
                  <a:pt x="5755843" y="114177"/>
                  <a:pt x="6861972" y="-273026"/>
                  <a:pt x="7946175" y="9264"/>
                </a:cubicBezTo>
                <a:cubicBezTo>
                  <a:pt x="8986504" y="57798"/>
                  <a:pt x="9756387" y="-22338"/>
                  <a:pt x="10350520" y="162673"/>
                </a:cubicBezTo>
                <a:cubicBezTo>
                  <a:pt x="10899194" y="180998"/>
                  <a:pt x="11290932" y="497852"/>
                  <a:pt x="11286369" y="821298"/>
                </a:cubicBezTo>
                <a:cubicBezTo>
                  <a:pt x="11099644" y="1490066"/>
                  <a:pt x="11239849" y="3085304"/>
                  <a:pt x="11286369" y="3866091"/>
                </a:cubicBezTo>
                <a:cubicBezTo>
                  <a:pt x="11300535" y="4341637"/>
                  <a:pt x="10737165" y="4518822"/>
                  <a:pt x="10350520" y="4524716"/>
                </a:cubicBezTo>
                <a:cubicBezTo>
                  <a:pt x="9502147" y="4674466"/>
                  <a:pt x="3266284" y="4840453"/>
                  <a:pt x="1017979" y="4524716"/>
                </a:cubicBezTo>
                <a:cubicBezTo>
                  <a:pt x="415230" y="4572502"/>
                  <a:pt x="59542" y="4219372"/>
                  <a:pt x="82129" y="3866091"/>
                </a:cubicBezTo>
                <a:cubicBezTo>
                  <a:pt x="108822" y="2679968"/>
                  <a:pt x="-2798" y="1910988"/>
                  <a:pt x="82129" y="821298"/>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 name="connsiteX0" fmla="*/ 82129 w 11303000"/>
                      <a:gd name="connsiteY0" fmla="*/ 821298 h 4530399"/>
                      <a:gd name="connsiteX1" fmla="*/ 1017979 w 11303000"/>
                      <a:gd name="connsiteY1" fmla="*/ 162673 h 4530399"/>
                      <a:gd name="connsiteX2" fmla="*/ 5455671 w 11303000"/>
                      <a:gd name="connsiteY2" fmla="*/ 124998 h 4530399"/>
                      <a:gd name="connsiteX3" fmla="*/ 10350520 w 11303000"/>
                      <a:gd name="connsiteY3" fmla="*/ 162673 h 4530399"/>
                      <a:gd name="connsiteX4" fmla="*/ 11286369 w 11303000"/>
                      <a:gd name="connsiteY4" fmla="*/ 821298 h 4530399"/>
                      <a:gd name="connsiteX5" fmla="*/ 11286369 w 11303000"/>
                      <a:gd name="connsiteY5" fmla="*/ 3866091 h 4530399"/>
                      <a:gd name="connsiteX6" fmla="*/ 10350520 w 11303000"/>
                      <a:gd name="connsiteY6" fmla="*/ 4524716 h 4530399"/>
                      <a:gd name="connsiteX7" fmla="*/ 1017979 w 11303000"/>
                      <a:gd name="connsiteY7" fmla="*/ 4524716 h 4530399"/>
                      <a:gd name="connsiteX8" fmla="*/ 82129 w 11303000"/>
                      <a:gd name="connsiteY8" fmla="*/ 3866091 h 4530399"/>
                      <a:gd name="connsiteX9" fmla="*/ 82129 w 11303000"/>
                      <a:gd name="connsiteY9" fmla="*/ 821298 h 453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0" h="4530399" fill="none" extrusionOk="0">
                        <a:moveTo>
                          <a:pt x="82129" y="821298"/>
                        </a:moveTo>
                        <a:cubicBezTo>
                          <a:pt x="75411" y="563780"/>
                          <a:pt x="512311" y="204640"/>
                          <a:pt x="1017979" y="162673"/>
                        </a:cubicBezTo>
                        <a:cubicBezTo>
                          <a:pt x="1697736" y="189157"/>
                          <a:pt x="2755514" y="58136"/>
                          <a:pt x="4472794" y="26624"/>
                        </a:cubicBezTo>
                        <a:cubicBezTo>
                          <a:pt x="5694514" y="124394"/>
                          <a:pt x="6822569" y="-99633"/>
                          <a:pt x="7946175" y="9264"/>
                        </a:cubicBezTo>
                        <a:cubicBezTo>
                          <a:pt x="8969458" y="77191"/>
                          <a:pt x="9774333" y="83015"/>
                          <a:pt x="10350520" y="162673"/>
                        </a:cubicBezTo>
                        <a:cubicBezTo>
                          <a:pt x="10867671" y="175049"/>
                          <a:pt x="11311708" y="472468"/>
                          <a:pt x="11286369" y="821298"/>
                        </a:cubicBezTo>
                        <a:cubicBezTo>
                          <a:pt x="11176605" y="1406346"/>
                          <a:pt x="11201104" y="3131039"/>
                          <a:pt x="11286369" y="3866091"/>
                        </a:cubicBezTo>
                        <a:cubicBezTo>
                          <a:pt x="11335930" y="4299170"/>
                          <a:pt x="10780142" y="4566997"/>
                          <a:pt x="10350520" y="4524716"/>
                        </a:cubicBezTo>
                        <a:cubicBezTo>
                          <a:pt x="9313633" y="4411907"/>
                          <a:pt x="2940905" y="4640303"/>
                          <a:pt x="1017979" y="4524716"/>
                        </a:cubicBezTo>
                        <a:cubicBezTo>
                          <a:pt x="437752" y="4526135"/>
                          <a:pt x="55729" y="4184531"/>
                          <a:pt x="82129" y="3866091"/>
                        </a:cubicBezTo>
                        <a:cubicBezTo>
                          <a:pt x="132970" y="2650730"/>
                          <a:pt x="-7567" y="1902460"/>
                          <a:pt x="82129" y="821298"/>
                        </a:cubicBezTo>
                        <a:close/>
                      </a:path>
                      <a:path w="11303000" h="4530399" stroke="0" extrusionOk="0">
                        <a:moveTo>
                          <a:pt x="82129" y="821298"/>
                        </a:moveTo>
                        <a:cubicBezTo>
                          <a:pt x="48956" y="441273"/>
                          <a:pt x="524307" y="271242"/>
                          <a:pt x="1017979" y="162673"/>
                        </a:cubicBezTo>
                        <a:cubicBezTo>
                          <a:pt x="1863336" y="89721"/>
                          <a:pt x="3716109" y="191733"/>
                          <a:pt x="5455671" y="124998"/>
                        </a:cubicBezTo>
                        <a:cubicBezTo>
                          <a:pt x="7052186" y="210893"/>
                          <a:pt x="9413839" y="-123920"/>
                          <a:pt x="10350520" y="162673"/>
                        </a:cubicBezTo>
                        <a:cubicBezTo>
                          <a:pt x="11330500" y="283984"/>
                          <a:pt x="11292024" y="420101"/>
                          <a:pt x="11286369" y="821298"/>
                        </a:cubicBezTo>
                        <a:cubicBezTo>
                          <a:pt x="11421216" y="1392818"/>
                          <a:pt x="11275092" y="2755916"/>
                          <a:pt x="11286369" y="3866091"/>
                        </a:cubicBezTo>
                        <a:cubicBezTo>
                          <a:pt x="11395873" y="4203773"/>
                          <a:pt x="10827732" y="4578052"/>
                          <a:pt x="10350520" y="4524716"/>
                        </a:cubicBezTo>
                        <a:cubicBezTo>
                          <a:pt x="7300854" y="4437075"/>
                          <a:pt x="4659988" y="4369160"/>
                          <a:pt x="1017979" y="4524716"/>
                        </a:cubicBezTo>
                        <a:cubicBezTo>
                          <a:pt x="420117" y="4552929"/>
                          <a:pt x="75107" y="4270635"/>
                          <a:pt x="82129" y="3866091"/>
                        </a:cubicBezTo>
                        <a:cubicBezTo>
                          <a:pt x="-71030" y="3087035"/>
                          <a:pt x="166827" y="1594336"/>
                          <a:pt x="82129" y="821298"/>
                        </a:cubicBezTo>
                        <a:close/>
                      </a:path>
                      <a:path w="11303000" h="4530399" fill="none" stroke="0" extrusionOk="0">
                        <a:moveTo>
                          <a:pt x="82129" y="821298"/>
                        </a:moveTo>
                        <a:cubicBezTo>
                          <a:pt x="121853" y="530892"/>
                          <a:pt x="500250" y="283133"/>
                          <a:pt x="1017979" y="162673"/>
                        </a:cubicBezTo>
                        <a:cubicBezTo>
                          <a:pt x="1804900" y="189077"/>
                          <a:pt x="3087373" y="15708"/>
                          <a:pt x="4472794" y="26624"/>
                        </a:cubicBezTo>
                        <a:cubicBezTo>
                          <a:pt x="5703392" y="-8883"/>
                          <a:pt x="6977939" y="-63512"/>
                          <a:pt x="7946175" y="9264"/>
                        </a:cubicBezTo>
                        <a:cubicBezTo>
                          <a:pt x="8933557" y="23109"/>
                          <a:pt x="9743525" y="-13798"/>
                          <a:pt x="10350520" y="162673"/>
                        </a:cubicBezTo>
                        <a:cubicBezTo>
                          <a:pt x="10900517" y="178610"/>
                          <a:pt x="11273516" y="527499"/>
                          <a:pt x="11286369" y="821298"/>
                        </a:cubicBezTo>
                        <a:cubicBezTo>
                          <a:pt x="11150188" y="1357657"/>
                          <a:pt x="11292291" y="2987169"/>
                          <a:pt x="11286369" y="3866091"/>
                        </a:cubicBezTo>
                        <a:cubicBezTo>
                          <a:pt x="11320648" y="4295694"/>
                          <a:pt x="10828820" y="4501050"/>
                          <a:pt x="10350520" y="4524716"/>
                        </a:cubicBezTo>
                        <a:cubicBezTo>
                          <a:pt x="9098998" y="4454103"/>
                          <a:pt x="2972344" y="4629943"/>
                          <a:pt x="1017979" y="4524716"/>
                        </a:cubicBezTo>
                        <a:cubicBezTo>
                          <a:pt x="447080" y="4568999"/>
                          <a:pt x="84764" y="4179441"/>
                          <a:pt x="82129" y="3866091"/>
                        </a:cubicBezTo>
                        <a:cubicBezTo>
                          <a:pt x="25566" y="2749470"/>
                          <a:pt x="81882" y="1833892"/>
                          <a:pt x="82129" y="821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C141584-12B1-A068-198C-05347F457B79}"/>
              </a:ext>
            </a:extLst>
          </p:cNvPr>
          <p:cNvSpPr txBox="1"/>
          <p:nvPr/>
        </p:nvSpPr>
        <p:spPr>
          <a:xfrm flipH="1">
            <a:off x="882682" y="2566681"/>
            <a:ext cx="10602484" cy="3970318"/>
          </a:xfrm>
          <a:prstGeom prst="rect">
            <a:avLst/>
          </a:prstGeom>
          <a:noFill/>
        </p:spPr>
        <p:txBody>
          <a:bodyPr wrap="square" rtlCol="0">
            <a:spAutoFit/>
          </a:bodyPr>
          <a:lstStyle/>
          <a:p>
            <a:pPr lvl="0" algn="just"/>
            <a:r>
              <a:rPr lang="vi-VN" sz="3600" b="1" spc="-150">
                <a:ln w="12700">
                  <a:solidFill>
                    <a:prstClr val="black"/>
                  </a:solidFill>
                </a:ln>
                <a:solidFill>
                  <a:prstClr val="black"/>
                </a:solidFill>
                <a:cs typeface="Arial" panose="020B0604020202020204" pitchFamily="34" charset="0"/>
              </a:rPr>
              <a:t>Nhờ được bảo tồn mà diện tích Giàn Gừa đã được phục hồi lại sau những năm tháng bị chiến tranh tàn phá, từ 2 740 mét vuông diện tích Giàn Gừa đã phát triển lên tới </a:t>
            </a:r>
            <a:r>
              <a:rPr lang="en-US" sz="3600" b="1" spc="-150">
                <a:ln w="12700">
                  <a:solidFill>
                    <a:prstClr val="black"/>
                  </a:solidFill>
                </a:ln>
                <a:solidFill>
                  <a:prstClr val="black"/>
                </a:solidFill>
                <a:cs typeface="Arial" panose="020B0604020202020204" pitchFamily="34" charset="0"/>
              </a:rPr>
              <a:t> </a:t>
            </a:r>
            <a:r>
              <a:rPr lang="vi-VN" sz="3600" b="1" spc="-150">
                <a:ln w="12700">
                  <a:solidFill>
                    <a:prstClr val="black"/>
                  </a:solidFill>
                </a:ln>
                <a:solidFill>
                  <a:prstClr val="black"/>
                </a:solidFill>
                <a:cs typeface="Arial" panose="020B0604020202020204" pitchFamily="34" charset="0"/>
              </a:rPr>
              <a:t>4 000 mét vuông, những cành gừa in hằn vết tích chiến tranh vẫn đâm chồi, vươn mình toả rợp bóng mát.)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150" normalizeH="0" baseline="0" noProof="0">
              <a:ln w="12700">
                <a:solidFill>
                  <a:prstClr val="black"/>
                </a:solid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03473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4">
            <a:extLst>
              <a:ext uri="{FF2B5EF4-FFF2-40B4-BE49-F238E27FC236}">
                <a16:creationId xmlns:a16="http://schemas.microsoft.com/office/drawing/2014/main" id="{7E5DCD9D-EDFE-EA04-E256-0621B7F7270C}"/>
              </a:ext>
            </a:extLst>
          </p:cNvPr>
          <p:cNvSpPr/>
          <p:nvPr/>
        </p:nvSpPr>
        <p:spPr>
          <a:xfrm>
            <a:off x="3411130" y="704193"/>
            <a:ext cx="8460000" cy="3447393"/>
          </a:xfrm>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66907" y="358111"/>
                  <a:pt x="325130" y="70376"/>
                  <a:pt x="706633" y="0"/>
                </a:cubicBezTo>
                <a:cubicBezTo>
                  <a:pt x="3839319" y="387958"/>
                  <a:pt x="5917795" y="561949"/>
                  <a:pt x="7753367" y="0"/>
                </a:cubicBezTo>
                <a:cubicBezTo>
                  <a:pt x="8160879" y="40559"/>
                  <a:pt x="8507934" y="289694"/>
                  <a:pt x="8460000" y="520521"/>
                </a:cubicBezTo>
                <a:cubicBezTo>
                  <a:pt x="8292040" y="1107932"/>
                  <a:pt x="8301701" y="2338746"/>
                  <a:pt x="8460000" y="2926871"/>
                </a:cubicBezTo>
                <a:cubicBezTo>
                  <a:pt x="8552882" y="3300029"/>
                  <a:pt x="8048832" y="3393953"/>
                  <a:pt x="7753367" y="3447393"/>
                </a:cubicBezTo>
                <a:cubicBezTo>
                  <a:pt x="6999120" y="3574667"/>
                  <a:pt x="2099718" y="3565804"/>
                  <a:pt x="706633" y="3447393"/>
                </a:cubicBezTo>
                <a:cubicBezTo>
                  <a:pt x="254499" y="3461984"/>
                  <a:pt x="1407" y="3129098"/>
                  <a:pt x="0" y="2926871"/>
                </a:cubicBezTo>
                <a:cubicBezTo>
                  <a:pt x="-15454" y="2189525"/>
                  <a:pt x="8741" y="1464007"/>
                  <a:pt x="0" y="520521"/>
                </a:cubicBezTo>
                <a:close/>
              </a:path>
              <a:path w="8460000" h="3447393" stroke="0" extrusionOk="0">
                <a:moveTo>
                  <a:pt x="0" y="520521"/>
                </a:moveTo>
                <a:cubicBezTo>
                  <a:pt x="10808" y="310391"/>
                  <a:pt x="260613" y="70124"/>
                  <a:pt x="706633" y="0"/>
                </a:cubicBezTo>
                <a:cubicBezTo>
                  <a:pt x="3170575" y="100019"/>
                  <a:pt x="4675702" y="331474"/>
                  <a:pt x="7753367" y="0"/>
                </a:cubicBezTo>
                <a:cubicBezTo>
                  <a:pt x="8172902" y="-15144"/>
                  <a:pt x="8387566" y="245170"/>
                  <a:pt x="8460000" y="520521"/>
                </a:cubicBezTo>
                <a:cubicBezTo>
                  <a:pt x="8551359" y="868548"/>
                  <a:pt x="8328638" y="2213952"/>
                  <a:pt x="8460000" y="2926871"/>
                </a:cubicBezTo>
                <a:cubicBezTo>
                  <a:pt x="8473950" y="3201348"/>
                  <a:pt x="8106651" y="3522090"/>
                  <a:pt x="7753367" y="3447393"/>
                </a:cubicBezTo>
                <a:cubicBezTo>
                  <a:pt x="4538199" y="3605873"/>
                  <a:pt x="2520426" y="3622040"/>
                  <a:pt x="706633" y="3447393"/>
                </a:cubicBezTo>
                <a:cubicBezTo>
                  <a:pt x="310929" y="3551509"/>
                  <a:pt x="-15450" y="3162811"/>
                  <a:pt x="0" y="2926871"/>
                </a:cubicBezTo>
                <a:cubicBezTo>
                  <a:pt x="-31230" y="2450850"/>
                  <a:pt x="-47687" y="1270228"/>
                  <a:pt x="0" y="520521"/>
                </a:cubicBezTo>
                <a:close/>
              </a:path>
              <a:path w="8460000" h="3447393" fill="none" stroke="0" extrusionOk="0">
                <a:moveTo>
                  <a:pt x="0" y="520521"/>
                </a:moveTo>
                <a:cubicBezTo>
                  <a:pt x="61054" y="345478"/>
                  <a:pt x="365013" y="-14458"/>
                  <a:pt x="706633" y="0"/>
                </a:cubicBezTo>
                <a:cubicBezTo>
                  <a:pt x="4135810" y="-35696"/>
                  <a:pt x="5807009" y="91300"/>
                  <a:pt x="7753367" y="0"/>
                </a:cubicBezTo>
                <a:cubicBezTo>
                  <a:pt x="8182402" y="26752"/>
                  <a:pt x="8449095" y="216963"/>
                  <a:pt x="8460000" y="520521"/>
                </a:cubicBezTo>
                <a:cubicBezTo>
                  <a:pt x="8309734" y="820681"/>
                  <a:pt x="8415406" y="2329898"/>
                  <a:pt x="8460000" y="2926871"/>
                </a:cubicBezTo>
                <a:cubicBezTo>
                  <a:pt x="8559202" y="3196429"/>
                  <a:pt x="8140841" y="3465587"/>
                  <a:pt x="7753367" y="3447393"/>
                </a:cubicBezTo>
                <a:cubicBezTo>
                  <a:pt x="6525523" y="3394380"/>
                  <a:pt x="2042281" y="3353704"/>
                  <a:pt x="706633" y="3447393"/>
                </a:cubicBezTo>
                <a:cubicBezTo>
                  <a:pt x="272129" y="3467216"/>
                  <a:pt x="-27812" y="3124965"/>
                  <a:pt x="0" y="2926871"/>
                </a:cubicBezTo>
                <a:cubicBezTo>
                  <a:pt x="188548" y="2109330"/>
                  <a:pt x="-101796" y="1381351"/>
                  <a:pt x="0" y="520521"/>
                </a:cubicBezTo>
                <a:close/>
              </a:path>
              <a:path w="8460000" h="3447393" fill="none" stroke="0" extrusionOk="0">
                <a:moveTo>
                  <a:pt x="0" y="520521"/>
                </a:moveTo>
                <a:cubicBezTo>
                  <a:pt x="-30894" y="310836"/>
                  <a:pt x="319226" y="134624"/>
                  <a:pt x="706633" y="0"/>
                </a:cubicBezTo>
                <a:cubicBezTo>
                  <a:pt x="4031813" y="608962"/>
                  <a:pt x="6098977" y="301813"/>
                  <a:pt x="7753367" y="0"/>
                </a:cubicBezTo>
                <a:cubicBezTo>
                  <a:pt x="8194651" y="21304"/>
                  <a:pt x="8493635" y="244095"/>
                  <a:pt x="8460000" y="520521"/>
                </a:cubicBezTo>
                <a:cubicBezTo>
                  <a:pt x="8359339" y="988800"/>
                  <a:pt x="8372998" y="2270514"/>
                  <a:pt x="8460000" y="2926871"/>
                </a:cubicBezTo>
                <a:cubicBezTo>
                  <a:pt x="8557884" y="3275131"/>
                  <a:pt x="8061286" y="3412119"/>
                  <a:pt x="7753367" y="3447393"/>
                </a:cubicBezTo>
                <a:cubicBezTo>
                  <a:pt x="6829050" y="3465355"/>
                  <a:pt x="2157584" y="3404948"/>
                  <a:pt x="706633" y="3447393"/>
                </a:cubicBezTo>
                <a:cubicBezTo>
                  <a:pt x="264733" y="3467110"/>
                  <a:pt x="-8142" y="3127169"/>
                  <a:pt x="0" y="2926871"/>
                </a:cubicBezTo>
                <a:cubicBezTo>
                  <a:pt x="20620" y="2163195"/>
                  <a:pt x="55910" y="1398019"/>
                  <a:pt x="0" y="520521"/>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 name="connsiteX0" fmla="*/ 0 w 8460000"/>
                      <a:gd name="connsiteY0" fmla="*/ 520521 h 3447393"/>
                      <a:gd name="connsiteX1" fmla="*/ 706633 w 8460000"/>
                      <a:gd name="connsiteY1" fmla="*/ 0 h 3447393"/>
                      <a:gd name="connsiteX2" fmla="*/ 7753367 w 8460000"/>
                      <a:gd name="connsiteY2" fmla="*/ 0 h 3447393"/>
                      <a:gd name="connsiteX3" fmla="*/ 8460000 w 8460000"/>
                      <a:gd name="connsiteY3" fmla="*/ 520521 h 3447393"/>
                      <a:gd name="connsiteX4" fmla="*/ 8460000 w 8460000"/>
                      <a:gd name="connsiteY4" fmla="*/ 2926871 h 3447393"/>
                      <a:gd name="connsiteX5" fmla="*/ 7753367 w 8460000"/>
                      <a:gd name="connsiteY5" fmla="*/ 3447393 h 3447393"/>
                      <a:gd name="connsiteX6" fmla="*/ 706633 w 8460000"/>
                      <a:gd name="connsiteY6" fmla="*/ 3447393 h 3447393"/>
                      <a:gd name="connsiteX7" fmla="*/ 0 w 8460000"/>
                      <a:gd name="connsiteY7" fmla="*/ 2926871 h 3447393"/>
                      <a:gd name="connsiteX8" fmla="*/ 0 w 8460000"/>
                      <a:gd name="connsiteY8" fmla="*/ 520521 h 3447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0000" h="3447393" fill="none" extrusionOk="0">
                        <a:moveTo>
                          <a:pt x="0" y="520521"/>
                        </a:moveTo>
                        <a:cubicBezTo>
                          <a:pt x="-41810" y="306442"/>
                          <a:pt x="324351" y="63261"/>
                          <a:pt x="706633" y="0"/>
                        </a:cubicBezTo>
                        <a:cubicBezTo>
                          <a:pt x="3919632" y="290716"/>
                          <a:pt x="5783631" y="322061"/>
                          <a:pt x="7753367" y="0"/>
                        </a:cubicBezTo>
                        <a:cubicBezTo>
                          <a:pt x="8155823" y="27773"/>
                          <a:pt x="8488963" y="264653"/>
                          <a:pt x="8460000" y="520521"/>
                        </a:cubicBezTo>
                        <a:cubicBezTo>
                          <a:pt x="8332033" y="1019867"/>
                          <a:pt x="8381959" y="2323121"/>
                          <a:pt x="8460000" y="2926871"/>
                        </a:cubicBezTo>
                        <a:cubicBezTo>
                          <a:pt x="8522747" y="3268500"/>
                          <a:pt x="8067168" y="3404933"/>
                          <a:pt x="7753367" y="3447393"/>
                        </a:cubicBezTo>
                        <a:cubicBezTo>
                          <a:pt x="6860568" y="3431069"/>
                          <a:pt x="2071311" y="3506786"/>
                          <a:pt x="706633" y="3447393"/>
                        </a:cubicBezTo>
                        <a:cubicBezTo>
                          <a:pt x="273148" y="3457014"/>
                          <a:pt x="1289" y="3137740"/>
                          <a:pt x="0" y="2926871"/>
                        </a:cubicBezTo>
                        <a:cubicBezTo>
                          <a:pt x="-16896" y="2110943"/>
                          <a:pt x="-4366" y="1360941"/>
                          <a:pt x="0" y="520521"/>
                        </a:cubicBezTo>
                        <a:close/>
                      </a:path>
                      <a:path w="8460000" h="3447393" stroke="0" extrusionOk="0">
                        <a:moveTo>
                          <a:pt x="0" y="520521"/>
                        </a:moveTo>
                        <a:cubicBezTo>
                          <a:pt x="14162" y="293520"/>
                          <a:pt x="307001" y="27820"/>
                          <a:pt x="706633" y="0"/>
                        </a:cubicBezTo>
                        <a:cubicBezTo>
                          <a:pt x="2976801" y="83847"/>
                          <a:pt x="4463065" y="161117"/>
                          <a:pt x="7753367" y="0"/>
                        </a:cubicBezTo>
                        <a:cubicBezTo>
                          <a:pt x="8191790" y="-11518"/>
                          <a:pt x="8426720" y="219718"/>
                          <a:pt x="8460000" y="520521"/>
                        </a:cubicBezTo>
                        <a:cubicBezTo>
                          <a:pt x="8523906" y="890417"/>
                          <a:pt x="8343653" y="2193999"/>
                          <a:pt x="8460000" y="2926871"/>
                        </a:cubicBezTo>
                        <a:cubicBezTo>
                          <a:pt x="8483658" y="3205111"/>
                          <a:pt x="8101325" y="3505280"/>
                          <a:pt x="7753367" y="3447393"/>
                        </a:cubicBezTo>
                        <a:cubicBezTo>
                          <a:pt x="4564581" y="3423496"/>
                          <a:pt x="2802061" y="3519971"/>
                          <a:pt x="706633" y="3447393"/>
                        </a:cubicBezTo>
                        <a:cubicBezTo>
                          <a:pt x="296990" y="3522371"/>
                          <a:pt x="-18041" y="3175398"/>
                          <a:pt x="0" y="2926871"/>
                        </a:cubicBezTo>
                        <a:cubicBezTo>
                          <a:pt x="-126264" y="2389851"/>
                          <a:pt x="16823" y="1175741"/>
                          <a:pt x="0" y="520521"/>
                        </a:cubicBezTo>
                        <a:close/>
                      </a:path>
                      <a:path w="8460000" h="3447393" fill="none" stroke="0" extrusionOk="0">
                        <a:moveTo>
                          <a:pt x="0" y="520521"/>
                        </a:moveTo>
                        <a:cubicBezTo>
                          <a:pt x="21574" y="286617"/>
                          <a:pt x="319139" y="44436"/>
                          <a:pt x="706633" y="0"/>
                        </a:cubicBezTo>
                        <a:cubicBezTo>
                          <a:pt x="4082335" y="146806"/>
                          <a:pt x="5688654" y="93387"/>
                          <a:pt x="7753367" y="0"/>
                        </a:cubicBezTo>
                        <a:cubicBezTo>
                          <a:pt x="8164023" y="5929"/>
                          <a:pt x="8483020" y="234071"/>
                          <a:pt x="8460000" y="520521"/>
                        </a:cubicBezTo>
                        <a:cubicBezTo>
                          <a:pt x="8417299" y="875992"/>
                          <a:pt x="8373991" y="2211840"/>
                          <a:pt x="8460000" y="2926871"/>
                        </a:cubicBezTo>
                        <a:cubicBezTo>
                          <a:pt x="8514190" y="3248855"/>
                          <a:pt x="8106534" y="3457618"/>
                          <a:pt x="7753367" y="3447393"/>
                        </a:cubicBezTo>
                        <a:cubicBezTo>
                          <a:pt x="6729200" y="3389477"/>
                          <a:pt x="2056050" y="3416402"/>
                          <a:pt x="706633" y="3447393"/>
                        </a:cubicBezTo>
                        <a:cubicBezTo>
                          <a:pt x="283097" y="3460191"/>
                          <a:pt x="-23786" y="3136645"/>
                          <a:pt x="0" y="2926871"/>
                        </a:cubicBezTo>
                        <a:cubicBezTo>
                          <a:pt x="38099" y="2093004"/>
                          <a:pt x="-4875" y="1302597"/>
                          <a:pt x="0" y="52052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5D8ECB4-87A3-9E10-4D5B-467A95654A0B}"/>
              </a:ext>
            </a:extLst>
          </p:cNvPr>
          <p:cNvSpPr txBox="1"/>
          <p:nvPr/>
        </p:nvSpPr>
        <p:spPr>
          <a:xfrm>
            <a:off x="5337856" y="1123658"/>
            <a:ext cx="629652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7200" b="1" i="0" u="none" strike="noStrike" kern="1200" cap="none" spc="0" normalizeH="0" baseline="0" noProof="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Ý của đoạn </a:t>
            </a:r>
            <a:r>
              <a:rPr kumimoji="0" lang="en-US" sz="7200" b="1" i="0" u="none" strike="noStrike" kern="1200" cap="none" spc="0" normalizeH="0" baseline="0" noProof="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2</a:t>
            </a:r>
            <a:endParaRPr kumimoji="0" lang="en-US" sz="7200" b="1" i="0" u="none" strike="noStrike" kern="1200" cap="none" spc="0" normalizeH="0" baseline="0" noProof="0" dirty="0">
              <a:ln w="19050">
                <a:solidFill>
                  <a:sysClr val="windowText" lastClr="000000"/>
                </a:solidFill>
              </a:ln>
              <a:solidFill>
                <a:srgbClr val="FF0066"/>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p:txBody>
      </p:sp>
      <p:sp>
        <p:nvSpPr>
          <p:cNvPr id="4" name="TextBox 3">
            <a:extLst>
              <a:ext uri="{FF2B5EF4-FFF2-40B4-BE49-F238E27FC236}">
                <a16:creationId xmlns:a16="http://schemas.microsoft.com/office/drawing/2014/main" id="{F0B5AA92-D94E-3F0A-80C7-CA868CF80D6A}"/>
              </a:ext>
            </a:extLst>
          </p:cNvPr>
          <p:cNvSpPr txBox="1"/>
          <p:nvPr/>
        </p:nvSpPr>
        <p:spPr>
          <a:xfrm>
            <a:off x="4084371" y="2314444"/>
            <a:ext cx="675508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solidFill>
                    <a:sysClr val="windowText" lastClr="000000"/>
                  </a:solidFill>
                </a:ln>
                <a:solidFill>
                  <a:prstClr val="black"/>
                </a:solidFill>
                <a:effectLst/>
                <a:uLnTx/>
                <a:uFillTx/>
                <a:latin typeface="Arial" panose="020B0604020202020204" pitchFamily="34" charset="0"/>
                <a:ea typeface="+mn-ea"/>
                <a:cs typeface="Calibri" panose="020F0502020204030204" pitchFamily="34" charset="0"/>
              </a:rPr>
              <a:t>Giới thiệu rõ nét các thông tin về </a:t>
            </a:r>
            <a:r>
              <a:rPr kumimoji="0" lang="en-US" sz="4000" b="1" i="0" u="none" strike="noStrike" kern="1200" cap="none" spc="0" normalizeH="0" baseline="0" noProof="0">
                <a:ln>
                  <a:solidFill>
                    <a:sysClr val="windowText" lastClr="000000"/>
                  </a:solidFill>
                </a:ln>
                <a:solidFill>
                  <a:prstClr val="black"/>
                </a:solidFill>
                <a:effectLst/>
                <a:uLnTx/>
                <a:uFillTx/>
                <a:latin typeface="Arial" panose="020B0604020202020204" pitchFamily="34" charset="0"/>
                <a:ea typeface="+mn-ea"/>
                <a:cs typeface="Calibri" panose="020F0502020204030204" pitchFamily="34" charset="0"/>
              </a:rPr>
              <a:t> </a:t>
            </a:r>
            <a:r>
              <a:rPr kumimoji="0" lang="vi-VN" sz="4000" b="1" i="0" u="none" strike="noStrike" kern="1200" cap="none" spc="0" normalizeH="0" baseline="0" noProof="0">
                <a:ln>
                  <a:solidFill>
                    <a:sysClr val="windowText" lastClr="000000"/>
                  </a:solidFill>
                </a:ln>
                <a:solidFill>
                  <a:prstClr val="black"/>
                </a:solidFill>
                <a:effectLst/>
                <a:uLnTx/>
                <a:uFillTx/>
                <a:latin typeface="Arial" panose="020B0604020202020204" pitchFamily="34" charset="0"/>
                <a:ea typeface="+mn-ea"/>
                <a:cs typeface="Calibri" panose="020F0502020204030204" pitchFamily="34" charset="0"/>
              </a:rPr>
              <a:t>Giàn Gừa. </a:t>
            </a:r>
          </a:p>
        </p:txBody>
      </p:sp>
      <p:pic>
        <p:nvPicPr>
          <p:cNvPr id="5" name="Picture 4">
            <a:extLst>
              <a:ext uri="{FF2B5EF4-FFF2-40B4-BE49-F238E27FC236}">
                <a16:creationId xmlns:a16="http://schemas.microsoft.com/office/drawing/2014/main" id="{FB096C32-DCBE-DAA9-E0DC-F7F22927CE5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850" b="87300" l="6050" r="57300">
                        <a14:foregroundMark x1="23300" y1="16850" x2="24450" y2="20650"/>
                        <a14:foregroundMark x1="24450" y1="23350" x2="19800" y2="44650"/>
                        <a14:foregroundMark x1="27600" y1="28850" x2="22300" y2="53850"/>
                        <a14:foregroundMark x1="21450" y1="25150" x2="31800" y2="43350"/>
                        <a14:foregroundMark x1="32600" y1="25150" x2="26100" y2="48650"/>
                        <a14:foregroundMark x1="26100" y1="48650" x2="26100" y2="48650"/>
                        <a14:foregroundMark x1="17600" y1="30850" x2="16700" y2="41250"/>
                        <a14:foregroundMark x1="16700" y1="41250" x2="17800" y2="47500"/>
                        <a14:foregroundMark x1="23450" y1="32000" x2="22850" y2="43850"/>
                        <a14:foregroundMark x1="22850" y1="43850" x2="22450" y2="45000"/>
                        <a14:foregroundMark x1="32950" y1="30850" x2="29800" y2="47350"/>
                        <a14:foregroundMark x1="14950" y1="31000" x2="14950" y2="43350"/>
                        <a14:foregroundMark x1="22450" y1="54350" x2="26950" y2="67850"/>
                        <a14:foregroundMark x1="25100" y1="53650" x2="25450" y2="70850"/>
                        <a14:foregroundMark x1="26950" y1="25150" x2="21450" y2="47150"/>
                        <a14:foregroundMark x1="21450" y1="47150" x2="21450" y2="47150"/>
                        <a14:foregroundMark x1="19950" y1="29150" x2="23800" y2="45000"/>
                        <a14:foregroundMark x1="23300" y1="53000" x2="24800" y2="67850"/>
                        <a14:foregroundMark x1="18450" y1="59850" x2="28600" y2="63350"/>
                        <a14:foregroundMark x1="28600" y1="63350" x2="29450" y2="63350"/>
                        <a14:foregroundMark x1="19800" y1="46350" x2="24800" y2="52850"/>
                        <a14:foregroundMark x1="19950" y1="60850" x2="30600" y2="59850"/>
                        <a14:foregroundMark x1="24600" y1="56850" x2="22300" y2="63450"/>
                        <a14:foregroundMark x1="22300" y1="63450" x2="24600" y2="69150"/>
                        <a14:foregroundMark x1="57300" y1="47850" x2="54100" y2="53350"/>
                        <a14:foregroundMark x1="52800" y1="50500" x2="52800" y2="50500"/>
                        <a14:foregroundMark x1="50800" y1="56350" x2="53300" y2="52350"/>
                        <a14:foregroundMark x1="53800" y1="51500" x2="53300" y2="50150"/>
                        <a14:foregroundMark x1="57300" y1="46000" x2="54600" y2="51150"/>
                        <a14:foregroundMark x1="53300" y1="55350" x2="51300" y2="57850"/>
                        <a14:foregroundMark x1="21600" y1="72150" x2="25800" y2="74350"/>
                        <a14:foregroundMark x1="18100" y1="70150" x2="23300" y2="77650"/>
                        <a14:foregroundMark x1="23300" y1="77650" x2="23300" y2="77650"/>
                        <a14:foregroundMark x1="27950" y1="69850" x2="29100" y2="81000"/>
                        <a14:foregroundMark x1="31800" y1="73350" x2="32300" y2="80500"/>
                        <a14:foregroundMark x1="32300" y1="80500" x2="32300" y2="80500"/>
                        <a14:foregroundMark x1="29450" y1="67000" x2="31600" y2="76500"/>
                        <a14:foregroundMark x1="31600" y1="76500" x2="31600" y2="76500"/>
                        <a14:foregroundMark x1="32300" y1="70350" x2="32950" y2="77650"/>
                        <a14:foregroundMark x1="17450" y1="73000" x2="15950" y2="77000"/>
                        <a14:foregroundMark x1="21100" y1="71500" x2="18600" y2="77500"/>
                        <a14:foregroundMark x1="18950" y1="76000" x2="33600" y2="77150"/>
                        <a14:foregroundMark x1="34100" y1="75850" x2="34300" y2="78350"/>
                        <a14:foregroundMark x1="53450" y1="55650" x2="50600" y2="60000"/>
                        <a14:foregroundMark x1="16150" y1="78750" x2="24350" y2="84400"/>
                        <a14:foregroundMark x1="21500" y1="77000" x2="29500" y2="84850"/>
                        <a14:foregroundMark x1="30950" y1="76200" x2="33050" y2="85350"/>
                        <a14:foregroundMark x1="34350" y1="78900" x2="34350" y2="87300"/>
                        <a14:foregroundMark x1="34350" y1="87300" x2="34350" y2="87300"/>
                        <a14:backgroundMark x1="50450" y1="67350" x2="49150" y2="77300"/>
                      </a14:backgroundRemoval>
                    </a14:imgEffect>
                  </a14:imgLayer>
                </a14:imgProps>
              </a:ext>
              <a:ext uri="{28A0092B-C50C-407E-A947-70E740481C1C}">
                <a14:useLocalDpi xmlns:a14="http://schemas.microsoft.com/office/drawing/2010/main" val="0"/>
              </a:ext>
            </a:extLst>
          </a:blip>
          <a:srcRect t="11915" r="39315" b="14645"/>
          <a:stretch/>
        </p:blipFill>
        <p:spPr>
          <a:xfrm>
            <a:off x="-520142" y="1285755"/>
            <a:ext cx="4604512" cy="557224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907675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3EACD-A2F7-0BE2-EB48-C1F20A7620F3}"/>
              </a:ext>
            </a:extLst>
          </p:cNvPr>
          <p:cNvGrpSpPr/>
          <p:nvPr/>
        </p:nvGrpSpPr>
        <p:grpSpPr>
          <a:xfrm>
            <a:off x="0" y="321001"/>
            <a:ext cx="11847149" cy="2232145"/>
            <a:chOff x="813370" y="926145"/>
            <a:chExt cx="10647469" cy="2232145"/>
          </a:xfrm>
        </p:grpSpPr>
        <p:sp>
          <p:nvSpPr>
            <p:cNvPr id="3" name="TextBox 2">
              <a:extLst>
                <a:ext uri="{FF2B5EF4-FFF2-40B4-BE49-F238E27FC236}">
                  <a16:creationId xmlns:a16="http://schemas.microsoft.com/office/drawing/2014/main" id="{81BD3740-4482-A060-4999-53A2E3800419}"/>
                </a:ext>
              </a:extLst>
            </p:cNvPr>
            <p:cNvSpPr txBox="1"/>
            <p:nvPr/>
          </p:nvSpPr>
          <p:spPr>
            <a:xfrm>
              <a:off x="1035942" y="926145"/>
              <a:ext cx="10424897" cy="1634490"/>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FF6600"/>
                  </a:solidFill>
                  <a:effectLst/>
                  <a:uLnTx/>
                  <a:uFillTx/>
                  <a:latin typeface="Arial" panose="020B0604020202020204" pitchFamily="34" charset="0"/>
                  <a:ea typeface="Roboto" panose="02000000000000000000" pitchFamily="2" charset="0"/>
                  <a:cs typeface="+mn-cs"/>
                </a:rPr>
                <a:t>4. Hình ảnh “những cành gừa in hằn vết tích chiến tranh vẫn đâm chồi, vươn mình toả rợp bóng mát, những tán xanh vẫn rì rào khúc hát mến thương.” gửi gắm thông điệp gì? </a:t>
              </a:r>
            </a:p>
          </p:txBody>
        </p:sp>
        <p:pic>
          <p:nvPicPr>
            <p:cNvPr id="4" name="Picture 3">
              <a:extLst>
                <a:ext uri="{FF2B5EF4-FFF2-40B4-BE49-F238E27FC236}">
                  <a16:creationId xmlns:a16="http://schemas.microsoft.com/office/drawing/2014/main" id="{53B95467-5D6D-BDE8-F82E-ED91BDC4D666}"/>
                </a:ext>
              </a:extLst>
            </p:cNvPr>
            <p:cNvPicPr>
              <a:picLocks noChangeAspect="1"/>
            </p:cNvPicPr>
            <p:nvPr/>
          </p:nvPicPr>
          <p:blipFill>
            <a:blip r:embed="rId3"/>
            <a:stretch>
              <a:fillRect/>
            </a:stretch>
          </p:blipFill>
          <p:spPr>
            <a:xfrm>
              <a:off x="813370" y="1962979"/>
              <a:ext cx="1048300" cy="1195311"/>
            </a:xfrm>
            <a:prstGeom prst="rect">
              <a:avLst/>
            </a:prstGeom>
          </p:spPr>
        </p:pic>
      </p:grpSp>
      <p:sp>
        <p:nvSpPr>
          <p:cNvPr id="5" name="Rectangle: Rounded Corners 44">
            <a:extLst>
              <a:ext uri="{FF2B5EF4-FFF2-40B4-BE49-F238E27FC236}">
                <a16:creationId xmlns:a16="http://schemas.microsoft.com/office/drawing/2014/main" id="{1B3F312D-C50F-62D1-0DEC-517E39346253}"/>
              </a:ext>
            </a:extLst>
          </p:cNvPr>
          <p:cNvSpPr/>
          <p:nvPr/>
        </p:nvSpPr>
        <p:spPr>
          <a:xfrm>
            <a:off x="520700" y="2362200"/>
            <a:ext cx="11303000" cy="4174799"/>
          </a:xfrm>
          <a:custGeom>
            <a:avLst/>
            <a:gdLst>
              <a:gd name="connsiteX0" fmla="*/ 82129 w 11303000"/>
              <a:gd name="connsiteY0" fmla="*/ 756832 h 4174799"/>
              <a:gd name="connsiteX1" fmla="*/ 1017979 w 11303000"/>
              <a:gd name="connsiteY1" fmla="*/ 149904 h 4174799"/>
              <a:gd name="connsiteX2" fmla="*/ 4472794 w 11303000"/>
              <a:gd name="connsiteY2" fmla="*/ 24534 h 4174799"/>
              <a:gd name="connsiteX3" fmla="*/ 7946175 w 11303000"/>
              <a:gd name="connsiteY3" fmla="*/ 8536 h 4174799"/>
              <a:gd name="connsiteX4" fmla="*/ 10350520 w 11303000"/>
              <a:gd name="connsiteY4" fmla="*/ 149904 h 4174799"/>
              <a:gd name="connsiteX5" fmla="*/ 11286369 w 11303000"/>
              <a:gd name="connsiteY5" fmla="*/ 756832 h 4174799"/>
              <a:gd name="connsiteX6" fmla="*/ 11286369 w 11303000"/>
              <a:gd name="connsiteY6" fmla="*/ 3562633 h 4174799"/>
              <a:gd name="connsiteX7" fmla="*/ 10350520 w 11303000"/>
              <a:gd name="connsiteY7" fmla="*/ 4169562 h 4174799"/>
              <a:gd name="connsiteX8" fmla="*/ 1017979 w 11303000"/>
              <a:gd name="connsiteY8" fmla="*/ 4169562 h 4174799"/>
              <a:gd name="connsiteX9" fmla="*/ 82129 w 11303000"/>
              <a:gd name="connsiteY9" fmla="*/ 3562633 h 4174799"/>
              <a:gd name="connsiteX10" fmla="*/ 82129 w 11303000"/>
              <a:gd name="connsiteY10" fmla="*/ 756832 h 4174799"/>
              <a:gd name="connsiteX0" fmla="*/ 82129 w 11303000"/>
              <a:gd name="connsiteY0" fmla="*/ 756832 h 4174799"/>
              <a:gd name="connsiteX1" fmla="*/ 1017979 w 11303000"/>
              <a:gd name="connsiteY1" fmla="*/ 149904 h 4174799"/>
              <a:gd name="connsiteX2" fmla="*/ 5455671 w 11303000"/>
              <a:gd name="connsiteY2" fmla="*/ 115186 h 4174799"/>
              <a:gd name="connsiteX3" fmla="*/ 10350520 w 11303000"/>
              <a:gd name="connsiteY3" fmla="*/ 149904 h 4174799"/>
              <a:gd name="connsiteX4" fmla="*/ 11286369 w 11303000"/>
              <a:gd name="connsiteY4" fmla="*/ 756832 h 4174799"/>
              <a:gd name="connsiteX5" fmla="*/ 11286369 w 11303000"/>
              <a:gd name="connsiteY5" fmla="*/ 3562633 h 4174799"/>
              <a:gd name="connsiteX6" fmla="*/ 10350520 w 11303000"/>
              <a:gd name="connsiteY6" fmla="*/ 4169562 h 4174799"/>
              <a:gd name="connsiteX7" fmla="*/ 1017979 w 11303000"/>
              <a:gd name="connsiteY7" fmla="*/ 4169562 h 4174799"/>
              <a:gd name="connsiteX8" fmla="*/ 82129 w 11303000"/>
              <a:gd name="connsiteY8" fmla="*/ 3562633 h 4174799"/>
              <a:gd name="connsiteX9" fmla="*/ 82129 w 11303000"/>
              <a:gd name="connsiteY9" fmla="*/ 756832 h 4174799"/>
              <a:gd name="connsiteX0" fmla="*/ 82129 w 11303000"/>
              <a:gd name="connsiteY0" fmla="*/ 756832 h 4174799"/>
              <a:gd name="connsiteX1" fmla="*/ 1017979 w 11303000"/>
              <a:gd name="connsiteY1" fmla="*/ 149904 h 4174799"/>
              <a:gd name="connsiteX2" fmla="*/ 4472794 w 11303000"/>
              <a:gd name="connsiteY2" fmla="*/ 24534 h 4174799"/>
              <a:gd name="connsiteX3" fmla="*/ 7946175 w 11303000"/>
              <a:gd name="connsiteY3" fmla="*/ 8536 h 4174799"/>
              <a:gd name="connsiteX4" fmla="*/ 10350520 w 11303000"/>
              <a:gd name="connsiteY4" fmla="*/ 149904 h 4174799"/>
              <a:gd name="connsiteX5" fmla="*/ 11286369 w 11303000"/>
              <a:gd name="connsiteY5" fmla="*/ 756832 h 4174799"/>
              <a:gd name="connsiteX6" fmla="*/ 11286369 w 11303000"/>
              <a:gd name="connsiteY6" fmla="*/ 3562633 h 4174799"/>
              <a:gd name="connsiteX7" fmla="*/ 10350520 w 11303000"/>
              <a:gd name="connsiteY7" fmla="*/ 4169562 h 4174799"/>
              <a:gd name="connsiteX8" fmla="*/ 1017979 w 11303000"/>
              <a:gd name="connsiteY8" fmla="*/ 4169562 h 4174799"/>
              <a:gd name="connsiteX9" fmla="*/ 82129 w 11303000"/>
              <a:gd name="connsiteY9" fmla="*/ 3562633 h 4174799"/>
              <a:gd name="connsiteX10" fmla="*/ 82129 w 11303000"/>
              <a:gd name="connsiteY10" fmla="*/ 756832 h 41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3000" h="4174799" fill="none" extrusionOk="0">
                <a:moveTo>
                  <a:pt x="82129" y="756832"/>
                </a:moveTo>
                <a:cubicBezTo>
                  <a:pt x="83374" y="539663"/>
                  <a:pt x="546721" y="233997"/>
                  <a:pt x="1017979" y="149904"/>
                </a:cubicBezTo>
                <a:cubicBezTo>
                  <a:pt x="1621296" y="342633"/>
                  <a:pt x="2654433" y="73252"/>
                  <a:pt x="4472794" y="24534"/>
                </a:cubicBezTo>
                <a:cubicBezTo>
                  <a:pt x="5799610" y="224587"/>
                  <a:pt x="6767293" y="-124914"/>
                  <a:pt x="7946175" y="8536"/>
                </a:cubicBezTo>
                <a:cubicBezTo>
                  <a:pt x="8984654" y="86881"/>
                  <a:pt x="9793490" y="116298"/>
                  <a:pt x="10350520" y="149904"/>
                </a:cubicBezTo>
                <a:cubicBezTo>
                  <a:pt x="10813159" y="175836"/>
                  <a:pt x="11312228" y="397240"/>
                  <a:pt x="11286369" y="756832"/>
                </a:cubicBezTo>
                <a:cubicBezTo>
                  <a:pt x="11178334" y="1390195"/>
                  <a:pt x="11218192" y="3019647"/>
                  <a:pt x="11286369" y="3562633"/>
                </a:cubicBezTo>
                <a:cubicBezTo>
                  <a:pt x="11320201" y="4040833"/>
                  <a:pt x="10730319" y="4253961"/>
                  <a:pt x="10350520" y="4169562"/>
                </a:cubicBezTo>
                <a:cubicBezTo>
                  <a:pt x="9448464" y="4076860"/>
                  <a:pt x="3127274" y="4425388"/>
                  <a:pt x="1017979" y="4169562"/>
                </a:cubicBezTo>
                <a:cubicBezTo>
                  <a:pt x="411981" y="4165921"/>
                  <a:pt x="11693" y="3884704"/>
                  <a:pt x="82129" y="3562633"/>
                </a:cubicBezTo>
                <a:cubicBezTo>
                  <a:pt x="204901" y="2385370"/>
                  <a:pt x="-33362" y="1787412"/>
                  <a:pt x="82129" y="756832"/>
                </a:cubicBezTo>
                <a:close/>
              </a:path>
              <a:path w="11303000" h="4174799" stroke="0" extrusionOk="0">
                <a:moveTo>
                  <a:pt x="82129" y="756832"/>
                </a:moveTo>
                <a:cubicBezTo>
                  <a:pt x="-20194" y="379831"/>
                  <a:pt x="543779" y="311409"/>
                  <a:pt x="1017979" y="149904"/>
                </a:cubicBezTo>
                <a:cubicBezTo>
                  <a:pt x="1814804" y="418177"/>
                  <a:pt x="3491489" y="258089"/>
                  <a:pt x="5455671" y="115186"/>
                </a:cubicBezTo>
                <a:cubicBezTo>
                  <a:pt x="7065648" y="222480"/>
                  <a:pt x="9422588" y="-156701"/>
                  <a:pt x="10350520" y="149904"/>
                </a:cubicBezTo>
                <a:cubicBezTo>
                  <a:pt x="11343059" y="269754"/>
                  <a:pt x="11285272" y="397015"/>
                  <a:pt x="11286369" y="756832"/>
                </a:cubicBezTo>
                <a:cubicBezTo>
                  <a:pt x="11518448" y="1428457"/>
                  <a:pt x="11318610" y="2483729"/>
                  <a:pt x="11286369" y="3562633"/>
                </a:cubicBezTo>
                <a:cubicBezTo>
                  <a:pt x="11405845" y="3839777"/>
                  <a:pt x="10910730" y="4217247"/>
                  <a:pt x="10350520" y="4169562"/>
                </a:cubicBezTo>
                <a:cubicBezTo>
                  <a:pt x="7336907" y="4129647"/>
                  <a:pt x="4367979" y="3878959"/>
                  <a:pt x="1017979" y="4169562"/>
                </a:cubicBezTo>
                <a:cubicBezTo>
                  <a:pt x="377372" y="4173580"/>
                  <a:pt x="89824" y="3977377"/>
                  <a:pt x="82129" y="3562633"/>
                </a:cubicBezTo>
                <a:cubicBezTo>
                  <a:pt x="-2319" y="2764698"/>
                  <a:pt x="305079" y="1501305"/>
                  <a:pt x="82129" y="756832"/>
                </a:cubicBezTo>
                <a:close/>
              </a:path>
              <a:path w="11303000" h="4174799" fill="none" stroke="0" extrusionOk="0">
                <a:moveTo>
                  <a:pt x="82129" y="756832"/>
                </a:moveTo>
                <a:cubicBezTo>
                  <a:pt x="87842" y="490040"/>
                  <a:pt x="487572" y="203179"/>
                  <a:pt x="1017979" y="149904"/>
                </a:cubicBezTo>
                <a:cubicBezTo>
                  <a:pt x="1620199" y="292530"/>
                  <a:pt x="3017630" y="-187857"/>
                  <a:pt x="4472794" y="24534"/>
                </a:cubicBezTo>
                <a:cubicBezTo>
                  <a:pt x="5752524" y="-2854"/>
                  <a:pt x="6910168" y="-3459"/>
                  <a:pt x="7946175" y="8536"/>
                </a:cubicBezTo>
                <a:cubicBezTo>
                  <a:pt x="8934753" y="29894"/>
                  <a:pt x="9769115" y="87187"/>
                  <a:pt x="10350520" y="149904"/>
                </a:cubicBezTo>
                <a:cubicBezTo>
                  <a:pt x="10892316" y="161384"/>
                  <a:pt x="11269953" y="460450"/>
                  <a:pt x="11286369" y="756832"/>
                </a:cubicBezTo>
                <a:cubicBezTo>
                  <a:pt x="11186628" y="1159362"/>
                  <a:pt x="11237930" y="2800428"/>
                  <a:pt x="11286369" y="3562633"/>
                </a:cubicBezTo>
                <a:cubicBezTo>
                  <a:pt x="11352886" y="3983390"/>
                  <a:pt x="10836084" y="4142058"/>
                  <a:pt x="10350520" y="4169562"/>
                </a:cubicBezTo>
                <a:cubicBezTo>
                  <a:pt x="9134251" y="4106733"/>
                  <a:pt x="2989935" y="4159951"/>
                  <a:pt x="1017979" y="4169562"/>
                </a:cubicBezTo>
                <a:cubicBezTo>
                  <a:pt x="420772" y="4207863"/>
                  <a:pt x="83275" y="3864058"/>
                  <a:pt x="82129" y="3562633"/>
                </a:cubicBezTo>
                <a:cubicBezTo>
                  <a:pt x="-25100" y="2459761"/>
                  <a:pt x="-76586" y="1678473"/>
                  <a:pt x="82129" y="756832"/>
                </a:cubicBezTo>
                <a:close/>
              </a:path>
              <a:path w="11303000" h="4174799" fill="none" stroke="0" extrusionOk="0">
                <a:moveTo>
                  <a:pt x="82129" y="756832"/>
                </a:moveTo>
                <a:cubicBezTo>
                  <a:pt x="105641" y="531695"/>
                  <a:pt x="506860" y="264479"/>
                  <a:pt x="1017979" y="149904"/>
                </a:cubicBezTo>
                <a:cubicBezTo>
                  <a:pt x="1758770" y="347457"/>
                  <a:pt x="2875455" y="45871"/>
                  <a:pt x="4472794" y="24534"/>
                </a:cubicBezTo>
                <a:cubicBezTo>
                  <a:pt x="5848125" y="89039"/>
                  <a:pt x="6831892" y="-132838"/>
                  <a:pt x="7946175" y="8536"/>
                </a:cubicBezTo>
                <a:cubicBezTo>
                  <a:pt x="9045586" y="-15480"/>
                  <a:pt x="9771583" y="60356"/>
                  <a:pt x="10350520" y="149904"/>
                </a:cubicBezTo>
                <a:cubicBezTo>
                  <a:pt x="10928588" y="172804"/>
                  <a:pt x="11292151" y="459277"/>
                  <a:pt x="11286369" y="756832"/>
                </a:cubicBezTo>
                <a:cubicBezTo>
                  <a:pt x="11139582" y="1336234"/>
                  <a:pt x="11259833" y="2815953"/>
                  <a:pt x="11286369" y="3562633"/>
                </a:cubicBezTo>
                <a:cubicBezTo>
                  <a:pt x="11327204" y="3972189"/>
                  <a:pt x="10723672" y="4145223"/>
                  <a:pt x="10350520" y="4169562"/>
                </a:cubicBezTo>
                <a:cubicBezTo>
                  <a:pt x="9436930" y="4237333"/>
                  <a:pt x="3032214" y="4332243"/>
                  <a:pt x="1017979" y="4169562"/>
                </a:cubicBezTo>
                <a:cubicBezTo>
                  <a:pt x="412678" y="4222490"/>
                  <a:pt x="59420" y="3889803"/>
                  <a:pt x="82129" y="3562633"/>
                </a:cubicBezTo>
                <a:cubicBezTo>
                  <a:pt x="118857" y="2459756"/>
                  <a:pt x="10255" y="1784998"/>
                  <a:pt x="82129" y="756832"/>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 name="connsiteX0" fmla="*/ 82129 w 11303000"/>
                      <a:gd name="connsiteY0" fmla="*/ 821298 h 4530399"/>
                      <a:gd name="connsiteX1" fmla="*/ 1017979 w 11303000"/>
                      <a:gd name="connsiteY1" fmla="*/ 162673 h 4530399"/>
                      <a:gd name="connsiteX2" fmla="*/ 5455671 w 11303000"/>
                      <a:gd name="connsiteY2" fmla="*/ 124998 h 4530399"/>
                      <a:gd name="connsiteX3" fmla="*/ 10350520 w 11303000"/>
                      <a:gd name="connsiteY3" fmla="*/ 162673 h 4530399"/>
                      <a:gd name="connsiteX4" fmla="*/ 11286369 w 11303000"/>
                      <a:gd name="connsiteY4" fmla="*/ 821298 h 4530399"/>
                      <a:gd name="connsiteX5" fmla="*/ 11286369 w 11303000"/>
                      <a:gd name="connsiteY5" fmla="*/ 3866091 h 4530399"/>
                      <a:gd name="connsiteX6" fmla="*/ 10350520 w 11303000"/>
                      <a:gd name="connsiteY6" fmla="*/ 4524716 h 4530399"/>
                      <a:gd name="connsiteX7" fmla="*/ 1017979 w 11303000"/>
                      <a:gd name="connsiteY7" fmla="*/ 4524716 h 4530399"/>
                      <a:gd name="connsiteX8" fmla="*/ 82129 w 11303000"/>
                      <a:gd name="connsiteY8" fmla="*/ 3866091 h 4530399"/>
                      <a:gd name="connsiteX9" fmla="*/ 82129 w 11303000"/>
                      <a:gd name="connsiteY9" fmla="*/ 821298 h 453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0" h="4530399" fill="none" extrusionOk="0">
                        <a:moveTo>
                          <a:pt x="82129" y="821298"/>
                        </a:moveTo>
                        <a:cubicBezTo>
                          <a:pt x="75411" y="563780"/>
                          <a:pt x="512311" y="204640"/>
                          <a:pt x="1017979" y="162673"/>
                        </a:cubicBezTo>
                        <a:cubicBezTo>
                          <a:pt x="1697736" y="189157"/>
                          <a:pt x="2755514" y="58136"/>
                          <a:pt x="4472794" y="26624"/>
                        </a:cubicBezTo>
                        <a:cubicBezTo>
                          <a:pt x="5694514" y="124394"/>
                          <a:pt x="6822569" y="-99633"/>
                          <a:pt x="7946175" y="9264"/>
                        </a:cubicBezTo>
                        <a:cubicBezTo>
                          <a:pt x="8969458" y="77191"/>
                          <a:pt x="9774333" y="83015"/>
                          <a:pt x="10350520" y="162673"/>
                        </a:cubicBezTo>
                        <a:cubicBezTo>
                          <a:pt x="10867671" y="175049"/>
                          <a:pt x="11311708" y="472468"/>
                          <a:pt x="11286369" y="821298"/>
                        </a:cubicBezTo>
                        <a:cubicBezTo>
                          <a:pt x="11176605" y="1406346"/>
                          <a:pt x="11201104" y="3131039"/>
                          <a:pt x="11286369" y="3866091"/>
                        </a:cubicBezTo>
                        <a:cubicBezTo>
                          <a:pt x="11335930" y="4299170"/>
                          <a:pt x="10780142" y="4566997"/>
                          <a:pt x="10350520" y="4524716"/>
                        </a:cubicBezTo>
                        <a:cubicBezTo>
                          <a:pt x="9313633" y="4411907"/>
                          <a:pt x="2940905" y="4640303"/>
                          <a:pt x="1017979" y="4524716"/>
                        </a:cubicBezTo>
                        <a:cubicBezTo>
                          <a:pt x="437752" y="4526135"/>
                          <a:pt x="55729" y="4184531"/>
                          <a:pt x="82129" y="3866091"/>
                        </a:cubicBezTo>
                        <a:cubicBezTo>
                          <a:pt x="132970" y="2650730"/>
                          <a:pt x="-7567" y="1902460"/>
                          <a:pt x="82129" y="821298"/>
                        </a:cubicBezTo>
                        <a:close/>
                      </a:path>
                      <a:path w="11303000" h="4530399" stroke="0" extrusionOk="0">
                        <a:moveTo>
                          <a:pt x="82129" y="821298"/>
                        </a:moveTo>
                        <a:cubicBezTo>
                          <a:pt x="48956" y="441273"/>
                          <a:pt x="524307" y="271242"/>
                          <a:pt x="1017979" y="162673"/>
                        </a:cubicBezTo>
                        <a:cubicBezTo>
                          <a:pt x="1863336" y="89721"/>
                          <a:pt x="3716109" y="191733"/>
                          <a:pt x="5455671" y="124998"/>
                        </a:cubicBezTo>
                        <a:cubicBezTo>
                          <a:pt x="7052186" y="210893"/>
                          <a:pt x="9413839" y="-123920"/>
                          <a:pt x="10350520" y="162673"/>
                        </a:cubicBezTo>
                        <a:cubicBezTo>
                          <a:pt x="11330500" y="283984"/>
                          <a:pt x="11292024" y="420101"/>
                          <a:pt x="11286369" y="821298"/>
                        </a:cubicBezTo>
                        <a:cubicBezTo>
                          <a:pt x="11421216" y="1392818"/>
                          <a:pt x="11275092" y="2755916"/>
                          <a:pt x="11286369" y="3866091"/>
                        </a:cubicBezTo>
                        <a:cubicBezTo>
                          <a:pt x="11395873" y="4203773"/>
                          <a:pt x="10827732" y="4578052"/>
                          <a:pt x="10350520" y="4524716"/>
                        </a:cubicBezTo>
                        <a:cubicBezTo>
                          <a:pt x="7300854" y="4437075"/>
                          <a:pt x="4659988" y="4369160"/>
                          <a:pt x="1017979" y="4524716"/>
                        </a:cubicBezTo>
                        <a:cubicBezTo>
                          <a:pt x="420117" y="4552929"/>
                          <a:pt x="75107" y="4270635"/>
                          <a:pt x="82129" y="3866091"/>
                        </a:cubicBezTo>
                        <a:cubicBezTo>
                          <a:pt x="-71030" y="3087035"/>
                          <a:pt x="166827" y="1594336"/>
                          <a:pt x="82129" y="821298"/>
                        </a:cubicBezTo>
                        <a:close/>
                      </a:path>
                      <a:path w="11303000" h="4530399" fill="none" stroke="0" extrusionOk="0">
                        <a:moveTo>
                          <a:pt x="82129" y="821298"/>
                        </a:moveTo>
                        <a:cubicBezTo>
                          <a:pt x="121853" y="530892"/>
                          <a:pt x="500250" y="283133"/>
                          <a:pt x="1017979" y="162673"/>
                        </a:cubicBezTo>
                        <a:cubicBezTo>
                          <a:pt x="1804900" y="189077"/>
                          <a:pt x="3087373" y="15708"/>
                          <a:pt x="4472794" y="26624"/>
                        </a:cubicBezTo>
                        <a:cubicBezTo>
                          <a:pt x="5703392" y="-8883"/>
                          <a:pt x="6977939" y="-63512"/>
                          <a:pt x="7946175" y="9264"/>
                        </a:cubicBezTo>
                        <a:cubicBezTo>
                          <a:pt x="8933557" y="23109"/>
                          <a:pt x="9743525" y="-13798"/>
                          <a:pt x="10350520" y="162673"/>
                        </a:cubicBezTo>
                        <a:cubicBezTo>
                          <a:pt x="10900517" y="178610"/>
                          <a:pt x="11273516" y="527499"/>
                          <a:pt x="11286369" y="821298"/>
                        </a:cubicBezTo>
                        <a:cubicBezTo>
                          <a:pt x="11150188" y="1357657"/>
                          <a:pt x="11292291" y="2987169"/>
                          <a:pt x="11286369" y="3866091"/>
                        </a:cubicBezTo>
                        <a:cubicBezTo>
                          <a:pt x="11320648" y="4295694"/>
                          <a:pt x="10828820" y="4501050"/>
                          <a:pt x="10350520" y="4524716"/>
                        </a:cubicBezTo>
                        <a:cubicBezTo>
                          <a:pt x="9098998" y="4454103"/>
                          <a:pt x="2972344" y="4629943"/>
                          <a:pt x="1017979" y="4524716"/>
                        </a:cubicBezTo>
                        <a:cubicBezTo>
                          <a:pt x="447080" y="4568999"/>
                          <a:pt x="84764" y="4179441"/>
                          <a:pt x="82129" y="3866091"/>
                        </a:cubicBezTo>
                        <a:cubicBezTo>
                          <a:pt x="25566" y="2749470"/>
                          <a:pt x="81882" y="1833892"/>
                          <a:pt x="82129" y="821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C141584-12B1-A068-198C-05347F457B79}"/>
              </a:ext>
            </a:extLst>
          </p:cNvPr>
          <p:cNvSpPr txBox="1"/>
          <p:nvPr/>
        </p:nvSpPr>
        <p:spPr>
          <a:xfrm flipH="1">
            <a:off x="1068816" y="2700593"/>
            <a:ext cx="10602484" cy="3416320"/>
          </a:xfrm>
          <a:prstGeom prst="rect">
            <a:avLst/>
          </a:prstGeom>
          <a:noFill/>
        </p:spPr>
        <p:txBody>
          <a:bodyPr wrap="square" rtlCol="0">
            <a:spAutoFit/>
          </a:bodyPr>
          <a:lstStyle/>
          <a:p>
            <a:pPr lvl="0" algn="just"/>
            <a:r>
              <a:rPr lang="vi-VN" sz="3600" b="1" spc="-150">
                <a:ln w="12700">
                  <a:solidFill>
                    <a:prstClr val="black"/>
                  </a:solidFill>
                </a:ln>
                <a:solidFill>
                  <a:prstClr val="black"/>
                </a:solidFill>
                <a:cs typeface="Arial" panose="020B0604020202020204" pitchFamily="34" charset="0"/>
              </a:rPr>
              <a:t>Sức sống của Giàn Gừa vô cùng mãnh liệt. Trải qua những năm tháng bom đạn, khói lửa chiến tranh, Giàn Gừa vẫn tồn tại, vững vàng chứng kiến bao thời khắc lịch sử,… Để rồi hôm nay, cây vươn lên phát triển mạnh mẽ, toả bóng mát, hát lên bài hát thân thương về vùng đất anh hùng</a:t>
            </a:r>
            <a:r>
              <a:rPr lang="en-US" sz="3600" b="1" spc="-150">
                <a:ln w="12700">
                  <a:solidFill>
                    <a:prstClr val="black"/>
                  </a:solidFill>
                </a:ln>
                <a:solidFill>
                  <a:prstClr val="black"/>
                </a:solidFill>
                <a:cs typeface="Arial" panose="020B0604020202020204" pitchFamily="34" charset="0"/>
              </a:rPr>
              <a:t>.</a:t>
            </a:r>
            <a:endParaRPr kumimoji="0" lang="vi-VN" sz="3600" b="1" i="0" u="none" strike="noStrike" kern="1200" cap="none" spc="-150" normalizeH="0" baseline="0" noProof="0">
              <a:ln w="12700">
                <a:solidFill>
                  <a:prstClr val="black"/>
                </a:solid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21992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id="{391F3335-C61D-C17A-7296-09944529A5BA}"/>
              </a:ext>
            </a:extLst>
          </p:cNvPr>
          <p:cNvGrpSpPr/>
          <p:nvPr/>
        </p:nvGrpSpPr>
        <p:grpSpPr>
          <a:xfrm>
            <a:off x="1656764" y="2241349"/>
            <a:ext cx="9277936" cy="4216601"/>
            <a:chOff x="692006" y="116442"/>
            <a:chExt cx="11176173" cy="2919244"/>
          </a:xfrm>
        </p:grpSpPr>
        <p:sp>
          <p:nvSpPr>
            <p:cNvPr id="5" name="矩形 16">
              <a:extLst>
                <a:ext uri="{FF2B5EF4-FFF2-40B4-BE49-F238E27FC236}">
                  <a16:creationId xmlns:a16="http://schemas.microsoft.com/office/drawing/2014/main" id="{E51C3984-1023-1827-E22E-CCE28412C74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6" name="矩形 16">
              <a:extLst>
                <a:ext uri="{FF2B5EF4-FFF2-40B4-BE49-F238E27FC236}">
                  <a16:creationId xmlns:a16="http://schemas.microsoft.com/office/drawing/2014/main" id="{9CF26B13-72A6-801C-4202-DFC425A933B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72CCC1A4-843D-13B4-1C6D-84F5B7826E51}"/>
              </a:ext>
            </a:extLst>
          </p:cNvPr>
          <p:cNvSpPr txBox="1"/>
          <p:nvPr/>
        </p:nvSpPr>
        <p:spPr>
          <a:xfrm>
            <a:off x="2160504" y="2805148"/>
            <a:ext cx="8429392" cy="3477875"/>
          </a:xfrm>
          <a:prstGeom prst="rect">
            <a:avLst/>
          </a:prstGeom>
          <a:noFill/>
        </p:spPr>
        <p:txBody>
          <a:bodyPr wrap="square">
            <a:spAutoFit/>
          </a:bodyPr>
          <a:lstStyle/>
          <a:p>
            <a:pPr algn="ctr"/>
            <a:r>
              <a:rPr lang="vi-VN" sz="4400" b="1" i="0">
                <a:solidFill>
                  <a:srgbClr val="202124"/>
                </a:solidFill>
                <a:effectLst/>
              </a:rPr>
              <a:t>Thông tin về mục tiêu, tiêu chí công nhận Cây di sản Việt Nam và giới thiệu về Giàn Gừa – cây di sản đầu tiên ở Đồng bằng sông  Cửu Long. </a:t>
            </a:r>
            <a:endParaRPr lang="en-US" sz="4400" b="1" dirty="0"/>
          </a:p>
        </p:txBody>
      </p:sp>
      <p:pic>
        <p:nvPicPr>
          <p:cNvPr id="9" name="Picture 8">
            <a:extLst>
              <a:ext uri="{FF2B5EF4-FFF2-40B4-BE49-F238E27FC236}">
                <a16:creationId xmlns:a16="http://schemas.microsoft.com/office/drawing/2014/main" id="{15516E9B-D561-7714-8F00-4F57B5D25B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071" y="0"/>
            <a:ext cx="10473836" cy="2536156"/>
          </a:xfrm>
          <a:prstGeom prst="rect">
            <a:avLst/>
          </a:prstGeom>
        </p:spPr>
      </p:pic>
    </p:spTree>
    <p:extLst>
      <p:ext uri="{BB962C8B-B14F-4D97-AF65-F5344CB8AC3E}">
        <p14:creationId xmlns:p14="http://schemas.microsoft.com/office/powerpoint/2010/main" val="974601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8246D88-28BA-0D28-3B54-ABFA809E3BB8}"/>
              </a:ext>
            </a:extLst>
          </p:cNvPr>
          <p:cNvSpPr/>
          <p:nvPr/>
        </p:nvSpPr>
        <p:spPr>
          <a:xfrm>
            <a:off x="476249" y="571500"/>
            <a:ext cx="11228071" cy="575448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extBox 1">
            <a:extLst>
              <a:ext uri="{FF2B5EF4-FFF2-40B4-BE49-F238E27FC236}">
                <a16:creationId xmlns:a16="http://schemas.microsoft.com/office/drawing/2014/main" id="{EF6C658B-1135-D298-77EF-0A21F2233543}"/>
              </a:ext>
            </a:extLst>
          </p:cNvPr>
          <p:cNvSpPr txBox="1"/>
          <p:nvPr/>
        </p:nvSpPr>
        <p:spPr>
          <a:xfrm>
            <a:off x="1258956" y="1049774"/>
            <a:ext cx="9428093" cy="1446550"/>
          </a:xfrm>
          <a:prstGeom prst="rect">
            <a:avLst/>
          </a:prstGeom>
          <a:noFill/>
        </p:spPr>
        <p:txBody>
          <a:bodyPr wrap="square">
            <a:spAutoFit/>
          </a:bodyPr>
          <a:lstStyle/>
          <a:p>
            <a:pPr algn="ctr"/>
            <a:r>
              <a:rPr lang="vi-VN" sz="4400" b="1" i="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rPr>
              <a:t>Chia sẻ với bạn về việc trồng và chăm sóc cây ở trường hoặc ở nhà em.</a:t>
            </a:r>
            <a:endParaRPr lang="vi-VN" sz="4400" b="1" i="0" dirty="0">
              <a:solidFill>
                <a:schemeClr val="accent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7170" name="Picture 2" descr="Dạy trẻ chăm sóc cây xanh như thế nào - Hướng dẫn chi tiết từng cách">
            <a:extLst>
              <a:ext uri="{FF2B5EF4-FFF2-40B4-BE49-F238E27FC236}">
                <a16:creationId xmlns:a16="http://schemas.microsoft.com/office/drawing/2014/main" id="{737009D5-EDB3-534B-27F6-C48F6D6630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622113"/>
            <a:ext cx="54864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181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9">
            <a:extLst>
              <a:ext uri="{FF2B5EF4-FFF2-40B4-BE49-F238E27FC236}">
                <a16:creationId xmlns:a16="http://schemas.microsoft.com/office/drawing/2014/main" id="{391F3335-C61D-C17A-7296-09944529A5BA}"/>
              </a:ext>
            </a:extLst>
          </p:cNvPr>
          <p:cNvGrpSpPr/>
          <p:nvPr/>
        </p:nvGrpSpPr>
        <p:grpSpPr>
          <a:xfrm>
            <a:off x="1656764" y="2241349"/>
            <a:ext cx="9277936" cy="4216601"/>
            <a:chOff x="692006" y="116442"/>
            <a:chExt cx="11176173" cy="2919244"/>
          </a:xfrm>
        </p:grpSpPr>
        <p:sp>
          <p:nvSpPr>
            <p:cNvPr id="5" name="矩形 16">
              <a:extLst>
                <a:ext uri="{FF2B5EF4-FFF2-40B4-BE49-F238E27FC236}">
                  <a16:creationId xmlns:a16="http://schemas.microsoft.com/office/drawing/2014/main" id="{E51C3984-1023-1827-E22E-CCE28412C74F}"/>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6" name="矩形 16">
              <a:extLst>
                <a:ext uri="{FF2B5EF4-FFF2-40B4-BE49-F238E27FC236}">
                  <a16:creationId xmlns:a16="http://schemas.microsoft.com/office/drawing/2014/main" id="{9CF26B13-72A6-801C-4202-DFC425A933B4}"/>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72CCC1A4-843D-13B4-1C6D-84F5B7826E51}"/>
              </a:ext>
            </a:extLst>
          </p:cNvPr>
          <p:cNvSpPr txBox="1"/>
          <p:nvPr/>
        </p:nvSpPr>
        <p:spPr>
          <a:xfrm>
            <a:off x="2160504" y="2805148"/>
            <a:ext cx="8429392" cy="34778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202124"/>
                </a:solidFill>
                <a:effectLst/>
                <a:uLnTx/>
                <a:uFillTx/>
                <a:latin typeface="Arial" panose="020B0604020202020204" pitchFamily="34" charset="0"/>
                <a:ea typeface="+mn-ea"/>
                <a:cs typeface="+mn-cs"/>
              </a:rPr>
              <a:t> Nâng cao ý thức tôn trọng tự nhiên; có trách nhiệm trong việc giữ gìn, bảo tồn cây di sản và các loài thực vật Việt Nam.</a:t>
            </a:r>
            <a:endParaRPr kumimoji="0" lang="en-US" sz="44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C2C9442F-00D7-DBE5-D29B-D6DDD1E6A0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154" y="0"/>
            <a:ext cx="10297036" cy="2536156"/>
          </a:xfrm>
          <a:prstGeom prst="rect">
            <a:avLst/>
          </a:prstGeom>
        </p:spPr>
      </p:pic>
    </p:spTree>
    <p:extLst>
      <p:ext uri="{BB962C8B-B14F-4D97-AF65-F5344CB8AC3E}">
        <p14:creationId xmlns:p14="http://schemas.microsoft.com/office/powerpoint/2010/main" val="4080952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0C3EACD-A2F7-0BE2-EB48-C1F20A7620F3}"/>
              </a:ext>
            </a:extLst>
          </p:cNvPr>
          <p:cNvGrpSpPr/>
          <p:nvPr/>
        </p:nvGrpSpPr>
        <p:grpSpPr>
          <a:xfrm>
            <a:off x="0" y="321001"/>
            <a:ext cx="11847149" cy="2232145"/>
            <a:chOff x="813370" y="926145"/>
            <a:chExt cx="10647469" cy="2232145"/>
          </a:xfrm>
        </p:grpSpPr>
        <p:sp>
          <p:nvSpPr>
            <p:cNvPr id="3" name="TextBox 2">
              <a:extLst>
                <a:ext uri="{FF2B5EF4-FFF2-40B4-BE49-F238E27FC236}">
                  <a16:creationId xmlns:a16="http://schemas.microsoft.com/office/drawing/2014/main" id="{81BD3740-4482-A060-4999-53A2E3800419}"/>
                </a:ext>
              </a:extLst>
            </p:cNvPr>
            <p:cNvSpPr txBox="1"/>
            <p:nvPr/>
          </p:nvSpPr>
          <p:spPr>
            <a:xfrm>
              <a:off x="1035942" y="926145"/>
              <a:ext cx="10424897" cy="1328023"/>
            </a:xfrm>
            <a:prstGeom prst="roundRect">
              <a:avLst/>
            </a:prstGeom>
            <a:solidFill>
              <a:srgbClr val="FFFF99"/>
            </a:solidFill>
            <a:ln w="76200">
              <a:solidFill>
                <a:schemeClr val="tx1"/>
              </a:solidFill>
              <a:prstDash val="sysDash"/>
            </a:ln>
            <a:effectLst>
              <a:outerShdw blurRad="63500" sx="102000" sy="102000" algn="ctr"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6600"/>
                  </a:solidFill>
                  <a:effectLst/>
                  <a:uLnTx/>
                  <a:uFillTx/>
                  <a:latin typeface="Arial" panose="020B0604020202020204" pitchFamily="34" charset="0"/>
                  <a:ea typeface="Roboto" panose="02000000000000000000" pitchFamily="2" charset="0"/>
                  <a:cs typeface="+mn-cs"/>
                </a:rPr>
                <a:t>5. Theo em, thiếu nhi Việt Nam có thể đóng góp những gì trong hành trình bảo vệ cây di sản? </a:t>
              </a:r>
            </a:p>
          </p:txBody>
        </p:sp>
        <p:pic>
          <p:nvPicPr>
            <p:cNvPr id="4" name="Picture 3">
              <a:extLst>
                <a:ext uri="{FF2B5EF4-FFF2-40B4-BE49-F238E27FC236}">
                  <a16:creationId xmlns:a16="http://schemas.microsoft.com/office/drawing/2014/main" id="{53B95467-5D6D-BDE8-F82E-ED91BDC4D666}"/>
                </a:ext>
              </a:extLst>
            </p:cNvPr>
            <p:cNvPicPr>
              <a:picLocks noChangeAspect="1"/>
            </p:cNvPicPr>
            <p:nvPr/>
          </p:nvPicPr>
          <p:blipFill>
            <a:blip r:embed="rId3"/>
            <a:stretch>
              <a:fillRect/>
            </a:stretch>
          </p:blipFill>
          <p:spPr>
            <a:xfrm>
              <a:off x="813370" y="1962979"/>
              <a:ext cx="1048300" cy="1195311"/>
            </a:xfrm>
            <a:prstGeom prst="rect">
              <a:avLst/>
            </a:prstGeom>
          </p:spPr>
        </p:pic>
      </p:grpSp>
      <p:sp>
        <p:nvSpPr>
          <p:cNvPr id="5" name="Rectangle: Rounded Corners 44">
            <a:extLst>
              <a:ext uri="{FF2B5EF4-FFF2-40B4-BE49-F238E27FC236}">
                <a16:creationId xmlns:a16="http://schemas.microsoft.com/office/drawing/2014/main" id="{1B3F312D-C50F-62D1-0DEC-517E39346253}"/>
              </a:ext>
            </a:extLst>
          </p:cNvPr>
          <p:cNvSpPr/>
          <p:nvPr/>
        </p:nvSpPr>
        <p:spPr>
          <a:xfrm>
            <a:off x="520700" y="2362200"/>
            <a:ext cx="11303000" cy="4174799"/>
          </a:xfrm>
          <a:custGeom>
            <a:avLst/>
            <a:gdLst>
              <a:gd name="connsiteX0" fmla="*/ 82129 w 11303000"/>
              <a:gd name="connsiteY0" fmla="*/ 756832 h 4174799"/>
              <a:gd name="connsiteX1" fmla="*/ 1017979 w 11303000"/>
              <a:gd name="connsiteY1" fmla="*/ 149904 h 4174799"/>
              <a:gd name="connsiteX2" fmla="*/ 4472794 w 11303000"/>
              <a:gd name="connsiteY2" fmla="*/ 24534 h 4174799"/>
              <a:gd name="connsiteX3" fmla="*/ 7946175 w 11303000"/>
              <a:gd name="connsiteY3" fmla="*/ 8536 h 4174799"/>
              <a:gd name="connsiteX4" fmla="*/ 10350520 w 11303000"/>
              <a:gd name="connsiteY4" fmla="*/ 149904 h 4174799"/>
              <a:gd name="connsiteX5" fmla="*/ 11286369 w 11303000"/>
              <a:gd name="connsiteY5" fmla="*/ 756832 h 4174799"/>
              <a:gd name="connsiteX6" fmla="*/ 11286369 w 11303000"/>
              <a:gd name="connsiteY6" fmla="*/ 3562633 h 4174799"/>
              <a:gd name="connsiteX7" fmla="*/ 10350520 w 11303000"/>
              <a:gd name="connsiteY7" fmla="*/ 4169562 h 4174799"/>
              <a:gd name="connsiteX8" fmla="*/ 1017979 w 11303000"/>
              <a:gd name="connsiteY8" fmla="*/ 4169562 h 4174799"/>
              <a:gd name="connsiteX9" fmla="*/ 82129 w 11303000"/>
              <a:gd name="connsiteY9" fmla="*/ 3562633 h 4174799"/>
              <a:gd name="connsiteX10" fmla="*/ 82129 w 11303000"/>
              <a:gd name="connsiteY10" fmla="*/ 756832 h 4174799"/>
              <a:gd name="connsiteX0" fmla="*/ 82129 w 11303000"/>
              <a:gd name="connsiteY0" fmla="*/ 756832 h 4174799"/>
              <a:gd name="connsiteX1" fmla="*/ 1017979 w 11303000"/>
              <a:gd name="connsiteY1" fmla="*/ 149904 h 4174799"/>
              <a:gd name="connsiteX2" fmla="*/ 5455671 w 11303000"/>
              <a:gd name="connsiteY2" fmla="*/ 115186 h 4174799"/>
              <a:gd name="connsiteX3" fmla="*/ 10350520 w 11303000"/>
              <a:gd name="connsiteY3" fmla="*/ 149904 h 4174799"/>
              <a:gd name="connsiteX4" fmla="*/ 11286369 w 11303000"/>
              <a:gd name="connsiteY4" fmla="*/ 756832 h 4174799"/>
              <a:gd name="connsiteX5" fmla="*/ 11286369 w 11303000"/>
              <a:gd name="connsiteY5" fmla="*/ 3562633 h 4174799"/>
              <a:gd name="connsiteX6" fmla="*/ 10350520 w 11303000"/>
              <a:gd name="connsiteY6" fmla="*/ 4169562 h 4174799"/>
              <a:gd name="connsiteX7" fmla="*/ 1017979 w 11303000"/>
              <a:gd name="connsiteY7" fmla="*/ 4169562 h 4174799"/>
              <a:gd name="connsiteX8" fmla="*/ 82129 w 11303000"/>
              <a:gd name="connsiteY8" fmla="*/ 3562633 h 4174799"/>
              <a:gd name="connsiteX9" fmla="*/ 82129 w 11303000"/>
              <a:gd name="connsiteY9" fmla="*/ 756832 h 4174799"/>
              <a:gd name="connsiteX0" fmla="*/ 82129 w 11303000"/>
              <a:gd name="connsiteY0" fmla="*/ 756832 h 4174799"/>
              <a:gd name="connsiteX1" fmla="*/ 1017979 w 11303000"/>
              <a:gd name="connsiteY1" fmla="*/ 149904 h 4174799"/>
              <a:gd name="connsiteX2" fmla="*/ 4472794 w 11303000"/>
              <a:gd name="connsiteY2" fmla="*/ 24534 h 4174799"/>
              <a:gd name="connsiteX3" fmla="*/ 7946175 w 11303000"/>
              <a:gd name="connsiteY3" fmla="*/ 8536 h 4174799"/>
              <a:gd name="connsiteX4" fmla="*/ 10350520 w 11303000"/>
              <a:gd name="connsiteY4" fmla="*/ 149904 h 4174799"/>
              <a:gd name="connsiteX5" fmla="*/ 11286369 w 11303000"/>
              <a:gd name="connsiteY5" fmla="*/ 756832 h 4174799"/>
              <a:gd name="connsiteX6" fmla="*/ 11286369 w 11303000"/>
              <a:gd name="connsiteY6" fmla="*/ 3562633 h 4174799"/>
              <a:gd name="connsiteX7" fmla="*/ 10350520 w 11303000"/>
              <a:gd name="connsiteY7" fmla="*/ 4169562 h 4174799"/>
              <a:gd name="connsiteX8" fmla="*/ 1017979 w 11303000"/>
              <a:gd name="connsiteY8" fmla="*/ 4169562 h 4174799"/>
              <a:gd name="connsiteX9" fmla="*/ 82129 w 11303000"/>
              <a:gd name="connsiteY9" fmla="*/ 3562633 h 4174799"/>
              <a:gd name="connsiteX10" fmla="*/ 82129 w 11303000"/>
              <a:gd name="connsiteY10" fmla="*/ 756832 h 417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3000" h="4174799" fill="none" extrusionOk="0">
                <a:moveTo>
                  <a:pt x="82129" y="756832"/>
                </a:moveTo>
                <a:cubicBezTo>
                  <a:pt x="83374" y="539663"/>
                  <a:pt x="546721" y="233997"/>
                  <a:pt x="1017979" y="149904"/>
                </a:cubicBezTo>
                <a:cubicBezTo>
                  <a:pt x="1621296" y="342633"/>
                  <a:pt x="2654433" y="73252"/>
                  <a:pt x="4472794" y="24534"/>
                </a:cubicBezTo>
                <a:cubicBezTo>
                  <a:pt x="5799610" y="224587"/>
                  <a:pt x="6767293" y="-124914"/>
                  <a:pt x="7946175" y="8536"/>
                </a:cubicBezTo>
                <a:cubicBezTo>
                  <a:pt x="8984654" y="86881"/>
                  <a:pt x="9793490" y="116298"/>
                  <a:pt x="10350520" y="149904"/>
                </a:cubicBezTo>
                <a:cubicBezTo>
                  <a:pt x="10813159" y="175836"/>
                  <a:pt x="11312228" y="397240"/>
                  <a:pt x="11286369" y="756832"/>
                </a:cubicBezTo>
                <a:cubicBezTo>
                  <a:pt x="11178334" y="1390195"/>
                  <a:pt x="11218192" y="3019647"/>
                  <a:pt x="11286369" y="3562633"/>
                </a:cubicBezTo>
                <a:cubicBezTo>
                  <a:pt x="11320201" y="4040833"/>
                  <a:pt x="10730319" y="4253961"/>
                  <a:pt x="10350520" y="4169562"/>
                </a:cubicBezTo>
                <a:cubicBezTo>
                  <a:pt x="9448464" y="4076860"/>
                  <a:pt x="3127274" y="4425388"/>
                  <a:pt x="1017979" y="4169562"/>
                </a:cubicBezTo>
                <a:cubicBezTo>
                  <a:pt x="411981" y="4165921"/>
                  <a:pt x="11693" y="3884704"/>
                  <a:pt x="82129" y="3562633"/>
                </a:cubicBezTo>
                <a:cubicBezTo>
                  <a:pt x="204901" y="2385370"/>
                  <a:pt x="-33362" y="1787412"/>
                  <a:pt x="82129" y="756832"/>
                </a:cubicBezTo>
                <a:close/>
              </a:path>
              <a:path w="11303000" h="4174799" stroke="0" extrusionOk="0">
                <a:moveTo>
                  <a:pt x="82129" y="756832"/>
                </a:moveTo>
                <a:cubicBezTo>
                  <a:pt x="-20194" y="379831"/>
                  <a:pt x="543779" y="311409"/>
                  <a:pt x="1017979" y="149904"/>
                </a:cubicBezTo>
                <a:cubicBezTo>
                  <a:pt x="1814804" y="418177"/>
                  <a:pt x="3491489" y="258089"/>
                  <a:pt x="5455671" y="115186"/>
                </a:cubicBezTo>
                <a:cubicBezTo>
                  <a:pt x="7065648" y="222480"/>
                  <a:pt x="9422588" y="-156701"/>
                  <a:pt x="10350520" y="149904"/>
                </a:cubicBezTo>
                <a:cubicBezTo>
                  <a:pt x="11343059" y="269754"/>
                  <a:pt x="11285272" y="397015"/>
                  <a:pt x="11286369" y="756832"/>
                </a:cubicBezTo>
                <a:cubicBezTo>
                  <a:pt x="11518448" y="1428457"/>
                  <a:pt x="11318610" y="2483729"/>
                  <a:pt x="11286369" y="3562633"/>
                </a:cubicBezTo>
                <a:cubicBezTo>
                  <a:pt x="11405845" y="3839777"/>
                  <a:pt x="10910730" y="4217247"/>
                  <a:pt x="10350520" y="4169562"/>
                </a:cubicBezTo>
                <a:cubicBezTo>
                  <a:pt x="7336907" y="4129647"/>
                  <a:pt x="4367979" y="3878959"/>
                  <a:pt x="1017979" y="4169562"/>
                </a:cubicBezTo>
                <a:cubicBezTo>
                  <a:pt x="377372" y="4173580"/>
                  <a:pt x="89824" y="3977377"/>
                  <a:pt x="82129" y="3562633"/>
                </a:cubicBezTo>
                <a:cubicBezTo>
                  <a:pt x="-2319" y="2764698"/>
                  <a:pt x="305079" y="1501305"/>
                  <a:pt x="82129" y="756832"/>
                </a:cubicBezTo>
                <a:close/>
              </a:path>
              <a:path w="11303000" h="4174799" fill="none" stroke="0" extrusionOk="0">
                <a:moveTo>
                  <a:pt x="82129" y="756832"/>
                </a:moveTo>
                <a:cubicBezTo>
                  <a:pt x="87842" y="490040"/>
                  <a:pt x="487572" y="203179"/>
                  <a:pt x="1017979" y="149904"/>
                </a:cubicBezTo>
                <a:cubicBezTo>
                  <a:pt x="1620199" y="292530"/>
                  <a:pt x="3017630" y="-187857"/>
                  <a:pt x="4472794" y="24534"/>
                </a:cubicBezTo>
                <a:cubicBezTo>
                  <a:pt x="5752524" y="-2854"/>
                  <a:pt x="6910168" y="-3459"/>
                  <a:pt x="7946175" y="8536"/>
                </a:cubicBezTo>
                <a:cubicBezTo>
                  <a:pt x="8934753" y="29894"/>
                  <a:pt x="9769115" y="87187"/>
                  <a:pt x="10350520" y="149904"/>
                </a:cubicBezTo>
                <a:cubicBezTo>
                  <a:pt x="10892316" y="161384"/>
                  <a:pt x="11269953" y="460450"/>
                  <a:pt x="11286369" y="756832"/>
                </a:cubicBezTo>
                <a:cubicBezTo>
                  <a:pt x="11186628" y="1159362"/>
                  <a:pt x="11237930" y="2800428"/>
                  <a:pt x="11286369" y="3562633"/>
                </a:cubicBezTo>
                <a:cubicBezTo>
                  <a:pt x="11352886" y="3983390"/>
                  <a:pt x="10836084" y="4142058"/>
                  <a:pt x="10350520" y="4169562"/>
                </a:cubicBezTo>
                <a:cubicBezTo>
                  <a:pt x="9134251" y="4106733"/>
                  <a:pt x="2989935" y="4159951"/>
                  <a:pt x="1017979" y="4169562"/>
                </a:cubicBezTo>
                <a:cubicBezTo>
                  <a:pt x="420772" y="4207863"/>
                  <a:pt x="83275" y="3864058"/>
                  <a:pt x="82129" y="3562633"/>
                </a:cubicBezTo>
                <a:cubicBezTo>
                  <a:pt x="-25100" y="2459761"/>
                  <a:pt x="-76586" y="1678473"/>
                  <a:pt x="82129" y="756832"/>
                </a:cubicBezTo>
                <a:close/>
              </a:path>
              <a:path w="11303000" h="4174799" fill="none" stroke="0" extrusionOk="0">
                <a:moveTo>
                  <a:pt x="82129" y="756832"/>
                </a:moveTo>
                <a:cubicBezTo>
                  <a:pt x="105641" y="531695"/>
                  <a:pt x="506860" y="264479"/>
                  <a:pt x="1017979" y="149904"/>
                </a:cubicBezTo>
                <a:cubicBezTo>
                  <a:pt x="1758770" y="347457"/>
                  <a:pt x="2875455" y="45871"/>
                  <a:pt x="4472794" y="24534"/>
                </a:cubicBezTo>
                <a:cubicBezTo>
                  <a:pt x="5848125" y="89039"/>
                  <a:pt x="6831892" y="-132838"/>
                  <a:pt x="7946175" y="8536"/>
                </a:cubicBezTo>
                <a:cubicBezTo>
                  <a:pt x="9045586" y="-15480"/>
                  <a:pt x="9771583" y="60356"/>
                  <a:pt x="10350520" y="149904"/>
                </a:cubicBezTo>
                <a:cubicBezTo>
                  <a:pt x="10928588" y="172804"/>
                  <a:pt x="11292151" y="459277"/>
                  <a:pt x="11286369" y="756832"/>
                </a:cubicBezTo>
                <a:cubicBezTo>
                  <a:pt x="11139582" y="1336234"/>
                  <a:pt x="11259833" y="2815953"/>
                  <a:pt x="11286369" y="3562633"/>
                </a:cubicBezTo>
                <a:cubicBezTo>
                  <a:pt x="11327204" y="3972189"/>
                  <a:pt x="10723672" y="4145223"/>
                  <a:pt x="10350520" y="4169562"/>
                </a:cubicBezTo>
                <a:cubicBezTo>
                  <a:pt x="9436930" y="4237333"/>
                  <a:pt x="3032214" y="4332243"/>
                  <a:pt x="1017979" y="4169562"/>
                </a:cubicBezTo>
                <a:cubicBezTo>
                  <a:pt x="412678" y="4222490"/>
                  <a:pt x="59420" y="3889803"/>
                  <a:pt x="82129" y="3562633"/>
                </a:cubicBezTo>
                <a:cubicBezTo>
                  <a:pt x="118857" y="2459756"/>
                  <a:pt x="10255" y="1784998"/>
                  <a:pt x="82129" y="756832"/>
                </a:cubicBezTo>
                <a:close/>
              </a:path>
            </a:pathLst>
          </a:custGeom>
          <a:solidFill>
            <a:schemeClr val="bg1">
              <a:alpha val="88000"/>
            </a:schemeClr>
          </a:solidFill>
          <a:ln w="31750" cap="rnd" cmpd="thinThick">
            <a:solidFill>
              <a:srgbClr val="7D4C29"/>
            </a:solidFill>
            <a:prstDash val="sysDash"/>
            <a:round/>
            <a:extLst>
              <a:ext uri="{C807C97D-BFC1-408E-A445-0C87EB9F89A2}">
                <ask:lineSketchStyleProps xmlns:ask="http://schemas.microsoft.com/office/drawing/2018/sketchyshapes" sd="2600172374">
                  <a:custGeom>
                    <a:avLst/>
                    <a:gdLst>
                      <a:gd name="connsiteX0" fmla="*/ 82129 w 11303000"/>
                      <a:gd name="connsiteY0" fmla="*/ 821298 h 4530399"/>
                      <a:gd name="connsiteX1" fmla="*/ 1017979 w 11303000"/>
                      <a:gd name="connsiteY1" fmla="*/ 162673 h 4530399"/>
                      <a:gd name="connsiteX2" fmla="*/ 4472794 w 11303000"/>
                      <a:gd name="connsiteY2" fmla="*/ 26624 h 4530399"/>
                      <a:gd name="connsiteX3" fmla="*/ 7946175 w 11303000"/>
                      <a:gd name="connsiteY3" fmla="*/ 9264 h 4530399"/>
                      <a:gd name="connsiteX4" fmla="*/ 10350520 w 11303000"/>
                      <a:gd name="connsiteY4" fmla="*/ 162673 h 4530399"/>
                      <a:gd name="connsiteX5" fmla="*/ 11286369 w 11303000"/>
                      <a:gd name="connsiteY5" fmla="*/ 821298 h 4530399"/>
                      <a:gd name="connsiteX6" fmla="*/ 11286369 w 11303000"/>
                      <a:gd name="connsiteY6" fmla="*/ 3866091 h 4530399"/>
                      <a:gd name="connsiteX7" fmla="*/ 10350520 w 11303000"/>
                      <a:gd name="connsiteY7" fmla="*/ 4524716 h 4530399"/>
                      <a:gd name="connsiteX8" fmla="*/ 1017979 w 11303000"/>
                      <a:gd name="connsiteY8" fmla="*/ 4524716 h 4530399"/>
                      <a:gd name="connsiteX9" fmla="*/ 82129 w 11303000"/>
                      <a:gd name="connsiteY9" fmla="*/ 3866091 h 4530399"/>
                      <a:gd name="connsiteX10" fmla="*/ 82129 w 11303000"/>
                      <a:gd name="connsiteY10" fmla="*/ 821298 h 4530399"/>
                      <a:gd name="connsiteX0" fmla="*/ 82129 w 11303000"/>
                      <a:gd name="connsiteY0" fmla="*/ 821298 h 4530399"/>
                      <a:gd name="connsiteX1" fmla="*/ 1017979 w 11303000"/>
                      <a:gd name="connsiteY1" fmla="*/ 162673 h 4530399"/>
                      <a:gd name="connsiteX2" fmla="*/ 5455671 w 11303000"/>
                      <a:gd name="connsiteY2" fmla="*/ 124998 h 4530399"/>
                      <a:gd name="connsiteX3" fmla="*/ 10350520 w 11303000"/>
                      <a:gd name="connsiteY3" fmla="*/ 162673 h 4530399"/>
                      <a:gd name="connsiteX4" fmla="*/ 11286369 w 11303000"/>
                      <a:gd name="connsiteY4" fmla="*/ 821298 h 4530399"/>
                      <a:gd name="connsiteX5" fmla="*/ 11286369 w 11303000"/>
                      <a:gd name="connsiteY5" fmla="*/ 3866091 h 4530399"/>
                      <a:gd name="connsiteX6" fmla="*/ 10350520 w 11303000"/>
                      <a:gd name="connsiteY6" fmla="*/ 4524716 h 4530399"/>
                      <a:gd name="connsiteX7" fmla="*/ 1017979 w 11303000"/>
                      <a:gd name="connsiteY7" fmla="*/ 4524716 h 4530399"/>
                      <a:gd name="connsiteX8" fmla="*/ 82129 w 11303000"/>
                      <a:gd name="connsiteY8" fmla="*/ 3866091 h 4530399"/>
                      <a:gd name="connsiteX9" fmla="*/ 82129 w 11303000"/>
                      <a:gd name="connsiteY9" fmla="*/ 821298 h 453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3000" h="4530399" fill="none" extrusionOk="0">
                        <a:moveTo>
                          <a:pt x="82129" y="821298"/>
                        </a:moveTo>
                        <a:cubicBezTo>
                          <a:pt x="75411" y="563780"/>
                          <a:pt x="512311" y="204640"/>
                          <a:pt x="1017979" y="162673"/>
                        </a:cubicBezTo>
                        <a:cubicBezTo>
                          <a:pt x="1697736" y="189157"/>
                          <a:pt x="2755514" y="58136"/>
                          <a:pt x="4472794" y="26624"/>
                        </a:cubicBezTo>
                        <a:cubicBezTo>
                          <a:pt x="5694514" y="124394"/>
                          <a:pt x="6822569" y="-99633"/>
                          <a:pt x="7946175" y="9264"/>
                        </a:cubicBezTo>
                        <a:cubicBezTo>
                          <a:pt x="8969458" y="77191"/>
                          <a:pt x="9774333" y="83015"/>
                          <a:pt x="10350520" y="162673"/>
                        </a:cubicBezTo>
                        <a:cubicBezTo>
                          <a:pt x="10867671" y="175049"/>
                          <a:pt x="11311708" y="472468"/>
                          <a:pt x="11286369" y="821298"/>
                        </a:cubicBezTo>
                        <a:cubicBezTo>
                          <a:pt x="11176605" y="1406346"/>
                          <a:pt x="11201104" y="3131039"/>
                          <a:pt x="11286369" y="3866091"/>
                        </a:cubicBezTo>
                        <a:cubicBezTo>
                          <a:pt x="11335930" y="4299170"/>
                          <a:pt x="10780142" y="4566997"/>
                          <a:pt x="10350520" y="4524716"/>
                        </a:cubicBezTo>
                        <a:cubicBezTo>
                          <a:pt x="9313633" y="4411907"/>
                          <a:pt x="2940905" y="4640303"/>
                          <a:pt x="1017979" y="4524716"/>
                        </a:cubicBezTo>
                        <a:cubicBezTo>
                          <a:pt x="437752" y="4526135"/>
                          <a:pt x="55729" y="4184531"/>
                          <a:pt x="82129" y="3866091"/>
                        </a:cubicBezTo>
                        <a:cubicBezTo>
                          <a:pt x="132970" y="2650730"/>
                          <a:pt x="-7567" y="1902460"/>
                          <a:pt x="82129" y="821298"/>
                        </a:cubicBezTo>
                        <a:close/>
                      </a:path>
                      <a:path w="11303000" h="4530399" stroke="0" extrusionOk="0">
                        <a:moveTo>
                          <a:pt x="82129" y="821298"/>
                        </a:moveTo>
                        <a:cubicBezTo>
                          <a:pt x="48956" y="441273"/>
                          <a:pt x="524307" y="271242"/>
                          <a:pt x="1017979" y="162673"/>
                        </a:cubicBezTo>
                        <a:cubicBezTo>
                          <a:pt x="1863336" y="89721"/>
                          <a:pt x="3716109" y="191733"/>
                          <a:pt x="5455671" y="124998"/>
                        </a:cubicBezTo>
                        <a:cubicBezTo>
                          <a:pt x="7052186" y="210893"/>
                          <a:pt x="9413839" y="-123920"/>
                          <a:pt x="10350520" y="162673"/>
                        </a:cubicBezTo>
                        <a:cubicBezTo>
                          <a:pt x="11330500" y="283984"/>
                          <a:pt x="11292024" y="420101"/>
                          <a:pt x="11286369" y="821298"/>
                        </a:cubicBezTo>
                        <a:cubicBezTo>
                          <a:pt x="11421216" y="1392818"/>
                          <a:pt x="11275092" y="2755916"/>
                          <a:pt x="11286369" y="3866091"/>
                        </a:cubicBezTo>
                        <a:cubicBezTo>
                          <a:pt x="11395873" y="4203773"/>
                          <a:pt x="10827732" y="4578052"/>
                          <a:pt x="10350520" y="4524716"/>
                        </a:cubicBezTo>
                        <a:cubicBezTo>
                          <a:pt x="7300854" y="4437075"/>
                          <a:pt x="4659988" y="4369160"/>
                          <a:pt x="1017979" y="4524716"/>
                        </a:cubicBezTo>
                        <a:cubicBezTo>
                          <a:pt x="420117" y="4552929"/>
                          <a:pt x="75107" y="4270635"/>
                          <a:pt x="82129" y="3866091"/>
                        </a:cubicBezTo>
                        <a:cubicBezTo>
                          <a:pt x="-71030" y="3087035"/>
                          <a:pt x="166827" y="1594336"/>
                          <a:pt x="82129" y="821298"/>
                        </a:cubicBezTo>
                        <a:close/>
                      </a:path>
                      <a:path w="11303000" h="4530399" fill="none" stroke="0" extrusionOk="0">
                        <a:moveTo>
                          <a:pt x="82129" y="821298"/>
                        </a:moveTo>
                        <a:cubicBezTo>
                          <a:pt x="121853" y="530892"/>
                          <a:pt x="500250" y="283133"/>
                          <a:pt x="1017979" y="162673"/>
                        </a:cubicBezTo>
                        <a:cubicBezTo>
                          <a:pt x="1804900" y="189077"/>
                          <a:pt x="3087373" y="15708"/>
                          <a:pt x="4472794" y="26624"/>
                        </a:cubicBezTo>
                        <a:cubicBezTo>
                          <a:pt x="5703392" y="-8883"/>
                          <a:pt x="6977939" y="-63512"/>
                          <a:pt x="7946175" y="9264"/>
                        </a:cubicBezTo>
                        <a:cubicBezTo>
                          <a:pt x="8933557" y="23109"/>
                          <a:pt x="9743525" y="-13798"/>
                          <a:pt x="10350520" y="162673"/>
                        </a:cubicBezTo>
                        <a:cubicBezTo>
                          <a:pt x="10900517" y="178610"/>
                          <a:pt x="11273516" y="527499"/>
                          <a:pt x="11286369" y="821298"/>
                        </a:cubicBezTo>
                        <a:cubicBezTo>
                          <a:pt x="11150188" y="1357657"/>
                          <a:pt x="11292291" y="2987169"/>
                          <a:pt x="11286369" y="3866091"/>
                        </a:cubicBezTo>
                        <a:cubicBezTo>
                          <a:pt x="11320648" y="4295694"/>
                          <a:pt x="10828820" y="4501050"/>
                          <a:pt x="10350520" y="4524716"/>
                        </a:cubicBezTo>
                        <a:cubicBezTo>
                          <a:pt x="9098998" y="4454103"/>
                          <a:pt x="2972344" y="4629943"/>
                          <a:pt x="1017979" y="4524716"/>
                        </a:cubicBezTo>
                        <a:cubicBezTo>
                          <a:pt x="447080" y="4568999"/>
                          <a:pt x="84764" y="4179441"/>
                          <a:pt x="82129" y="3866091"/>
                        </a:cubicBezTo>
                        <a:cubicBezTo>
                          <a:pt x="25566" y="2749470"/>
                          <a:pt x="81882" y="1833892"/>
                          <a:pt x="82129" y="821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2C141584-12B1-A068-198C-05347F457B79}"/>
              </a:ext>
            </a:extLst>
          </p:cNvPr>
          <p:cNvSpPr txBox="1"/>
          <p:nvPr/>
        </p:nvSpPr>
        <p:spPr>
          <a:xfrm flipH="1">
            <a:off x="1068816" y="2904471"/>
            <a:ext cx="10602484" cy="2800767"/>
          </a:xfrm>
          <a:prstGeom prst="rect">
            <a:avLst/>
          </a:prstGeom>
          <a:noFill/>
        </p:spPr>
        <p:txBody>
          <a:bodyPr wrap="square" rtlCol="0">
            <a:spAutoFit/>
          </a:bodyPr>
          <a:lstStyle/>
          <a:p>
            <a:pPr lvl="0" algn="just"/>
            <a:r>
              <a:rPr lang="vi-VN" sz="4400" b="1" spc="-150">
                <a:ln w="12700">
                  <a:solidFill>
                    <a:prstClr val="black"/>
                  </a:solidFill>
                </a:ln>
                <a:solidFill>
                  <a:prstClr val="black"/>
                </a:solidFill>
                <a:cs typeface="Arial" panose="020B0604020202020204" pitchFamily="34" charset="0"/>
              </a:rPr>
              <a:t>Tìm hiểu thông tin về cây di sản; chăm sóc cây cối ở địa phương; quay video clip để quảng bá, lan toả thông điệp bảo vệ cây di sản</a:t>
            </a:r>
            <a:r>
              <a:rPr lang="en-US" sz="4400" b="1" spc="-150">
                <a:ln w="12700">
                  <a:solidFill>
                    <a:prstClr val="black"/>
                  </a:solidFill>
                </a:ln>
                <a:solidFill>
                  <a:prstClr val="black"/>
                </a:solidFill>
                <a:cs typeface="Arial" panose="020B0604020202020204" pitchFamily="34" charset="0"/>
              </a:rPr>
              <a:t>....</a:t>
            </a:r>
            <a:endParaRPr kumimoji="0" lang="vi-VN" sz="4400" b="1" i="0" u="none" strike="noStrike" kern="1200" cap="none" spc="-150" normalizeH="0" baseline="0" noProof="0">
              <a:ln w="12700">
                <a:solidFill>
                  <a:prstClr val="black"/>
                </a:solid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6964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D25E72-F22A-3F40-D565-7B9BC8D2472F}"/>
              </a:ext>
            </a:extLst>
          </p:cNvPr>
          <p:cNvPicPr>
            <a:picLocks noChangeAspect="1"/>
          </p:cNvPicPr>
          <p:nvPr/>
        </p:nvPicPr>
        <p:blipFill>
          <a:blip r:embed="rId2"/>
          <a:stretch>
            <a:fillRect/>
          </a:stretch>
        </p:blipFill>
        <p:spPr>
          <a:xfrm>
            <a:off x="115305" y="2420024"/>
            <a:ext cx="11961389" cy="2017951"/>
          </a:xfrm>
          <a:prstGeom prst="rect">
            <a:avLst/>
          </a:prstGeom>
        </p:spPr>
      </p:pic>
    </p:spTree>
    <p:extLst>
      <p:ext uri="{BB962C8B-B14F-4D97-AF65-F5344CB8AC3E}">
        <p14:creationId xmlns:p14="http://schemas.microsoft.com/office/powerpoint/2010/main" val="311140346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4B46872-A5EC-E386-0717-DFDD9846D02C}"/>
              </a:ext>
            </a:extLst>
          </p:cNvPr>
          <p:cNvSpPr/>
          <p:nvPr/>
        </p:nvSpPr>
        <p:spPr>
          <a:xfrm>
            <a:off x="243839" y="247650"/>
            <a:ext cx="11719561" cy="626745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B848CE6D-B163-69EE-DA76-ED151680C6CB}"/>
              </a:ext>
            </a:extLst>
          </p:cNvPr>
          <p:cNvSpPr txBox="1"/>
          <p:nvPr/>
        </p:nvSpPr>
        <p:spPr>
          <a:xfrm>
            <a:off x="702597" y="626775"/>
            <a:ext cx="10802044" cy="5509200"/>
          </a:xfrm>
          <a:prstGeom prst="rect">
            <a:avLst/>
          </a:prstGeom>
          <a:noFill/>
        </p:spPr>
        <p:txBody>
          <a:bodyPr wrap="square">
            <a:spAutoFit/>
          </a:bodyPr>
          <a:lstStyle/>
          <a:p>
            <a:pPr indent="90170" algn="just"/>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Năm 2013,/ Giàn Gừa nguyên sinh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hơn 150 năm tuổi</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ở ấp Nhơn Khánh,/ xã Nhơn Nghĩa,/ huyện Phong Điền,/ thành phố Cần Thơ/ được ghi nhận là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cây di sản đầu tiên</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ở Đồng bằng sông Cửu Long.// Giàn Gừa cao khoảng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15 mét</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tán lá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vươn rộng ra</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một vùng mênh mông xanh mát,/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đan quyện xoắn xuýt</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như một tấm lưới khổng lồ.// Bộ rễ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chằng chịt</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giăng đầy</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trên mặt đất,/ trông như những con rắn.// Hình dáng của giàn cây tạo nên một bức tranh vô cùng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độc đáo</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hoang sơ</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và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huyền bí</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Những năm chiến tranh tàn phá,/ Giàn Gừa chỉ còn lại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2 740 mét vuông</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Đến nay,/ do được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bảo tồn</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 diện tích Giàn Gừa đã lên tới </a:t>
            </a:r>
            <a:r>
              <a:rPr lang="vi-VN" sz="3200" b="1" i="1" u="sng" kern="100">
                <a:latin typeface="Times New Roman" panose="02020603050405020304" pitchFamily="18" charset="0"/>
                <a:ea typeface="Times New Roman" panose="02020603050405020304" pitchFamily="18" charset="0"/>
                <a:cs typeface="Times New Roman" panose="02020603050405020304" pitchFamily="18" charset="0"/>
              </a:rPr>
              <a:t>4 000 mét vuông</a:t>
            </a:r>
            <a:r>
              <a:rPr lang="vi-VN" sz="3200" b="1" i="1" kern="100">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kern="10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197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078D8AD-7651-9157-FCA9-E308CC5765A0}"/>
              </a:ext>
            </a:extLst>
          </p:cNvPr>
          <p:cNvGrpSpPr/>
          <p:nvPr/>
        </p:nvGrpSpPr>
        <p:grpSpPr>
          <a:xfrm>
            <a:off x="2089266" y="2440459"/>
            <a:ext cx="7681587" cy="3682646"/>
            <a:chOff x="4222866" y="2542059"/>
            <a:chExt cx="7681587" cy="3682646"/>
          </a:xfrm>
        </p:grpSpPr>
        <p:grpSp>
          <p:nvGrpSpPr>
            <p:cNvPr id="6" name="Group 5">
              <a:extLst>
                <a:ext uri="{FF2B5EF4-FFF2-40B4-BE49-F238E27FC236}">
                  <a16:creationId xmlns:a16="http://schemas.microsoft.com/office/drawing/2014/main" id="{9521D7EF-7BA0-2AEC-FFBA-C2CC6B422BA8}"/>
                </a:ext>
              </a:extLst>
            </p:cNvPr>
            <p:cNvGrpSpPr/>
            <p:nvPr/>
          </p:nvGrpSpPr>
          <p:grpSpPr>
            <a:xfrm>
              <a:off x="4222866" y="2542059"/>
              <a:ext cx="7681587" cy="3682646"/>
              <a:chOff x="4841104" y="3804755"/>
              <a:chExt cx="5956331" cy="2855537"/>
            </a:xfrm>
          </p:grpSpPr>
          <p:grpSp>
            <p:nvGrpSpPr>
              <p:cNvPr id="10" name="Group 9">
                <a:extLst>
                  <a:ext uri="{FF2B5EF4-FFF2-40B4-BE49-F238E27FC236}">
                    <a16:creationId xmlns:a16="http://schemas.microsoft.com/office/drawing/2014/main" id="{0FCCED75-E9EE-96B8-5106-99C03F03C271}"/>
                  </a:ext>
                </a:extLst>
              </p:cNvPr>
              <p:cNvGrpSpPr/>
              <p:nvPr/>
            </p:nvGrpSpPr>
            <p:grpSpPr>
              <a:xfrm>
                <a:off x="4841104" y="3804755"/>
                <a:ext cx="5956331" cy="2855537"/>
                <a:chOff x="2975204" y="1242806"/>
                <a:chExt cx="5956331" cy="2855537"/>
              </a:xfrm>
            </p:grpSpPr>
            <p:sp>
              <p:nvSpPr>
                <p:cNvPr id="17" name="Rectangle: Rounded Corners 12">
                  <a:extLst>
                    <a:ext uri="{FF2B5EF4-FFF2-40B4-BE49-F238E27FC236}">
                      <a16:creationId xmlns:a16="http://schemas.microsoft.com/office/drawing/2014/main" id="{E6E176C4-77AD-3947-C08F-400449FC9079}"/>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nhịp.</a:t>
                  </a:r>
                  <a:endPar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C9AAC702-EAF2-BCA3-323C-84D896FF90CF}"/>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a:extLst>
                  <a:ext uri="{FF2B5EF4-FFF2-40B4-BE49-F238E27FC236}">
                    <a16:creationId xmlns:a16="http://schemas.microsoft.com/office/drawing/2014/main" id="{D8C5E245-CF27-3E0B-8B54-A7B6A9662B31}"/>
                  </a:ext>
                </a:extLst>
              </p:cNvPr>
              <p:cNvPicPr>
                <a:picLocks noChangeAspect="1"/>
              </p:cNvPicPr>
              <p:nvPr/>
            </p:nvPicPr>
            <p:blipFill>
              <a:blip r:embed="rId2"/>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285D99FA-BAF5-9F3B-3D77-9F47E04D138B}"/>
                  </a:ext>
                </a:extLst>
              </p:cNvPr>
              <p:cNvPicPr>
                <a:picLocks noChangeAspect="1"/>
              </p:cNvPicPr>
              <p:nvPr/>
            </p:nvPicPr>
            <p:blipFill>
              <a:blip r:embed="rId3"/>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7ADEF9C4-EE66-7148-C93D-CC5DFFED69CE}"/>
                  </a:ext>
                </a:extLst>
              </p:cNvPr>
              <p:cNvPicPr>
                <a:picLocks noChangeAspect="1"/>
              </p:cNvPicPr>
              <p:nvPr/>
            </p:nvPicPr>
            <p:blipFill>
              <a:blip r:embed="rId4"/>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2A9BB0EA-86F5-9100-CBED-39921B55B908}"/>
                  </a:ext>
                </a:extLst>
              </p:cNvPr>
              <p:cNvPicPr>
                <a:picLocks noChangeAspect="1"/>
              </p:cNvPicPr>
              <p:nvPr/>
            </p:nvPicPr>
            <p:blipFill>
              <a:blip r:embed="rId2"/>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09D25820-7D4F-2B1C-F902-3B818193A762}"/>
                  </a:ext>
                </a:extLst>
              </p:cNvPr>
              <p:cNvPicPr>
                <a:picLocks noChangeAspect="1"/>
              </p:cNvPicPr>
              <p:nvPr/>
            </p:nvPicPr>
            <p:blipFill>
              <a:blip r:embed="rId3"/>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F7139E56-696A-92E4-71F1-40BB0F5129A9}"/>
                  </a:ext>
                </a:extLst>
              </p:cNvPr>
              <p:cNvPicPr>
                <a:picLocks noChangeAspect="1"/>
              </p:cNvPicPr>
              <p:nvPr/>
            </p:nvPicPr>
            <p:blipFill>
              <a:blip r:embed="rId4"/>
              <a:stretch>
                <a:fillRect/>
              </a:stretch>
            </p:blipFill>
            <p:spPr>
              <a:xfrm>
                <a:off x="8320980" y="5501619"/>
                <a:ext cx="469963" cy="469963"/>
              </a:xfrm>
              <a:prstGeom prst="rect">
                <a:avLst/>
              </a:prstGeom>
            </p:spPr>
          </p:pic>
        </p:grpSp>
        <p:pic>
          <p:nvPicPr>
            <p:cNvPr id="7" name="Picture 6">
              <a:extLst>
                <a:ext uri="{FF2B5EF4-FFF2-40B4-BE49-F238E27FC236}">
                  <a16:creationId xmlns:a16="http://schemas.microsoft.com/office/drawing/2014/main" id="{8A33769A-6935-F687-0867-41B44E3865F6}"/>
                </a:ext>
              </a:extLst>
            </p:cNvPr>
            <p:cNvPicPr>
              <a:picLocks noChangeAspect="1"/>
            </p:cNvPicPr>
            <p:nvPr/>
          </p:nvPicPr>
          <p:blipFill>
            <a:blip r:embed="rId2"/>
            <a:stretch>
              <a:fillRect/>
            </a:stretch>
          </p:blipFill>
          <p:spPr>
            <a:xfrm>
              <a:off x="9975232" y="5477563"/>
              <a:ext cx="606088" cy="606088"/>
            </a:xfrm>
            <a:prstGeom prst="rect">
              <a:avLst/>
            </a:prstGeom>
          </p:spPr>
        </p:pic>
        <p:pic>
          <p:nvPicPr>
            <p:cNvPr id="8" name="Picture 7">
              <a:extLst>
                <a:ext uri="{FF2B5EF4-FFF2-40B4-BE49-F238E27FC236}">
                  <a16:creationId xmlns:a16="http://schemas.microsoft.com/office/drawing/2014/main" id="{6DA6855D-EE34-86D8-64C5-B9C3AF776CD7}"/>
                </a:ext>
              </a:extLst>
            </p:cNvPr>
            <p:cNvPicPr>
              <a:picLocks noChangeAspect="1"/>
            </p:cNvPicPr>
            <p:nvPr/>
          </p:nvPicPr>
          <p:blipFill>
            <a:blip r:embed="rId3"/>
            <a:stretch>
              <a:fillRect/>
            </a:stretch>
          </p:blipFill>
          <p:spPr>
            <a:xfrm>
              <a:off x="9257315" y="5477563"/>
              <a:ext cx="606088" cy="606088"/>
            </a:xfrm>
            <a:prstGeom prst="rect">
              <a:avLst/>
            </a:prstGeom>
          </p:spPr>
        </p:pic>
        <p:pic>
          <p:nvPicPr>
            <p:cNvPr id="9" name="Picture 8">
              <a:extLst>
                <a:ext uri="{FF2B5EF4-FFF2-40B4-BE49-F238E27FC236}">
                  <a16:creationId xmlns:a16="http://schemas.microsoft.com/office/drawing/2014/main" id="{181D2F56-0004-F3D3-1724-EE4AF8D471D1}"/>
                </a:ext>
              </a:extLst>
            </p:cNvPr>
            <p:cNvPicPr>
              <a:picLocks noChangeAspect="1"/>
            </p:cNvPicPr>
            <p:nvPr/>
          </p:nvPicPr>
          <p:blipFill>
            <a:blip r:embed="rId4"/>
            <a:stretch>
              <a:fillRect/>
            </a:stretch>
          </p:blipFill>
          <p:spPr>
            <a:xfrm>
              <a:off x="10693147" y="5477563"/>
              <a:ext cx="606088" cy="606088"/>
            </a:xfrm>
            <a:prstGeom prst="rect">
              <a:avLst/>
            </a:prstGeom>
          </p:spPr>
        </p:pic>
      </p:grpSp>
      <p:pic>
        <p:nvPicPr>
          <p:cNvPr id="19" name="Picture 19">
            <a:extLst>
              <a:ext uri="{FF2B5EF4-FFF2-40B4-BE49-F238E27FC236}">
                <a16:creationId xmlns:a16="http://schemas.microsoft.com/office/drawing/2014/main" id="{0F82660C-F7CA-337A-58F2-178E8537E7FA}"/>
              </a:ext>
            </a:extLst>
          </p:cNvPr>
          <p:cNvPicPr>
            <a:picLocks noChangeAspect="1"/>
          </p:cNvPicPr>
          <p:nvPr/>
        </p:nvPicPr>
        <p:blipFill>
          <a:blip r:embed="rId5"/>
          <a:srcRect/>
          <a:stretch>
            <a:fillRect/>
          </a:stretch>
        </p:blipFill>
        <p:spPr>
          <a:xfrm>
            <a:off x="9292166" y="2072686"/>
            <a:ext cx="2204714" cy="4666061"/>
          </a:xfrm>
          <a:prstGeom prst="rect">
            <a:avLst/>
          </a:prstGeom>
        </p:spPr>
      </p:pic>
      <p:pic>
        <p:nvPicPr>
          <p:cNvPr id="20" name="Picture 20">
            <a:extLst>
              <a:ext uri="{FF2B5EF4-FFF2-40B4-BE49-F238E27FC236}">
                <a16:creationId xmlns:a16="http://schemas.microsoft.com/office/drawing/2014/main" id="{24A69C92-80C2-5110-B66B-1DB08965FD29}"/>
              </a:ext>
            </a:extLst>
          </p:cNvPr>
          <p:cNvPicPr>
            <a:picLocks noChangeAspect="1"/>
          </p:cNvPicPr>
          <p:nvPr/>
        </p:nvPicPr>
        <p:blipFill>
          <a:blip r:embed="rId6"/>
          <a:srcRect/>
          <a:stretch>
            <a:fillRect/>
          </a:stretch>
        </p:blipFill>
        <p:spPr>
          <a:xfrm>
            <a:off x="367009" y="2009960"/>
            <a:ext cx="1856049" cy="4728787"/>
          </a:xfrm>
          <a:prstGeom prst="rect">
            <a:avLst/>
          </a:prstGeom>
        </p:spPr>
      </p:pic>
      <p:pic>
        <p:nvPicPr>
          <p:cNvPr id="21" name="Picture 20">
            <a:extLst>
              <a:ext uri="{FF2B5EF4-FFF2-40B4-BE49-F238E27FC236}">
                <a16:creationId xmlns:a16="http://schemas.microsoft.com/office/drawing/2014/main" id="{AC1630E7-B7C2-6479-E45E-7839DF7AFE95}"/>
              </a:ext>
            </a:extLst>
          </p:cNvPr>
          <p:cNvPicPr>
            <a:picLocks noChangeAspect="1"/>
          </p:cNvPicPr>
          <p:nvPr/>
        </p:nvPicPr>
        <p:blipFill>
          <a:blip r:embed="rId7"/>
          <a:stretch>
            <a:fillRect/>
          </a:stretch>
        </p:blipFill>
        <p:spPr>
          <a:xfrm>
            <a:off x="481091" y="320139"/>
            <a:ext cx="12192000" cy="1832928"/>
          </a:xfrm>
          <a:prstGeom prst="rect">
            <a:avLst/>
          </a:prstGeom>
        </p:spPr>
      </p:pic>
    </p:spTree>
    <p:extLst>
      <p:ext uri="{BB962C8B-B14F-4D97-AF65-F5344CB8AC3E}">
        <p14:creationId xmlns:p14="http://schemas.microsoft.com/office/powerpoint/2010/main" val="223508363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7282B52-2529-11E7-820F-8F1049845221}"/>
              </a:ext>
            </a:extLst>
          </p:cNvPr>
          <p:cNvGrpSpPr/>
          <p:nvPr/>
        </p:nvGrpSpPr>
        <p:grpSpPr>
          <a:xfrm>
            <a:off x="2025766" y="2451798"/>
            <a:ext cx="7681587" cy="3682646"/>
            <a:chOff x="4222866" y="2542059"/>
            <a:chExt cx="7681587" cy="3682646"/>
          </a:xfrm>
        </p:grpSpPr>
        <p:grpSp>
          <p:nvGrpSpPr>
            <p:cNvPr id="6" name="Group 5">
              <a:extLst>
                <a:ext uri="{FF2B5EF4-FFF2-40B4-BE49-F238E27FC236}">
                  <a16:creationId xmlns:a16="http://schemas.microsoft.com/office/drawing/2014/main" id="{96F3FA43-1908-A20A-2EC6-B04F779AED05}"/>
                </a:ext>
              </a:extLst>
            </p:cNvPr>
            <p:cNvGrpSpPr/>
            <p:nvPr/>
          </p:nvGrpSpPr>
          <p:grpSpPr>
            <a:xfrm>
              <a:off x="4222866" y="2542059"/>
              <a:ext cx="7681587" cy="3682646"/>
              <a:chOff x="4841104" y="3804755"/>
              <a:chExt cx="5956331" cy="2855537"/>
            </a:xfrm>
          </p:grpSpPr>
          <p:grpSp>
            <p:nvGrpSpPr>
              <p:cNvPr id="10" name="Group 9">
                <a:extLst>
                  <a:ext uri="{FF2B5EF4-FFF2-40B4-BE49-F238E27FC236}">
                    <a16:creationId xmlns:a16="http://schemas.microsoft.com/office/drawing/2014/main" id="{CE1EB479-4496-7074-49D9-4988812E9C8F}"/>
                  </a:ext>
                </a:extLst>
              </p:cNvPr>
              <p:cNvGrpSpPr/>
              <p:nvPr/>
            </p:nvGrpSpPr>
            <p:grpSpPr>
              <a:xfrm>
                <a:off x="4841104" y="3804755"/>
                <a:ext cx="5956331" cy="2855537"/>
                <a:chOff x="2975204" y="1242806"/>
                <a:chExt cx="5956331" cy="2855537"/>
              </a:xfrm>
            </p:grpSpPr>
            <p:sp>
              <p:nvSpPr>
                <p:cNvPr id="17" name="Rectangle: Rounded Corners 12">
                  <a:extLst>
                    <a:ext uri="{FF2B5EF4-FFF2-40B4-BE49-F238E27FC236}">
                      <a16:creationId xmlns:a16="http://schemas.microsoft.com/office/drawing/2014/main" id="{D9FF9556-D6B7-41B2-CEAA-0E2CA5CFB615}"/>
                    </a:ext>
                  </a:extLst>
                </p:cNvPr>
                <p:cNvSpPr/>
                <p:nvPr/>
              </p:nvSpPr>
              <p:spPr>
                <a:xfrm>
                  <a:off x="2975204" y="1847435"/>
                  <a:ext cx="5956331" cy="2250908"/>
                </a:xfrm>
                <a:custGeom>
                  <a:avLst/>
                  <a:gdLst>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 name="connsiteX0" fmla="*/ 0 w 5956331"/>
                    <a:gd name="connsiteY0" fmla="*/ 454052 h 2250908"/>
                    <a:gd name="connsiteX1" fmla="*/ 403237 w 5956331"/>
                    <a:gd name="connsiteY1" fmla="*/ 0 h 2250908"/>
                    <a:gd name="connsiteX2" fmla="*/ 1026942 w 5956331"/>
                    <a:gd name="connsiteY2" fmla="*/ 0 h 2250908"/>
                    <a:gd name="connsiteX3" fmla="*/ 1496151 w 5956331"/>
                    <a:gd name="connsiteY3" fmla="*/ 0 h 2250908"/>
                    <a:gd name="connsiteX4" fmla="*/ 1965359 w 5956331"/>
                    <a:gd name="connsiteY4" fmla="*/ 0 h 2250908"/>
                    <a:gd name="connsiteX5" fmla="*/ 2589065 w 5956331"/>
                    <a:gd name="connsiteY5" fmla="*/ 0 h 2250908"/>
                    <a:gd name="connsiteX6" fmla="*/ 3109773 w 5956331"/>
                    <a:gd name="connsiteY6" fmla="*/ 0 h 2250908"/>
                    <a:gd name="connsiteX7" fmla="*/ 3784975 w 5956331"/>
                    <a:gd name="connsiteY7" fmla="*/ 0 h 2250908"/>
                    <a:gd name="connsiteX8" fmla="*/ 4460178 w 5956331"/>
                    <a:gd name="connsiteY8" fmla="*/ 0 h 2250908"/>
                    <a:gd name="connsiteX9" fmla="*/ 5553092 w 5956331"/>
                    <a:gd name="connsiteY9" fmla="*/ 0 h 2250908"/>
                    <a:gd name="connsiteX10" fmla="*/ 5956331 w 5956331"/>
                    <a:gd name="connsiteY10" fmla="*/ 454052 h 2250908"/>
                    <a:gd name="connsiteX11" fmla="*/ 5956331 w 5956331"/>
                    <a:gd name="connsiteY11" fmla="*/ 901653 h 2250908"/>
                    <a:gd name="connsiteX12" fmla="*/ 5956331 w 5956331"/>
                    <a:gd name="connsiteY12" fmla="*/ 1349254 h 2250908"/>
                    <a:gd name="connsiteX13" fmla="*/ 5956331 w 5956331"/>
                    <a:gd name="connsiteY13" fmla="*/ 1796854 h 2250908"/>
                    <a:gd name="connsiteX14" fmla="*/ 5553092 w 5956331"/>
                    <a:gd name="connsiteY14" fmla="*/ 2250908 h 2250908"/>
                    <a:gd name="connsiteX15" fmla="*/ 4929388 w 5956331"/>
                    <a:gd name="connsiteY15" fmla="*/ 2250908 h 2250908"/>
                    <a:gd name="connsiteX16" fmla="*/ 4408680 w 5956331"/>
                    <a:gd name="connsiteY16" fmla="*/ 2250908 h 2250908"/>
                    <a:gd name="connsiteX17" fmla="*/ 3887973 w 5956331"/>
                    <a:gd name="connsiteY17" fmla="*/ 2250908 h 2250908"/>
                    <a:gd name="connsiteX18" fmla="*/ 3212769 w 5956331"/>
                    <a:gd name="connsiteY18" fmla="*/ 2250908 h 2250908"/>
                    <a:gd name="connsiteX19" fmla="*/ 2589065 w 5956331"/>
                    <a:gd name="connsiteY19" fmla="*/ 2250908 h 2250908"/>
                    <a:gd name="connsiteX20" fmla="*/ 2068356 w 5956331"/>
                    <a:gd name="connsiteY20" fmla="*/ 2250908 h 2250908"/>
                    <a:gd name="connsiteX21" fmla="*/ 1599148 w 5956331"/>
                    <a:gd name="connsiteY21" fmla="*/ 2250908 h 2250908"/>
                    <a:gd name="connsiteX22" fmla="*/ 1129938 w 5956331"/>
                    <a:gd name="connsiteY22" fmla="*/ 2250908 h 2250908"/>
                    <a:gd name="connsiteX23" fmla="*/ 403237 w 5956331"/>
                    <a:gd name="connsiteY23" fmla="*/ 2250908 h 2250908"/>
                    <a:gd name="connsiteX24" fmla="*/ 0 w 5956331"/>
                    <a:gd name="connsiteY24" fmla="*/ 1796854 h 2250908"/>
                    <a:gd name="connsiteX25" fmla="*/ 0 w 5956331"/>
                    <a:gd name="connsiteY25" fmla="*/ 1362682 h 2250908"/>
                    <a:gd name="connsiteX26" fmla="*/ 0 w 5956331"/>
                    <a:gd name="connsiteY26" fmla="*/ 928509 h 2250908"/>
                    <a:gd name="connsiteX27" fmla="*/ 0 w 5956331"/>
                    <a:gd name="connsiteY27" fmla="*/ 454052 h 2250908"/>
                    <a:gd name="connsiteX0" fmla="*/ 0 w 5956331"/>
                    <a:gd name="connsiteY0" fmla="*/ 454052 h 2250908"/>
                    <a:gd name="connsiteX1" fmla="*/ 403237 w 5956331"/>
                    <a:gd name="connsiteY1" fmla="*/ 0 h 2250908"/>
                    <a:gd name="connsiteX2" fmla="*/ 923945 w 5956331"/>
                    <a:gd name="connsiteY2" fmla="*/ 0 h 2250908"/>
                    <a:gd name="connsiteX3" fmla="*/ 1341655 w 5956331"/>
                    <a:gd name="connsiteY3" fmla="*/ 0 h 2250908"/>
                    <a:gd name="connsiteX4" fmla="*/ 1810865 w 5956331"/>
                    <a:gd name="connsiteY4" fmla="*/ 0 h 2250908"/>
                    <a:gd name="connsiteX5" fmla="*/ 2486067 w 5956331"/>
                    <a:gd name="connsiteY5" fmla="*/ 0 h 2250908"/>
                    <a:gd name="connsiteX6" fmla="*/ 2903777 w 5956331"/>
                    <a:gd name="connsiteY6" fmla="*/ 0 h 2250908"/>
                    <a:gd name="connsiteX7" fmla="*/ 3321489 w 5956331"/>
                    <a:gd name="connsiteY7" fmla="*/ 0 h 2250908"/>
                    <a:gd name="connsiteX8" fmla="*/ 3739199 w 5956331"/>
                    <a:gd name="connsiteY8" fmla="*/ 0 h 2250908"/>
                    <a:gd name="connsiteX9" fmla="*/ 4311405 w 5956331"/>
                    <a:gd name="connsiteY9" fmla="*/ 0 h 2250908"/>
                    <a:gd name="connsiteX10" fmla="*/ 4883611 w 5956331"/>
                    <a:gd name="connsiteY10" fmla="*/ 0 h 2250908"/>
                    <a:gd name="connsiteX11" fmla="*/ 5553092 w 5956331"/>
                    <a:gd name="connsiteY11" fmla="*/ 0 h 2250908"/>
                    <a:gd name="connsiteX12" fmla="*/ 5956331 w 5956331"/>
                    <a:gd name="connsiteY12" fmla="*/ 454052 h 2250908"/>
                    <a:gd name="connsiteX13" fmla="*/ 5956331 w 5956331"/>
                    <a:gd name="connsiteY13" fmla="*/ 874797 h 2250908"/>
                    <a:gd name="connsiteX14" fmla="*/ 5956331 w 5956331"/>
                    <a:gd name="connsiteY14" fmla="*/ 1335825 h 2250908"/>
                    <a:gd name="connsiteX15" fmla="*/ 5956331 w 5956331"/>
                    <a:gd name="connsiteY15" fmla="*/ 1796854 h 2250908"/>
                    <a:gd name="connsiteX16" fmla="*/ 5553092 w 5956331"/>
                    <a:gd name="connsiteY16" fmla="*/ 2250908 h 2250908"/>
                    <a:gd name="connsiteX17" fmla="*/ 4929388 w 5956331"/>
                    <a:gd name="connsiteY17" fmla="*/ 2250908 h 2250908"/>
                    <a:gd name="connsiteX18" fmla="*/ 4408680 w 5956331"/>
                    <a:gd name="connsiteY18" fmla="*/ 2250908 h 2250908"/>
                    <a:gd name="connsiteX19" fmla="*/ 3939471 w 5956331"/>
                    <a:gd name="connsiteY19" fmla="*/ 2250908 h 2250908"/>
                    <a:gd name="connsiteX20" fmla="*/ 3521760 w 5956331"/>
                    <a:gd name="connsiteY20" fmla="*/ 2250908 h 2250908"/>
                    <a:gd name="connsiteX21" fmla="*/ 2846557 w 5956331"/>
                    <a:gd name="connsiteY21" fmla="*/ 2250908 h 2250908"/>
                    <a:gd name="connsiteX22" fmla="*/ 2274352 w 5956331"/>
                    <a:gd name="connsiteY22" fmla="*/ 2250908 h 2250908"/>
                    <a:gd name="connsiteX23" fmla="*/ 1753644 w 5956331"/>
                    <a:gd name="connsiteY23" fmla="*/ 2250908 h 2250908"/>
                    <a:gd name="connsiteX24" fmla="*/ 1129938 w 5956331"/>
                    <a:gd name="connsiteY24" fmla="*/ 2250908 h 2250908"/>
                    <a:gd name="connsiteX25" fmla="*/ 403237 w 5956331"/>
                    <a:gd name="connsiteY25" fmla="*/ 2250908 h 2250908"/>
                    <a:gd name="connsiteX26" fmla="*/ 0 w 5956331"/>
                    <a:gd name="connsiteY26" fmla="*/ 1796854 h 2250908"/>
                    <a:gd name="connsiteX27" fmla="*/ 0 w 5956331"/>
                    <a:gd name="connsiteY27" fmla="*/ 1376110 h 2250908"/>
                    <a:gd name="connsiteX28" fmla="*/ 0 w 5956331"/>
                    <a:gd name="connsiteY28" fmla="*/ 941937 h 2250908"/>
                    <a:gd name="connsiteX29" fmla="*/ 0 w 5956331"/>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56331" h="2250908" fill="none" extrusionOk="0">
                      <a:moveTo>
                        <a:pt x="0" y="454052"/>
                      </a:moveTo>
                      <a:cubicBezTo>
                        <a:pt x="62204" y="248813"/>
                        <a:pt x="186928" y="34109"/>
                        <a:pt x="403237" y="0"/>
                      </a:cubicBezTo>
                      <a:cubicBezTo>
                        <a:pt x="603169" y="32454"/>
                        <a:pt x="793994" y="-21131"/>
                        <a:pt x="923945" y="0"/>
                      </a:cubicBezTo>
                      <a:cubicBezTo>
                        <a:pt x="1028516" y="-36190"/>
                        <a:pt x="1166227" y="-7002"/>
                        <a:pt x="1341655" y="0"/>
                      </a:cubicBezTo>
                      <a:cubicBezTo>
                        <a:pt x="1537334" y="-7925"/>
                        <a:pt x="1595630" y="11666"/>
                        <a:pt x="1810865" y="0"/>
                      </a:cubicBezTo>
                      <a:cubicBezTo>
                        <a:pt x="2072779" y="72978"/>
                        <a:pt x="2213432" y="50608"/>
                        <a:pt x="2486067" y="0"/>
                      </a:cubicBezTo>
                      <a:cubicBezTo>
                        <a:pt x="2662925" y="-41084"/>
                        <a:pt x="2780488" y="-26689"/>
                        <a:pt x="2903777" y="0"/>
                      </a:cubicBezTo>
                      <a:cubicBezTo>
                        <a:pt x="2985090" y="160"/>
                        <a:pt x="3160311" y="-32322"/>
                        <a:pt x="3321489" y="0"/>
                      </a:cubicBezTo>
                      <a:cubicBezTo>
                        <a:pt x="3494836" y="21824"/>
                        <a:pt x="3686451" y="-20599"/>
                        <a:pt x="3739199" y="0"/>
                      </a:cubicBezTo>
                      <a:cubicBezTo>
                        <a:pt x="3806880" y="66864"/>
                        <a:pt x="4130322" y="-7072"/>
                        <a:pt x="4311405" y="0"/>
                      </a:cubicBezTo>
                      <a:cubicBezTo>
                        <a:pt x="4521416" y="-55285"/>
                        <a:pt x="4660934" y="2918"/>
                        <a:pt x="4883611" y="0"/>
                      </a:cubicBezTo>
                      <a:cubicBezTo>
                        <a:pt x="5027754" y="4003"/>
                        <a:pt x="5432854" y="-42141"/>
                        <a:pt x="5553092" y="0"/>
                      </a:cubicBezTo>
                      <a:cubicBezTo>
                        <a:pt x="5745452" y="53853"/>
                        <a:pt x="5944092" y="202938"/>
                        <a:pt x="5956331" y="454052"/>
                      </a:cubicBezTo>
                      <a:cubicBezTo>
                        <a:pt x="5965250" y="625002"/>
                        <a:pt x="5960819" y="683560"/>
                        <a:pt x="5956331" y="874797"/>
                      </a:cubicBezTo>
                      <a:cubicBezTo>
                        <a:pt x="5937053" y="1020414"/>
                        <a:pt x="5961670" y="1233856"/>
                        <a:pt x="5956331" y="1335825"/>
                      </a:cubicBezTo>
                      <a:cubicBezTo>
                        <a:pt x="5902521" y="1433206"/>
                        <a:pt x="5973164" y="1687499"/>
                        <a:pt x="5956331" y="1796854"/>
                      </a:cubicBezTo>
                      <a:cubicBezTo>
                        <a:pt x="5948176" y="1997677"/>
                        <a:pt x="5838918" y="2232261"/>
                        <a:pt x="5553092" y="2250908"/>
                      </a:cubicBezTo>
                      <a:cubicBezTo>
                        <a:pt x="5436643" y="2288802"/>
                        <a:pt x="5169734" y="2309234"/>
                        <a:pt x="4929388" y="2250908"/>
                      </a:cubicBezTo>
                      <a:cubicBezTo>
                        <a:pt x="4642187" y="2227882"/>
                        <a:pt x="4588096" y="2237085"/>
                        <a:pt x="4408680" y="2250908"/>
                      </a:cubicBezTo>
                      <a:cubicBezTo>
                        <a:pt x="4256979" y="2279081"/>
                        <a:pt x="4036008" y="2272033"/>
                        <a:pt x="3939471" y="2250908"/>
                      </a:cubicBezTo>
                      <a:cubicBezTo>
                        <a:pt x="3851652" y="2250614"/>
                        <a:pt x="3601931" y="2204810"/>
                        <a:pt x="3521760" y="2250908"/>
                      </a:cubicBezTo>
                      <a:cubicBezTo>
                        <a:pt x="3453692" y="2243472"/>
                        <a:pt x="3030197" y="2217077"/>
                        <a:pt x="2846557" y="2250908"/>
                      </a:cubicBezTo>
                      <a:cubicBezTo>
                        <a:pt x="2584180" y="2220152"/>
                        <a:pt x="2480645" y="2237129"/>
                        <a:pt x="2274352" y="2250908"/>
                      </a:cubicBezTo>
                      <a:cubicBezTo>
                        <a:pt x="2088273" y="2284210"/>
                        <a:pt x="1985547" y="2271457"/>
                        <a:pt x="1753644" y="2250908"/>
                      </a:cubicBezTo>
                      <a:cubicBezTo>
                        <a:pt x="1526658" y="2239662"/>
                        <a:pt x="1321798" y="2281571"/>
                        <a:pt x="1129938" y="2250908"/>
                      </a:cubicBezTo>
                      <a:cubicBezTo>
                        <a:pt x="880676" y="2244431"/>
                        <a:pt x="595298" y="2224966"/>
                        <a:pt x="403237" y="2250908"/>
                      </a:cubicBezTo>
                      <a:cubicBezTo>
                        <a:pt x="236534" y="2340376"/>
                        <a:pt x="76130" y="2156785"/>
                        <a:pt x="0" y="1796854"/>
                      </a:cubicBezTo>
                      <a:cubicBezTo>
                        <a:pt x="-6217" y="1604575"/>
                        <a:pt x="15729" y="1553019"/>
                        <a:pt x="0" y="1376110"/>
                      </a:cubicBezTo>
                      <a:cubicBezTo>
                        <a:pt x="-35058" y="1215087"/>
                        <a:pt x="1652" y="1131571"/>
                        <a:pt x="0" y="941937"/>
                      </a:cubicBezTo>
                      <a:cubicBezTo>
                        <a:pt x="-27197" y="735482"/>
                        <a:pt x="22235" y="643741"/>
                        <a:pt x="0" y="454052"/>
                      </a:cubicBezTo>
                      <a:close/>
                    </a:path>
                    <a:path w="5956331" h="2250908" stroke="0" extrusionOk="0">
                      <a:moveTo>
                        <a:pt x="0" y="454052"/>
                      </a:moveTo>
                      <a:cubicBezTo>
                        <a:pt x="16696" y="187432"/>
                        <a:pt x="206272" y="116178"/>
                        <a:pt x="403237" y="0"/>
                      </a:cubicBezTo>
                      <a:cubicBezTo>
                        <a:pt x="717794" y="-12071"/>
                        <a:pt x="753402" y="17031"/>
                        <a:pt x="1026942" y="0"/>
                      </a:cubicBezTo>
                      <a:cubicBezTo>
                        <a:pt x="1298900" y="-26925"/>
                        <a:pt x="1306823" y="-25500"/>
                        <a:pt x="1496151" y="0"/>
                      </a:cubicBezTo>
                      <a:cubicBezTo>
                        <a:pt x="1716240" y="22620"/>
                        <a:pt x="1801097" y="16807"/>
                        <a:pt x="1965359" y="0"/>
                      </a:cubicBezTo>
                      <a:cubicBezTo>
                        <a:pt x="2037118" y="13997"/>
                        <a:pt x="2382908" y="64614"/>
                        <a:pt x="2589065" y="0"/>
                      </a:cubicBezTo>
                      <a:cubicBezTo>
                        <a:pt x="2791152" y="-53169"/>
                        <a:pt x="2978234" y="-44467"/>
                        <a:pt x="3109773" y="0"/>
                      </a:cubicBezTo>
                      <a:cubicBezTo>
                        <a:pt x="3243588" y="-5039"/>
                        <a:pt x="3673817" y="58840"/>
                        <a:pt x="3784975" y="0"/>
                      </a:cubicBezTo>
                      <a:cubicBezTo>
                        <a:pt x="3958083" y="-125150"/>
                        <a:pt x="4205605" y="-57085"/>
                        <a:pt x="4460178" y="0"/>
                      </a:cubicBezTo>
                      <a:cubicBezTo>
                        <a:pt x="4777087" y="35939"/>
                        <a:pt x="5161646" y="53062"/>
                        <a:pt x="5553092" y="0"/>
                      </a:cubicBezTo>
                      <a:cubicBezTo>
                        <a:pt x="5811882" y="35286"/>
                        <a:pt x="5930358" y="236394"/>
                        <a:pt x="5956331" y="454052"/>
                      </a:cubicBezTo>
                      <a:cubicBezTo>
                        <a:pt x="5960833" y="638923"/>
                        <a:pt x="5935208" y="737944"/>
                        <a:pt x="5956331" y="901653"/>
                      </a:cubicBezTo>
                      <a:cubicBezTo>
                        <a:pt x="5951938" y="1046545"/>
                        <a:pt x="5946313" y="1241015"/>
                        <a:pt x="5956331" y="1349254"/>
                      </a:cubicBezTo>
                      <a:cubicBezTo>
                        <a:pt x="5942948" y="1503053"/>
                        <a:pt x="5981931" y="1594816"/>
                        <a:pt x="5956331" y="1796854"/>
                      </a:cubicBezTo>
                      <a:cubicBezTo>
                        <a:pt x="6053885" y="2039041"/>
                        <a:pt x="5788757" y="2318347"/>
                        <a:pt x="5553092" y="2250908"/>
                      </a:cubicBezTo>
                      <a:cubicBezTo>
                        <a:pt x="5399331" y="2202719"/>
                        <a:pt x="5164113" y="2217095"/>
                        <a:pt x="4929388" y="2250908"/>
                      </a:cubicBezTo>
                      <a:cubicBezTo>
                        <a:pt x="4803085" y="2277246"/>
                        <a:pt x="4577534" y="2218367"/>
                        <a:pt x="4408680" y="2250908"/>
                      </a:cubicBezTo>
                      <a:cubicBezTo>
                        <a:pt x="4200018" y="2215803"/>
                        <a:pt x="4120661" y="2234058"/>
                        <a:pt x="3887973" y="2250908"/>
                      </a:cubicBezTo>
                      <a:cubicBezTo>
                        <a:pt x="3659182" y="2320245"/>
                        <a:pt x="3395598" y="2284836"/>
                        <a:pt x="3212769" y="2250908"/>
                      </a:cubicBezTo>
                      <a:cubicBezTo>
                        <a:pt x="3070501" y="2251224"/>
                        <a:pt x="2800279" y="2144190"/>
                        <a:pt x="2589065" y="2250908"/>
                      </a:cubicBezTo>
                      <a:cubicBezTo>
                        <a:pt x="2417794" y="2240755"/>
                        <a:pt x="2307803" y="2208660"/>
                        <a:pt x="2068356" y="2250908"/>
                      </a:cubicBezTo>
                      <a:cubicBezTo>
                        <a:pt x="1834687" y="2225705"/>
                        <a:pt x="1673360" y="2236643"/>
                        <a:pt x="1599148" y="2250908"/>
                      </a:cubicBezTo>
                      <a:cubicBezTo>
                        <a:pt x="1511459" y="2294760"/>
                        <a:pt x="1208737" y="2202917"/>
                        <a:pt x="1129938" y="2250908"/>
                      </a:cubicBezTo>
                      <a:cubicBezTo>
                        <a:pt x="918460" y="2284777"/>
                        <a:pt x="707795" y="2211962"/>
                        <a:pt x="403237" y="2250908"/>
                      </a:cubicBezTo>
                      <a:cubicBezTo>
                        <a:pt x="217366" y="2274748"/>
                        <a:pt x="38935" y="2104494"/>
                        <a:pt x="0" y="1796854"/>
                      </a:cubicBezTo>
                      <a:cubicBezTo>
                        <a:pt x="-41597" y="1598264"/>
                        <a:pt x="22616" y="1458464"/>
                        <a:pt x="0" y="1362682"/>
                      </a:cubicBezTo>
                      <a:cubicBezTo>
                        <a:pt x="28151" y="1230043"/>
                        <a:pt x="5871" y="1117718"/>
                        <a:pt x="0" y="928509"/>
                      </a:cubicBezTo>
                      <a:cubicBezTo>
                        <a:pt x="-1690" y="810534"/>
                        <a:pt x="-4808" y="564782"/>
                        <a:pt x="0" y="454052"/>
                      </a:cubicBezTo>
                      <a:close/>
                    </a:path>
                    <a:path w="5956331" h="2250908" fill="none" stroke="0" extrusionOk="0">
                      <a:moveTo>
                        <a:pt x="0" y="454052"/>
                      </a:moveTo>
                      <a:cubicBezTo>
                        <a:pt x="16284" y="222249"/>
                        <a:pt x="180390" y="30683"/>
                        <a:pt x="403237" y="0"/>
                      </a:cubicBezTo>
                      <a:cubicBezTo>
                        <a:pt x="590508" y="45660"/>
                        <a:pt x="786753" y="-7078"/>
                        <a:pt x="923945" y="0"/>
                      </a:cubicBezTo>
                      <a:cubicBezTo>
                        <a:pt x="1065516" y="-21661"/>
                        <a:pt x="1136631" y="10681"/>
                        <a:pt x="1341655" y="0"/>
                      </a:cubicBezTo>
                      <a:cubicBezTo>
                        <a:pt x="1556400" y="-7217"/>
                        <a:pt x="1615203" y="-20491"/>
                        <a:pt x="1810865" y="0"/>
                      </a:cubicBezTo>
                      <a:cubicBezTo>
                        <a:pt x="2047137" y="-31568"/>
                        <a:pt x="2297860" y="-24052"/>
                        <a:pt x="2486067" y="0"/>
                      </a:cubicBezTo>
                      <a:cubicBezTo>
                        <a:pt x="2689096" y="-31392"/>
                        <a:pt x="2800010" y="11907"/>
                        <a:pt x="2903777" y="0"/>
                      </a:cubicBezTo>
                      <a:cubicBezTo>
                        <a:pt x="2999120" y="3102"/>
                        <a:pt x="3142324" y="-21207"/>
                        <a:pt x="3321489" y="0"/>
                      </a:cubicBezTo>
                      <a:cubicBezTo>
                        <a:pt x="3501197" y="9070"/>
                        <a:pt x="3647710" y="-32961"/>
                        <a:pt x="3739199" y="0"/>
                      </a:cubicBezTo>
                      <a:cubicBezTo>
                        <a:pt x="3769578" y="-14995"/>
                        <a:pt x="4062040" y="-1958"/>
                        <a:pt x="4311405" y="0"/>
                      </a:cubicBezTo>
                      <a:cubicBezTo>
                        <a:pt x="4547448" y="-73069"/>
                        <a:pt x="4728135" y="41229"/>
                        <a:pt x="4883611" y="0"/>
                      </a:cubicBezTo>
                      <a:cubicBezTo>
                        <a:pt x="5066437" y="15956"/>
                        <a:pt x="5417091" y="-48433"/>
                        <a:pt x="5553092" y="0"/>
                      </a:cubicBezTo>
                      <a:cubicBezTo>
                        <a:pt x="5809305" y="-72617"/>
                        <a:pt x="5983775" y="155269"/>
                        <a:pt x="5956331" y="454052"/>
                      </a:cubicBezTo>
                      <a:cubicBezTo>
                        <a:pt x="5952516" y="595293"/>
                        <a:pt x="5941149" y="702119"/>
                        <a:pt x="5956331" y="874797"/>
                      </a:cubicBezTo>
                      <a:cubicBezTo>
                        <a:pt x="5924330" y="1061226"/>
                        <a:pt x="5954051" y="1193578"/>
                        <a:pt x="5956331" y="1335825"/>
                      </a:cubicBezTo>
                      <a:cubicBezTo>
                        <a:pt x="5974585" y="1436458"/>
                        <a:pt x="5976722" y="1628255"/>
                        <a:pt x="5956331" y="1796854"/>
                      </a:cubicBezTo>
                      <a:cubicBezTo>
                        <a:pt x="5848209" y="2098651"/>
                        <a:pt x="5778146" y="2211873"/>
                        <a:pt x="5553092" y="2250908"/>
                      </a:cubicBezTo>
                      <a:cubicBezTo>
                        <a:pt x="5411639" y="2282003"/>
                        <a:pt x="5207503" y="2280886"/>
                        <a:pt x="4929388" y="2250908"/>
                      </a:cubicBezTo>
                      <a:cubicBezTo>
                        <a:pt x="4647608" y="2243635"/>
                        <a:pt x="4592021" y="2231371"/>
                        <a:pt x="4408680" y="2250908"/>
                      </a:cubicBezTo>
                      <a:cubicBezTo>
                        <a:pt x="4227732" y="2309005"/>
                        <a:pt x="4048732" y="2234357"/>
                        <a:pt x="3939471" y="2250908"/>
                      </a:cubicBezTo>
                      <a:cubicBezTo>
                        <a:pt x="3819483" y="2252718"/>
                        <a:pt x="3622535" y="2244177"/>
                        <a:pt x="3521760" y="2250908"/>
                      </a:cubicBezTo>
                      <a:cubicBezTo>
                        <a:pt x="3420647" y="2310927"/>
                        <a:pt x="3199151" y="2255562"/>
                        <a:pt x="2846557" y="2250908"/>
                      </a:cubicBezTo>
                      <a:cubicBezTo>
                        <a:pt x="2573039" y="2230179"/>
                        <a:pt x="2472246" y="2285284"/>
                        <a:pt x="2274352" y="2250908"/>
                      </a:cubicBezTo>
                      <a:cubicBezTo>
                        <a:pt x="2097739" y="2234900"/>
                        <a:pt x="1868602" y="2225951"/>
                        <a:pt x="1753644" y="2250908"/>
                      </a:cubicBezTo>
                      <a:cubicBezTo>
                        <a:pt x="1572977" y="2257504"/>
                        <a:pt x="1362419" y="2304119"/>
                        <a:pt x="1129938" y="2250908"/>
                      </a:cubicBezTo>
                      <a:cubicBezTo>
                        <a:pt x="841177" y="2275110"/>
                        <a:pt x="597596" y="2214181"/>
                        <a:pt x="403237" y="2250908"/>
                      </a:cubicBezTo>
                      <a:cubicBezTo>
                        <a:pt x="243414" y="2298242"/>
                        <a:pt x="57538" y="2041335"/>
                        <a:pt x="0" y="1796854"/>
                      </a:cubicBezTo>
                      <a:cubicBezTo>
                        <a:pt x="1469" y="1591203"/>
                        <a:pt x="18137" y="1532923"/>
                        <a:pt x="0" y="1376110"/>
                      </a:cubicBezTo>
                      <a:cubicBezTo>
                        <a:pt x="-17218" y="1200513"/>
                        <a:pt x="-3543" y="1169193"/>
                        <a:pt x="0" y="941937"/>
                      </a:cubicBezTo>
                      <a:cubicBezTo>
                        <a:pt x="20249" y="725275"/>
                        <a:pt x="-9656" y="666789"/>
                        <a:pt x="0" y="454052"/>
                      </a:cubicBezTo>
                      <a:close/>
                    </a:path>
                    <a:path w="5956331" h="2250908" fill="none" stroke="0" extrusionOk="0">
                      <a:moveTo>
                        <a:pt x="0" y="454052"/>
                      </a:moveTo>
                      <a:cubicBezTo>
                        <a:pt x="20666" y="230869"/>
                        <a:pt x="153815" y="16590"/>
                        <a:pt x="403237" y="0"/>
                      </a:cubicBezTo>
                      <a:cubicBezTo>
                        <a:pt x="585967" y="26051"/>
                        <a:pt x="775187" y="1831"/>
                        <a:pt x="923945" y="0"/>
                      </a:cubicBezTo>
                      <a:cubicBezTo>
                        <a:pt x="1053132" y="-29872"/>
                        <a:pt x="1146181" y="-1417"/>
                        <a:pt x="1341655" y="0"/>
                      </a:cubicBezTo>
                      <a:cubicBezTo>
                        <a:pt x="1536351" y="-2504"/>
                        <a:pt x="1607500" y="-6078"/>
                        <a:pt x="1810865" y="0"/>
                      </a:cubicBezTo>
                      <a:cubicBezTo>
                        <a:pt x="2095373" y="32499"/>
                        <a:pt x="2275991" y="8424"/>
                        <a:pt x="2486067" y="0"/>
                      </a:cubicBezTo>
                      <a:cubicBezTo>
                        <a:pt x="2675956" y="-31558"/>
                        <a:pt x="2781758" y="3359"/>
                        <a:pt x="2903777" y="0"/>
                      </a:cubicBezTo>
                      <a:cubicBezTo>
                        <a:pt x="3002508" y="-37575"/>
                        <a:pt x="3153819" y="-24060"/>
                        <a:pt x="3321489" y="0"/>
                      </a:cubicBezTo>
                      <a:cubicBezTo>
                        <a:pt x="3481401" y="21618"/>
                        <a:pt x="3653201" y="-26798"/>
                        <a:pt x="3739199" y="0"/>
                      </a:cubicBezTo>
                      <a:cubicBezTo>
                        <a:pt x="3779596" y="54306"/>
                        <a:pt x="4128877" y="-4855"/>
                        <a:pt x="4311405" y="0"/>
                      </a:cubicBezTo>
                      <a:cubicBezTo>
                        <a:pt x="4526126" y="-59836"/>
                        <a:pt x="4684906" y="8010"/>
                        <a:pt x="4883611" y="0"/>
                      </a:cubicBezTo>
                      <a:cubicBezTo>
                        <a:pt x="5022364" y="5218"/>
                        <a:pt x="5429593" y="-43748"/>
                        <a:pt x="5553092" y="0"/>
                      </a:cubicBezTo>
                      <a:cubicBezTo>
                        <a:pt x="5747486" y="-7849"/>
                        <a:pt x="5951116" y="188538"/>
                        <a:pt x="5956331" y="454052"/>
                      </a:cubicBezTo>
                      <a:cubicBezTo>
                        <a:pt x="5968771" y="612215"/>
                        <a:pt x="5962913" y="708660"/>
                        <a:pt x="5956331" y="874797"/>
                      </a:cubicBezTo>
                      <a:cubicBezTo>
                        <a:pt x="5928971" y="1046379"/>
                        <a:pt x="5963704" y="1218407"/>
                        <a:pt x="5956331" y="1335825"/>
                      </a:cubicBezTo>
                      <a:cubicBezTo>
                        <a:pt x="5935521" y="1436775"/>
                        <a:pt x="5959404" y="1656276"/>
                        <a:pt x="5956331" y="1796854"/>
                      </a:cubicBezTo>
                      <a:cubicBezTo>
                        <a:pt x="5904123" y="2057404"/>
                        <a:pt x="5812931" y="2227944"/>
                        <a:pt x="5553092" y="2250908"/>
                      </a:cubicBezTo>
                      <a:cubicBezTo>
                        <a:pt x="5418191" y="2274557"/>
                        <a:pt x="5196724" y="2292051"/>
                        <a:pt x="4929388" y="2250908"/>
                      </a:cubicBezTo>
                      <a:cubicBezTo>
                        <a:pt x="4643766" y="2237308"/>
                        <a:pt x="4590549" y="2234372"/>
                        <a:pt x="4408680" y="2250908"/>
                      </a:cubicBezTo>
                      <a:cubicBezTo>
                        <a:pt x="4248551" y="2291843"/>
                        <a:pt x="4032084" y="2257723"/>
                        <a:pt x="3939471" y="2250908"/>
                      </a:cubicBezTo>
                      <a:cubicBezTo>
                        <a:pt x="3833506" y="2274729"/>
                        <a:pt x="3608073" y="2219003"/>
                        <a:pt x="3521760" y="2250908"/>
                      </a:cubicBezTo>
                      <a:cubicBezTo>
                        <a:pt x="3427266" y="2273356"/>
                        <a:pt x="3107474" y="2195303"/>
                        <a:pt x="2846557" y="2250908"/>
                      </a:cubicBezTo>
                      <a:cubicBezTo>
                        <a:pt x="2580212" y="2226216"/>
                        <a:pt x="2475159" y="2267335"/>
                        <a:pt x="2274352" y="2250908"/>
                      </a:cubicBezTo>
                      <a:cubicBezTo>
                        <a:pt x="2086268" y="2275125"/>
                        <a:pt x="1940481" y="2257637"/>
                        <a:pt x="1753644" y="2250908"/>
                      </a:cubicBezTo>
                      <a:cubicBezTo>
                        <a:pt x="1539126" y="2254411"/>
                        <a:pt x="1299760" y="2303558"/>
                        <a:pt x="1129938" y="2250908"/>
                      </a:cubicBezTo>
                      <a:cubicBezTo>
                        <a:pt x="880496" y="2267168"/>
                        <a:pt x="574862" y="2197702"/>
                        <a:pt x="403237" y="2250908"/>
                      </a:cubicBezTo>
                      <a:cubicBezTo>
                        <a:pt x="214704" y="2323636"/>
                        <a:pt x="60235" y="2116927"/>
                        <a:pt x="0" y="1796854"/>
                      </a:cubicBezTo>
                      <a:cubicBezTo>
                        <a:pt x="22" y="1592751"/>
                        <a:pt x="19326" y="1547962"/>
                        <a:pt x="0" y="1376110"/>
                      </a:cubicBezTo>
                      <a:cubicBezTo>
                        <a:pt x="-28333" y="1211952"/>
                        <a:pt x="1040" y="1153311"/>
                        <a:pt x="0" y="941937"/>
                      </a:cubicBezTo>
                      <a:cubicBezTo>
                        <a:pt x="958" y="723565"/>
                        <a:pt x="4391" y="655374"/>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1</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2</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Đọc</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to,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rõ</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3. Ngắt</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srgbClr val="000000"/>
                      </a:solidFill>
                      <a:effectLst/>
                      <a:uLnTx/>
                      <a:uFillTx/>
                      <a:latin typeface="UTM Duepuntozero" panose="02040603050506020204" pitchFamily="18" charset="0"/>
                      <a:ea typeface="+mn-ea"/>
                      <a:cs typeface="+mn-cs"/>
                    </a:rPr>
                    <a:t>nghỉ</a:t>
                  </a:r>
                  <a:r>
                    <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err="1">
                      <a:ln>
                        <a:noFill/>
                      </a:ln>
                      <a:solidFill>
                        <a:srgbClr val="000000"/>
                      </a:solidFill>
                      <a:effectLst/>
                      <a:uLnTx/>
                      <a:uFillTx/>
                      <a:latin typeface="UTM Duepuntozero" panose="02040603050506020204" pitchFamily="18" charset="0"/>
                      <a:ea typeface="+mn-ea"/>
                      <a:cs typeface="+mn-cs"/>
                    </a:rPr>
                    <a:t>đúng</a:t>
                  </a:r>
                  <a:r>
                    <a:rPr kumimoji="0" lang="en-US" sz="4400" b="0" i="0" u="none" strike="noStrike" kern="1200" cap="none" spc="0" normalizeH="0" baseline="0" noProof="0">
                      <a:ln>
                        <a:noFill/>
                      </a:ln>
                      <a:solidFill>
                        <a:srgbClr val="000000"/>
                      </a:solidFill>
                      <a:effectLst/>
                      <a:uLnTx/>
                      <a:uFillTx/>
                      <a:latin typeface="UTM Duepuntozero" panose="02040603050506020204" pitchFamily="18" charset="0"/>
                      <a:ea typeface="+mn-ea"/>
                      <a:cs typeface="+mn-cs"/>
                    </a:rPr>
                    <a:t> nhịp.</a:t>
                  </a:r>
                  <a:endParaRPr kumimoji="0" lang="en-US" sz="4400" b="0" i="0" u="none" strike="noStrike" kern="1200" cap="none" spc="0" normalizeH="0" baseline="0" noProof="0" dirty="0">
                    <a:ln>
                      <a:noFill/>
                    </a:ln>
                    <a:solidFill>
                      <a:srgbClr val="000000"/>
                    </a:solidFill>
                    <a:effectLst/>
                    <a:uLnTx/>
                    <a:uFillTx/>
                    <a:latin typeface="UTM Duepuntozero" panose="02040603050506020204" pitchFamily="18" charset="0"/>
                    <a:ea typeface="+mn-ea"/>
                    <a:cs typeface="+mn-cs"/>
                  </a:endParaRPr>
                </a:p>
              </p:txBody>
            </p:sp>
            <p:sp>
              <p:nvSpPr>
                <p:cNvPr id="18" name="Rectangle: Rounded Corners 17">
                  <a:extLst>
                    <a:ext uri="{FF2B5EF4-FFF2-40B4-BE49-F238E27FC236}">
                      <a16:creationId xmlns:a16="http://schemas.microsoft.com/office/drawing/2014/main" id="{2579294C-97FE-3A7E-085F-106E16CBF572}"/>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endParaRPr>
                </a:p>
              </p:txBody>
            </p:sp>
          </p:grpSp>
          <p:pic>
            <p:nvPicPr>
              <p:cNvPr id="11" name="Picture 10">
                <a:extLst>
                  <a:ext uri="{FF2B5EF4-FFF2-40B4-BE49-F238E27FC236}">
                    <a16:creationId xmlns:a16="http://schemas.microsoft.com/office/drawing/2014/main" id="{BFD86C1E-E530-93D3-F781-340EFB0D8BC1}"/>
                  </a:ext>
                </a:extLst>
              </p:cNvPr>
              <p:cNvPicPr>
                <a:picLocks noChangeAspect="1"/>
              </p:cNvPicPr>
              <p:nvPr/>
            </p:nvPicPr>
            <p:blipFill>
              <a:blip r:embed="rId2"/>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9C00C2CB-ED5B-4BAD-F40B-F7C183300E1D}"/>
                  </a:ext>
                </a:extLst>
              </p:cNvPr>
              <p:cNvPicPr>
                <a:picLocks noChangeAspect="1"/>
              </p:cNvPicPr>
              <p:nvPr/>
            </p:nvPicPr>
            <p:blipFill>
              <a:blip r:embed="rId3"/>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6DA42C1A-4F3C-FB1A-7738-50AFFC53607F}"/>
                  </a:ext>
                </a:extLst>
              </p:cNvPr>
              <p:cNvPicPr>
                <a:picLocks noChangeAspect="1"/>
              </p:cNvPicPr>
              <p:nvPr/>
            </p:nvPicPr>
            <p:blipFill>
              <a:blip r:embed="rId4"/>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CEBFF50F-D05F-11B8-7C03-874CDCB700FF}"/>
                  </a:ext>
                </a:extLst>
              </p:cNvPr>
              <p:cNvPicPr>
                <a:picLocks noChangeAspect="1"/>
              </p:cNvPicPr>
              <p:nvPr/>
            </p:nvPicPr>
            <p:blipFill>
              <a:blip r:embed="rId2"/>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C9723D3F-1AFF-91FA-55AA-374841C1787C}"/>
                  </a:ext>
                </a:extLst>
              </p:cNvPr>
              <p:cNvPicPr>
                <a:picLocks noChangeAspect="1"/>
              </p:cNvPicPr>
              <p:nvPr/>
            </p:nvPicPr>
            <p:blipFill>
              <a:blip r:embed="rId3"/>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EAABB71E-7768-E78B-54FC-DDA2062A18A7}"/>
                  </a:ext>
                </a:extLst>
              </p:cNvPr>
              <p:cNvPicPr>
                <a:picLocks noChangeAspect="1"/>
              </p:cNvPicPr>
              <p:nvPr/>
            </p:nvPicPr>
            <p:blipFill>
              <a:blip r:embed="rId4"/>
              <a:stretch>
                <a:fillRect/>
              </a:stretch>
            </p:blipFill>
            <p:spPr>
              <a:xfrm>
                <a:off x="8320980" y="5501619"/>
                <a:ext cx="469963" cy="469963"/>
              </a:xfrm>
              <a:prstGeom prst="rect">
                <a:avLst/>
              </a:prstGeom>
            </p:spPr>
          </p:pic>
        </p:grpSp>
        <p:pic>
          <p:nvPicPr>
            <p:cNvPr id="7" name="Picture 6">
              <a:extLst>
                <a:ext uri="{FF2B5EF4-FFF2-40B4-BE49-F238E27FC236}">
                  <a16:creationId xmlns:a16="http://schemas.microsoft.com/office/drawing/2014/main" id="{2E0677F9-05EA-1F76-6112-3754031D6F29}"/>
                </a:ext>
              </a:extLst>
            </p:cNvPr>
            <p:cNvPicPr>
              <a:picLocks noChangeAspect="1"/>
            </p:cNvPicPr>
            <p:nvPr/>
          </p:nvPicPr>
          <p:blipFill>
            <a:blip r:embed="rId2"/>
            <a:stretch>
              <a:fillRect/>
            </a:stretch>
          </p:blipFill>
          <p:spPr>
            <a:xfrm>
              <a:off x="9975232" y="5477563"/>
              <a:ext cx="606088" cy="606088"/>
            </a:xfrm>
            <a:prstGeom prst="rect">
              <a:avLst/>
            </a:prstGeom>
          </p:spPr>
        </p:pic>
        <p:pic>
          <p:nvPicPr>
            <p:cNvPr id="8" name="Picture 7">
              <a:extLst>
                <a:ext uri="{FF2B5EF4-FFF2-40B4-BE49-F238E27FC236}">
                  <a16:creationId xmlns:a16="http://schemas.microsoft.com/office/drawing/2014/main" id="{7682D889-BD9A-CE72-0062-96379D0047A7}"/>
                </a:ext>
              </a:extLst>
            </p:cNvPr>
            <p:cNvPicPr>
              <a:picLocks noChangeAspect="1"/>
            </p:cNvPicPr>
            <p:nvPr/>
          </p:nvPicPr>
          <p:blipFill>
            <a:blip r:embed="rId3"/>
            <a:stretch>
              <a:fillRect/>
            </a:stretch>
          </p:blipFill>
          <p:spPr>
            <a:xfrm>
              <a:off x="9257315" y="5477563"/>
              <a:ext cx="606088" cy="606088"/>
            </a:xfrm>
            <a:prstGeom prst="rect">
              <a:avLst/>
            </a:prstGeom>
          </p:spPr>
        </p:pic>
        <p:pic>
          <p:nvPicPr>
            <p:cNvPr id="9" name="Picture 8">
              <a:extLst>
                <a:ext uri="{FF2B5EF4-FFF2-40B4-BE49-F238E27FC236}">
                  <a16:creationId xmlns:a16="http://schemas.microsoft.com/office/drawing/2014/main" id="{4F2AA41A-E3B8-D6B1-AE8B-AED9F884ACE9}"/>
                </a:ext>
              </a:extLst>
            </p:cNvPr>
            <p:cNvPicPr>
              <a:picLocks noChangeAspect="1"/>
            </p:cNvPicPr>
            <p:nvPr/>
          </p:nvPicPr>
          <p:blipFill>
            <a:blip r:embed="rId4"/>
            <a:stretch>
              <a:fillRect/>
            </a:stretch>
          </p:blipFill>
          <p:spPr>
            <a:xfrm>
              <a:off x="10693147" y="5477563"/>
              <a:ext cx="606088" cy="606088"/>
            </a:xfrm>
            <a:prstGeom prst="rect">
              <a:avLst/>
            </a:prstGeom>
          </p:spPr>
        </p:pic>
      </p:grpSp>
      <p:pic>
        <p:nvPicPr>
          <p:cNvPr id="19" name="Picture 19">
            <a:extLst>
              <a:ext uri="{FF2B5EF4-FFF2-40B4-BE49-F238E27FC236}">
                <a16:creationId xmlns:a16="http://schemas.microsoft.com/office/drawing/2014/main" id="{8FE24E33-4704-E8A7-8A5C-0E77B91B268D}"/>
              </a:ext>
            </a:extLst>
          </p:cNvPr>
          <p:cNvPicPr>
            <a:picLocks noChangeAspect="1"/>
          </p:cNvPicPr>
          <p:nvPr/>
        </p:nvPicPr>
        <p:blipFill>
          <a:blip r:embed="rId5"/>
          <a:srcRect/>
          <a:stretch>
            <a:fillRect/>
          </a:stretch>
        </p:blipFill>
        <p:spPr>
          <a:xfrm>
            <a:off x="9292166" y="2072686"/>
            <a:ext cx="2204714" cy="4666061"/>
          </a:xfrm>
          <a:prstGeom prst="rect">
            <a:avLst/>
          </a:prstGeom>
        </p:spPr>
      </p:pic>
      <p:pic>
        <p:nvPicPr>
          <p:cNvPr id="20" name="Picture 20">
            <a:extLst>
              <a:ext uri="{FF2B5EF4-FFF2-40B4-BE49-F238E27FC236}">
                <a16:creationId xmlns:a16="http://schemas.microsoft.com/office/drawing/2014/main" id="{D9B36A94-5757-9D06-5F72-D8FC9B346AD6}"/>
              </a:ext>
            </a:extLst>
          </p:cNvPr>
          <p:cNvPicPr>
            <a:picLocks noChangeAspect="1"/>
          </p:cNvPicPr>
          <p:nvPr/>
        </p:nvPicPr>
        <p:blipFill>
          <a:blip r:embed="rId6"/>
          <a:srcRect/>
          <a:stretch>
            <a:fillRect/>
          </a:stretch>
        </p:blipFill>
        <p:spPr>
          <a:xfrm>
            <a:off x="367009" y="2009960"/>
            <a:ext cx="1856049" cy="4728787"/>
          </a:xfrm>
          <a:prstGeom prst="rect">
            <a:avLst/>
          </a:prstGeom>
        </p:spPr>
      </p:pic>
      <p:pic>
        <p:nvPicPr>
          <p:cNvPr id="21" name="Picture 20">
            <a:extLst>
              <a:ext uri="{FF2B5EF4-FFF2-40B4-BE49-F238E27FC236}">
                <a16:creationId xmlns:a16="http://schemas.microsoft.com/office/drawing/2014/main" id="{E22F8F1E-9AA9-B163-7F04-9112A6BDEE02}"/>
              </a:ext>
            </a:extLst>
          </p:cNvPr>
          <p:cNvPicPr>
            <a:picLocks noChangeAspect="1"/>
          </p:cNvPicPr>
          <p:nvPr/>
        </p:nvPicPr>
        <p:blipFill>
          <a:blip r:embed="rId7"/>
          <a:stretch>
            <a:fillRect/>
          </a:stretch>
        </p:blipFill>
        <p:spPr>
          <a:xfrm>
            <a:off x="1570303" y="416832"/>
            <a:ext cx="12192000" cy="1748485"/>
          </a:xfrm>
          <a:prstGeom prst="rect">
            <a:avLst/>
          </a:prstGeom>
        </p:spPr>
      </p:pic>
    </p:spTree>
    <p:extLst>
      <p:ext uri="{BB962C8B-B14F-4D97-AF65-F5344CB8AC3E}">
        <p14:creationId xmlns:p14="http://schemas.microsoft.com/office/powerpoint/2010/main" val="761271411"/>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Vertical 3">
            <a:extLst>
              <a:ext uri="{FF2B5EF4-FFF2-40B4-BE49-F238E27FC236}">
                <a16:creationId xmlns:a16="http://schemas.microsoft.com/office/drawing/2014/main" id="{9EAD7C92-040F-26C0-87DE-6590254DE6A0}"/>
              </a:ext>
            </a:extLst>
          </p:cNvPr>
          <p:cNvSpPr/>
          <p:nvPr/>
        </p:nvSpPr>
        <p:spPr>
          <a:xfrm>
            <a:off x="3137516" y="356903"/>
            <a:ext cx="6997147" cy="5835175"/>
          </a:xfrm>
          <a:custGeom>
            <a:avLst/>
            <a:gdLst>
              <a:gd name="connsiteX0" fmla="*/ 364698 w 6997147"/>
              <a:gd name="connsiteY0" fmla="*/ 5835175 h 5835175"/>
              <a:gd name="connsiteX1" fmla="*/ 729396 w 6997147"/>
              <a:gd name="connsiteY1" fmla="*/ 5470477 h 5835175"/>
              <a:gd name="connsiteX2" fmla="*/ 364698 w 6997147"/>
              <a:gd name="connsiteY2" fmla="*/ 5470477 h 5835175"/>
              <a:gd name="connsiteX3" fmla="*/ 547047 w 6997147"/>
              <a:gd name="connsiteY3" fmla="*/ 5288128 h 5835175"/>
              <a:gd name="connsiteX4" fmla="*/ 364698 w 6997147"/>
              <a:gd name="connsiteY4" fmla="*/ 5105779 h 5835175"/>
              <a:gd name="connsiteX5" fmla="*/ 729397 w 6997147"/>
              <a:gd name="connsiteY5" fmla="*/ 5105778 h 5835175"/>
              <a:gd name="connsiteX6" fmla="*/ 729397 w 6997147"/>
              <a:gd name="connsiteY6" fmla="*/ 364698 h 5835175"/>
              <a:gd name="connsiteX7" fmla="*/ 1094095 w 6997147"/>
              <a:gd name="connsiteY7" fmla="*/ 0 h 5835175"/>
              <a:gd name="connsiteX8" fmla="*/ 6632449 w 6997147"/>
              <a:gd name="connsiteY8" fmla="*/ 0 h 5835175"/>
              <a:gd name="connsiteX9" fmla="*/ 6997147 w 6997147"/>
              <a:gd name="connsiteY9" fmla="*/ 364698 h 5835175"/>
              <a:gd name="connsiteX10" fmla="*/ 6632449 w 6997147"/>
              <a:gd name="connsiteY10" fmla="*/ 729396 h 5835175"/>
              <a:gd name="connsiteX11" fmla="*/ 6267750 w 6997147"/>
              <a:gd name="connsiteY11" fmla="*/ 729397 h 5835175"/>
              <a:gd name="connsiteX12" fmla="*/ 6267750 w 6997147"/>
              <a:gd name="connsiteY12" fmla="*/ 5470477 h 5835175"/>
              <a:gd name="connsiteX13" fmla="*/ 5903052 w 6997147"/>
              <a:gd name="connsiteY13" fmla="*/ 5835175 h 5835175"/>
              <a:gd name="connsiteX14" fmla="*/ 364698 w 6997147"/>
              <a:gd name="connsiteY14" fmla="*/ 5835175 h 5835175"/>
              <a:gd name="connsiteX15" fmla="*/ 1458794 w 6997147"/>
              <a:gd name="connsiteY15" fmla="*/ 364698 h 5835175"/>
              <a:gd name="connsiteX16" fmla="*/ 1094096 w 6997147"/>
              <a:gd name="connsiteY16" fmla="*/ 729396 h 5835175"/>
              <a:gd name="connsiteX17" fmla="*/ 911747 w 6997147"/>
              <a:gd name="connsiteY17" fmla="*/ 547047 h 5835175"/>
              <a:gd name="connsiteX18" fmla="*/ 1094096 w 6997147"/>
              <a:gd name="connsiteY18" fmla="*/ 364698 h 5835175"/>
              <a:gd name="connsiteX19" fmla="*/ 1458794 w 6997147"/>
              <a:gd name="connsiteY19" fmla="*/ 364698 h 5835175"/>
              <a:gd name="connsiteX0" fmla="*/ 1458794 w 6997147"/>
              <a:gd name="connsiteY0" fmla="*/ 364698 h 5835175"/>
              <a:gd name="connsiteX1" fmla="*/ 1094096 w 6997147"/>
              <a:gd name="connsiteY1" fmla="*/ 729396 h 5835175"/>
              <a:gd name="connsiteX2" fmla="*/ 911747 w 6997147"/>
              <a:gd name="connsiteY2" fmla="*/ 547047 h 5835175"/>
              <a:gd name="connsiteX3" fmla="*/ 1094096 w 6997147"/>
              <a:gd name="connsiteY3" fmla="*/ 364698 h 5835175"/>
              <a:gd name="connsiteX4" fmla="*/ 1458794 w 6997147"/>
              <a:gd name="connsiteY4" fmla="*/ 364698 h 5835175"/>
              <a:gd name="connsiteX5" fmla="*/ 729397 w 6997147"/>
              <a:gd name="connsiteY5" fmla="*/ 5470477 h 5835175"/>
              <a:gd name="connsiteX6" fmla="*/ 364699 w 6997147"/>
              <a:gd name="connsiteY6" fmla="*/ 5835175 h 5835175"/>
              <a:gd name="connsiteX7" fmla="*/ 1 w 6997147"/>
              <a:gd name="connsiteY7" fmla="*/ 5470477 h 5835175"/>
              <a:gd name="connsiteX8" fmla="*/ 364699 w 6997147"/>
              <a:gd name="connsiteY8" fmla="*/ 5105779 h 5835175"/>
              <a:gd name="connsiteX9" fmla="*/ 547048 w 6997147"/>
              <a:gd name="connsiteY9" fmla="*/ 5288128 h 5835175"/>
              <a:gd name="connsiteX10" fmla="*/ 364699 w 6997147"/>
              <a:gd name="connsiteY10" fmla="*/ 5470477 h 5835175"/>
              <a:gd name="connsiteX11" fmla="*/ 729397 w 6997147"/>
              <a:gd name="connsiteY11" fmla="*/ 5470477 h 5835175"/>
              <a:gd name="connsiteX0" fmla="*/ 729397 w 6997147"/>
              <a:gd name="connsiteY0" fmla="*/ 5105778 h 5835175"/>
              <a:gd name="connsiteX1" fmla="*/ 729397 w 6997147"/>
              <a:gd name="connsiteY1" fmla="*/ 364698 h 5835175"/>
              <a:gd name="connsiteX2" fmla="*/ 1094095 w 6997147"/>
              <a:gd name="connsiteY2" fmla="*/ 0 h 5835175"/>
              <a:gd name="connsiteX3" fmla="*/ 6632449 w 6997147"/>
              <a:gd name="connsiteY3" fmla="*/ 0 h 5835175"/>
              <a:gd name="connsiteX4" fmla="*/ 6997147 w 6997147"/>
              <a:gd name="connsiteY4" fmla="*/ 364698 h 5835175"/>
              <a:gd name="connsiteX5" fmla="*/ 6632449 w 6997147"/>
              <a:gd name="connsiteY5" fmla="*/ 729396 h 5835175"/>
              <a:gd name="connsiteX6" fmla="*/ 6267750 w 6997147"/>
              <a:gd name="connsiteY6" fmla="*/ 729397 h 5835175"/>
              <a:gd name="connsiteX7" fmla="*/ 6267750 w 6997147"/>
              <a:gd name="connsiteY7" fmla="*/ 5470477 h 5835175"/>
              <a:gd name="connsiteX8" fmla="*/ 5903052 w 6997147"/>
              <a:gd name="connsiteY8" fmla="*/ 5835175 h 5835175"/>
              <a:gd name="connsiteX9" fmla="*/ 364698 w 6997147"/>
              <a:gd name="connsiteY9" fmla="*/ 5835175 h 5835175"/>
              <a:gd name="connsiteX10" fmla="*/ 0 w 6997147"/>
              <a:gd name="connsiteY10" fmla="*/ 5470477 h 5835175"/>
              <a:gd name="connsiteX11" fmla="*/ 364698 w 6997147"/>
              <a:gd name="connsiteY11" fmla="*/ 5105779 h 5835175"/>
              <a:gd name="connsiteX12" fmla="*/ 729397 w 6997147"/>
              <a:gd name="connsiteY12" fmla="*/ 5105778 h 5835175"/>
              <a:gd name="connsiteX13" fmla="*/ 1094095 w 6997147"/>
              <a:gd name="connsiteY13" fmla="*/ 0 h 5835175"/>
              <a:gd name="connsiteX14" fmla="*/ 1458793 w 6997147"/>
              <a:gd name="connsiteY14" fmla="*/ 364698 h 5835175"/>
              <a:gd name="connsiteX15" fmla="*/ 1094095 w 6997147"/>
              <a:gd name="connsiteY15" fmla="*/ 729396 h 5835175"/>
              <a:gd name="connsiteX16" fmla="*/ 911746 w 6997147"/>
              <a:gd name="connsiteY16" fmla="*/ 547047 h 5835175"/>
              <a:gd name="connsiteX17" fmla="*/ 1094095 w 6997147"/>
              <a:gd name="connsiteY17" fmla="*/ 364698 h 5835175"/>
              <a:gd name="connsiteX18" fmla="*/ 1458794 w 6997147"/>
              <a:gd name="connsiteY18" fmla="*/ 364698 h 5835175"/>
              <a:gd name="connsiteX19" fmla="*/ 6267750 w 6997147"/>
              <a:gd name="connsiteY19" fmla="*/ 729397 h 5835175"/>
              <a:gd name="connsiteX20" fmla="*/ 1094095 w 6997147"/>
              <a:gd name="connsiteY20" fmla="*/ 729397 h 5835175"/>
              <a:gd name="connsiteX21" fmla="*/ 364698 w 6997147"/>
              <a:gd name="connsiteY21" fmla="*/ 5105778 h 5835175"/>
              <a:gd name="connsiteX22" fmla="*/ 547047 w 6997147"/>
              <a:gd name="connsiteY22" fmla="*/ 5288127 h 5835175"/>
              <a:gd name="connsiteX23" fmla="*/ 364698 w 6997147"/>
              <a:gd name="connsiteY23" fmla="*/ 5470476 h 5835175"/>
              <a:gd name="connsiteX24" fmla="*/ 729397 w 6997147"/>
              <a:gd name="connsiteY24" fmla="*/ 5470477 h 5835175"/>
              <a:gd name="connsiteX25" fmla="*/ 364698 w 6997147"/>
              <a:gd name="connsiteY25" fmla="*/ 5835175 h 5835175"/>
              <a:gd name="connsiteX26" fmla="*/ 729396 w 6997147"/>
              <a:gd name="connsiteY26" fmla="*/ 5470477 h 5835175"/>
              <a:gd name="connsiteX27" fmla="*/ 729397 w 6997147"/>
              <a:gd name="connsiteY27" fmla="*/ 5105778 h 583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97147" h="5835175" stroke="0" extrusionOk="0">
                <a:moveTo>
                  <a:pt x="364698" y="5835175"/>
                </a:moveTo>
                <a:cubicBezTo>
                  <a:pt x="557397" y="5824377"/>
                  <a:pt x="732112" y="5653218"/>
                  <a:pt x="729396" y="5470477"/>
                </a:cubicBezTo>
                <a:cubicBezTo>
                  <a:pt x="548695" y="5463899"/>
                  <a:pt x="530604" y="5438459"/>
                  <a:pt x="364698" y="5470477"/>
                </a:cubicBezTo>
                <a:cubicBezTo>
                  <a:pt x="457871" y="5471711"/>
                  <a:pt x="551817" y="5379954"/>
                  <a:pt x="547047" y="5288128"/>
                </a:cubicBezTo>
                <a:cubicBezTo>
                  <a:pt x="560483" y="5188206"/>
                  <a:pt x="468431" y="5108403"/>
                  <a:pt x="364698" y="5105779"/>
                </a:cubicBezTo>
                <a:cubicBezTo>
                  <a:pt x="511475" y="5121283"/>
                  <a:pt x="678134" y="5115297"/>
                  <a:pt x="729397" y="5105778"/>
                </a:cubicBezTo>
                <a:cubicBezTo>
                  <a:pt x="828506" y="3813710"/>
                  <a:pt x="739625" y="2617639"/>
                  <a:pt x="729397" y="364698"/>
                </a:cubicBezTo>
                <a:cubicBezTo>
                  <a:pt x="731866" y="159580"/>
                  <a:pt x="883416" y="26838"/>
                  <a:pt x="1094095" y="0"/>
                </a:cubicBezTo>
                <a:cubicBezTo>
                  <a:pt x="3437789" y="64365"/>
                  <a:pt x="5311959" y="40216"/>
                  <a:pt x="6632449" y="0"/>
                </a:cubicBezTo>
                <a:cubicBezTo>
                  <a:pt x="6809917" y="18205"/>
                  <a:pt x="6958165" y="162254"/>
                  <a:pt x="6997147" y="364698"/>
                </a:cubicBezTo>
                <a:cubicBezTo>
                  <a:pt x="7017611" y="554623"/>
                  <a:pt x="6831670" y="723817"/>
                  <a:pt x="6632449" y="729396"/>
                </a:cubicBezTo>
                <a:cubicBezTo>
                  <a:pt x="6530306" y="739009"/>
                  <a:pt x="6387172" y="719814"/>
                  <a:pt x="6267750" y="729397"/>
                </a:cubicBezTo>
                <a:cubicBezTo>
                  <a:pt x="6299535" y="2662905"/>
                  <a:pt x="6130312" y="4729919"/>
                  <a:pt x="6267750" y="5470477"/>
                </a:cubicBezTo>
                <a:cubicBezTo>
                  <a:pt x="6255691" y="5671156"/>
                  <a:pt x="6097904" y="5843164"/>
                  <a:pt x="5903052" y="5835175"/>
                </a:cubicBezTo>
                <a:cubicBezTo>
                  <a:pt x="4566227" y="5706357"/>
                  <a:pt x="2970877" y="5934668"/>
                  <a:pt x="364698" y="5835175"/>
                </a:cubicBezTo>
                <a:close/>
                <a:moveTo>
                  <a:pt x="1458794" y="364698"/>
                </a:moveTo>
                <a:cubicBezTo>
                  <a:pt x="1488053" y="547473"/>
                  <a:pt x="1281627" y="757856"/>
                  <a:pt x="1094096" y="729396"/>
                </a:cubicBezTo>
                <a:cubicBezTo>
                  <a:pt x="992223" y="729838"/>
                  <a:pt x="910348" y="656814"/>
                  <a:pt x="911747" y="547047"/>
                </a:cubicBezTo>
                <a:cubicBezTo>
                  <a:pt x="926795" y="449282"/>
                  <a:pt x="1007812" y="371278"/>
                  <a:pt x="1094096" y="364698"/>
                </a:cubicBezTo>
                <a:cubicBezTo>
                  <a:pt x="1135370" y="397416"/>
                  <a:pt x="1345193" y="338523"/>
                  <a:pt x="1458794" y="364698"/>
                </a:cubicBezTo>
                <a:close/>
              </a:path>
              <a:path w="6997147" h="5835175" fill="darkenLess" stroke="0" extrusionOk="0">
                <a:moveTo>
                  <a:pt x="1458794" y="364698"/>
                </a:moveTo>
                <a:cubicBezTo>
                  <a:pt x="1442771" y="533695"/>
                  <a:pt x="1298021" y="729965"/>
                  <a:pt x="1094096" y="729396"/>
                </a:cubicBezTo>
                <a:cubicBezTo>
                  <a:pt x="997624" y="724987"/>
                  <a:pt x="907758" y="650443"/>
                  <a:pt x="911747" y="547047"/>
                </a:cubicBezTo>
                <a:cubicBezTo>
                  <a:pt x="909664" y="465074"/>
                  <a:pt x="974515" y="371025"/>
                  <a:pt x="1094096" y="364698"/>
                </a:cubicBezTo>
                <a:cubicBezTo>
                  <a:pt x="1138395" y="393162"/>
                  <a:pt x="1409146" y="387176"/>
                  <a:pt x="1458794" y="364698"/>
                </a:cubicBezTo>
                <a:close/>
                <a:moveTo>
                  <a:pt x="729397" y="5470477"/>
                </a:moveTo>
                <a:cubicBezTo>
                  <a:pt x="736697" y="5681666"/>
                  <a:pt x="548421" y="5833746"/>
                  <a:pt x="364699" y="5835175"/>
                </a:cubicBezTo>
                <a:cubicBezTo>
                  <a:pt x="146974" y="5830436"/>
                  <a:pt x="4954" y="5655290"/>
                  <a:pt x="1" y="5470477"/>
                </a:cubicBezTo>
                <a:cubicBezTo>
                  <a:pt x="-2660" y="5268515"/>
                  <a:pt x="195416" y="5094116"/>
                  <a:pt x="364699" y="5105779"/>
                </a:cubicBezTo>
                <a:cubicBezTo>
                  <a:pt x="458817" y="5107029"/>
                  <a:pt x="548893" y="5180856"/>
                  <a:pt x="547048" y="5288128"/>
                </a:cubicBezTo>
                <a:cubicBezTo>
                  <a:pt x="557356" y="5397433"/>
                  <a:pt x="468347" y="5469571"/>
                  <a:pt x="364699" y="5470477"/>
                </a:cubicBezTo>
                <a:cubicBezTo>
                  <a:pt x="437622" y="5454523"/>
                  <a:pt x="654918" y="5448824"/>
                  <a:pt x="729397" y="5470477"/>
                </a:cubicBezTo>
                <a:close/>
              </a:path>
              <a:path w="6997147" h="5835175" fill="none" extrusionOk="0">
                <a:moveTo>
                  <a:pt x="729397" y="5105778"/>
                </a:moveTo>
                <a:cubicBezTo>
                  <a:pt x="745113" y="4050571"/>
                  <a:pt x="567377" y="2326616"/>
                  <a:pt x="729397" y="364698"/>
                </a:cubicBezTo>
                <a:cubicBezTo>
                  <a:pt x="691555" y="173996"/>
                  <a:pt x="902302" y="-7129"/>
                  <a:pt x="1094095" y="0"/>
                </a:cubicBezTo>
                <a:cubicBezTo>
                  <a:pt x="2364639" y="-133771"/>
                  <a:pt x="5832908" y="-20772"/>
                  <a:pt x="6632449" y="0"/>
                </a:cubicBezTo>
                <a:cubicBezTo>
                  <a:pt x="6838290" y="7983"/>
                  <a:pt x="6988276" y="171092"/>
                  <a:pt x="6997147" y="364698"/>
                </a:cubicBezTo>
                <a:cubicBezTo>
                  <a:pt x="7028710" y="551681"/>
                  <a:pt x="6815806" y="751183"/>
                  <a:pt x="6632449" y="729396"/>
                </a:cubicBezTo>
                <a:cubicBezTo>
                  <a:pt x="6451085" y="705220"/>
                  <a:pt x="6427847" y="715145"/>
                  <a:pt x="6267750" y="729397"/>
                </a:cubicBezTo>
                <a:cubicBezTo>
                  <a:pt x="6240069" y="2799182"/>
                  <a:pt x="6174756" y="3544405"/>
                  <a:pt x="6267750" y="5470477"/>
                </a:cubicBezTo>
                <a:cubicBezTo>
                  <a:pt x="6246248" y="5671973"/>
                  <a:pt x="6103361" y="5833013"/>
                  <a:pt x="5903052" y="5835175"/>
                </a:cubicBezTo>
                <a:cubicBezTo>
                  <a:pt x="4276105" y="5674627"/>
                  <a:pt x="2037224" y="5915805"/>
                  <a:pt x="364698" y="5835175"/>
                </a:cubicBezTo>
                <a:cubicBezTo>
                  <a:pt x="146755" y="5850597"/>
                  <a:pt x="30077" y="5695101"/>
                  <a:pt x="0" y="5470477"/>
                </a:cubicBezTo>
                <a:cubicBezTo>
                  <a:pt x="-4951" y="5288657"/>
                  <a:pt x="133193" y="5090871"/>
                  <a:pt x="364698" y="5105779"/>
                </a:cubicBezTo>
                <a:cubicBezTo>
                  <a:pt x="537039" y="5129581"/>
                  <a:pt x="611870" y="5116089"/>
                  <a:pt x="729397" y="5105778"/>
                </a:cubicBezTo>
                <a:close/>
                <a:moveTo>
                  <a:pt x="1094095" y="0"/>
                </a:moveTo>
                <a:cubicBezTo>
                  <a:pt x="1306610" y="25678"/>
                  <a:pt x="1442680" y="135229"/>
                  <a:pt x="1458793" y="364698"/>
                </a:cubicBezTo>
                <a:cubicBezTo>
                  <a:pt x="1479344" y="544038"/>
                  <a:pt x="1314192" y="730024"/>
                  <a:pt x="1094095" y="729396"/>
                </a:cubicBezTo>
                <a:cubicBezTo>
                  <a:pt x="986326" y="723152"/>
                  <a:pt x="918127" y="666735"/>
                  <a:pt x="911746" y="547047"/>
                </a:cubicBezTo>
                <a:cubicBezTo>
                  <a:pt x="897684" y="439498"/>
                  <a:pt x="995472" y="349053"/>
                  <a:pt x="1094095" y="364698"/>
                </a:cubicBezTo>
                <a:cubicBezTo>
                  <a:pt x="1198573" y="365685"/>
                  <a:pt x="1331459" y="356131"/>
                  <a:pt x="1458794" y="364698"/>
                </a:cubicBezTo>
                <a:moveTo>
                  <a:pt x="6267750" y="729397"/>
                </a:moveTo>
                <a:cubicBezTo>
                  <a:pt x="3846280" y="771166"/>
                  <a:pt x="2955607" y="641001"/>
                  <a:pt x="1094095" y="729397"/>
                </a:cubicBezTo>
                <a:moveTo>
                  <a:pt x="364698" y="5105778"/>
                </a:moveTo>
                <a:cubicBezTo>
                  <a:pt x="458126" y="5097316"/>
                  <a:pt x="553125" y="5186621"/>
                  <a:pt x="547047" y="5288127"/>
                </a:cubicBezTo>
                <a:cubicBezTo>
                  <a:pt x="535787" y="5391716"/>
                  <a:pt x="458842" y="5484817"/>
                  <a:pt x="364698" y="5470476"/>
                </a:cubicBezTo>
                <a:cubicBezTo>
                  <a:pt x="430674" y="5467190"/>
                  <a:pt x="561567" y="5492645"/>
                  <a:pt x="729397" y="5470477"/>
                </a:cubicBezTo>
                <a:moveTo>
                  <a:pt x="364698" y="5835175"/>
                </a:moveTo>
                <a:cubicBezTo>
                  <a:pt x="541932" y="5846860"/>
                  <a:pt x="719439" y="5650015"/>
                  <a:pt x="729396" y="5470477"/>
                </a:cubicBezTo>
                <a:cubicBezTo>
                  <a:pt x="711415" y="5343539"/>
                  <a:pt x="732184" y="5230988"/>
                  <a:pt x="729397" y="5105778"/>
                </a:cubicBezTo>
              </a:path>
              <a:path w="6997147" h="5835175" fill="none" stroke="0" extrusionOk="0">
                <a:moveTo>
                  <a:pt x="729397" y="5105778"/>
                </a:moveTo>
                <a:cubicBezTo>
                  <a:pt x="722853" y="4327808"/>
                  <a:pt x="675952" y="2673831"/>
                  <a:pt x="729397" y="364698"/>
                </a:cubicBezTo>
                <a:cubicBezTo>
                  <a:pt x="732936" y="160278"/>
                  <a:pt x="880263" y="4016"/>
                  <a:pt x="1094095" y="0"/>
                </a:cubicBezTo>
                <a:cubicBezTo>
                  <a:pt x="1931766" y="-133415"/>
                  <a:pt x="5185273" y="70530"/>
                  <a:pt x="6632449" y="0"/>
                </a:cubicBezTo>
                <a:cubicBezTo>
                  <a:pt x="6843594" y="-13338"/>
                  <a:pt x="7024684" y="181053"/>
                  <a:pt x="6997147" y="364698"/>
                </a:cubicBezTo>
                <a:cubicBezTo>
                  <a:pt x="6999115" y="562164"/>
                  <a:pt x="6809300" y="703007"/>
                  <a:pt x="6632449" y="729396"/>
                </a:cubicBezTo>
                <a:cubicBezTo>
                  <a:pt x="6565516" y="756345"/>
                  <a:pt x="6343742" y="758695"/>
                  <a:pt x="6267750" y="729397"/>
                </a:cubicBezTo>
                <a:cubicBezTo>
                  <a:pt x="6193294" y="2986370"/>
                  <a:pt x="6315019" y="3745232"/>
                  <a:pt x="6267750" y="5470477"/>
                </a:cubicBezTo>
                <a:cubicBezTo>
                  <a:pt x="6298752" y="5688434"/>
                  <a:pt x="6123463" y="5864272"/>
                  <a:pt x="5903052" y="5835175"/>
                </a:cubicBezTo>
                <a:cubicBezTo>
                  <a:pt x="5114204" y="5745747"/>
                  <a:pt x="1894370" y="5928749"/>
                  <a:pt x="364698" y="5835175"/>
                </a:cubicBezTo>
                <a:cubicBezTo>
                  <a:pt x="172062" y="5861338"/>
                  <a:pt x="-1736" y="5696231"/>
                  <a:pt x="0" y="5470477"/>
                </a:cubicBezTo>
                <a:cubicBezTo>
                  <a:pt x="4524" y="5271314"/>
                  <a:pt x="147352" y="5073895"/>
                  <a:pt x="364698" y="5105779"/>
                </a:cubicBezTo>
                <a:cubicBezTo>
                  <a:pt x="456551" y="5104402"/>
                  <a:pt x="596478" y="5119528"/>
                  <a:pt x="729397" y="5105778"/>
                </a:cubicBezTo>
                <a:close/>
                <a:moveTo>
                  <a:pt x="1094095" y="0"/>
                </a:moveTo>
                <a:cubicBezTo>
                  <a:pt x="1266529" y="17851"/>
                  <a:pt x="1453964" y="151359"/>
                  <a:pt x="1458793" y="364698"/>
                </a:cubicBezTo>
                <a:cubicBezTo>
                  <a:pt x="1495059" y="551079"/>
                  <a:pt x="1295547" y="719141"/>
                  <a:pt x="1094095" y="729396"/>
                </a:cubicBezTo>
                <a:cubicBezTo>
                  <a:pt x="983874" y="735448"/>
                  <a:pt x="908968" y="649055"/>
                  <a:pt x="911746" y="547047"/>
                </a:cubicBezTo>
                <a:cubicBezTo>
                  <a:pt x="926155" y="435390"/>
                  <a:pt x="979442" y="377247"/>
                  <a:pt x="1094095" y="364698"/>
                </a:cubicBezTo>
                <a:cubicBezTo>
                  <a:pt x="1248305" y="357407"/>
                  <a:pt x="1343100" y="338336"/>
                  <a:pt x="1458794" y="364698"/>
                </a:cubicBezTo>
                <a:moveTo>
                  <a:pt x="6267750" y="729397"/>
                </a:moveTo>
                <a:cubicBezTo>
                  <a:pt x="5162811" y="657026"/>
                  <a:pt x="1678311" y="613830"/>
                  <a:pt x="1094095" y="729397"/>
                </a:cubicBezTo>
                <a:moveTo>
                  <a:pt x="364698" y="5105778"/>
                </a:moveTo>
                <a:cubicBezTo>
                  <a:pt x="466236" y="5125029"/>
                  <a:pt x="553846" y="5191966"/>
                  <a:pt x="547047" y="5288127"/>
                </a:cubicBezTo>
                <a:cubicBezTo>
                  <a:pt x="535346" y="5379201"/>
                  <a:pt x="473723" y="5468451"/>
                  <a:pt x="364698" y="5470476"/>
                </a:cubicBezTo>
                <a:cubicBezTo>
                  <a:pt x="491954" y="5486187"/>
                  <a:pt x="552145" y="5454460"/>
                  <a:pt x="729397" y="5470477"/>
                </a:cubicBezTo>
                <a:moveTo>
                  <a:pt x="364698" y="5835175"/>
                </a:moveTo>
                <a:cubicBezTo>
                  <a:pt x="570269" y="5836524"/>
                  <a:pt x="695744" y="5672265"/>
                  <a:pt x="729396" y="5470477"/>
                </a:cubicBezTo>
                <a:cubicBezTo>
                  <a:pt x="728030" y="5333621"/>
                  <a:pt x="732055" y="5204466"/>
                  <a:pt x="729397" y="5105778"/>
                </a:cubicBezTo>
              </a:path>
            </a:pathLst>
          </a:custGeom>
          <a:solidFill>
            <a:schemeClr val="bg1">
              <a:lumMod val="95000"/>
            </a:schemeClr>
          </a:solidFill>
          <a:ln w="28575">
            <a:solidFill>
              <a:schemeClr val="accent1">
                <a:lumMod val="75000"/>
              </a:schemeClr>
            </a:solidFill>
            <a:extLst>
              <a:ext uri="{C807C97D-BFC1-408E-A445-0C87EB9F89A2}">
                <ask:lineSketchStyleProps xmlns:ask="http://schemas.microsoft.com/office/drawing/2018/sketchyshapes" sd="2876919717">
                  <a:prstGeom prst="verticalScroll">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9">
            <a:extLst>
              <a:ext uri="{FF2B5EF4-FFF2-40B4-BE49-F238E27FC236}">
                <a16:creationId xmlns:a16="http://schemas.microsoft.com/office/drawing/2014/main" id="{F7BD8653-4321-BE46-2DE9-E95D1658926F}"/>
              </a:ext>
            </a:extLst>
          </p:cNvPr>
          <p:cNvSpPr txBox="1"/>
          <p:nvPr/>
        </p:nvSpPr>
        <p:spPr>
          <a:xfrm>
            <a:off x="772634" y="119064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Dặn</a:t>
            </a:r>
            <a:r>
              <a:rPr kumimoji="0" lang="en-US" sz="6000" i="0" u="none" strike="noStrike" kern="0" normalizeH="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dò</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grpSp>
        <p:nvGrpSpPr>
          <p:cNvPr id="8" name="Nhóm 39">
            <a:extLst>
              <a:ext uri="{FF2B5EF4-FFF2-40B4-BE49-F238E27FC236}">
                <a16:creationId xmlns:a16="http://schemas.microsoft.com/office/drawing/2014/main" id="{279AD60A-FF84-EBF7-B83D-57907F1F0A18}"/>
              </a:ext>
            </a:extLst>
          </p:cNvPr>
          <p:cNvGrpSpPr/>
          <p:nvPr/>
        </p:nvGrpSpPr>
        <p:grpSpPr>
          <a:xfrm>
            <a:off x="4207697" y="2068556"/>
            <a:ext cx="5532548" cy="876300"/>
            <a:chOff x="1805726" y="1854902"/>
            <a:chExt cx="5532548" cy="876300"/>
          </a:xfrm>
        </p:grpSpPr>
        <p:pic>
          <p:nvPicPr>
            <p:cNvPr id="10" name="Hình ảnh 37" descr="Ảnh có chứa Dụng cụ viết, văn phòng phẩm, Tác phẩm nghệ thuật của trẻ con, bút chì&#10;&#10;Mô tả được tạo tự động">
              <a:extLst>
                <a:ext uri="{FF2B5EF4-FFF2-40B4-BE49-F238E27FC236}">
                  <a16:creationId xmlns:a16="http://schemas.microsoft.com/office/drawing/2014/main" id="{CB944698-E3CD-14AA-5E74-A01DEED014F0}"/>
                </a:ext>
              </a:extLst>
            </p:cNvPr>
            <p:cNvPicPr>
              <a:picLocks noChangeAspect="1"/>
            </p:cNvPicPr>
            <p:nvPr/>
          </p:nvPicPr>
          <p:blipFill rotWithShape="1">
            <a:blip r:embed="rId2"/>
            <a:srcRect l="10755" t="20004" r="63704" b="33823"/>
            <a:stretch/>
          </p:blipFill>
          <p:spPr>
            <a:xfrm>
              <a:off x="1805726" y="1854902"/>
              <a:ext cx="861751" cy="876300"/>
            </a:xfrm>
            <a:prstGeom prst="rect">
              <a:avLst/>
            </a:prstGeom>
          </p:spPr>
        </p:pic>
        <p:sp>
          <p:nvSpPr>
            <p:cNvPr id="11" name="Hộp Văn bản 38">
              <a:extLst>
                <a:ext uri="{FF2B5EF4-FFF2-40B4-BE49-F238E27FC236}">
                  <a16:creationId xmlns:a16="http://schemas.microsoft.com/office/drawing/2014/main" id="{08E78F74-DA9D-D686-8703-3E54D11471B4}"/>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2" name="Nhóm 40">
            <a:extLst>
              <a:ext uri="{FF2B5EF4-FFF2-40B4-BE49-F238E27FC236}">
                <a16:creationId xmlns:a16="http://schemas.microsoft.com/office/drawing/2014/main" id="{5706A19F-3B9C-411F-80A3-F361D84D67F4}"/>
              </a:ext>
            </a:extLst>
          </p:cNvPr>
          <p:cNvGrpSpPr/>
          <p:nvPr/>
        </p:nvGrpSpPr>
        <p:grpSpPr>
          <a:xfrm>
            <a:off x="4205544" y="3006004"/>
            <a:ext cx="5532548" cy="876300"/>
            <a:chOff x="1805726" y="1854902"/>
            <a:chExt cx="5532548" cy="876300"/>
          </a:xfrm>
        </p:grpSpPr>
        <p:pic>
          <p:nvPicPr>
            <p:cNvPr id="13" name="Hình ảnh 41" descr="Ảnh có chứa Dụng cụ viết, văn phòng phẩm, Tác phẩm nghệ thuật của trẻ con, bút chì&#10;&#10;Mô tả được tạo tự động">
              <a:extLst>
                <a:ext uri="{FF2B5EF4-FFF2-40B4-BE49-F238E27FC236}">
                  <a16:creationId xmlns:a16="http://schemas.microsoft.com/office/drawing/2014/main" id="{3B79375E-47BF-4481-7E39-FD8C5096268B}"/>
                </a:ext>
              </a:extLst>
            </p:cNvPr>
            <p:cNvPicPr>
              <a:picLocks noChangeAspect="1"/>
            </p:cNvPicPr>
            <p:nvPr/>
          </p:nvPicPr>
          <p:blipFill rotWithShape="1">
            <a:blip r:embed="rId2"/>
            <a:srcRect l="10755" t="20004" r="63704" b="33823"/>
            <a:stretch/>
          </p:blipFill>
          <p:spPr>
            <a:xfrm>
              <a:off x="1805726" y="1854902"/>
              <a:ext cx="861751" cy="876300"/>
            </a:xfrm>
            <a:prstGeom prst="rect">
              <a:avLst/>
            </a:prstGeom>
          </p:spPr>
        </p:pic>
        <p:sp>
          <p:nvSpPr>
            <p:cNvPr id="14" name="Hộp Văn bản 42">
              <a:extLst>
                <a:ext uri="{FF2B5EF4-FFF2-40B4-BE49-F238E27FC236}">
                  <a16:creationId xmlns:a16="http://schemas.microsoft.com/office/drawing/2014/main" id="{667EC502-EFB6-0E59-DE97-2853F4FE095F}"/>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5" name="Nhóm 43">
            <a:extLst>
              <a:ext uri="{FF2B5EF4-FFF2-40B4-BE49-F238E27FC236}">
                <a16:creationId xmlns:a16="http://schemas.microsoft.com/office/drawing/2014/main" id="{AD0C35B6-5394-4EA8-7AF3-0A86C22FF161}"/>
              </a:ext>
            </a:extLst>
          </p:cNvPr>
          <p:cNvGrpSpPr/>
          <p:nvPr/>
        </p:nvGrpSpPr>
        <p:grpSpPr>
          <a:xfrm>
            <a:off x="4231314" y="3887308"/>
            <a:ext cx="5532548" cy="876300"/>
            <a:chOff x="1805726" y="1854902"/>
            <a:chExt cx="5532548" cy="876300"/>
          </a:xfrm>
        </p:grpSpPr>
        <p:pic>
          <p:nvPicPr>
            <p:cNvPr id="16" name="Hình ảnh 44" descr="Ảnh có chứa Dụng cụ viết, văn phòng phẩm, Tác phẩm nghệ thuật của trẻ con, bút chì&#10;&#10;Mô tả được tạo tự động">
              <a:extLst>
                <a:ext uri="{FF2B5EF4-FFF2-40B4-BE49-F238E27FC236}">
                  <a16:creationId xmlns:a16="http://schemas.microsoft.com/office/drawing/2014/main" id="{6477FF6B-B834-40AD-FF53-EE1E1EA47886}"/>
                </a:ext>
              </a:extLst>
            </p:cNvPr>
            <p:cNvPicPr>
              <a:picLocks noChangeAspect="1"/>
            </p:cNvPicPr>
            <p:nvPr/>
          </p:nvPicPr>
          <p:blipFill rotWithShape="1">
            <a:blip r:embed="rId2"/>
            <a:srcRect l="10755" t="20004" r="63704" b="33823"/>
            <a:stretch/>
          </p:blipFill>
          <p:spPr>
            <a:xfrm>
              <a:off x="1805726" y="1854902"/>
              <a:ext cx="861751" cy="876300"/>
            </a:xfrm>
            <a:prstGeom prst="rect">
              <a:avLst/>
            </a:prstGeom>
          </p:spPr>
        </p:pic>
        <p:sp>
          <p:nvSpPr>
            <p:cNvPr id="17" name="Hộp Văn bản 45">
              <a:extLst>
                <a:ext uri="{FF2B5EF4-FFF2-40B4-BE49-F238E27FC236}">
                  <a16:creationId xmlns:a16="http://schemas.microsoft.com/office/drawing/2014/main" id="{6CC2ECAA-7459-68BB-5032-E580AC57B2B6}"/>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grpSp>
        <p:nvGrpSpPr>
          <p:cNvPr id="18" name="Nhóm 1">
            <a:extLst>
              <a:ext uri="{FF2B5EF4-FFF2-40B4-BE49-F238E27FC236}">
                <a16:creationId xmlns:a16="http://schemas.microsoft.com/office/drawing/2014/main" id="{C261FD8E-D4B2-07AF-C93E-D088CD8FFCF6}"/>
              </a:ext>
            </a:extLst>
          </p:cNvPr>
          <p:cNvGrpSpPr/>
          <p:nvPr/>
        </p:nvGrpSpPr>
        <p:grpSpPr>
          <a:xfrm>
            <a:off x="4205544" y="4777371"/>
            <a:ext cx="5532548" cy="876300"/>
            <a:chOff x="1805726" y="1854902"/>
            <a:chExt cx="5532548" cy="876300"/>
          </a:xfrm>
        </p:grpSpPr>
        <p:pic>
          <p:nvPicPr>
            <p:cNvPr id="20" name="Hình ảnh 2" descr="Ảnh có chứa Dụng cụ viết, văn phòng phẩm, Tác phẩm nghệ thuật của trẻ con, bút chì&#10;&#10;Mô tả được tạo tự động">
              <a:extLst>
                <a:ext uri="{FF2B5EF4-FFF2-40B4-BE49-F238E27FC236}">
                  <a16:creationId xmlns:a16="http://schemas.microsoft.com/office/drawing/2014/main" id="{D702E01B-E4B5-1853-3D8E-49FFCD7549EC}"/>
                </a:ext>
              </a:extLst>
            </p:cNvPr>
            <p:cNvPicPr>
              <a:picLocks noChangeAspect="1"/>
            </p:cNvPicPr>
            <p:nvPr/>
          </p:nvPicPr>
          <p:blipFill rotWithShape="1">
            <a:blip r:embed="rId2"/>
            <a:srcRect l="10755" t="20004" r="63704" b="33823"/>
            <a:stretch/>
          </p:blipFill>
          <p:spPr>
            <a:xfrm>
              <a:off x="1805726" y="1854902"/>
              <a:ext cx="861751" cy="876300"/>
            </a:xfrm>
            <a:prstGeom prst="rect">
              <a:avLst/>
            </a:prstGeom>
          </p:spPr>
        </p:pic>
        <p:sp>
          <p:nvSpPr>
            <p:cNvPr id="21" name="Hộp Văn bản 3">
              <a:extLst>
                <a:ext uri="{FF2B5EF4-FFF2-40B4-BE49-F238E27FC236}">
                  <a16:creationId xmlns:a16="http://schemas.microsoft.com/office/drawing/2014/main" id="{6C50875A-38C9-BA7D-37A4-AB042F672941}"/>
                </a:ext>
              </a:extLst>
            </p:cNvPr>
            <p:cNvSpPr txBox="1"/>
            <p:nvPr/>
          </p:nvSpPr>
          <p:spPr>
            <a:xfrm>
              <a:off x="2616199" y="2023316"/>
              <a:ext cx="4722075" cy="707886"/>
            </a:xfrm>
            <a:prstGeom prst="rect">
              <a:avLst/>
            </a:prstGeom>
            <a:noFill/>
          </p:spPr>
          <p:txBody>
            <a:bodyPr wrap="square" rtlCol="0">
              <a:spAutoFit/>
            </a:bodyPr>
            <a:lstStyle/>
            <a:p>
              <a:r>
                <a:rPr lang="en-US" sz="4000" dirty="0">
                  <a:latin typeface="+mn-lt"/>
                </a:rPr>
                <a:t>GV ĐIỀN VÀO ĐÂY</a:t>
              </a:r>
            </a:p>
          </p:txBody>
        </p:sp>
      </p:grpSp>
    </p:spTree>
    <p:extLst>
      <p:ext uri="{BB962C8B-B14F-4D97-AF65-F5344CB8AC3E}">
        <p14:creationId xmlns:p14="http://schemas.microsoft.com/office/powerpoint/2010/main" val="3873531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BE9813-8BF3-C52F-4AAB-FE4E164C8C68}"/>
              </a:ext>
            </a:extLst>
          </p:cNvPr>
          <p:cNvPicPr>
            <a:picLocks noChangeAspect="1"/>
          </p:cNvPicPr>
          <p:nvPr/>
        </p:nvPicPr>
        <p:blipFill>
          <a:blip r:embed="rId2"/>
          <a:stretch>
            <a:fillRect/>
          </a:stretch>
        </p:blipFill>
        <p:spPr>
          <a:xfrm>
            <a:off x="1517507" y="1310456"/>
            <a:ext cx="9156986" cy="4237087"/>
          </a:xfrm>
          <a:prstGeom prst="rect">
            <a:avLst/>
          </a:prstGeom>
        </p:spPr>
      </p:pic>
    </p:spTree>
    <p:extLst>
      <p:ext uri="{BB962C8B-B14F-4D97-AF65-F5344CB8AC3E}">
        <p14:creationId xmlns:p14="http://schemas.microsoft.com/office/powerpoint/2010/main" val="1861945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8246D88-28BA-0D28-3B54-ABFA809E3BB8}"/>
              </a:ext>
            </a:extLst>
          </p:cNvPr>
          <p:cNvSpPr/>
          <p:nvPr/>
        </p:nvSpPr>
        <p:spPr>
          <a:xfrm>
            <a:off x="476249" y="571500"/>
            <a:ext cx="11228071" cy="575448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EF6C658B-1135-D298-77EF-0A21F2233543}"/>
              </a:ext>
            </a:extLst>
          </p:cNvPr>
          <p:cNvSpPr txBox="1"/>
          <p:nvPr/>
        </p:nvSpPr>
        <p:spPr>
          <a:xfrm>
            <a:off x="1153353" y="992624"/>
            <a:ext cx="9885294" cy="4524315"/>
          </a:xfrm>
          <a:prstGeom prst="rect">
            <a:avLst/>
          </a:prstGeom>
          <a:noFill/>
        </p:spPr>
        <p:txBody>
          <a:bodyPr wrap="square">
            <a:spAutoFit/>
          </a:bodyPr>
          <a:lstStyle/>
          <a:p>
            <a:pPr lvl="0" algn="just"/>
            <a:r>
              <a:rPr lang="en-US" sz="4800" b="1" u="sng">
                <a:solidFill>
                  <a:srgbClr val="FF0000"/>
                </a:solidFill>
                <a:latin typeface="Calibri" panose="020F0502020204030204" pitchFamily="34" charset="0"/>
                <a:ea typeface="Calibri" panose="020F0502020204030204" pitchFamily="34" charset="0"/>
                <a:cs typeface="Calibri" panose="020F0502020204030204" pitchFamily="34" charset="0"/>
              </a:rPr>
              <a:t>G</a:t>
            </a:r>
            <a:r>
              <a:rPr lang="vi-VN" sz="4800" b="1" u="sng">
                <a:solidFill>
                  <a:srgbClr val="FF0000"/>
                </a:solidFill>
                <a:latin typeface="Calibri" panose="020F0502020204030204" pitchFamily="34" charset="0"/>
                <a:ea typeface="Calibri" panose="020F0502020204030204" pitchFamily="34" charset="0"/>
                <a:cs typeface="Calibri" panose="020F0502020204030204" pitchFamily="34" charset="0"/>
              </a:rPr>
              <a:t>ợi ý:</a:t>
            </a:r>
          </a:p>
          <a:p>
            <a:pPr lvl="0" algn="just"/>
            <a:r>
              <a:rPr lang="vi-VN" sz="4800" b="1">
                <a:solidFill>
                  <a:srgbClr val="156082">
                    <a:lumMod val="50000"/>
                  </a:srgbClr>
                </a:solidFill>
                <a:latin typeface="Calibri" panose="020F0502020204030204" pitchFamily="34" charset="0"/>
                <a:ea typeface="Calibri" panose="020F0502020204030204" pitchFamily="34" charset="0"/>
                <a:cs typeface="Calibri" panose="020F0502020204030204" pitchFamily="34" charset="0"/>
              </a:rPr>
              <a:t>+ Em trồng và chăm sóc những cây gì? </a:t>
            </a:r>
          </a:p>
          <a:p>
            <a:pPr lvl="0" algn="just"/>
            <a:r>
              <a:rPr lang="vi-VN" sz="4800" b="1">
                <a:solidFill>
                  <a:srgbClr val="156082">
                    <a:lumMod val="50000"/>
                  </a:srgbClr>
                </a:solidFill>
                <a:latin typeface="Calibri" panose="020F0502020204030204" pitchFamily="34" charset="0"/>
                <a:ea typeface="Calibri" panose="020F0502020204030204" pitchFamily="34" charset="0"/>
                <a:cs typeface="Calibri" panose="020F0502020204030204" pitchFamily="34" charset="0"/>
              </a:rPr>
              <a:t>+ Em làm việc đó vào thời điểm (thời gian) nào? </a:t>
            </a:r>
          </a:p>
          <a:p>
            <a:pPr lvl="0" algn="just"/>
            <a:r>
              <a:rPr lang="vi-VN" sz="4800" b="1">
                <a:solidFill>
                  <a:srgbClr val="156082">
                    <a:lumMod val="50000"/>
                  </a:srgbClr>
                </a:solidFill>
                <a:latin typeface="Calibri" panose="020F0502020204030204" pitchFamily="34" charset="0"/>
                <a:ea typeface="Calibri" panose="020F0502020204030204" pitchFamily="34" charset="0"/>
                <a:cs typeface="Calibri" panose="020F0502020204030204" pitchFamily="34" charset="0"/>
              </a:rPr>
              <a:t>+ Em có mong muốn gì với những cây mà mình trồng và chăm sóc?</a:t>
            </a:r>
          </a:p>
        </p:txBody>
      </p:sp>
    </p:spTree>
    <p:extLst>
      <p:ext uri="{BB962C8B-B14F-4D97-AF65-F5344CB8AC3E}">
        <p14:creationId xmlns:p14="http://schemas.microsoft.com/office/powerpoint/2010/main" val="1575542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8246D88-28BA-0D28-3B54-ABFA809E3BB8}"/>
              </a:ext>
            </a:extLst>
          </p:cNvPr>
          <p:cNvSpPr/>
          <p:nvPr/>
        </p:nvSpPr>
        <p:spPr>
          <a:xfrm>
            <a:off x="476249" y="571500"/>
            <a:ext cx="11228071" cy="575448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EF6C658B-1135-D298-77EF-0A21F2233543}"/>
              </a:ext>
            </a:extLst>
          </p:cNvPr>
          <p:cNvSpPr txBox="1"/>
          <p:nvPr/>
        </p:nvSpPr>
        <p:spPr>
          <a:xfrm>
            <a:off x="1066800" y="992624"/>
            <a:ext cx="9971847" cy="5078313"/>
          </a:xfrm>
          <a:prstGeom prst="rect">
            <a:avLst/>
          </a:prstGeom>
          <a:noFill/>
        </p:spPr>
        <p:txBody>
          <a:bodyPr wrap="square">
            <a:spAutoFit/>
          </a:bodyPr>
          <a:lstStyle/>
          <a:p>
            <a:pPr lvl="0" algn="just"/>
            <a:r>
              <a:rPr lang="en-US" sz="3600" b="1" u="sng">
                <a:solidFill>
                  <a:srgbClr val="FF0000"/>
                </a:solidFill>
                <a:latin typeface="Calibri" panose="020F0502020204030204" pitchFamily="34" charset="0"/>
                <a:ea typeface="Calibri" panose="020F0502020204030204" pitchFamily="34" charset="0"/>
                <a:cs typeface="Calibri" panose="020F0502020204030204" pitchFamily="34" charset="0"/>
              </a:rPr>
              <a:t>MẪU: </a:t>
            </a:r>
            <a:r>
              <a:rPr lang="vi-VN" sz="3600" b="1">
                <a:latin typeface="Calibri" panose="020F0502020204030204" pitchFamily="34" charset="0"/>
                <a:ea typeface="Calibri" panose="020F0502020204030204" pitchFamily="34" charset="0"/>
                <a:cs typeface="Calibri" panose="020F0502020204030204" pitchFamily="34" charset="0"/>
              </a:rPr>
              <a:t>Chủ nhật vừa rồi được nghỉ, em đã dậy sớm giúp bố tưới cây. Nhà em trồng rất nhiều cây xanh và hoa ở ban công. Hôm ấy, em dậy sớm, xách từng xô nước trong nhà tắm ra tưới cho mấy cây hoa hồng mẹ trồng, rồi tới mấy cây cảnh của bố, phía xa xa là mấy chậu tía tô. Được tưới nước, các cây xanh trông tươi tốt và rực rõ hẳn lên. Sau đó thì em giúp bố tỉa lá vàng, bắt sâu. Em rất thích được cùng bố chăm sóc cây xanh.</a:t>
            </a:r>
            <a:endParaRPr kumimoji="0" lang="vi-VN" sz="3600" b="1" i="0" strike="noStrike" kern="1200" cap="none" spc="0" normalizeH="0" baseline="0" noProof="0">
              <a:ln>
                <a:noFill/>
              </a:ln>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3095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EE8E1-AD3C-36D6-CCD5-B99BEF817CB2}"/>
            </a:ext>
          </a:extLst>
        </p:cNvPr>
        <p:cNvGrpSpPr/>
        <p:nvPr/>
      </p:nvGrpSpPr>
      <p:grpSpPr>
        <a:xfrm>
          <a:off x="0" y="0"/>
          <a:ext cx="0" cy="0"/>
          <a:chOff x="0" y="0"/>
          <a:chExt cx="0" cy="0"/>
        </a:xfrm>
      </p:grpSpPr>
      <p:sp>
        <p:nvSpPr>
          <p:cNvPr id="7171" name="Text Box 4">
            <a:extLst>
              <a:ext uri="{FF2B5EF4-FFF2-40B4-BE49-F238E27FC236}">
                <a16:creationId xmlns:a16="http://schemas.microsoft.com/office/drawing/2014/main" id="{0902D7E5-723C-AE36-D613-88523F1BECEE}"/>
              </a:ext>
            </a:extLst>
          </p:cNvPr>
          <p:cNvSpPr txBox="1">
            <a:spLocks noChangeArrowheads="1"/>
          </p:cNvSpPr>
          <p:nvPr/>
        </p:nvSpPr>
        <p:spPr bwMode="auto">
          <a:xfrm>
            <a:off x="0" y="76202"/>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tư</a:t>
            </a:r>
            <a:r>
              <a:rPr lang="en-US" altLang="en-US" sz="4000" b="1" dirty="0"/>
              <a:t> </a:t>
            </a:r>
            <a:r>
              <a:rPr lang="en-US" altLang="en-US" sz="4000" b="1" dirty="0" err="1"/>
              <a:t>ngày</a:t>
            </a:r>
            <a:r>
              <a:rPr lang="en-US" altLang="en-US" sz="4000" b="1" dirty="0"/>
              <a:t> 19 </a:t>
            </a:r>
            <a:r>
              <a:rPr lang="en-US" altLang="en-US" sz="4000" b="1" dirty="0" err="1"/>
              <a:t>tháng</a:t>
            </a:r>
            <a:r>
              <a:rPr lang="en-US" altLang="en-US" sz="4000" b="1" dirty="0"/>
              <a:t> 2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0523CD86-D89D-FEDB-95E6-688092BCDAC0}"/>
              </a:ext>
            </a:extLst>
          </p:cNvPr>
          <p:cNvSpPr txBox="1">
            <a:spLocks noChangeArrowheads="1"/>
          </p:cNvSpPr>
          <p:nvPr/>
        </p:nvSpPr>
        <p:spPr bwMode="auto">
          <a:xfrm>
            <a:off x="0" y="784088"/>
            <a:ext cx="12191999"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C6EAE5BF-2DF6-71E1-066F-697F05D70FA2}"/>
              </a:ext>
            </a:extLst>
          </p:cNvPr>
          <p:cNvSpPr txBox="1">
            <a:spLocks noChangeArrowheads="1"/>
          </p:cNvSpPr>
          <p:nvPr/>
        </p:nvSpPr>
        <p:spPr bwMode="auto">
          <a:xfrm>
            <a:off x="0" y="1491974"/>
            <a:ext cx="12191999"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Đọc</a:t>
            </a:r>
            <a:r>
              <a:rPr lang="en-US" altLang="en-US" sz="4000" b="1" dirty="0">
                <a:solidFill>
                  <a:srgbClr val="3333FF"/>
                </a:solidFill>
              </a:rPr>
              <a:t>: </a:t>
            </a:r>
            <a:r>
              <a:rPr lang="en-US" altLang="en-US" sz="4000" b="1" dirty="0" err="1">
                <a:solidFill>
                  <a:srgbClr val="3333FF"/>
                </a:solidFill>
              </a:rPr>
              <a:t>Dưới</a:t>
            </a:r>
            <a:r>
              <a:rPr lang="en-US" altLang="en-US" sz="4000" b="1" dirty="0">
                <a:solidFill>
                  <a:srgbClr val="3333FF"/>
                </a:solidFill>
              </a:rPr>
              <a:t> </a:t>
            </a:r>
            <a:r>
              <a:rPr lang="en-US" altLang="en-US" sz="4000" b="1" dirty="0" err="1">
                <a:solidFill>
                  <a:srgbClr val="3333FF"/>
                </a:solidFill>
              </a:rPr>
              <a:t>những</a:t>
            </a:r>
            <a:r>
              <a:rPr lang="en-US" altLang="en-US" sz="4000" b="1" dirty="0">
                <a:solidFill>
                  <a:srgbClr val="3333FF"/>
                </a:solidFill>
              </a:rPr>
              <a:t> </a:t>
            </a:r>
            <a:r>
              <a:rPr lang="en-US" altLang="en-US" sz="4000" b="1" dirty="0" err="1">
                <a:solidFill>
                  <a:srgbClr val="3333FF"/>
                </a:solidFill>
              </a:rPr>
              <a:t>tán</a:t>
            </a:r>
            <a:r>
              <a:rPr lang="en-US" altLang="en-US" sz="4000" b="1" dirty="0">
                <a:solidFill>
                  <a:srgbClr val="3333FF"/>
                </a:solidFill>
              </a:rPr>
              <a:t> </a:t>
            </a:r>
            <a:r>
              <a:rPr lang="en-US" altLang="en-US" sz="4000" b="1" dirty="0" err="1">
                <a:solidFill>
                  <a:srgbClr val="3333FF"/>
                </a:solidFill>
              </a:rPr>
              <a:t>xanh</a:t>
            </a:r>
            <a:endParaRPr lang="en-US" altLang="en-US" sz="4000" b="1" dirty="0">
              <a:solidFill>
                <a:srgbClr val="3333FF"/>
              </a:solidFill>
            </a:endParaRPr>
          </a:p>
        </p:txBody>
      </p:sp>
    </p:spTree>
    <p:extLst>
      <p:ext uri="{BB962C8B-B14F-4D97-AF65-F5344CB8AC3E}">
        <p14:creationId xmlns:p14="http://schemas.microsoft.com/office/powerpoint/2010/main" val="383501258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8246D88-28BA-0D28-3B54-ABFA809E3BB8}"/>
              </a:ext>
            </a:extLst>
          </p:cNvPr>
          <p:cNvSpPr/>
          <p:nvPr/>
        </p:nvSpPr>
        <p:spPr>
          <a:xfrm>
            <a:off x="476249" y="571500"/>
            <a:ext cx="11228071" cy="575448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9A716B28-4FE6-1150-E69A-F2C75D996E0C}"/>
              </a:ext>
            </a:extLst>
          </p:cNvPr>
          <p:cNvPicPr>
            <a:picLocks noChangeAspect="1"/>
          </p:cNvPicPr>
          <p:nvPr/>
        </p:nvPicPr>
        <p:blipFill>
          <a:blip r:embed="rId2"/>
          <a:stretch>
            <a:fillRect/>
          </a:stretch>
        </p:blipFill>
        <p:spPr>
          <a:xfrm>
            <a:off x="1171161" y="1245141"/>
            <a:ext cx="9838245" cy="4407202"/>
          </a:xfrm>
          <a:prstGeom prst="rect">
            <a:avLst/>
          </a:prstGeom>
        </p:spPr>
      </p:pic>
    </p:spTree>
    <p:extLst>
      <p:ext uri="{BB962C8B-B14F-4D97-AF65-F5344CB8AC3E}">
        <p14:creationId xmlns:p14="http://schemas.microsoft.com/office/powerpoint/2010/main" val="367556237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D8246D88-28BA-0D28-3B54-ABFA809E3BB8}"/>
              </a:ext>
            </a:extLst>
          </p:cNvPr>
          <p:cNvSpPr/>
          <p:nvPr/>
        </p:nvSpPr>
        <p:spPr>
          <a:xfrm>
            <a:off x="476249" y="571500"/>
            <a:ext cx="11228071" cy="5754485"/>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7B335172-B51F-ADD3-FF93-630D5612D763}"/>
              </a:ext>
            </a:extLst>
          </p:cNvPr>
          <p:cNvPicPr>
            <a:picLocks noChangeAspect="1"/>
          </p:cNvPicPr>
          <p:nvPr/>
        </p:nvPicPr>
        <p:blipFill>
          <a:blip r:embed="rId2"/>
          <a:stretch>
            <a:fillRect/>
          </a:stretch>
        </p:blipFill>
        <p:spPr>
          <a:xfrm>
            <a:off x="901329" y="1070946"/>
            <a:ext cx="10377910" cy="4755592"/>
          </a:xfrm>
          <a:prstGeom prst="rect">
            <a:avLst/>
          </a:prstGeom>
        </p:spPr>
      </p:pic>
    </p:spTree>
    <p:extLst>
      <p:ext uri="{BB962C8B-B14F-4D97-AF65-F5344CB8AC3E}">
        <p14:creationId xmlns:p14="http://schemas.microsoft.com/office/powerpoint/2010/main" val="78597821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35342-5083-4BD4-0F13-019169B05DDA}"/>
              </a:ext>
            </a:extLst>
          </p:cNvPr>
          <p:cNvPicPr>
            <a:picLocks noChangeAspect="1"/>
          </p:cNvPicPr>
          <p:nvPr/>
        </p:nvPicPr>
        <p:blipFill>
          <a:blip r:embed="rId2"/>
          <a:stretch>
            <a:fillRect/>
          </a:stretch>
        </p:blipFill>
        <p:spPr>
          <a:xfrm>
            <a:off x="438421" y="1414097"/>
            <a:ext cx="11315157" cy="4029805"/>
          </a:xfrm>
          <a:prstGeom prst="rect">
            <a:avLst/>
          </a:prstGeom>
        </p:spPr>
      </p:pic>
    </p:spTree>
    <p:extLst>
      <p:ext uri="{BB962C8B-B14F-4D97-AF65-F5344CB8AC3E}">
        <p14:creationId xmlns:p14="http://schemas.microsoft.com/office/powerpoint/2010/main" val="369045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3194</TotalTime>
  <Words>1716</Words>
  <Application>Microsoft Office PowerPoint</Application>
  <PresentationFormat>Widescreen</PresentationFormat>
  <Paragraphs>87</Paragraphs>
  <Slides>39</Slides>
  <Notes>2</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39</vt:i4>
      </vt:variant>
    </vt:vector>
  </HeadingPairs>
  <TitlesOfParts>
    <vt:vector size="56" baseType="lpstr">
      <vt:lpstr>#9Slide05 Phobia</vt:lpstr>
      <vt:lpstr>#9Slide05 SVNClementine</vt:lpstr>
      <vt:lpstr>Aptos</vt:lpstr>
      <vt:lpstr>Aptos Display</vt:lpstr>
      <vt:lpstr>Arial</vt:lpstr>
      <vt:lpstr>AvantGarde</vt:lpstr>
      <vt:lpstr>Calibri</vt:lpstr>
      <vt:lpstr>iCiel Pony</vt:lpstr>
      <vt:lpstr>iCiel Soup of Justice</vt:lpstr>
      <vt:lpstr>Pattaya</vt:lpstr>
      <vt:lpstr>Roboto</vt:lpstr>
      <vt:lpstr>Times New Roman</vt:lpstr>
      <vt:lpstr>UTM Duepuntozero</vt:lpstr>
      <vt:lpstr>UVN Banh Mi</vt:lpstr>
      <vt:lpstr>Wingdings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164</cp:revision>
  <dcterms:created xsi:type="dcterms:W3CDTF">2023-06-15T08:48:12Z</dcterms:created>
  <dcterms:modified xsi:type="dcterms:W3CDTF">2025-02-05T09:39:12Z</dcterms:modified>
  <cp:category>9Slide.vn</cp:category>
</cp:coreProperties>
</file>