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</p:sldMasterIdLst>
  <p:notesMasterIdLst>
    <p:notesMasterId r:id="rId31"/>
  </p:notesMasterIdLst>
  <p:sldIdLst>
    <p:sldId id="384" r:id="rId4"/>
    <p:sldId id="257" r:id="rId5"/>
    <p:sldId id="258" r:id="rId6"/>
    <p:sldId id="261" r:id="rId7"/>
    <p:sldId id="275" r:id="rId8"/>
    <p:sldId id="260" r:id="rId9"/>
    <p:sldId id="276" r:id="rId10"/>
    <p:sldId id="262" r:id="rId11"/>
    <p:sldId id="265" r:id="rId12"/>
    <p:sldId id="26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70" r:id="rId21"/>
    <p:sldId id="284" r:id="rId22"/>
    <p:sldId id="8675" r:id="rId23"/>
    <p:sldId id="8705" r:id="rId24"/>
    <p:sldId id="8707" r:id="rId25"/>
    <p:sldId id="8706" r:id="rId26"/>
    <p:sldId id="8708" r:id="rId27"/>
    <p:sldId id="8711" r:id="rId28"/>
    <p:sldId id="273" r:id="rId29"/>
    <p:sldId id="274" r:id="rId30"/>
  </p:sldIdLst>
  <p:sldSz cx="18288000" cy="10287000"/>
  <p:notesSz cx="6858000" cy="9144000"/>
  <p:embeddedFontLst>
    <p:embeddedFont>
      <p:font typeface="#9Slide03 BoosterNextFYBlack" panose="020B0604020202020204" charset="0"/>
      <p:regular r:id="rId32"/>
    </p:embeddedFont>
    <p:embeddedFont>
      <p:font typeface="#9Slide07 HoneyCream" panose="020B0604020202020204" charset="0"/>
      <p:regular r:id="rId33"/>
    </p:embeddedFont>
    <p:embeddedFont>
      <p:font typeface="Arimo Bold" panose="020B0604020202020204" charset="0"/>
      <p:regular r:id="rId34"/>
    </p:embeddedFont>
    <p:embeddedFont>
      <p:font typeface="Cambria Math" panose="02040503050406030204" pitchFamily="18" charset="0"/>
      <p:regular r:id="rId35"/>
    </p:embeddedFont>
    <p:embeddedFont>
      <p:font typeface="DengXian" panose="02010600030101010101" pitchFamily="2" charset="-122"/>
      <p:regular r:id="rId36"/>
      <p:bold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Times New Roman Bold" panose="02020803070505020304" pitchFamily="18" charset="0"/>
      <p:regular r:id="rId46"/>
      <p:bold r:id="rId47"/>
    </p:embeddedFont>
    <p:embeddedFont>
      <p:font typeface="TT Rounds Condensed Bold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C00"/>
    <a:srgbClr val="8C4A00"/>
    <a:srgbClr val="809392"/>
    <a:srgbClr val="0070BB"/>
    <a:srgbClr val="E20000"/>
    <a:srgbClr val="D7E4BD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7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22DE1-D687-46BB-98C3-4CC5FB4BCD1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A08BC-4268-4C61-B773-F9E413DF0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59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GAME BY DIỆU HIỀN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69443-C213-4BB7-8BF6-6EA82BFBFC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56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8A6AD-F5A1-4067-94D3-813992C07B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87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bánh </a:t>
            </a:r>
            <a:r>
              <a:rPr lang="en-US" altLang="zh-CN" dirty="0" err="1"/>
              <a:t>chưng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màn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theo.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8A6AD-F5A1-4067-94D3-813992C07B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42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8A6AD-F5A1-4067-94D3-813992C07B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79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8A6AD-F5A1-4067-94D3-813992C07B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2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8A6AD-F5A1-4067-94D3-813992C07B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26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8A6AD-F5A1-4067-94D3-813992C07B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558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515BF1-1848-4632-B724-508644527333}"/>
              </a:ext>
            </a:extLst>
          </p:cNvPr>
          <p:cNvSpPr txBox="1"/>
          <p:nvPr userDrawn="1"/>
        </p:nvSpPr>
        <p:spPr>
          <a:xfrm>
            <a:off x="-166259" y="62346"/>
            <a:ext cx="22860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6">
                    <a:lumMod val="20000"/>
                    <a:lumOff val="8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 NON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86FD2-6855-4F91-A312-5F2AA4BC038B}"/>
              </a:ext>
            </a:extLst>
          </p:cNvPr>
          <p:cNvSpPr txBox="1"/>
          <p:nvPr userDrawn="1"/>
        </p:nvSpPr>
        <p:spPr>
          <a:xfrm>
            <a:off x="-166259" y="9733002"/>
            <a:ext cx="22860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6">
                    <a:lumMod val="20000"/>
                    <a:lumOff val="8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3644999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97D23F-CF4D-4FC0-897D-9550A6014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D067241-51E5-434B-B9A4-1CC619AA1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7CF17F-11B5-43BC-93A0-AE7B61CD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5970F3-6628-45FB-BEBD-155D7ACC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995FB-3283-4388-AAA1-F8064C7B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524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AB2F5F-5B3D-4F39-9FDD-CA5EB2C8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1F2F49-4592-450D-AF26-954205EFC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536032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A5565-63C5-4097-8338-032F49A84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642D3B-E031-4BF2-A8DF-9361CBD7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45456-8552-4063-AE0B-F48BF590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2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DC12DB-F01C-4E64-8E18-FFED8D97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60927E-DB4C-4876-A45B-E99D530C0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B7F915-4587-4B39-B56B-61754917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F017CD-D680-4A06-A217-2767CB23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FD0B76-36D7-4775-955D-63FC6E937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0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531344-38C9-4BBD-9764-18268345C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CC1B85-AD7C-42DB-AA16-F0044828D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E6874A-92AE-46CD-A646-3721A4511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E362D8-9EB2-45ED-98F1-645CA3F9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93D09E-E1F7-454C-B4C3-D840DF2A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025D5-39A1-4BBE-9348-FBC78B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39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2F822-EDDB-432A-BC97-B86594AC3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C4A-5DAC-4256-B1C1-A9457121C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E821AE-5447-4CB5-B748-00B46CE4A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78DDC4-3ED0-4187-904F-5F74F771A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107532-4F1A-47BF-8051-770B2C1BD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3E972A9-376F-4CFE-BF21-4BF6622F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68918A8-6FBB-4161-A59B-83782781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9F8547C-B031-401C-9B36-49C756CA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3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BBD538-7B7B-4CF7-91D5-70996431E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680D02-9900-4A09-8CD0-2CF95EDF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611BAA-811A-4F18-98E7-ACAE9D7B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5025BC0-0621-4A17-8999-6F8CE4AA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60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D9B83C-F7C5-4F35-9E10-9A12CBE6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CE2D35-9BD8-4FEA-8266-2608A17E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C48F75-AB76-4DDF-B819-A2069E1B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1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143DE1-4271-4592-A091-D48FC1EE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DB5824-961B-4F74-8E4E-75E094BBE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931356-A34D-4903-B46B-93630698A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BDAE9B-385F-4F27-A6FA-B0A1DCA7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504EE8-CBE9-4625-B096-09B51ADA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2B8AA-63F0-42E7-A335-D16E3B9AA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89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58878-D6EC-4223-8D72-DB1695608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0C6AB8B-32C3-462F-8761-7A9764B13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01A19E-5EDE-44FA-B386-B2DB26268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CF96AF-7AE0-41CC-B9AC-E1A3EB2A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E846DD-0207-487C-97AC-8BDA5381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E97AF8-CFB9-4333-8ED0-8B61EB7D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662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A49BF-4686-4053-80D9-9A788E1E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3F4542-4774-4403-9F41-8B58D8225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536032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D87918-DA36-4575-86B6-2A7B3553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A5CC5B-FB18-4D4B-87D7-67EC3B1C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880E9B-4D52-4633-977F-A517DBF3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65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DB57C7-DB21-45F0-A6C3-B7B122F7AB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5749F6-D89F-4BAA-976C-61ECB2A49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0AC281-C3B3-4887-8B18-23CF0BA9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323AA9-8E16-4D3A-BD47-7DE4FF13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5C34A9-8584-46BD-9E5E-AB6902F23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838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529C85A-0E40-3435-3BA8-3C88FB0297E3}"/>
              </a:ext>
            </a:extLst>
          </p:cNvPr>
          <p:cNvSpPr txBox="1"/>
          <p:nvPr userDrawn="1"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3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FB1AFAF8-6B31-F3AE-7C82-1EAC336DA1EE}"/>
              </a:ext>
            </a:extLst>
          </p:cNvPr>
          <p:cNvSpPr/>
          <p:nvPr userDrawn="1"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FE9A81C-9EF1-51E4-FEAE-378F34380EA0}"/>
              </a:ext>
            </a:extLst>
          </p:cNvPr>
          <p:cNvSpPr/>
          <p:nvPr userDrawn="1"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F3B24C1-17D7-72AE-6F2E-F6474713BE06}"/>
              </a:ext>
            </a:extLst>
          </p:cNvPr>
          <p:cNvSpPr txBox="1"/>
          <p:nvPr userDrawn="1"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4E6CC52-8AAB-1E5A-EDF8-898719EC8617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8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A7ABFA-C277-2920-8174-AEBC741FF0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23926" y="-37000035"/>
            <a:ext cx="3279371" cy="5576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56EE63-FED4-93D9-328E-82E8791835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67" y="-37000035"/>
            <a:ext cx="3279371" cy="5576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34AB5F-209A-0A88-2401-E625FFD2D2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74881" y="22015297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D88D1-320A-43B6-C98B-81F526154B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67" y="22015295"/>
            <a:ext cx="3279371" cy="557662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B280583-4C30-1A80-D1A5-905037980F28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B21572A-97D5-1044-2B43-FFD76C42DCE9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7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97A78-C57B-B9C7-C320-6F1C3D658331}"/>
              </a:ext>
            </a:extLst>
          </p:cNvPr>
          <p:cNvSpPr txBox="1"/>
          <p:nvPr userDrawn="1"/>
        </p:nvSpPr>
        <p:spPr>
          <a:xfrm>
            <a:off x="15121623" y="496832"/>
            <a:ext cx="4120467" cy="117721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24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A48DE56-9D1A-C954-E497-B75445FE76B4}"/>
              </a:ext>
            </a:extLst>
          </p:cNvPr>
          <p:cNvSpPr txBox="1"/>
          <p:nvPr userDrawn="1"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C06A128-01D8-A65B-EE27-94A0F27EE001}"/>
              </a:ext>
            </a:extLst>
          </p:cNvPr>
          <p:cNvSpPr/>
          <p:nvPr userDrawn="1"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7E08854-F404-9560-8149-A82A34028506}"/>
              </a:ext>
            </a:extLst>
          </p:cNvPr>
          <p:cNvSpPr/>
          <p:nvPr userDrawn="1"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ADA51B2-27BC-A9ED-2E19-8FAC2FE5328E}"/>
              </a:ext>
            </a:extLst>
          </p:cNvPr>
          <p:cNvSpPr txBox="1"/>
          <p:nvPr userDrawn="1"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70884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83DAD5B-6A93-071E-12E9-B42D08B098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93E6F02-128C-693A-98B8-007399DA72FD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8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1CDFFE-6637-1EC9-F70C-9925D5C9FD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23926" y="-37000035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556AEF-4C73-8842-FE70-A9E1F4BB2E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67" y="-37000035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F198FC-FE15-B96D-E33E-734D56DB839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74881" y="22015297"/>
            <a:ext cx="3279371" cy="557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29FE92-364B-01E5-9156-22B913AA45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67" y="22015295"/>
            <a:ext cx="3279371" cy="557662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EBF08BF-BA59-FE64-087E-ABF143FE5650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4C118F2-A3B8-1B23-4DEB-4DAF0DA615E7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7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43C214-C0D4-D1DE-D61A-A3EABEF0A2EE}"/>
              </a:ext>
            </a:extLst>
          </p:cNvPr>
          <p:cNvSpPr txBox="1"/>
          <p:nvPr userDrawn="1"/>
        </p:nvSpPr>
        <p:spPr>
          <a:xfrm>
            <a:off x="-3933189" y="2868039"/>
            <a:ext cx="4989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5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5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1BA4ED-9C1E-01D5-45A8-D54C2F530B67}"/>
              </a:ext>
            </a:extLst>
          </p:cNvPr>
          <p:cNvSpPr txBox="1"/>
          <p:nvPr userDrawn="1"/>
        </p:nvSpPr>
        <p:spPr>
          <a:xfrm>
            <a:off x="15121623" y="496832"/>
            <a:ext cx="4120467" cy="117721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24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6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accent6">
              <a:lumMod val="20000"/>
              <a:lumOff val="80000"/>
            </a:schemeClr>
          </a:solidFill>
          <a:latin typeface="#9Slide03 Arima Madurai Black" panose="00000A00000000000000" pitchFamily="2" charset="0"/>
          <a:ea typeface="+mj-ea"/>
          <a:cs typeface="#9Slide03 Arima Madurai Black" panose="00000A00000000000000" pitchFamily="2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hyperlink" Target="https://www.facebook.com/groups/629898828017053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56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5.wdp"/><Relationship Id="rId18" Type="http://schemas.openxmlformats.org/officeDocument/2006/relationships/image" Target="../media/image67.png"/><Relationship Id="rId3" Type="http://schemas.openxmlformats.org/officeDocument/2006/relationships/image" Target="../media/image57.png"/><Relationship Id="rId21" Type="http://schemas.openxmlformats.org/officeDocument/2006/relationships/image" Target="../media/image69.pn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9.png"/><Relationship Id="rId15" Type="http://schemas.microsoft.com/office/2007/relationships/hdphoto" Target="../media/hdphoto6.wdp"/><Relationship Id="rId10" Type="http://schemas.openxmlformats.org/officeDocument/2006/relationships/image" Target="../media/image62.png"/><Relationship Id="rId19" Type="http://schemas.microsoft.com/office/2007/relationships/hdphoto" Target="../media/hdphoto7.wdp"/><Relationship Id="rId4" Type="http://schemas.openxmlformats.org/officeDocument/2006/relationships/image" Target="../media/image58.png"/><Relationship Id="rId9" Type="http://schemas.microsoft.com/office/2007/relationships/hdphoto" Target="../media/hdphoto3.wdp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hyperlink" Target="https://www.facebook.com/groups/629898828017053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72.png"/><Relationship Id="rId10" Type="http://schemas.microsoft.com/office/2007/relationships/hdphoto" Target="../media/hdphoto9.wdp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26" Type="http://schemas.microsoft.com/office/2007/relationships/hdphoto" Target="../media/hdphoto7.wdp"/><Relationship Id="rId3" Type="http://schemas.microsoft.com/office/2007/relationships/media" Target="../media/media2.mp3"/><Relationship Id="rId21" Type="http://schemas.openxmlformats.org/officeDocument/2006/relationships/image" Target="../media/image66.png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5" Type="http://schemas.openxmlformats.org/officeDocument/2006/relationships/image" Target="../media/image67.png"/><Relationship Id="rId2" Type="http://schemas.openxmlformats.org/officeDocument/2006/relationships/audio" Target="../media/media1.mp3"/><Relationship Id="rId16" Type="http://schemas.openxmlformats.org/officeDocument/2006/relationships/image" Target="../media/image8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1.png"/><Relationship Id="rId24" Type="http://schemas.openxmlformats.org/officeDocument/2006/relationships/slide" Target="slide22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9.png"/><Relationship Id="rId23" Type="http://schemas.microsoft.com/office/2007/relationships/hdphoto" Target="../media/hdphoto12.wdp"/><Relationship Id="rId10" Type="http://schemas.openxmlformats.org/officeDocument/2006/relationships/image" Target="../media/image70.png"/><Relationship Id="rId19" Type="http://schemas.openxmlformats.org/officeDocument/2006/relationships/image" Target="../media/image63.png"/><Relationship Id="rId4" Type="http://schemas.openxmlformats.org/officeDocument/2006/relationships/audio" Target="../media/media2.mp3"/><Relationship Id="rId9" Type="http://schemas.microsoft.com/office/2007/relationships/hdphoto" Target="../media/hdphoto10.wdp"/><Relationship Id="rId14" Type="http://schemas.microsoft.com/office/2007/relationships/hdphoto" Target="../media/hdphoto11.wdp"/><Relationship Id="rId22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11.wdp"/><Relationship Id="rId18" Type="http://schemas.microsoft.com/office/2007/relationships/hdphoto" Target="../media/hdphoto12.wdp"/><Relationship Id="rId3" Type="http://schemas.microsoft.com/office/2007/relationships/media" Target="../media/media2.mp3"/><Relationship Id="rId21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84.png"/><Relationship Id="rId17" Type="http://schemas.openxmlformats.org/officeDocument/2006/relationships/image" Target="../media/image83.png"/><Relationship Id="rId2" Type="http://schemas.openxmlformats.org/officeDocument/2006/relationships/audio" Target="../media/media1.mp3"/><Relationship Id="rId16" Type="http://schemas.openxmlformats.org/officeDocument/2006/relationships/image" Target="../media/image81.png"/><Relationship Id="rId20" Type="http://schemas.openxmlformats.org/officeDocument/2006/relationships/slide" Target="slide23.xml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80.png"/><Relationship Id="rId10" Type="http://schemas.openxmlformats.org/officeDocument/2006/relationships/image" Target="../media/image63.png"/><Relationship Id="rId19" Type="http://schemas.openxmlformats.org/officeDocument/2006/relationships/image" Target="../media/image82.png"/><Relationship Id="rId4" Type="http://schemas.openxmlformats.org/officeDocument/2006/relationships/audio" Target="../media/media2.mp3"/><Relationship Id="rId9" Type="http://schemas.openxmlformats.org/officeDocument/2006/relationships/image" Target="../media/image77.png"/><Relationship Id="rId14" Type="http://schemas.openxmlformats.org/officeDocument/2006/relationships/image" Target="../media/image79.png"/><Relationship Id="rId22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3" Type="http://schemas.microsoft.com/office/2007/relationships/media" Target="../media/media1.mp3"/><Relationship Id="rId21" Type="http://schemas.openxmlformats.org/officeDocument/2006/relationships/slide" Target="slide24.xml"/><Relationship Id="rId7" Type="http://schemas.openxmlformats.org/officeDocument/2006/relationships/image" Target="../media/image75.png"/><Relationship Id="rId12" Type="http://schemas.microsoft.com/office/2007/relationships/hdphoto" Target="../media/hdphoto11.wdp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63.png"/><Relationship Id="rId20" Type="http://schemas.microsoft.com/office/2007/relationships/hdphoto" Target="../media/hdphoto12.wdp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84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81.png"/><Relationship Id="rId23" Type="http://schemas.microsoft.com/office/2007/relationships/hdphoto" Target="../media/hdphoto7.wdp"/><Relationship Id="rId10" Type="http://schemas.openxmlformats.org/officeDocument/2006/relationships/image" Target="../media/image77.png"/><Relationship Id="rId19" Type="http://schemas.openxmlformats.org/officeDocument/2006/relationships/image" Target="../media/image83.png"/><Relationship Id="rId4" Type="http://schemas.openxmlformats.org/officeDocument/2006/relationships/audio" Target="../media/media1.mp3"/><Relationship Id="rId9" Type="http://schemas.openxmlformats.org/officeDocument/2006/relationships/image" Target="../media/image71.png"/><Relationship Id="rId14" Type="http://schemas.openxmlformats.org/officeDocument/2006/relationships/image" Target="../media/image80.png"/><Relationship Id="rId2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4.png"/><Relationship Id="rId18" Type="http://schemas.openxmlformats.org/officeDocument/2006/relationships/image" Target="../media/image83.png"/><Relationship Id="rId3" Type="http://schemas.microsoft.com/office/2007/relationships/media" Target="../media/media2.mp3"/><Relationship Id="rId21" Type="http://schemas.openxmlformats.org/officeDocument/2006/relationships/slide" Target="slide25.xml"/><Relationship Id="rId7" Type="http://schemas.openxmlformats.org/officeDocument/2006/relationships/image" Target="../media/image70.png"/><Relationship Id="rId12" Type="http://schemas.openxmlformats.org/officeDocument/2006/relationships/image" Target="../media/image66.png"/><Relationship Id="rId17" Type="http://schemas.openxmlformats.org/officeDocument/2006/relationships/image" Target="../media/image81.png"/><Relationship Id="rId2" Type="http://schemas.openxmlformats.org/officeDocument/2006/relationships/audio" Target="../media/media1.mp3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9.png"/><Relationship Id="rId23" Type="http://schemas.microsoft.com/office/2007/relationships/hdphoto" Target="../media/hdphoto7.wdp"/><Relationship Id="rId10" Type="http://schemas.openxmlformats.org/officeDocument/2006/relationships/image" Target="../media/image64.png"/><Relationship Id="rId19" Type="http://schemas.microsoft.com/office/2007/relationships/hdphoto" Target="../media/hdphoto12.wdp"/><Relationship Id="rId4" Type="http://schemas.openxmlformats.org/officeDocument/2006/relationships/audio" Target="../media/media2.mp3"/><Relationship Id="rId9" Type="http://schemas.openxmlformats.org/officeDocument/2006/relationships/image" Target="../media/image77.png"/><Relationship Id="rId14" Type="http://schemas.microsoft.com/office/2007/relationships/hdphoto" Target="../media/hdphoto11.wdp"/><Relationship Id="rId22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3" Type="http://schemas.microsoft.com/office/2007/relationships/media" Target="../media/media2.mp3"/><Relationship Id="rId21" Type="http://schemas.openxmlformats.org/officeDocument/2006/relationships/image" Target="../media/image66.png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5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8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1.png"/><Relationship Id="rId24" Type="http://schemas.openxmlformats.org/officeDocument/2006/relationships/image" Target="../media/image67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9.png"/><Relationship Id="rId23" Type="http://schemas.microsoft.com/office/2007/relationships/hdphoto" Target="../media/hdphoto12.wdp"/><Relationship Id="rId10" Type="http://schemas.openxmlformats.org/officeDocument/2006/relationships/image" Target="../media/image70.png"/><Relationship Id="rId19" Type="http://schemas.openxmlformats.org/officeDocument/2006/relationships/image" Target="../media/image63.png"/><Relationship Id="rId4" Type="http://schemas.openxmlformats.org/officeDocument/2006/relationships/audio" Target="../media/media2.mp3"/><Relationship Id="rId9" Type="http://schemas.microsoft.com/office/2007/relationships/hdphoto" Target="../media/hdphoto10.wdp"/><Relationship Id="rId14" Type="http://schemas.microsoft.com/office/2007/relationships/hdphoto" Target="../media/hdphoto11.wdp"/><Relationship Id="rId22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9.gif"/><Relationship Id="rId3" Type="http://schemas.openxmlformats.org/officeDocument/2006/relationships/image" Target="../media/image1.png"/><Relationship Id="rId7" Type="http://schemas.openxmlformats.org/officeDocument/2006/relationships/image" Target="../media/image85.svg"/><Relationship Id="rId12" Type="http://schemas.openxmlformats.org/officeDocument/2006/relationships/image" Target="../media/image88.gif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87.svg"/><Relationship Id="rId5" Type="http://schemas.openxmlformats.org/officeDocument/2006/relationships/image" Target="../media/image28.svg"/><Relationship Id="rId10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86.svg"/><Relationship Id="rId14" Type="http://schemas.openxmlformats.org/officeDocument/2006/relationships/image" Target="../media/image9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hyperlink" Target="https://www.facebook.com/groups/629898828017053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31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www.facebook.com/groups/62989882801705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hyperlink" Target="https://www.facebook.com/groups/629898828017053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39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7C75519-340B-2308-0525-A327F955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114302"/>
            <a:ext cx="1257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 dirty="0" err="1"/>
              <a:t>Thứ</a:t>
            </a:r>
            <a:r>
              <a:rPr lang="en-US" altLang="en-US" sz="6000" b="1" dirty="0"/>
              <a:t> </a:t>
            </a:r>
            <a:r>
              <a:rPr lang="en-US" altLang="en-US" sz="6000" b="1" dirty="0" err="1"/>
              <a:t>tư</a:t>
            </a:r>
            <a:r>
              <a:rPr lang="en-US" altLang="en-US" sz="6000" b="1" dirty="0"/>
              <a:t> </a:t>
            </a:r>
            <a:r>
              <a:rPr lang="en-US" altLang="en-US" sz="6000" b="1" dirty="0" err="1"/>
              <a:t>ngày</a:t>
            </a:r>
            <a:r>
              <a:rPr lang="en-US" altLang="en-US" sz="6000" b="1"/>
              <a:t> 26 </a:t>
            </a:r>
            <a:r>
              <a:rPr lang="en-US" altLang="en-US" sz="6000" b="1" dirty="0" err="1"/>
              <a:t>tháng</a:t>
            </a:r>
            <a:r>
              <a:rPr lang="en-US" altLang="en-US" sz="6000" b="1" dirty="0"/>
              <a:t> 2 </a:t>
            </a:r>
            <a:r>
              <a:rPr lang="en-US" altLang="en-US" sz="6000" b="1" dirty="0" err="1"/>
              <a:t>năm</a:t>
            </a:r>
            <a:r>
              <a:rPr lang="en-US" altLang="en-US" sz="6000" b="1" dirty="0"/>
              <a:t> 2025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C8A1471-1DA7-F149-2EA8-9CFA1210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1119188"/>
            <a:ext cx="3429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000" u="sng" dirty="0" err="1">
                <a:solidFill>
                  <a:srgbClr val="FF0000"/>
                </a:solidFill>
              </a:rPr>
              <a:t>Toán</a:t>
            </a:r>
            <a:endParaRPr lang="en-US" altLang="en-US" sz="6000" u="sng" dirty="0">
              <a:solidFill>
                <a:srgbClr val="FF0000"/>
              </a:solidFill>
            </a:endParaRP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B034CDFE-0576-7D33-DF35-2FD97586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983" y="2320107"/>
            <a:ext cx="134537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3333FF"/>
                </a:solidFill>
              </a:rPr>
              <a:t>   </a:t>
            </a:r>
            <a:r>
              <a:rPr lang="en-US" altLang="en-US" sz="6000" b="1" dirty="0" err="1">
                <a:solidFill>
                  <a:srgbClr val="3333FF"/>
                </a:solidFill>
              </a:rPr>
              <a:t>Đề</a:t>
            </a:r>
            <a:r>
              <a:rPr lang="en-US" altLang="en-US" sz="6000" b="1" dirty="0">
                <a:solidFill>
                  <a:srgbClr val="3333FF"/>
                </a:solidFill>
              </a:rPr>
              <a:t>-xi-</a:t>
            </a:r>
            <a:r>
              <a:rPr lang="en-US" altLang="en-US" sz="6000" b="1" dirty="0" err="1">
                <a:solidFill>
                  <a:srgbClr val="3333FF"/>
                </a:solidFill>
              </a:rPr>
              <a:t>mét</a:t>
            </a:r>
            <a:r>
              <a:rPr lang="en-US" altLang="en-US" sz="6000" b="1" dirty="0">
                <a:solidFill>
                  <a:srgbClr val="3333FF"/>
                </a:solidFill>
              </a:rPr>
              <a:t> </a:t>
            </a:r>
            <a:r>
              <a:rPr lang="en-US" altLang="en-US" sz="6000" b="1" dirty="0" err="1">
                <a:solidFill>
                  <a:srgbClr val="3333FF"/>
                </a:solidFill>
              </a:rPr>
              <a:t>khối</a:t>
            </a:r>
            <a:r>
              <a:rPr lang="en-US" altLang="en-US" sz="6000" b="1" dirty="0">
                <a:solidFill>
                  <a:srgbClr val="3333FF"/>
                </a:solidFill>
              </a:rPr>
              <a:t> (</a:t>
            </a:r>
            <a:r>
              <a:rPr lang="en-US" altLang="en-US" sz="6000" b="1" dirty="0" err="1">
                <a:solidFill>
                  <a:srgbClr val="3333FF"/>
                </a:solidFill>
              </a:rPr>
              <a:t>tiết</a:t>
            </a:r>
            <a:r>
              <a:rPr lang="en-US" altLang="en-US" sz="6000" b="1">
                <a:solidFill>
                  <a:srgbClr val="3333FF"/>
                </a:solidFill>
              </a:rPr>
              <a:t> 1)</a:t>
            </a:r>
            <a:endParaRPr lang="en-US" altLang="en-US" sz="60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/>
          <p:cNvSpPr/>
          <p:nvPr/>
        </p:nvSpPr>
        <p:spPr>
          <a:xfrm>
            <a:off x="1143000" y="571501"/>
            <a:ext cx="16078200" cy="9144000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/>
          <p:cNvSpPr txBox="1"/>
          <p:nvPr/>
        </p:nvSpPr>
        <p:spPr>
          <a:xfrm>
            <a:off x="478594" y="454813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9240" y="750124"/>
            <a:ext cx="1124712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Kê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̉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tên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một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vài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đô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̀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vật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có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thê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̉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tích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khoảng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1 dm</a:t>
            </a:r>
            <a:r>
              <a:rPr lang="en-US" sz="5400" b="1" spc="44" baseline="300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3</a:t>
            </a:r>
            <a:endParaRPr lang="en-US" sz="5400" b="1" spc="44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094364" y="8572500"/>
            <a:ext cx="8480271" cy="1603387"/>
          </a:xfrm>
          <a:custGeom>
            <a:avLst/>
            <a:gdLst/>
            <a:ahLst/>
            <a:cxnLst/>
            <a:rect l="l" t="t" r="r" b="b"/>
            <a:pathLst>
              <a:path w="8480271" h="1603387">
                <a:moveTo>
                  <a:pt x="0" y="0"/>
                </a:moveTo>
                <a:lnTo>
                  <a:pt x="8480271" y="0"/>
                </a:lnTo>
                <a:lnTo>
                  <a:pt x="8480271" y="1603388"/>
                </a:lnTo>
                <a:lnTo>
                  <a:pt x="0" y="1603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01BCE8-326F-C38D-E732-4614B288A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37" t="15778" r="7141" b="5794"/>
          <a:stretch/>
        </p:blipFill>
        <p:spPr>
          <a:xfrm>
            <a:off x="1447800" y="2707053"/>
            <a:ext cx="14554200" cy="5678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A3F728-A390-5225-9322-FD61F4D61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A63EB0A-1965-3EFB-E636-B5B509C7F4E7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BE3918A-93A5-7CF6-2653-D6A0DA1AEAF8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0EE1885-D333-3C92-D28C-CD00CB62AC04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18BE5F1-26BF-FCD6-C3E1-26FB895EA64F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217EFDB-87B5-99FA-FF4F-11DED5B6ACA6}"/>
              </a:ext>
            </a:extLst>
          </p:cNvPr>
          <p:cNvSpPr/>
          <p:nvPr/>
        </p:nvSpPr>
        <p:spPr>
          <a:xfrm>
            <a:off x="762000" y="635302"/>
            <a:ext cx="16535400" cy="9144000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DF30C6D-DBB6-5406-A70A-739BA454435B}"/>
              </a:ext>
            </a:extLst>
          </p:cNvPr>
          <p:cNvSpPr txBox="1"/>
          <p:nvPr/>
        </p:nvSpPr>
        <p:spPr>
          <a:xfrm>
            <a:off x="3352800" y="1333500"/>
            <a:ext cx="12481560" cy="790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8000" b="1" spc="44" dirty="0">
                <a:ln w="28575">
                  <a:solidFill>
                    <a:srgbClr val="C0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BoosterNextFYBlack" panose="02000A03000000020004" pitchFamily="2" charset="0"/>
                <a:ea typeface="TT Rounds Condensed Bold"/>
                <a:cs typeface="TT Rounds Condensed Bold"/>
                <a:sym typeface="TT Rounds Condensed Bold"/>
              </a:rPr>
              <a:t>THI </a:t>
            </a:r>
            <a:r>
              <a:rPr lang="en-US" sz="8000" b="1" i="1" spc="44" dirty="0">
                <a:ln w="28575">
                  <a:solidFill>
                    <a:srgbClr val="C0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#9Slide03 BoosterNextFYBlack" panose="02000A03000000020004" pitchFamily="2" charset="0"/>
                <a:ea typeface="TT Rounds Condensed Bold"/>
                <a:cs typeface="TT Rounds Condensed Bold"/>
                <a:sym typeface="TT Rounds Condensed Bold"/>
              </a:rPr>
              <a:t>AI NHANH, AI ĐÚNG?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30B3A-C3DF-4E8C-C598-038E613EEB3C}"/>
              </a:ext>
            </a:extLst>
          </p:cNvPr>
          <p:cNvSpPr txBox="1"/>
          <p:nvPr/>
        </p:nvSpPr>
        <p:spPr>
          <a:xfrm>
            <a:off x="1137417" y="2124166"/>
            <a:ext cx="10668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/>
              <a:t>Luật</a:t>
            </a:r>
            <a:r>
              <a:rPr lang="en-US" sz="6000" b="1" dirty="0"/>
              <a:t> </a:t>
            </a:r>
            <a:r>
              <a:rPr lang="en-US" sz="6000" b="1" dirty="0" err="1"/>
              <a:t>chơi</a:t>
            </a:r>
            <a:r>
              <a:rPr lang="en-US" sz="6000" b="1" dirty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6000" dirty="0"/>
              <a:t> Chia </a:t>
            </a:r>
            <a:r>
              <a:rPr lang="en-US" sz="6000" dirty="0" err="1"/>
              <a:t>lớp</a:t>
            </a:r>
            <a:r>
              <a:rPr lang="en-US" sz="6000" dirty="0"/>
              <a:t> </a:t>
            </a:r>
            <a:r>
              <a:rPr lang="en-US" sz="6000" dirty="0" err="1"/>
              <a:t>thành</a:t>
            </a:r>
            <a:r>
              <a:rPr lang="en-US" sz="6000" dirty="0"/>
              <a:t> 2 </a:t>
            </a:r>
            <a:r>
              <a:rPr lang="en-US" sz="6000" dirty="0" err="1"/>
              <a:t>đội</a:t>
            </a:r>
            <a:endParaRPr lang="en-US" sz="6000" dirty="0"/>
          </a:p>
          <a:p>
            <a:pPr marL="285750" indent="-285750" algn="just">
              <a:buFontTx/>
              <a:buChar char="-"/>
            </a:pPr>
            <a:r>
              <a:rPr lang="en-US" sz="6000" dirty="0"/>
              <a:t> </a:t>
            </a:r>
            <a:r>
              <a:rPr lang="en-US" sz="6000" dirty="0" err="1"/>
              <a:t>Các</a:t>
            </a:r>
            <a:r>
              <a:rPr lang="en-US" sz="6000" dirty="0"/>
              <a:t> </a:t>
            </a:r>
            <a:r>
              <a:rPr lang="en-US" sz="6000" dirty="0" err="1"/>
              <a:t>đội</a:t>
            </a:r>
            <a:r>
              <a:rPr lang="en-US" sz="6000" dirty="0"/>
              <a:t> </a:t>
            </a:r>
            <a:r>
              <a:rPr lang="en-US" sz="6000" dirty="0" err="1"/>
              <a:t>lần</a:t>
            </a:r>
            <a:r>
              <a:rPr lang="en-US" sz="6000" dirty="0"/>
              <a:t> </a:t>
            </a:r>
            <a:r>
              <a:rPr lang="en-US" sz="6000" dirty="0" err="1"/>
              <a:t>lượt</a:t>
            </a:r>
            <a:r>
              <a:rPr lang="en-US" sz="6000" dirty="0"/>
              <a:t> </a:t>
            </a:r>
            <a:r>
              <a:rPr lang="en-US" sz="6000" dirty="0" err="1"/>
              <a:t>kê</a:t>
            </a:r>
            <a:r>
              <a:rPr lang="en-US" sz="6000" dirty="0"/>
              <a:t>̉ </a:t>
            </a:r>
            <a:r>
              <a:rPr lang="en-US" sz="6000" dirty="0" err="1"/>
              <a:t>tên</a:t>
            </a:r>
            <a:r>
              <a:rPr lang="en-US" sz="6000" dirty="0"/>
              <a:t> </a:t>
            </a:r>
            <a:r>
              <a:rPr lang="en-US" sz="6000" dirty="0" err="1"/>
              <a:t>các</a:t>
            </a:r>
            <a:r>
              <a:rPr lang="en-US" sz="6000" dirty="0"/>
              <a:t> </a:t>
            </a:r>
            <a:r>
              <a:rPr lang="en-US" sz="6000" dirty="0" err="1"/>
              <a:t>đô</a:t>
            </a:r>
            <a:r>
              <a:rPr lang="en-US" sz="6000" dirty="0"/>
              <a:t>̀ </a:t>
            </a:r>
            <a:r>
              <a:rPr lang="en-US" sz="6000" dirty="0" err="1"/>
              <a:t>vật</a:t>
            </a:r>
            <a:r>
              <a:rPr lang="en-US" sz="6000" dirty="0"/>
              <a:t> có </a:t>
            </a:r>
            <a:r>
              <a:rPr lang="en-US" sz="6000" dirty="0" err="1"/>
              <a:t>thê</a:t>
            </a:r>
            <a:r>
              <a:rPr lang="en-US" sz="6000" dirty="0"/>
              <a:t>̉ </a:t>
            </a:r>
            <a:r>
              <a:rPr lang="en-US" sz="6000" dirty="0" err="1"/>
              <a:t>tích</a:t>
            </a:r>
            <a:r>
              <a:rPr lang="en-US" sz="6000" dirty="0"/>
              <a:t> </a:t>
            </a:r>
            <a:r>
              <a:rPr lang="en-US" sz="6000" dirty="0" err="1"/>
              <a:t>khoảng</a:t>
            </a:r>
            <a:r>
              <a:rPr lang="en-US" sz="6000" dirty="0"/>
              <a:t> 1 dm</a:t>
            </a:r>
            <a:r>
              <a:rPr lang="en-US" sz="6000" baseline="30000" dirty="0"/>
              <a:t>3</a:t>
            </a:r>
            <a:endParaRPr lang="en-US" sz="6000" dirty="0"/>
          </a:p>
          <a:p>
            <a:pPr marL="285750" indent="-285750" algn="just">
              <a:buFontTx/>
              <a:buChar char="-"/>
            </a:pPr>
            <a:r>
              <a:rPr lang="en-US" sz="6000" dirty="0"/>
              <a:t> Sau </a:t>
            </a:r>
            <a:r>
              <a:rPr lang="en-US" sz="6000" dirty="0" err="1"/>
              <a:t>thời</a:t>
            </a:r>
            <a:r>
              <a:rPr lang="en-US" sz="6000" dirty="0"/>
              <a:t> </a:t>
            </a:r>
            <a:r>
              <a:rPr lang="en-US" sz="6000" dirty="0" err="1"/>
              <a:t>gian</a:t>
            </a:r>
            <a:r>
              <a:rPr lang="en-US" sz="6000" dirty="0"/>
              <a:t> 1 </a:t>
            </a:r>
            <a:r>
              <a:rPr lang="en-US" sz="6000" dirty="0" err="1"/>
              <a:t>phút</a:t>
            </a:r>
            <a:r>
              <a:rPr lang="en-US" sz="6000" dirty="0"/>
              <a:t>, </a:t>
            </a:r>
            <a:r>
              <a:rPr lang="en-US" sz="6000" dirty="0" err="1"/>
              <a:t>đội</a:t>
            </a:r>
            <a:r>
              <a:rPr lang="en-US" sz="6000" dirty="0"/>
              <a:t> </a:t>
            </a:r>
            <a:r>
              <a:rPr lang="en-US" sz="6000" dirty="0" err="1"/>
              <a:t>nào</a:t>
            </a:r>
            <a:r>
              <a:rPr lang="en-US" sz="6000" dirty="0"/>
              <a:t> </a:t>
            </a:r>
            <a:r>
              <a:rPr lang="en-US" sz="6000" dirty="0" err="1"/>
              <a:t>tra</a:t>
            </a:r>
            <a:r>
              <a:rPr lang="en-US" sz="6000" dirty="0"/>
              <a:t>̉ </a:t>
            </a:r>
            <a:r>
              <a:rPr lang="en-US" sz="6000" dirty="0" err="1"/>
              <a:t>lời</a:t>
            </a:r>
            <a:r>
              <a:rPr lang="en-US" sz="6000" dirty="0"/>
              <a:t> </a:t>
            </a:r>
            <a:r>
              <a:rPr lang="en-US" sz="6000" dirty="0" err="1"/>
              <a:t>nhiều</a:t>
            </a:r>
            <a:r>
              <a:rPr lang="en-US" sz="6000" dirty="0"/>
              <a:t> </a:t>
            </a:r>
            <a:r>
              <a:rPr lang="en-US" sz="6000" dirty="0" err="1"/>
              <a:t>đô</a:t>
            </a:r>
            <a:r>
              <a:rPr lang="en-US" sz="6000" dirty="0"/>
              <a:t>̀ </a:t>
            </a:r>
            <a:r>
              <a:rPr lang="en-US" sz="6000" dirty="0" err="1"/>
              <a:t>vật</a:t>
            </a:r>
            <a:r>
              <a:rPr lang="en-US" sz="6000" dirty="0"/>
              <a:t> </a:t>
            </a:r>
            <a:r>
              <a:rPr lang="en-US" sz="6000" dirty="0" err="1"/>
              <a:t>đúng</a:t>
            </a:r>
            <a:r>
              <a:rPr lang="en-US" sz="6000" dirty="0"/>
              <a:t> </a:t>
            </a:r>
            <a:r>
              <a:rPr lang="en-US" sz="6000" dirty="0" err="1"/>
              <a:t>va</a:t>
            </a:r>
            <a:r>
              <a:rPr lang="en-US" sz="6000" dirty="0"/>
              <a:t>̀ </a:t>
            </a:r>
            <a:r>
              <a:rPr lang="en-US" sz="6000" dirty="0" err="1"/>
              <a:t>nhanh</a:t>
            </a:r>
            <a:r>
              <a:rPr lang="en-US" sz="6000" dirty="0"/>
              <a:t> </a:t>
            </a:r>
            <a:r>
              <a:rPr lang="en-US" sz="6000" dirty="0" err="1"/>
              <a:t>nhất</a:t>
            </a:r>
            <a:r>
              <a:rPr lang="en-US" sz="6000" dirty="0"/>
              <a:t> sẽ là </a:t>
            </a:r>
            <a:r>
              <a:rPr lang="en-US" sz="6000" dirty="0" err="1"/>
              <a:t>đội</a:t>
            </a:r>
            <a:r>
              <a:rPr lang="en-US" sz="6000" dirty="0"/>
              <a:t> </a:t>
            </a:r>
            <a:r>
              <a:rPr lang="en-US" sz="6000" dirty="0" err="1"/>
              <a:t>chiến</a:t>
            </a:r>
            <a:r>
              <a:rPr lang="en-US" sz="6000" dirty="0"/>
              <a:t> </a:t>
            </a:r>
            <a:r>
              <a:rPr lang="en-US" sz="6000" dirty="0" err="1"/>
              <a:t>thắng</a:t>
            </a:r>
            <a:endParaRPr lang="en-US" sz="6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092E76-2D25-C7BA-CA9F-6BEA1E45B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87" y="1482969"/>
            <a:ext cx="6846401" cy="101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6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F94B8F-7CDC-DDF8-0D7F-08D49155B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1880995-058A-F20C-98A8-8780F24BA71E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BFB1338-2187-1376-42CD-E6C9F6B9C672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09E50BA-D01A-FB6D-B14A-FEAD60DAD21E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D73CD4A-4324-A420-1A56-A14B61B8AE90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8F05CDC-2CB9-5CD3-00D6-0A08FCBCBCC4}"/>
              </a:ext>
            </a:extLst>
          </p:cNvPr>
          <p:cNvSpPr/>
          <p:nvPr/>
        </p:nvSpPr>
        <p:spPr>
          <a:xfrm>
            <a:off x="1143000" y="571501"/>
            <a:ext cx="16078200" cy="9144000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2DA3BBB-E83E-E800-0B41-751118B5F094}"/>
              </a:ext>
            </a:extLst>
          </p:cNvPr>
          <p:cNvSpPr txBox="1"/>
          <p:nvPr/>
        </p:nvSpPr>
        <p:spPr>
          <a:xfrm>
            <a:off x="463354" y="625513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1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4ECD64B-455E-A9F4-8FEC-4ADAB5DDB88F}"/>
              </a:ext>
            </a:extLst>
          </p:cNvPr>
          <p:cNvSpPr txBox="1"/>
          <p:nvPr/>
        </p:nvSpPr>
        <p:spPr>
          <a:xfrm>
            <a:off x="5349240" y="750124"/>
            <a:ext cx="1124712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Kê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̉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tên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một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vài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đô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̀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vật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có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thê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̉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tích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khoảng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1 dm</a:t>
            </a:r>
            <a:r>
              <a:rPr lang="en-US" sz="5400" b="1" spc="44" baseline="300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3</a:t>
            </a:r>
            <a:endParaRPr lang="en-US" sz="5400" b="1" spc="44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ea typeface="TT Rounds Condensed Bold"/>
              <a:cs typeface="TT Rounds Condensed Bold"/>
              <a:sym typeface="TT Rounds Condensed Bold"/>
            </a:endParaRPr>
          </a:p>
        </p:txBody>
      </p:sp>
      <p:pic>
        <p:nvPicPr>
          <p:cNvPr id="1026" name="Picture 2" descr="Nước tinh khiết Dasani chai, Nước tinh khiết Dasani, Nước tinh khiết..">
            <a:extLst>
              <a:ext uri="{FF2B5EF4-FFF2-40B4-BE49-F238E27FC236}">
                <a16:creationId xmlns:a16="http://schemas.microsoft.com/office/drawing/2014/main" id="{1566A0EC-AA83-D4F6-38C7-6AA1D594B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1" t="-2425" r="34000" b="2425"/>
          <a:stretch/>
        </p:blipFill>
        <p:spPr bwMode="auto">
          <a:xfrm>
            <a:off x="5623122" y="2799211"/>
            <a:ext cx="2745401" cy="573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Chai sữa tươi Dutch lady 1 lít | Aemi">
            <a:extLst>
              <a:ext uri="{FF2B5EF4-FFF2-40B4-BE49-F238E27FC236}">
                <a16:creationId xmlns:a16="http://schemas.microsoft.com/office/drawing/2014/main" id="{3F107318-21B4-3AE6-3B8D-B52D7C8D75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C27F8B-865D-34F8-B5C6-9635F2498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2868445"/>
            <a:ext cx="3458582" cy="5732055"/>
          </a:xfrm>
          <a:prstGeom prst="rect">
            <a:avLst/>
          </a:prstGeom>
        </p:spPr>
      </p:pic>
      <p:sp>
        <p:nvSpPr>
          <p:cNvPr id="10" name="AutoShape 6" descr="Dầu Đậu Nành Simply Nguyên chất 100% Chai 1L">
            <a:extLst>
              <a:ext uri="{FF2B5EF4-FFF2-40B4-BE49-F238E27FC236}">
                <a16:creationId xmlns:a16="http://schemas.microsoft.com/office/drawing/2014/main" id="{78B9B848-0119-F347-C0C8-014A70B67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215801-4105-6DA6-FC10-C647113FE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7000" y="2799211"/>
            <a:ext cx="2967133" cy="5793669"/>
          </a:xfrm>
          <a:prstGeom prst="rect">
            <a:avLst/>
          </a:prstGeom>
        </p:spPr>
      </p:pic>
      <p:pic>
        <p:nvPicPr>
          <p:cNvPr id="1032" name="Picture 8" descr="Nước rữa chén Sunlight 1 lít">
            <a:extLst>
              <a:ext uri="{FF2B5EF4-FFF2-40B4-BE49-F238E27FC236}">
                <a16:creationId xmlns:a16="http://schemas.microsoft.com/office/drawing/2014/main" id="{A4C553D8-E450-5D12-7A22-F85E6FB89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7" r="17998"/>
          <a:stretch/>
        </p:blipFill>
        <p:spPr bwMode="auto">
          <a:xfrm>
            <a:off x="2056974" y="3361750"/>
            <a:ext cx="3139866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AC60A8-A4E8-4CC8-A3E5-C79428F53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B966BD2-4433-FD07-C10A-2D351ABA6EAC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5AA7A4C-50F5-BE2B-5F83-BF9BE4F46164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5F31D1C-76D0-A9D1-5B6A-8DA43642F66A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CDC8A54-232B-B18A-6DD7-8AFC7C214F30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3E99118-5273-1EFB-A9E5-2ED7D7CB6446}"/>
              </a:ext>
            </a:extLst>
          </p:cNvPr>
          <p:cNvSpPr/>
          <p:nvPr/>
        </p:nvSpPr>
        <p:spPr>
          <a:xfrm>
            <a:off x="746760" y="845377"/>
            <a:ext cx="16855440" cy="8839201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FCB1821-312A-5B43-F552-6349A44B9614}"/>
              </a:ext>
            </a:extLst>
          </p:cNvPr>
          <p:cNvSpPr txBox="1"/>
          <p:nvPr/>
        </p:nvSpPr>
        <p:spPr>
          <a:xfrm>
            <a:off x="2952750" y="451750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FE18E8-C768-3EA8-8BA2-4BA2C9EA4C70}"/>
                  </a:ext>
                </a:extLst>
              </p:cNvPr>
              <p:cNvSpPr txBox="1"/>
              <p:nvPr/>
            </p:nvSpPr>
            <p:spPr>
              <a:xfrm>
                <a:off x="1409700" y="1916560"/>
                <a:ext cx="16131540" cy="6696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0" indent="-1143000" algn="just">
                  <a:buAutoNum type="alphaLcParenR"/>
                </a:pPr>
                <a:r>
                  <a:rPr lang="vi-VN" sz="6600" b="1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Đọc các số đo thể tích: </a:t>
                </a:r>
                <a:endParaRPr lang="en-US" sz="6600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endParaRPr>
              </a:p>
              <a:p>
                <a:pPr algn="just"/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42 dm</a:t>
                </a:r>
                <a:r>
                  <a:rPr lang="vi-VN" sz="66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; 1009 dm</a:t>
                </a:r>
                <a:r>
                  <a:rPr lang="vi-VN" sz="66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 dm</a:t>
                </a:r>
                <a:r>
                  <a:rPr lang="vi-VN" sz="66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; 80,05 dm</a:t>
                </a:r>
                <a:r>
                  <a:rPr lang="vi-VN" sz="66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endParaRPr lang="vi-VN" sz="6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endParaRPr>
              </a:p>
              <a:p>
                <a:pPr algn="just"/>
                <a:r>
                  <a:rPr lang="vi-VN" sz="6600" b="1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b) Viết các số đo thể </a:t>
                </a:r>
                <a:r>
                  <a:rPr lang="en-US" sz="6600" b="1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 </a:t>
                </a:r>
                <a:r>
                  <a:rPr lang="vi-VN" sz="6600" b="1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tích:</a:t>
                </a:r>
              </a:p>
              <a:p>
                <a:pPr algn="just"/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• Bốn mươi hai đề-xi-mét khối.</a:t>
                </a:r>
              </a:p>
              <a:p>
                <a:pPr algn="just"/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• Sáu phần bảy đề-xi-mét khối.</a:t>
                </a:r>
              </a:p>
              <a:p>
                <a:pPr algn="just"/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• Ba trăm phẩy tám đề-xi-mét khối.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FE18E8-C768-3EA8-8BA2-4BA2C9EA4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1916560"/>
                <a:ext cx="16131540" cy="6696833"/>
              </a:xfrm>
              <a:prstGeom prst="rect">
                <a:avLst/>
              </a:prstGeom>
              <a:blipFill>
                <a:blip r:embed="rId4"/>
                <a:stretch>
                  <a:fillRect l="-2985" t="-5278" b="-4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17">
            <a:extLst>
              <a:ext uri="{FF2B5EF4-FFF2-40B4-BE49-F238E27FC236}">
                <a16:creationId xmlns:a16="http://schemas.microsoft.com/office/drawing/2014/main" id="{07DDD945-728C-040F-16DD-D045F94A694C}"/>
              </a:ext>
            </a:extLst>
          </p:cNvPr>
          <p:cNvSpPr/>
          <p:nvPr/>
        </p:nvSpPr>
        <p:spPr>
          <a:xfrm>
            <a:off x="5257800" y="8780901"/>
            <a:ext cx="8480271" cy="1603387"/>
          </a:xfrm>
          <a:custGeom>
            <a:avLst/>
            <a:gdLst/>
            <a:ahLst/>
            <a:cxnLst/>
            <a:rect l="l" t="t" r="r" b="b"/>
            <a:pathLst>
              <a:path w="8480271" h="1603387">
                <a:moveTo>
                  <a:pt x="0" y="0"/>
                </a:moveTo>
                <a:lnTo>
                  <a:pt x="8480271" y="0"/>
                </a:lnTo>
                <a:lnTo>
                  <a:pt x="8480271" y="1603387"/>
                </a:lnTo>
                <a:lnTo>
                  <a:pt x="0" y="1603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1836F2-193C-E36E-1E06-888B306FB2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54" y="222557"/>
            <a:ext cx="1750563" cy="1794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7BAE90-30DB-2C39-A371-029CE8AE92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99444" y="4346359"/>
            <a:ext cx="3528094" cy="598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9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80155-3DA0-3B75-91D6-6AB9C12A6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0A8A60-5EE8-CD46-EC8A-76FE29C01ED9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3B0DA2C-CD8D-BCE0-69D5-735FED268DBF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95029C-AE85-7E93-882A-C3A7C83A9E6A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E004CB1-3D9A-66FA-2DC5-534AD12FA2AA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D4BE5F9-CFC4-FF66-59C1-107CA7DEFF1F}"/>
              </a:ext>
            </a:extLst>
          </p:cNvPr>
          <p:cNvSpPr/>
          <p:nvPr/>
        </p:nvSpPr>
        <p:spPr>
          <a:xfrm>
            <a:off x="746760" y="845377"/>
            <a:ext cx="16855440" cy="8839201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82E7DBF-3553-3864-9797-4C0AC963735A}"/>
              </a:ext>
            </a:extLst>
          </p:cNvPr>
          <p:cNvSpPr txBox="1"/>
          <p:nvPr/>
        </p:nvSpPr>
        <p:spPr>
          <a:xfrm>
            <a:off x="584362" y="602422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913493-1892-7A2B-1421-2C5531EB1491}"/>
                  </a:ext>
                </a:extLst>
              </p:cNvPr>
              <p:cNvSpPr txBox="1"/>
              <p:nvPr/>
            </p:nvSpPr>
            <p:spPr>
              <a:xfrm>
                <a:off x="1480964" y="2526962"/>
                <a:ext cx="16131540" cy="60582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60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42 dm</a:t>
                </a:r>
                <a:r>
                  <a:rPr lang="vi-VN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en-US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		</a:t>
                </a:r>
                <a:r>
                  <a:rPr lang="en-US" sz="6000" dirty="0">
                    <a:solidFill>
                      <a:srgbClr val="000000"/>
                    </a:solidFill>
                    <a:latin typeface="Open Sans" panose="020B0606030504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60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1009 dm</a:t>
                </a:r>
                <a:r>
                  <a:rPr lang="vi-VN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en-US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	</a:t>
                </a:r>
                <a:r>
                  <a:rPr lang="en-US" sz="6000" dirty="0">
                    <a:solidFill>
                      <a:srgbClr val="000000"/>
                    </a:solidFill>
                    <a:latin typeface="Open Sans" panose="020B0606030504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60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60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 dm</a:t>
                </a:r>
                <a:r>
                  <a:rPr lang="vi-VN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en-US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		</a:t>
                </a:r>
                <a:r>
                  <a:rPr lang="en-US" sz="6000" dirty="0">
                    <a:solidFill>
                      <a:srgbClr val="000000"/>
                    </a:solidFill>
                    <a:latin typeface="Open Sans" panose="020B0606030504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60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80,05 dm</a:t>
                </a:r>
                <a:r>
                  <a:rPr lang="vi-VN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en-US" sz="60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	:</a:t>
                </a:r>
                <a:endParaRPr lang="vi-VN" sz="60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913493-1892-7A2B-1421-2C5531EB1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964" y="2526962"/>
                <a:ext cx="16131540" cy="6058262"/>
              </a:xfrm>
              <a:prstGeom prst="rect">
                <a:avLst/>
              </a:prstGeom>
              <a:blipFill>
                <a:blip r:embed="rId4"/>
                <a:stretch>
                  <a:fillRect l="-2305" b="-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CCA4D7C-0CA1-1879-21CF-B012F7F5E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99444" y="4346359"/>
            <a:ext cx="3528094" cy="5988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057ABC-432A-AC10-87D5-6F8E13EC4EBD}"/>
              </a:ext>
            </a:extLst>
          </p:cNvPr>
          <p:cNvSpPr txBox="1"/>
          <p:nvPr/>
        </p:nvSpPr>
        <p:spPr>
          <a:xfrm>
            <a:off x="5280660" y="965576"/>
            <a:ext cx="129235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marR="0" lvl="0" indent="-1143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Đọc các số đo thể tích: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7A7EEE-C0AD-F8BC-B007-ABDB4CA8A8F0}"/>
              </a:ext>
            </a:extLst>
          </p:cNvPr>
          <p:cNvSpPr txBox="1"/>
          <p:nvPr/>
        </p:nvSpPr>
        <p:spPr>
          <a:xfrm>
            <a:off x="5534498" y="2839887"/>
            <a:ext cx="12923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Bốn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mươi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hai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đê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̀-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xi-mét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khối</a:t>
            </a:r>
            <a:endParaRPr kumimoji="0" lang="en-US" sz="54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6D06CF-68D2-C9D9-ED6B-3248280F75AD}"/>
              </a:ext>
            </a:extLst>
          </p:cNvPr>
          <p:cNvSpPr txBox="1"/>
          <p:nvPr/>
        </p:nvSpPr>
        <p:spPr>
          <a:xfrm>
            <a:off x="5556538" y="4258048"/>
            <a:ext cx="99120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Một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nghìn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không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trăm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linh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chín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đê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̀-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xi-mét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khối</a:t>
            </a:r>
            <a:endParaRPr kumimoji="0" lang="en-US" sz="54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6B935B-483B-0B6A-9133-C3380D2654B0}"/>
              </a:ext>
            </a:extLst>
          </p:cNvPr>
          <p:cNvSpPr txBox="1"/>
          <p:nvPr/>
        </p:nvSpPr>
        <p:spPr>
          <a:xfrm>
            <a:off x="5556538" y="6054409"/>
            <a:ext cx="99120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Chín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phần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tư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đê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̀-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xi-mét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khối</a:t>
            </a:r>
            <a:endParaRPr kumimoji="0" lang="en-US" sz="54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4D4AAC-7AA5-26F5-C3DF-844EBAB662B2}"/>
              </a:ext>
            </a:extLst>
          </p:cNvPr>
          <p:cNvSpPr txBox="1"/>
          <p:nvPr/>
        </p:nvSpPr>
        <p:spPr>
          <a:xfrm>
            <a:off x="5556538" y="7525124"/>
            <a:ext cx="99120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Tám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mươi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phẩy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không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năm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đê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̀-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xi-mét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khối</a:t>
            </a:r>
            <a:endParaRPr kumimoji="0" lang="en-US" sz="54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41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9DD84E-5706-9AE1-1811-D2BFA5E8B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267D7FC-DDD6-FBBC-60D7-A572EF653066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4D7F1DA-B832-E08C-1617-99B0AD35AA9A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BEC0F11-90F3-F50C-1EB3-AC6636D11F62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C2551B8-C9CA-EFF0-3646-52705DDCB0C9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CDE6864-5686-F7AB-848B-096B0368537B}"/>
              </a:ext>
            </a:extLst>
          </p:cNvPr>
          <p:cNvSpPr/>
          <p:nvPr/>
        </p:nvSpPr>
        <p:spPr>
          <a:xfrm>
            <a:off x="746760" y="845377"/>
            <a:ext cx="16855440" cy="8839201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64DC9A2-7364-995B-FF38-471862474372}"/>
              </a:ext>
            </a:extLst>
          </p:cNvPr>
          <p:cNvSpPr txBox="1"/>
          <p:nvPr/>
        </p:nvSpPr>
        <p:spPr>
          <a:xfrm>
            <a:off x="655320" y="509711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A4EA0D-E868-7166-5D72-BE0FC42B9D72}"/>
              </a:ext>
            </a:extLst>
          </p:cNvPr>
          <p:cNvSpPr txBox="1"/>
          <p:nvPr/>
        </p:nvSpPr>
        <p:spPr>
          <a:xfrm>
            <a:off x="900638" y="2286000"/>
            <a:ext cx="16131540" cy="5369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6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Bốn mươi hai đề-xi-mét khối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</a:t>
            </a:r>
            <a:endParaRPr lang="vi-VN" sz="6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vi-VN" sz="6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Sáu phần bảy đề-xi-mét khối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</a:t>
            </a:r>
            <a:endParaRPr lang="vi-VN" sz="6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vi-VN" sz="6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 trăm phẩy tám đề-xi-mét khối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</a:t>
            </a:r>
            <a:endParaRPr lang="vi-VN" sz="6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44E33-597E-1096-77C8-07A252A2E629}"/>
              </a:ext>
            </a:extLst>
          </p:cNvPr>
          <p:cNvSpPr txBox="1"/>
          <p:nvPr/>
        </p:nvSpPr>
        <p:spPr>
          <a:xfrm>
            <a:off x="5071110" y="808564"/>
            <a:ext cx="129235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b) Viết các số đo thể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tích: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0B4CB7-98A6-4887-1741-2AD7A2F7A4E1}"/>
              </a:ext>
            </a:extLst>
          </p:cNvPr>
          <p:cNvSpPr txBox="1"/>
          <p:nvPr/>
        </p:nvSpPr>
        <p:spPr>
          <a:xfrm>
            <a:off x="11864340" y="2869567"/>
            <a:ext cx="128473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42 dm</a:t>
            </a:r>
            <a:r>
              <a:rPr kumimoji="0" lang="vi-VN" sz="6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3</a:t>
            </a:r>
            <a:r>
              <a:rPr kumimoji="0" lang="en-US" sz="6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	</a:t>
            </a:r>
            <a:endParaRPr lang="en-US" sz="2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119C31-F11B-37F1-B77F-278E10A2131B}"/>
                  </a:ext>
                </a:extLst>
              </p:cNvPr>
              <p:cNvSpPr txBox="1"/>
              <p:nvPr/>
            </p:nvSpPr>
            <p:spPr>
              <a:xfrm>
                <a:off x="11864340" y="4561130"/>
                <a:ext cx="16870680" cy="1659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7200" b="0" i="0" dirty="0">
                    <a:solidFill>
                      <a:srgbClr val="C00000"/>
                    </a:solidFill>
                    <a:effectLst/>
                    <a:latin typeface="Open Sans" panose="020B0606030504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b="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7200" b="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7200" b="0" i="0" dirty="0">
                    <a:solidFill>
                      <a:srgbClr val="C00000"/>
                    </a:solidFill>
                    <a:effectLst/>
                    <a:latin typeface="Open Sans" panose="020B0606030504020204" pitchFamily="34" charset="0"/>
                  </a:rPr>
                  <a:t> dm</a:t>
                </a:r>
                <a:r>
                  <a:rPr lang="vi-VN" sz="7200" b="0" i="0" baseline="30000" dirty="0">
                    <a:solidFill>
                      <a:srgbClr val="C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en-US" sz="7200" b="0" i="0" baseline="30000" dirty="0">
                    <a:solidFill>
                      <a:srgbClr val="C00000"/>
                    </a:solidFill>
                    <a:effectLst/>
                    <a:latin typeface="Open Sans" panose="020B0606030504020204" pitchFamily="34" charset="0"/>
                  </a:rPr>
                  <a:t>	</a:t>
                </a:r>
                <a:endParaRPr lang="en-US" sz="7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119C31-F11B-37F1-B77F-278E10A21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4340" y="4561130"/>
                <a:ext cx="16870680" cy="1659172"/>
              </a:xfrm>
              <a:prstGeom prst="rect">
                <a:avLst/>
              </a:prstGeom>
              <a:blipFill>
                <a:blip r:embed="rId4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A41752B-BCAA-5D58-FAFF-67F881727BBE}"/>
              </a:ext>
            </a:extLst>
          </p:cNvPr>
          <p:cNvSpPr txBox="1"/>
          <p:nvPr/>
        </p:nvSpPr>
        <p:spPr>
          <a:xfrm>
            <a:off x="13182600" y="6555968"/>
            <a:ext cx="168706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0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300,8 </a:t>
            </a:r>
            <a:r>
              <a:rPr lang="vi-VN" sz="6600" b="0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dm</a:t>
            </a:r>
            <a:r>
              <a:rPr lang="vi-VN" sz="6600" b="0" i="0" baseline="3000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3</a:t>
            </a:r>
            <a:r>
              <a:rPr lang="en-US" sz="6600" b="0" i="0" baseline="3000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	</a:t>
            </a:r>
            <a:endParaRPr lang="en-US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3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44130A-EE6C-1C24-D722-8337CD054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FA63C9C-63D4-9264-FD59-D3826A6F8170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E501A3D-E6B0-E3B1-C32C-481BB26AAEAE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02A658D-51EE-8363-813E-49F893FA6964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74C6CEB-4758-37FA-442A-5B53BEDA8F3D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8AEE286-82E0-3C1E-D73D-2F8C8F6B9A63}"/>
              </a:ext>
            </a:extLst>
          </p:cNvPr>
          <p:cNvSpPr/>
          <p:nvPr/>
        </p:nvSpPr>
        <p:spPr>
          <a:xfrm>
            <a:off x="746759" y="625956"/>
            <a:ext cx="17171189" cy="9058622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0E6B10D-18B1-A5A6-D2E2-5B3250F5D7DA}"/>
              </a:ext>
            </a:extLst>
          </p:cNvPr>
          <p:cNvSpPr txBox="1"/>
          <p:nvPr/>
        </p:nvSpPr>
        <p:spPr>
          <a:xfrm>
            <a:off x="2059347" y="855149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bg1"/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bg1"/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9ADB6E-C229-B70E-88EF-E44FD441C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1" y="625956"/>
            <a:ext cx="1750563" cy="1794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420C03-2D48-2481-E272-33334F7ADF09}"/>
              </a:ext>
            </a:extLst>
          </p:cNvPr>
          <p:cNvSpPr txBox="1"/>
          <p:nvPr/>
        </p:nvSpPr>
        <p:spPr>
          <a:xfrm>
            <a:off x="7008363" y="906590"/>
            <a:ext cx="27012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Sô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́?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A37B21-8F7C-D32C-2470-169BE6A7378C}"/>
              </a:ext>
            </a:extLst>
          </p:cNvPr>
          <p:cNvSpPr txBox="1"/>
          <p:nvPr/>
        </p:nvSpPr>
        <p:spPr>
          <a:xfrm>
            <a:off x="2059347" y="2856511"/>
            <a:ext cx="82199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dm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 = .?. cm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  <a:p>
            <a:pPr algn="just">
              <a:defRPr/>
            </a:pP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8 dm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.?. cm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60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  <a:p>
            <a:pPr algn="just">
              <a:defRPr/>
            </a:pP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11,3 dm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.?. cm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60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6B37FB-4846-4B42-FB8E-0FB5D4A4A238}"/>
                  </a:ext>
                </a:extLst>
              </p:cNvPr>
              <p:cNvSpPr txBox="1"/>
              <p:nvPr/>
            </p:nvSpPr>
            <p:spPr>
              <a:xfrm>
                <a:off x="2050708" y="6358180"/>
                <a:ext cx="8818377" cy="3257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en-US" sz="6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1 000 cm</a:t>
                </a:r>
                <a:r>
                  <a:rPr lang="en-US" sz="60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6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 = .?. dm</a:t>
                </a:r>
                <a:r>
                  <a:rPr lang="en-US" sz="60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endParaRPr kumimoji="0" lang="en-US" sz="6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en-US" sz="6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700 cm</a:t>
                </a:r>
                <a:r>
                  <a:rPr lang="en-US" sz="60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6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 = .?. dm</a:t>
                </a:r>
                <a:r>
                  <a:rPr lang="en-US" sz="60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endParaRPr lang="en-US" sz="6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6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 cm</a:t>
                </a:r>
                <a:r>
                  <a:rPr lang="en-US" sz="60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6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 = .?. dm</a:t>
                </a:r>
                <a:r>
                  <a:rPr lang="en-US" sz="60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endParaRPr lang="en-US" sz="6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6B37FB-4846-4B42-FB8E-0FB5D4A4A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708" y="6358180"/>
                <a:ext cx="8818377" cy="3257815"/>
              </a:xfrm>
              <a:prstGeom prst="rect">
                <a:avLst/>
              </a:prstGeom>
              <a:blipFill>
                <a:blip r:embed="rId5"/>
                <a:stretch>
                  <a:fillRect l="-4147" t="-6180" b="-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493395E-5DCB-2E01-3AFF-7E5662E3B681}"/>
              </a:ext>
            </a:extLst>
          </p:cNvPr>
          <p:cNvSpPr txBox="1"/>
          <p:nvPr/>
        </p:nvSpPr>
        <p:spPr>
          <a:xfrm>
            <a:off x="10279290" y="2809761"/>
            <a:ext cx="82199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</a:t>
            </a:r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 = .?. </a:t>
            </a:r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d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  <a:p>
            <a:pPr algn="just">
              <a:lnSpc>
                <a:spcPct val="100000"/>
              </a:lnSpc>
            </a:pP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15 000 cm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.?. dm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60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6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5 252</a:t>
            </a: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dm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.?. cm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60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4867BD-BF25-AEC7-59EF-81B8B4C35448}"/>
              </a:ext>
            </a:extLst>
          </p:cNvPr>
          <p:cNvSpPr/>
          <p:nvPr/>
        </p:nvSpPr>
        <p:spPr>
          <a:xfrm>
            <a:off x="635732" y="2867115"/>
            <a:ext cx="1219200" cy="118404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3 BoosterNextFYBlack" panose="02000A03000000020004" pitchFamily="2" charset="0"/>
              </a:rPr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EFD457-21AE-C436-E86F-DE0F1A2CB044}"/>
              </a:ext>
            </a:extLst>
          </p:cNvPr>
          <p:cNvSpPr/>
          <p:nvPr/>
        </p:nvSpPr>
        <p:spPr>
          <a:xfrm>
            <a:off x="8918276" y="2836431"/>
            <a:ext cx="1219200" cy="118404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3 BoosterNextFYBlack" panose="02000A03000000020004" pitchFamily="2" charset="0"/>
              </a:rPr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3BADEA-BD1E-C933-9740-AA5123E3C63B}"/>
              </a:ext>
            </a:extLst>
          </p:cNvPr>
          <p:cNvSpPr/>
          <p:nvPr/>
        </p:nvSpPr>
        <p:spPr>
          <a:xfrm>
            <a:off x="454800" y="6168415"/>
            <a:ext cx="1219200" cy="118404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3 BoosterNextFYBlack" panose="02000A03000000020004" pitchFamily="2" charset="0"/>
              </a:rPr>
              <a:t>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160E8E-869F-7686-D66B-F523512BE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172" y="5912783"/>
            <a:ext cx="4259120" cy="38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13" grpId="0"/>
      <p:bldP spid="15" grpId="0"/>
      <p:bldP spid="16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39D1C8-FA7C-6DD9-13C9-02D52734D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85E90C5-EC63-738F-C5AE-A95DDF201DEB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AA22382-E98A-6A58-F73C-22E6904E5489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D4C0E35-91B6-C8B7-A5E5-AD3243161882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A001308-5EF5-8A8C-2443-D6AB4D8FCB51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0CCF43B-15C5-275C-5658-E609313EB88C}"/>
              </a:ext>
            </a:extLst>
          </p:cNvPr>
          <p:cNvSpPr/>
          <p:nvPr/>
        </p:nvSpPr>
        <p:spPr>
          <a:xfrm>
            <a:off x="746759" y="625956"/>
            <a:ext cx="17171189" cy="9058622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366EA22-3292-3C0A-5EDA-877A481468FC}"/>
              </a:ext>
            </a:extLst>
          </p:cNvPr>
          <p:cNvSpPr txBox="1"/>
          <p:nvPr/>
        </p:nvSpPr>
        <p:spPr>
          <a:xfrm>
            <a:off x="2059347" y="855149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bg1"/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bg1"/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5BCF57-BB58-164E-DE02-DEE247CC2F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1" y="625956"/>
            <a:ext cx="1750563" cy="1794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EE57C0-2627-1D7C-9367-951C30195318}"/>
              </a:ext>
            </a:extLst>
          </p:cNvPr>
          <p:cNvSpPr txBox="1"/>
          <p:nvPr/>
        </p:nvSpPr>
        <p:spPr>
          <a:xfrm>
            <a:off x="7008363" y="906590"/>
            <a:ext cx="27012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Sô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́?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233F48-95D2-EFF7-CDB4-386DC20B2D6F}"/>
              </a:ext>
            </a:extLst>
          </p:cNvPr>
          <p:cNvSpPr txBox="1"/>
          <p:nvPr/>
        </p:nvSpPr>
        <p:spPr>
          <a:xfrm>
            <a:off x="1650355" y="2825923"/>
            <a:ext cx="82825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1 dm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 =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1 000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cm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</a:p>
          <a:p>
            <a:pPr algn="just">
              <a:defRPr/>
            </a:pP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8 dm</a:t>
            </a:r>
            <a:r>
              <a:rPr lang="en-US" sz="54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</a:t>
            </a:r>
            <a:r>
              <a:rPr lang="en-US" sz="5400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8 000 </a:t>
            </a: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cm</a:t>
            </a:r>
            <a:r>
              <a:rPr lang="en-US" sz="54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54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  <a:p>
            <a:pPr algn="just">
              <a:defRPr/>
            </a:pP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11,3 dm</a:t>
            </a:r>
            <a:r>
              <a:rPr lang="en-US" sz="54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</a:t>
            </a:r>
            <a:r>
              <a:rPr lang="en-US" sz="5400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11 300 </a:t>
            </a: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cm</a:t>
            </a:r>
            <a:r>
              <a:rPr lang="en-US" sz="54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54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2104B3-0238-9516-B039-51C41F65FD1F}"/>
                  </a:ext>
                </a:extLst>
              </p:cNvPr>
              <p:cNvSpPr txBox="1"/>
              <p:nvPr/>
            </p:nvSpPr>
            <p:spPr>
              <a:xfrm>
                <a:off x="6324996" y="6396054"/>
                <a:ext cx="8818377" cy="30030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en-US" sz="5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1 000 cm</a:t>
                </a:r>
                <a:r>
                  <a:rPr lang="en-US" sz="54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 = </a:t>
                </a:r>
                <a:r>
                  <a:rPr lang="en-US" sz="5400" dirty="0">
                    <a:solidFill>
                      <a:srgbClr val="C00000"/>
                    </a:solidFill>
                    <a:effectLst/>
                    <a:latin typeface="UTM Avo" panose="02040603050506020204" pitchFamily="18" charset="0"/>
                  </a:rPr>
                  <a:t>1</a:t>
                </a:r>
                <a:r>
                  <a:rPr lang="en-US" sz="5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 dm</a:t>
                </a:r>
                <a:r>
                  <a:rPr lang="en-US" sz="54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endParaRPr kumimoji="0" lang="en-US" sz="5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en-US" sz="5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15 000 cm</a:t>
                </a:r>
                <a:r>
                  <a:rPr lang="en-US" sz="54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 = </a:t>
                </a:r>
                <a:r>
                  <a:rPr lang="en-US" sz="5400" dirty="0">
                    <a:solidFill>
                      <a:srgbClr val="C00000"/>
                    </a:solidFill>
                    <a:effectLst/>
                    <a:latin typeface="UTM Avo" panose="02040603050506020204" pitchFamily="18" charset="0"/>
                  </a:rPr>
                  <a:t>15 </a:t>
                </a:r>
                <a:r>
                  <a:rPr lang="en-US" sz="5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dm</a:t>
                </a:r>
                <a:r>
                  <a:rPr lang="en-US" sz="54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endParaRPr lang="en-US" sz="54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5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dm</a:t>
                </a:r>
                <a:r>
                  <a:rPr lang="en-US" sz="5400" baseline="30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3</a:t>
                </a:r>
                <a:r>
                  <a:rPr lang="en-US" sz="5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 = </a:t>
                </a:r>
                <a:r>
                  <a:rPr lang="en-US" sz="5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2 500 </a:t>
                </a:r>
                <a:r>
                  <a:rPr lang="en-US" sz="5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cm</a:t>
                </a:r>
                <a:r>
                  <a:rPr lang="en-US" sz="5400" baseline="30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3</a:t>
                </a:r>
                <a:endParaRPr lang="en-US" sz="54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2104B3-0238-9516-B039-51C41F65F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996" y="6396054"/>
                <a:ext cx="8818377" cy="3003002"/>
              </a:xfrm>
              <a:prstGeom prst="rect">
                <a:avLst/>
              </a:prstGeom>
              <a:blipFill>
                <a:blip r:embed="rId5"/>
                <a:stretch>
                  <a:fillRect l="-3734" t="-6288" b="-2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D7AEAFA-185F-FC86-23D3-CFD5796274F8}"/>
              </a:ext>
            </a:extLst>
          </p:cNvPr>
          <p:cNvSpPr txBox="1"/>
          <p:nvPr/>
        </p:nvSpPr>
        <p:spPr>
          <a:xfrm>
            <a:off x="10074713" y="2869287"/>
            <a:ext cx="821994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1 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m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 =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1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d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m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</a:p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15 000 cm</a:t>
            </a:r>
            <a:r>
              <a:rPr lang="en-US" sz="54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</a:t>
            </a:r>
            <a:r>
              <a:rPr lang="en-US" sz="5400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15</a:t>
            </a: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 dm</a:t>
            </a:r>
            <a:r>
              <a:rPr lang="en-US" sz="54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54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  <a:p>
            <a:pPr algn="just"/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127 400 cm</a:t>
            </a:r>
            <a:r>
              <a:rPr lang="en-US" sz="5400" baseline="30000" dirty="0">
                <a:solidFill>
                  <a:srgbClr val="000000"/>
                </a:solidFill>
                <a:latin typeface="UTM Avo" panose="02040603050506020204" pitchFamily="18" charset="0"/>
              </a:rPr>
              <a:t>3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 = </a:t>
            </a:r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</a:rPr>
              <a:t>127,4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dm</a:t>
            </a:r>
            <a:r>
              <a:rPr lang="en-US" sz="5400" baseline="30000" dirty="0">
                <a:solidFill>
                  <a:srgbClr val="000000"/>
                </a:solidFill>
                <a:latin typeface="UTM Avo" panose="02040603050506020204" pitchFamily="18" charset="0"/>
              </a:rPr>
              <a:t>3</a:t>
            </a:r>
            <a:endParaRPr lang="en-US" sz="5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B49624-0EF8-A43A-0207-434DD3BA2B44}"/>
              </a:ext>
            </a:extLst>
          </p:cNvPr>
          <p:cNvSpPr/>
          <p:nvPr/>
        </p:nvSpPr>
        <p:spPr>
          <a:xfrm>
            <a:off x="289340" y="2836527"/>
            <a:ext cx="1219200" cy="118404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3 BoosterNextFYBlack" panose="02000A03000000020004" pitchFamily="2" charset="0"/>
              </a:rPr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8A0FE2-729D-7113-F853-9931A53C27B1}"/>
              </a:ext>
            </a:extLst>
          </p:cNvPr>
          <p:cNvSpPr/>
          <p:nvPr/>
        </p:nvSpPr>
        <p:spPr>
          <a:xfrm>
            <a:off x="8713699" y="2895957"/>
            <a:ext cx="1219200" cy="118404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3 BoosterNextFYBlack" panose="02000A03000000020004" pitchFamily="2" charset="0"/>
              </a:rPr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69EAA6D-7B82-DE48-B9E9-C32B064E22B5}"/>
              </a:ext>
            </a:extLst>
          </p:cNvPr>
          <p:cNvSpPr/>
          <p:nvPr/>
        </p:nvSpPr>
        <p:spPr>
          <a:xfrm>
            <a:off x="4729088" y="6206289"/>
            <a:ext cx="1219200" cy="118404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3 BoosterNextFYBlack" panose="02000A03000000020004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5092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6" name="Freeform 6"/>
          <p:cNvSpPr/>
          <p:nvPr/>
        </p:nvSpPr>
        <p:spPr>
          <a:xfrm>
            <a:off x="3095778" y="3278839"/>
            <a:ext cx="438150" cy="478155"/>
          </a:xfrm>
          <a:custGeom>
            <a:avLst/>
            <a:gdLst/>
            <a:ahLst/>
            <a:cxnLst/>
            <a:rect l="l" t="t" r="r" b="b"/>
            <a:pathLst>
              <a:path w="438150" h="478155">
                <a:moveTo>
                  <a:pt x="0" y="0"/>
                </a:moveTo>
                <a:lnTo>
                  <a:pt x="438150" y="0"/>
                </a:lnTo>
                <a:lnTo>
                  <a:pt x="438150" y="478155"/>
                </a:lnTo>
                <a:lnTo>
                  <a:pt x="0" y="478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76286" y="6457334"/>
            <a:ext cx="438150" cy="440055"/>
          </a:xfrm>
          <a:custGeom>
            <a:avLst/>
            <a:gdLst/>
            <a:ahLst/>
            <a:cxnLst/>
            <a:rect l="l" t="t" r="r" b="b"/>
            <a:pathLst>
              <a:path w="438150" h="440055">
                <a:moveTo>
                  <a:pt x="0" y="0"/>
                </a:moveTo>
                <a:lnTo>
                  <a:pt x="438150" y="0"/>
                </a:lnTo>
                <a:lnTo>
                  <a:pt x="438150" y="440054"/>
                </a:lnTo>
                <a:lnTo>
                  <a:pt x="0" y="440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643939" y="2350770"/>
            <a:ext cx="45720" cy="42862"/>
            <a:chOff x="0" y="0"/>
            <a:chExt cx="60960" cy="57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" cy="57150"/>
            </a:xfrm>
            <a:custGeom>
              <a:avLst/>
              <a:gdLst/>
              <a:ahLst/>
              <a:cxnLst/>
              <a:rect l="l" t="t" r="r" b="b"/>
              <a:pathLst>
                <a:path w="60960" h="57150">
                  <a:moveTo>
                    <a:pt x="53340" y="13970"/>
                  </a:moveTo>
                  <a:cubicBezTo>
                    <a:pt x="58420" y="43180"/>
                    <a:pt x="52070" y="52070"/>
                    <a:pt x="45720" y="54610"/>
                  </a:cubicBezTo>
                  <a:cubicBezTo>
                    <a:pt x="39370" y="57150"/>
                    <a:pt x="29210" y="55880"/>
                    <a:pt x="22860" y="52070"/>
                  </a:cubicBezTo>
                  <a:cubicBezTo>
                    <a:pt x="17780" y="48260"/>
                    <a:pt x="11430" y="39370"/>
                    <a:pt x="11430" y="33020"/>
                  </a:cubicBezTo>
                  <a:cubicBezTo>
                    <a:pt x="11430" y="26670"/>
                    <a:pt x="16510" y="15240"/>
                    <a:pt x="21590" y="11430"/>
                  </a:cubicBezTo>
                  <a:cubicBezTo>
                    <a:pt x="26670" y="7620"/>
                    <a:pt x="38100" y="6350"/>
                    <a:pt x="44450" y="8890"/>
                  </a:cubicBezTo>
                  <a:cubicBezTo>
                    <a:pt x="50800" y="11430"/>
                    <a:pt x="58420" y="19050"/>
                    <a:pt x="59690" y="25400"/>
                  </a:cubicBezTo>
                  <a:cubicBezTo>
                    <a:pt x="60960" y="33020"/>
                    <a:pt x="55880" y="49530"/>
                    <a:pt x="48260" y="53340"/>
                  </a:cubicBezTo>
                  <a:cubicBezTo>
                    <a:pt x="39370" y="57150"/>
                    <a:pt x="13970" y="49530"/>
                    <a:pt x="7620" y="41910"/>
                  </a:cubicBezTo>
                  <a:cubicBezTo>
                    <a:pt x="1270" y="35560"/>
                    <a:pt x="0" y="17780"/>
                    <a:pt x="5080" y="11430"/>
                  </a:cubicBezTo>
                  <a:cubicBezTo>
                    <a:pt x="10160" y="3810"/>
                    <a:pt x="38100" y="0"/>
                    <a:pt x="38100" y="0"/>
                  </a:cubicBezTo>
                </a:path>
              </a:pathLst>
            </a:custGeom>
            <a:solidFill>
              <a:srgbClr val="D8B08C"/>
            </a:solidFill>
          </p:spPr>
        </p:sp>
      </p:grpSp>
      <p:sp>
        <p:nvSpPr>
          <p:cNvPr id="10" name="Freeform 10"/>
          <p:cNvSpPr/>
          <p:nvPr/>
        </p:nvSpPr>
        <p:spPr>
          <a:xfrm rot="-162447">
            <a:off x="5452852" y="8086179"/>
            <a:ext cx="2776950" cy="1300537"/>
          </a:xfrm>
          <a:custGeom>
            <a:avLst/>
            <a:gdLst/>
            <a:ahLst/>
            <a:cxnLst/>
            <a:rect l="l" t="t" r="r" b="b"/>
            <a:pathLst>
              <a:path w="2776950" h="1300537">
                <a:moveTo>
                  <a:pt x="0" y="0"/>
                </a:moveTo>
                <a:lnTo>
                  <a:pt x="2776950" y="0"/>
                </a:lnTo>
                <a:lnTo>
                  <a:pt x="2776950" y="1300537"/>
                </a:lnTo>
                <a:lnTo>
                  <a:pt x="0" y="1300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0" r="-80"/>
            </a:stretch>
          </a:blipFill>
        </p:spPr>
      </p:sp>
      <p:sp>
        <p:nvSpPr>
          <p:cNvPr id="11" name="Freeform 11"/>
          <p:cNvSpPr/>
          <p:nvPr/>
        </p:nvSpPr>
        <p:spPr>
          <a:xfrm rot="236384">
            <a:off x="16099590" y="4166877"/>
            <a:ext cx="1387058" cy="1942203"/>
          </a:xfrm>
          <a:custGeom>
            <a:avLst/>
            <a:gdLst/>
            <a:ahLst/>
            <a:cxnLst/>
            <a:rect l="l" t="t" r="r" b="b"/>
            <a:pathLst>
              <a:path w="1387058" h="1942203">
                <a:moveTo>
                  <a:pt x="0" y="0"/>
                </a:moveTo>
                <a:lnTo>
                  <a:pt x="1387058" y="0"/>
                </a:lnTo>
                <a:lnTo>
                  <a:pt x="1387058" y="1942203"/>
                </a:lnTo>
                <a:lnTo>
                  <a:pt x="0" y="1942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6" r="-106"/>
            </a:stretch>
          </a:blipFill>
        </p:spPr>
      </p:sp>
      <p:sp>
        <p:nvSpPr>
          <p:cNvPr id="12" name="Freeform 12"/>
          <p:cNvSpPr/>
          <p:nvPr/>
        </p:nvSpPr>
        <p:spPr>
          <a:xfrm rot="220561">
            <a:off x="1270807" y="700344"/>
            <a:ext cx="2735068" cy="1430212"/>
          </a:xfrm>
          <a:custGeom>
            <a:avLst/>
            <a:gdLst/>
            <a:ahLst/>
            <a:cxnLst/>
            <a:rect l="l" t="t" r="r" b="b"/>
            <a:pathLst>
              <a:path w="2735068" h="1430212">
                <a:moveTo>
                  <a:pt x="0" y="0"/>
                </a:moveTo>
                <a:lnTo>
                  <a:pt x="2735069" y="0"/>
                </a:lnTo>
                <a:lnTo>
                  <a:pt x="2735069" y="1430212"/>
                </a:lnTo>
                <a:lnTo>
                  <a:pt x="0" y="14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32" b="-132"/>
            </a:stretch>
          </a:blipFill>
        </p:spPr>
      </p:sp>
      <p:sp>
        <p:nvSpPr>
          <p:cNvPr id="13" name="Freeform 13"/>
          <p:cNvSpPr/>
          <p:nvPr/>
        </p:nvSpPr>
        <p:spPr>
          <a:xfrm rot="420285">
            <a:off x="15174877" y="832475"/>
            <a:ext cx="1526834" cy="1592524"/>
          </a:xfrm>
          <a:custGeom>
            <a:avLst/>
            <a:gdLst/>
            <a:ahLst/>
            <a:cxnLst/>
            <a:rect l="l" t="t" r="r" b="b"/>
            <a:pathLst>
              <a:path w="1526834" h="1592524">
                <a:moveTo>
                  <a:pt x="0" y="0"/>
                </a:moveTo>
                <a:lnTo>
                  <a:pt x="1526834" y="0"/>
                </a:lnTo>
                <a:lnTo>
                  <a:pt x="1526834" y="1592524"/>
                </a:lnTo>
                <a:lnTo>
                  <a:pt x="0" y="1592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21" b="-21"/>
            </a:stretch>
          </a:blipFill>
        </p:spPr>
      </p:sp>
      <p:sp>
        <p:nvSpPr>
          <p:cNvPr id="14" name="Freeform 14"/>
          <p:cNvSpPr/>
          <p:nvPr/>
        </p:nvSpPr>
        <p:spPr>
          <a:xfrm rot="-569934">
            <a:off x="546075" y="3650269"/>
            <a:ext cx="1619486" cy="1849961"/>
          </a:xfrm>
          <a:custGeom>
            <a:avLst/>
            <a:gdLst/>
            <a:ahLst/>
            <a:cxnLst/>
            <a:rect l="l" t="t" r="r" b="b"/>
            <a:pathLst>
              <a:path w="1619486" h="1849961">
                <a:moveTo>
                  <a:pt x="0" y="0"/>
                </a:moveTo>
                <a:lnTo>
                  <a:pt x="1619486" y="0"/>
                </a:lnTo>
                <a:lnTo>
                  <a:pt x="1619486" y="1849961"/>
                </a:lnTo>
                <a:lnTo>
                  <a:pt x="0" y="18499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6" r="-86"/>
            </a:stretch>
          </a:blipFill>
        </p:spPr>
      </p:sp>
      <p:sp>
        <p:nvSpPr>
          <p:cNvPr id="15" name="Freeform 15"/>
          <p:cNvSpPr/>
          <p:nvPr/>
        </p:nvSpPr>
        <p:spPr>
          <a:xfrm rot="-514279">
            <a:off x="14961700" y="7620160"/>
            <a:ext cx="1713309" cy="1713309"/>
          </a:xfrm>
          <a:custGeom>
            <a:avLst/>
            <a:gdLst/>
            <a:ahLst/>
            <a:cxnLst/>
            <a:rect l="l" t="t" r="r" b="b"/>
            <a:pathLst>
              <a:path w="1713309" h="1713309">
                <a:moveTo>
                  <a:pt x="0" y="0"/>
                </a:moveTo>
                <a:lnTo>
                  <a:pt x="1713309" y="0"/>
                </a:lnTo>
                <a:lnTo>
                  <a:pt x="1713309" y="1713310"/>
                </a:lnTo>
                <a:lnTo>
                  <a:pt x="0" y="17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27351">
            <a:off x="1249831" y="7135872"/>
            <a:ext cx="1520150" cy="2039330"/>
          </a:xfrm>
          <a:custGeom>
            <a:avLst/>
            <a:gdLst/>
            <a:ahLst/>
            <a:cxnLst/>
            <a:rect l="l" t="t" r="r" b="b"/>
            <a:pathLst>
              <a:path w="1520150" h="2039330">
                <a:moveTo>
                  <a:pt x="0" y="0"/>
                </a:moveTo>
                <a:lnTo>
                  <a:pt x="1520150" y="0"/>
                </a:lnTo>
                <a:lnTo>
                  <a:pt x="1520150" y="2039330"/>
                </a:lnTo>
                <a:lnTo>
                  <a:pt x="0" y="20393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82" b="-82"/>
            </a:stretch>
          </a:blipFill>
        </p:spPr>
      </p:sp>
      <p:sp>
        <p:nvSpPr>
          <p:cNvPr id="17" name="Freeform 17"/>
          <p:cNvSpPr/>
          <p:nvPr/>
        </p:nvSpPr>
        <p:spPr>
          <a:xfrm rot="307064">
            <a:off x="10641121" y="7792408"/>
            <a:ext cx="1401898" cy="1888079"/>
          </a:xfrm>
          <a:custGeom>
            <a:avLst/>
            <a:gdLst/>
            <a:ahLst/>
            <a:cxnLst/>
            <a:rect l="l" t="t" r="r" b="b"/>
            <a:pathLst>
              <a:path w="1401898" h="1888079">
                <a:moveTo>
                  <a:pt x="0" y="0"/>
                </a:moveTo>
                <a:lnTo>
                  <a:pt x="1401899" y="0"/>
                </a:lnTo>
                <a:lnTo>
                  <a:pt x="1401899" y="1888079"/>
                </a:lnTo>
                <a:lnTo>
                  <a:pt x="0" y="18880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82" r="-8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7771" y="1505356"/>
            <a:ext cx="16204572" cy="5367993"/>
          </a:xfrm>
          <a:custGeom>
            <a:avLst/>
            <a:gdLst/>
            <a:ahLst/>
            <a:cxnLst/>
            <a:rect l="l" t="t" r="r" b="b"/>
            <a:pathLst>
              <a:path w="16204572" h="5367993">
                <a:moveTo>
                  <a:pt x="0" y="0"/>
                </a:moveTo>
                <a:lnTo>
                  <a:pt x="16204572" y="0"/>
                </a:lnTo>
                <a:lnTo>
                  <a:pt x="16204572" y="5367993"/>
                </a:lnTo>
                <a:lnTo>
                  <a:pt x="0" y="536799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1"/>
          <a:stretch/>
        </p:blipFill>
        <p:spPr>
          <a:xfrm>
            <a:off x="12750139" y="0"/>
            <a:ext cx="5537861" cy="10287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1" r="57648"/>
          <a:stretch/>
        </p:blipFill>
        <p:spPr>
          <a:xfrm>
            <a:off x="13471234" y="-10718"/>
            <a:ext cx="4816766" cy="95090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" y="1923807"/>
            <a:ext cx="8526167" cy="8398791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97C70230-C210-4A38-8480-00FD22E5D3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t="35216" r="29113" b="53211"/>
          <a:stretch/>
        </p:blipFill>
        <p:spPr>
          <a:xfrm>
            <a:off x="1517806" y="-338000"/>
            <a:ext cx="15716993" cy="2394858"/>
          </a:xfrm>
          <a:prstGeom prst="rect">
            <a:avLst/>
          </a:prstGeom>
        </p:spPr>
      </p:pic>
      <p:sp>
        <p:nvSpPr>
          <p:cNvPr id="13" name="文本框 1">
            <a:extLst>
              <a:ext uri="{FF2B5EF4-FFF2-40B4-BE49-F238E27FC236}">
                <a16:creationId xmlns:a16="http://schemas.microsoft.com/office/drawing/2014/main" id="{CFF03723-9439-43CA-A93F-78DFDEB1CD96}"/>
              </a:ext>
            </a:extLst>
          </p:cNvPr>
          <p:cNvSpPr txBox="1"/>
          <p:nvPr/>
        </p:nvSpPr>
        <p:spPr>
          <a:xfrm>
            <a:off x="4857369" y="290944"/>
            <a:ext cx="9533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defRPr>
            </a:lvl1pPr>
          </a:lstStyle>
          <a:p>
            <a:pPr defTabSz="1371600"/>
            <a:r>
              <a:rPr lang="en-US" altLang="zh-CN" sz="7200" dirty="0">
                <a:solidFill>
                  <a:prstClr val="white"/>
                </a:solidFill>
                <a:latin typeface="UTM Avo" panose="02040603050506020204" pitchFamily="18" charset="0"/>
                <a:ea typeface="UVF Valentine" panose="02000603000000000000" pitchFamily="2" charset="0"/>
              </a:rPr>
              <a:t>TẾT ĐẾN RỒI</a:t>
            </a:r>
            <a:endParaRPr lang="zh-CN" altLang="en-US" sz="72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A picture containing container&#10;&#10;Description automatically generated">
            <a:extLst>
              <a:ext uri="{FF2B5EF4-FFF2-40B4-BE49-F238E27FC236}">
                <a16:creationId xmlns:a16="http://schemas.microsoft.com/office/drawing/2014/main" id="{2AD42A97-FA9C-4753-9016-B7BEAF695A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364" r="92636">
                        <a14:foregroundMark x1="8000" y1="57455" x2="7273" y2="70182"/>
                        <a14:foregroundMark x1="90636" y1="55636" x2="92727" y2="69455"/>
                        <a14:foregroundMark x1="6364" y1="58818" x2="7727" y2="58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966" y="6972182"/>
            <a:ext cx="2009589" cy="2009589"/>
          </a:xfrm>
          <a:prstGeom prst="rect">
            <a:avLst/>
          </a:prstGeom>
        </p:spPr>
      </p:pic>
      <p:pic>
        <p:nvPicPr>
          <p:cNvPr id="7" name="Picture 6" descr="A picture containing indoor, toy, doll&#10;&#10;Description automatically generated">
            <a:extLst>
              <a:ext uri="{FF2B5EF4-FFF2-40B4-BE49-F238E27FC236}">
                <a16:creationId xmlns:a16="http://schemas.microsoft.com/office/drawing/2014/main" id="{2194CE6B-B5FA-4B5A-A955-4D0ACB74FE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73" b="89965" l="10000" r="90000">
                        <a14:foregroundMark x1="42375" y1="3873" x2="34625" y2="10387"/>
                        <a14:foregroundMark x1="56375" y1="33627" x2="48250" y2="34683"/>
                        <a14:foregroundMark x1="15750" y1="23944" x2="13625" y2="32042"/>
                        <a14:foregroundMark x1="13625" y1="32042" x2="16000" y2="49296"/>
                        <a14:foregroundMark x1="16000" y1="49296" x2="17750" y2="5404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96" y="1426756"/>
            <a:ext cx="9173816" cy="7115258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E394971A-C1C1-4FAA-B2B2-80033B9BCB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604" y="6106286"/>
            <a:ext cx="3766773" cy="3766773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6A606FAA-625D-4791-A548-1CAD50EA5C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03" y="5813951"/>
            <a:ext cx="3046295" cy="3046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4080A4-18BB-4BFB-9423-E13482EB4A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110" y="6941651"/>
            <a:ext cx="2335626" cy="108243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C765A95-E5C4-4769-BFC7-1B4FD43C3ED0}"/>
              </a:ext>
            </a:extLst>
          </p:cNvPr>
          <p:cNvGrpSpPr/>
          <p:nvPr/>
        </p:nvGrpSpPr>
        <p:grpSpPr>
          <a:xfrm>
            <a:off x="11322785" y="6743771"/>
            <a:ext cx="4194675" cy="3936558"/>
            <a:chOff x="8633759" y="4036458"/>
            <a:chExt cx="2401142" cy="2401142"/>
          </a:xfrm>
        </p:grpSpPr>
        <p:pic>
          <p:nvPicPr>
            <p:cNvPr id="19" name="Picture 18" descr="Diagram&#10;&#10;Description automatically generated">
              <a:extLst>
                <a:ext uri="{FF2B5EF4-FFF2-40B4-BE49-F238E27FC236}">
                  <a16:creationId xmlns:a16="http://schemas.microsoft.com/office/drawing/2014/main" id="{8A31D42F-A384-4ABC-8976-810496621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759" y="4036458"/>
              <a:ext cx="2401142" cy="240114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11A0AF9-A927-4D96-854A-FD1617FDD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4899" y="4708233"/>
              <a:ext cx="1298552" cy="865701"/>
            </a:xfrm>
            <a:prstGeom prst="rect">
              <a:avLst/>
            </a:prstGeom>
          </p:spPr>
        </p:pic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D22D1A-7757-4FB9-B970-3A3DFFAC47A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438" r="90000">
                        <a14:foregroundMark x1="8438" y1="54063" x2="8438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68" y="8128601"/>
            <a:ext cx="1978830" cy="1978830"/>
          </a:xfrm>
          <a:prstGeom prst="rect">
            <a:avLst/>
          </a:prstGeom>
        </p:spPr>
      </p:pic>
      <p:pic>
        <p:nvPicPr>
          <p:cNvPr id="23" name="Picture 22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4B03499A-1593-4863-A21C-99A4B3C85B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42" y="-423955"/>
            <a:ext cx="8145024" cy="3803969"/>
          </a:xfrm>
          <a:prstGeom prst="rect">
            <a:avLst/>
          </a:prstGeom>
        </p:spPr>
      </p:pic>
      <p:pic>
        <p:nvPicPr>
          <p:cNvPr id="29" name="图片 18">
            <a:extLst>
              <a:ext uri="{FF2B5EF4-FFF2-40B4-BE49-F238E27FC236}">
                <a16:creationId xmlns:a16="http://schemas.microsoft.com/office/drawing/2014/main" id="{7AB46ED5-1D31-4ECA-AFEE-8CCA97E0570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07" y="2198179"/>
            <a:ext cx="3236234" cy="3236234"/>
          </a:xfrm>
          <a:prstGeom prst="rect">
            <a:avLst/>
          </a:prstGeom>
        </p:spPr>
      </p:pic>
      <p:sp>
        <p:nvSpPr>
          <p:cNvPr id="22" name="文本框 2">
            <a:extLst>
              <a:ext uri="{FF2B5EF4-FFF2-40B4-BE49-F238E27FC236}">
                <a16:creationId xmlns:a16="http://schemas.microsoft.com/office/drawing/2014/main" id="{99C7502E-8E99-402F-8BBA-342C2B2F24E2}"/>
              </a:ext>
            </a:extLst>
          </p:cNvPr>
          <p:cNvSpPr txBox="1"/>
          <p:nvPr/>
        </p:nvSpPr>
        <p:spPr>
          <a:xfrm>
            <a:off x="7456071" y="9385261"/>
            <a:ext cx="9902992" cy="105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ts val="6450"/>
              </a:lnSpc>
            </a:pPr>
            <a:r>
              <a:rPr lang="en-US" altLang="zh-CN" sz="8800" b="1" dirty="0" err="1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Yêu</a:t>
            </a:r>
            <a:r>
              <a:rPr lang="en-US" altLang="zh-CN" sz="8800" b="1" dirty="0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 </a:t>
            </a:r>
            <a:r>
              <a:rPr lang="en-US" altLang="zh-CN" sz="8800" b="1" dirty="0" err="1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Tết</a:t>
            </a:r>
            <a:r>
              <a:rPr lang="en-US" altLang="zh-CN" sz="8800" b="1" dirty="0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 </a:t>
            </a:r>
            <a:r>
              <a:rPr lang="en-US" altLang="zh-CN" sz="8800" b="1" dirty="0" err="1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quê</a:t>
            </a:r>
            <a:r>
              <a:rPr lang="en-US" altLang="zh-CN" sz="8800" b="1" dirty="0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 </a:t>
            </a:r>
            <a:r>
              <a:rPr lang="en-US" altLang="zh-CN" sz="8800" b="1" dirty="0" err="1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em</a:t>
            </a:r>
            <a:r>
              <a:rPr lang="en-US" altLang="zh-CN" sz="8800" b="1" dirty="0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!</a:t>
            </a:r>
            <a:endParaRPr lang="zh-CN" altLang="en-US" sz="8800" b="1" dirty="0">
              <a:solidFill>
                <a:srgbClr val="F56199"/>
              </a:solidFill>
              <a:latin typeface="UYa Mirella Script Limited" panose="02000000000000000000" pitchFamily="2" charset="0"/>
              <a:ea typeface="方正少儿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646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6" name="Freeform 6"/>
          <p:cNvSpPr/>
          <p:nvPr/>
        </p:nvSpPr>
        <p:spPr>
          <a:xfrm>
            <a:off x="3095778" y="3278839"/>
            <a:ext cx="438150" cy="478155"/>
          </a:xfrm>
          <a:custGeom>
            <a:avLst/>
            <a:gdLst/>
            <a:ahLst/>
            <a:cxnLst/>
            <a:rect l="l" t="t" r="r" b="b"/>
            <a:pathLst>
              <a:path w="438150" h="478155">
                <a:moveTo>
                  <a:pt x="0" y="0"/>
                </a:moveTo>
                <a:lnTo>
                  <a:pt x="438150" y="0"/>
                </a:lnTo>
                <a:lnTo>
                  <a:pt x="438150" y="478155"/>
                </a:lnTo>
                <a:lnTo>
                  <a:pt x="0" y="478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76286" y="6457334"/>
            <a:ext cx="438150" cy="440055"/>
          </a:xfrm>
          <a:custGeom>
            <a:avLst/>
            <a:gdLst/>
            <a:ahLst/>
            <a:cxnLst/>
            <a:rect l="l" t="t" r="r" b="b"/>
            <a:pathLst>
              <a:path w="438150" h="440055">
                <a:moveTo>
                  <a:pt x="0" y="0"/>
                </a:moveTo>
                <a:lnTo>
                  <a:pt x="438150" y="0"/>
                </a:lnTo>
                <a:lnTo>
                  <a:pt x="438150" y="440054"/>
                </a:lnTo>
                <a:lnTo>
                  <a:pt x="0" y="440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643939" y="2350770"/>
            <a:ext cx="45720" cy="42862"/>
            <a:chOff x="0" y="0"/>
            <a:chExt cx="60960" cy="57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" cy="57150"/>
            </a:xfrm>
            <a:custGeom>
              <a:avLst/>
              <a:gdLst/>
              <a:ahLst/>
              <a:cxnLst/>
              <a:rect l="l" t="t" r="r" b="b"/>
              <a:pathLst>
                <a:path w="60960" h="57150">
                  <a:moveTo>
                    <a:pt x="53340" y="13970"/>
                  </a:moveTo>
                  <a:cubicBezTo>
                    <a:pt x="58420" y="43180"/>
                    <a:pt x="52070" y="52070"/>
                    <a:pt x="45720" y="54610"/>
                  </a:cubicBezTo>
                  <a:cubicBezTo>
                    <a:pt x="39370" y="57150"/>
                    <a:pt x="29210" y="55880"/>
                    <a:pt x="22860" y="52070"/>
                  </a:cubicBezTo>
                  <a:cubicBezTo>
                    <a:pt x="17780" y="48260"/>
                    <a:pt x="11430" y="39370"/>
                    <a:pt x="11430" y="33020"/>
                  </a:cubicBezTo>
                  <a:cubicBezTo>
                    <a:pt x="11430" y="26670"/>
                    <a:pt x="16510" y="15240"/>
                    <a:pt x="21590" y="11430"/>
                  </a:cubicBezTo>
                  <a:cubicBezTo>
                    <a:pt x="26670" y="7620"/>
                    <a:pt x="38100" y="6350"/>
                    <a:pt x="44450" y="8890"/>
                  </a:cubicBezTo>
                  <a:cubicBezTo>
                    <a:pt x="50800" y="11430"/>
                    <a:pt x="58420" y="19050"/>
                    <a:pt x="59690" y="25400"/>
                  </a:cubicBezTo>
                  <a:cubicBezTo>
                    <a:pt x="60960" y="33020"/>
                    <a:pt x="55880" y="49530"/>
                    <a:pt x="48260" y="53340"/>
                  </a:cubicBezTo>
                  <a:cubicBezTo>
                    <a:pt x="39370" y="57150"/>
                    <a:pt x="13970" y="49530"/>
                    <a:pt x="7620" y="41910"/>
                  </a:cubicBezTo>
                  <a:cubicBezTo>
                    <a:pt x="1270" y="35560"/>
                    <a:pt x="0" y="17780"/>
                    <a:pt x="5080" y="11430"/>
                  </a:cubicBezTo>
                  <a:cubicBezTo>
                    <a:pt x="10160" y="3810"/>
                    <a:pt x="38100" y="0"/>
                    <a:pt x="38100" y="0"/>
                  </a:cubicBezTo>
                </a:path>
              </a:pathLst>
            </a:custGeom>
            <a:solidFill>
              <a:srgbClr val="D8B08C"/>
            </a:solidFill>
          </p:spPr>
        </p:sp>
      </p:grpSp>
      <p:sp>
        <p:nvSpPr>
          <p:cNvPr id="10" name="Freeform 10"/>
          <p:cNvSpPr/>
          <p:nvPr/>
        </p:nvSpPr>
        <p:spPr>
          <a:xfrm rot="-162447">
            <a:off x="5452852" y="8086179"/>
            <a:ext cx="2776950" cy="1300537"/>
          </a:xfrm>
          <a:custGeom>
            <a:avLst/>
            <a:gdLst/>
            <a:ahLst/>
            <a:cxnLst/>
            <a:rect l="l" t="t" r="r" b="b"/>
            <a:pathLst>
              <a:path w="2776950" h="1300537">
                <a:moveTo>
                  <a:pt x="0" y="0"/>
                </a:moveTo>
                <a:lnTo>
                  <a:pt x="2776950" y="0"/>
                </a:lnTo>
                <a:lnTo>
                  <a:pt x="2776950" y="1300537"/>
                </a:lnTo>
                <a:lnTo>
                  <a:pt x="0" y="1300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0" r="-80"/>
            </a:stretch>
          </a:blipFill>
        </p:spPr>
      </p:sp>
      <p:sp>
        <p:nvSpPr>
          <p:cNvPr id="11" name="Freeform 11"/>
          <p:cNvSpPr/>
          <p:nvPr/>
        </p:nvSpPr>
        <p:spPr>
          <a:xfrm rot="236384">
            <a:off x="16099590" y="4166877"/>
            <a:ext cx="1387058" cy="1942203"/>
          </a:xfrm>
          <a:custGeom>
            <a:avLst/>
            <a:gdLst/>
            <a:ahLst/>
            <a:cxnLst/>
            <a:rect l="l" t="t" r="r" b="b"/>
            <a:pathLst>
              <a:path w="1387058" h="1942203">
                <a:moveTo>
                  <a:pt x="0" y="0"/>
                </a:moveTo>
                <a:lnTo>
                  <a:pt x="1387058" y="0"/>
                </a:lnTo>
                <a:lnTo>
                  <a:pt x="1387058" y="1942203"/>
                </a:lnTo>
                <a:lnTo>
                  <a:pt x="0" y="1942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6" r="-106"/>
            </a:stretch>
          </a:blipFill>
        </p:spPr>
      </p:sp>
      <p:sp>
        <p:nvSpPr>
          <p:cNvPr id="12" name="Freeform 12"/>
          <p:cNvSpPr/>
          <p:nvPr/>
        </p:nvSpPr>
        <p:spPr>
          <a:xfrm rot="220561">
            <a:off x="1270807" y="700344"/>
            <a:ext cx="2735068" cy="1430212"/>
          </a:xfrm>
          <a:custGeom>
            <a:avLst/>
            <a:gdLst/>
            <a:ahLst/>
            <a:cxnLst/>
            <a:rect l="l" t="t" r="r" b="b"/>
            <a:pathLst>
              <a:path w="2735068" h="1430212">
                <a:moveTo>
                  <a:pt x="0" y="0"/>
                </a:moveTo>
                <a:lnTo>
                  <a:pt x="2735069" y="0"/>
                </a:lnTo>
                <a:lnTo>
                  <a:pt x="2735069" y="1430212"/>
                </a:lnTo>
                <a:lnTo>
                  <a:pt x="0" y="14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32" b="-132"/>
            </a:stretch>
          </a:blipFill>
        </p:spPr>
      </p:sp>
      <p:sp>
        <p:nvSpPr>
          <p:cNvPr id="13" name="Freeform 13"/>
          <p:cNvSpPr/>
          <p:nvPr/>
        </p:nvSpPr>
        <p:spPr>
          <a:xfrm rot="420285">
            <a:off x="15174877" y="832475"/>
            <a:ext cx="1526834" cy="1592524"/>
          </a:xfrm>
          <a:custGeom>
            <a:avLst/>
            <a:gdLst/>
            <a:ahLst/>
            <a:cxnLst/>
            <a:rect l="l" t="t" r="r" b="b"/>
            <a:pathLst>
              <a:path w="1526834" h="1592524">
                <a:moveTo>
                  <a:pt x="0" y="0"/>
                </a:moveTo>
                <a:lnTo>
                  <a:pt x="1526834" y="0"/>
                </a:lnTo>
                <a:lnTo>
                  <a:pt x="1526834" y="1592524"/>
                </a:lnTo>
                <a:lnTo>
                  <a:pt x="0" y="1592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21" b="-21"/>
            </a:stretch>
          </a:blipFill>
        </p:spPr>
      </p:sp>
      <p:sp>
        <p:nvSpPr>
          <p:cNvPr id="14" name="Freeform 14"/>
          <p:cNvSpPr/>
          <p:nvPr/>
        </p:nvSpPr>
        <p:spPr>
          <a:xfrm rot="-569934">
            <a:off x="546075" y="3650269"/>
            <a:ext cx="1619486" cy="1849961"/>
          </a:xfrm>
          <a:custGeom>
            <a:avLst/>
            <a:gdLst/>
            <a:ahLst/>
            <a:cxnLst/>
            <a:rect l="l" t="t" r="r" b="b"/>
            <a:pathLst>
              <a:path w="1619486" h="1849961">
                <a:moveTo>
                  <a:pt x="0" y="0"/>
                </a:moveTo>
                <a:lnTo>
                  <a:pt x="1619486" y="0"/>
                </a:lnTo>
                <a:lnTo>
                  <a:pt x="1619486" y="1849961"/>
                </a:lnTo>
                <a:lnTo>
                  <a:pt x="0" y="18499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6" r="-86"/>
            </a:stretch>
          </a:blipFill>
        </p:spPr>
      </p:sp>
      <p:sp>
        <p:nvSpPr>
          <p:cNvPr id="15" name="Freeform 15"/>
          <p:cNvSpPr/>
          <p:nvPr/>
        </p:nvSpPr>
        <p:spPr>
          <a:xfrm rot="-514279">
            <a:off x="14961700" y="7620160"/>
            <a:ext cx="1713309" cy="1713309"/>
          </a:xfrm>
          <a:custGeom>
            <a:avLst/>
            <a:gdLst/>
            <a:ahLst/>
            <a:cxnLst/>
            <a:rect l="l" t="t" r="r" b="b"/>
            <a:pathLst>
              <a:path w="1713309" h="1713309">
                <a:moveTo>
                  <a:pt x="0" y="0"/>
                </a:moveTo>
                <a:lnTo>
                  <a:pt x="1713309" y="0"/>
                </a:lnTo>
                <a:lnTo>
                  <a:pt x="1713309" y="1713310"/>
                </a:lnTo>
                <a:lnTo>
                  <a:pt x="0" y="17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27351">
            <a:off x="1249831" y="7135872"/>
            <a:ext cx="1520150" cy="2039330"/>
          </a:xfrm>
          <a:custGeom>
            <a:avLst/>
            <a:gdLst/>
            <a:ahLst/>
            <a:cxnLst/>
            <a:rect l="l" t="t" r="r" b="b"/>
            <a:pathLst>
              <a:path w="1520150" h="2039330">
                <a:moveTo>
                  <a:pt x="0" y="0"/>
                </a:moveTo>
                <a:lnTo>
                  <a:pt x="1520150" y="0"/>
                </a:lnTo>
                <a:lnTo>
                  <a:pt x="1520150" y="2039330"/>
                </a:lnTo>
                <a:lnTo>
                  <a:pt x="0" y="20393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82" b="-82"/>
            </a:stretch>
          </a:blipFill>
        </p:spPr>
      </p:sp>
      <p:sp>
        <p:nvSpPr>
          <p:cNvPr id="17" name="Freeform 17"/>
          <p:cNvSpPr/>
          <p:nvPr/>
        </p:nvSpPr>
        <p:spPr>
          <a:xfrm rot="307064">
            <a:off x="10641121" y="7792408"/>
            <a:ext cx="1401898" cy="1888079"/>
          </a:xfrm>
          <a:custGeom>
            <a:avLst/>
            <a:gdLst/>
            <a:ahLst/>
            <a:cxnLst/>
            <a:rect l="l" t="t" r="r" b="b"/>
            <a:pathLst>
              <a:path w="1401898" h="1888079">
                <a:moveTo>
                  <a:pt x="0" y="0"/>
                </a:moveTo>
                <a:lnTo>
                  <a:pt x="1401899" y="0"/>
                </a:lnTo>
                <a:lnTo>
                  <a:pt x="1401899" y="1888079"/>
                </a:lnTo>
                <a:lnTo>
                  <a:pt x="0" y="18880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82" r="-8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5472" y="1100007"/>
            <a:ext cx="16210670" cy="5364945"/>
          </a:xfrm>
          <a:custGeom>
            <a:avLst/>
            <a:gdLst/>
            <a:ahLst/>
            <a:cxnLst/>
            <a:rect l="l" t="t" r="r" b="b"/>
            <a:pathLst>
              <a:path w="16210670" h="5364945">
                <a:moveTo>
                  <a:pt x="0" y="0"/>
                </a:moveTo>
                <a:lnTo>
                  <a:pt x="16210670" y="0"/>
                </a:lnTo>
                <a:lnTo>
                  <a:pt x="16210670" y="5364945"/>
                </a:lnTo>
                <a:lnTo>
                  <a:pt x="0" y="536494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DE7B22-6552-40F4-BCD7-A475ADB36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-4000500"/>
            <a:ext cx="10287000" cy="1828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FA548CD-BB2E-4CBA-B76B-28BAF6320CAB}"/>
              </a:ext>
            </a:extLst>
          </p:cNvPr>
          <p:cNvSpPr/>
          <p:nvPr/>
        </p:nvSpPr>
        <p:spPr>
          <a:xfrm>
            <a:off x="361951" y="342900"/>
            <a:ext cx="17561318" cy="960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86796E5-CA52-4493-A313-1F4A76C560C6}"/>
              </a:ext>
            </a:extLst>
          </p:cNvPr>
          <p:cNvSpPr/>
          <p:nvPr/>
        </p:nvSpPr>
        <p:spPr>
          <a:xfrm>
            <a:off x="689438" y="651137"/>
            <a:ext cx="16891200" cy="893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E49A02B-1F32-4714-9A66-7A331145F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150" y="683079"/>
            <a:ext cx="5396489" cy="9603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2D9251-6D42-4FD8-926C-1270A2723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365" y="683079"/>
            <a:ext cx="5396489" cy="9603921"/>
          </a:xfrm>
          <a:prstGeom prst="rect">
            <a:avLst/>
          </a:prstGeom>
        </p:spPr>
      </p:pic>
      <p:pic>
        <p:nvPicPr>
          <p:cNvPr id="3" name="Picture 2" descr="A group of children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0EE79FFA-F534-4C83-80E9-99078E559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97" y="-2263071"/>
            <a:ext cx="9563768" cy="956376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91A079-593B-42EA-8833-8ED70641EA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445" y="6653407"/>
            <a:ext cx="2941211" cy="11147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B030830C-4136-4741-8509-A4DD3E6801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t="35216" r="29113" b="53211"/>
          <a:stretch/>
        </p:blipFill>
        <p:spPr>
          <a:xfrm>
            <a:off x="1158230" y="4090198"/>
            <a:ext cx="19805186" cy="301779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3B18B26-F97D-42F0-859D-22BB8968C2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97" y="5997401"/>
            <a:ext cx="6295680" cy="3541571"/>
          </a:xfrm>
          <a:prstGeom prst="rect">
            <a:avLst/>
          </a:prstGeom>
        </p:spPr>
      </p:pic>
      <p:sp>
        <p:nvSpPr>
          <p:cNvPr id="12" name="文本框 1">
            <a:extLst>
              <a:ext uri="{FF2B5EF4-FFF2-40B4-BE49-F238E27FC236}">
                <a16:creationId xmlns:a16="http://schemas.microsoft.com/office/drawing/2014/main" id="{256BD34A-8B24-4191-9A41-91C24E2AED36}"/>
              </a:ext>
            </a:extLst>
          </p:cNvPr>
          <p:cNvSpPr txBox="1"/>
          <p:nvPr/>
        </p:nvSpPr>
        <p:spPr>
          <a:xfrm>
            <a:off x="4614062" y="4701089"/>
            <a:ext cx="9563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defRPr>
            </a:lvl1pPr>
          </a:lstStyle>
          <a:p>
            <a:pPr defTabSz="1371600"/>
            <a:r>
              <a:rPr lang="en-US" altLang="zh-CN" sz="8800" dirty="0" err="1">
                <a:solidFill>
                  <a:prstClr val="black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UVF Valentine" panose="02000603000000000000" pitchFamily="2" charset="0"/>
              </a:rPr>
              <a:t>Gói</a:t>
            </a:r>
            <a:r>
              <a:rPr lang="en-US" altLang="zh-CN" sz="8800" dirty="0">
                <a:solidFill>
                  <a:prstClr val="black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UVF Valentine" panose="02000603000000000000" pitchFamily="2" charset="0"/>
              </a:rPr>
              <a:t> bánh </a:t>
            </a:r>
            <a:r>
              <a:rPr lang="en-US" altLang="zh-CN" sz="8800" dirty="0" err="1">
                <a:solidFill>
                  <a:prstClr val="black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UVF Valentine" panose="02000603000000000000" pitchFamily="2" charset="0"/>
              </a:rPr>
              <a:t>chưng</a:t>
            </a:r>
            <a:endParaRPr lang="zh-CN" altLang="en-US" sz="8800" dirty="0">
              <a:solidFill>
                <a:prstClr val="black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2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1.66667E-6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FA548CD-BB2E-4CBA-B76B-28BAF6320CAB}"/>
              </a:ext>
            </a:extLst>
          </p:cNvPr>
          <p:cNvSpPr/>
          <p:nvPr/>
        </p:nvSpPr>
        <p:spPr>
          <a:xfrm>
            <a:off x="410968" y="312803"/>
            <a:ext cx="17561318" cy="960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86796E5-CA52-4493-A313-1F4A76C560C6}"/>
              </a:ext>
            </a:extLst>
          </p:cNvPr>
          <p:cNvSpPr/>
          <p:nvPr/>
        </p:nvSpPr>
        <p:spPr>
          <a:xfrm>
            <a:off x="707364" y="554593"/>
            <a:ext cx="16891200" cy="893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46" name="图片 11">
            <a:extLst>
              <a:ext uri="{FF2B5EF4-FFF2-40B4-BE49-F238E27FC236}">
                <a16:creationId xmlns:a16="http://schemas.microsoft.com/office/drawing/2014/main" id="{E5A65D17-0B4D-47CA-A840-ABFAD292F3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42"/>
          <a:stretch/>
        </p:blipFill>
        <p:spPr>
          <a:xfrm>
            <a:off x="-42105" y="4103756"/>
            <a:ext cx="18330105" cy="6206634"/>
          </a:xfrm>
          <a:prstGeom prst="rect">
            <a:avLst/>
          </a:prstGeom>
        </p:spPr>
      </p:pic>
      <p:pic>
        <p:nvPicPr>
          <p:cNvPr id="45" name="Picture 4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3B02B195-0006-4B09-A9F8-187BBEBF8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17" y="4889742"/>
            <a:ext cx="6180222" cy="6180222"/>
          </a:xfrm>
          <a:prstGeom prst="rect">
            <a:avLst/>
          </a:prstGeom>
        </p:spPr>
      </p:pic>
      <p:pic>
        <p:nvPicPr>
          <p:cNvPr id="47" name="图片 3">
            <a:extLst>
              <a:ext uri="{FF2B5EF4-FFF2-40B4-BE49-F238E27FC236}">
                <a16:creationId xmlns:a16="http://schemas.microsoft.com/office/drawing/2014/main" id="{88DAD67F-46C7-4058-80D0-91E73BD112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7790" y="-4000500"/>
            <a:ext cx="10287000" cy="1828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E49A02B-1F32-4714-9A66-7A331145F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247" y="622884"/>
            <a:ext cx="3445536" cy="9603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2D9251-6D42-4FD8-926C-1270A2723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036" y="188130"/>
            <a:ext cx="3445536" cy="960392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C97FF93-EBCD-4749-86BD-200959852D48}"/>
              </a:ext>
            </a:extLst>
          </p:cNvPr>
          <p:cNvGrpSpPr/>
          <p:nvPr/>
        </p:nvGrpSpPr>
        <p:grpSpPr>
          <a:xfrm>
            <a:off x="899160" y="673612"/>
            <a:ext cx="15924414" cy="2652029"/>
            <a:chOff x="598209" y="343885"/>
            <a:chExt cx="10616276" cy="1768019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44597C05-3BCE-4620-BAE0-EA1D1F8348C8}"/>
                </a:ext>
              </a:extLst>
            </p:cNvPr>
            <p:cNvSpPr/>
            <p:nvPr/>
          </p:nvSpPr>
          <p:spPr>
            <a:xfrm>
              <a:off x="1174141" y="348433"/>
              <a:ext cx="10040344" cy="17634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F980455-9E34-4E75-9896-41864B47569D}"/>
                </a:ext>
              </a:extLst>
            </p:cNvPr>
            <p:cNvGrpSpPr/>
            <p:nvPr/>
          </p:nvGrpSpPr>
          <p:grpSpPr>
            <a:xfrm>
              <a:off x="598209" y="343885"/>
              <a:ext cx="10447610" cy="1600584"/>
              <a:chOff x="1276752" y="343069"/>
              <a:chExt cx="10447610" cy="1600584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931E10E-631A-474D-9CE5-B19430FBB5DC}"/>
                  </a:ext>
                </a:extLst>
              </p:cNvPr>
              <p:cNvSpPr/>
              <p:nvPr/>
            </p:nvSpPr>
            <p:spPr>
              <a:xfrm>
                <a:off x="2597340" y="631442"/>
                <a:ext cx="9127022" cy="1293971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5250" b="1" dirty="0" err="1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5250" b="1" dirty="0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1: </a:t>
                </a:r>
                <a:r>
                  <a:rPr lang="vi-VN" sz="5400" b="0" i="0" dirty="0">
                    <a:solidFill>
                      <a:srgbClr val="333333"/>
                    </a:solidFill>
                    <a:effectLst/>
                    <a:latin typeface="Roboto" panose="02000000000000000000" pitchFamily="2" charset="0"/>
                  </a:rPr>
                  <a:t>Đề-xi-mét khối được viết tắt là kí hiệu nào sau đây?</a:t>
                </a:r>
                <a:endParaRPr lang="zh-CN" altLang="en-US" sz="525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图片 5">
                <a:extLst>
                  <a:ext uri="{FF2B5EF4-FFF2-40B4-BE49-F238E27FC236}">
                    <a16:creationId xmlns:a16="http://schemas.microsoft.com/office/drawing/2014/main" id="{731B3882-29CA-4A71-9DA7-86AEC497E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/>
            </p:blipFill>
            <p:spPr>
              <a:xfrm>
                <a:off x="1276752" y="343069"/>
                <a:ext cx="1780962" cy="160058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8BA65F-0423-4E73-AA8D-9C970129A54A}"/>
              </a:ext>
            </a:extLst>
          </p:cNvPr>
          <p:cNvGrpSpPr/>
          <p:nvPr/>
        </p:nvGrpSpPr>
        <p:grpSpPr>
          <a:xfrm>
            <a:off x="8861368" y="3355087"/>
            <a:ext cx="10205126" cy="2315327"/>
            <a:chOff x="5933192" y="2152667"/>
            <a:chExt cx="6803417" cy="1543551"/>
          </a:xfrm>
        </p:grpSpPr>
        <p:sp>
          <p:nvSpPr>
            <p:cNvPr id="27" name="圆角矩形 4">
              <a:extLst>
                <a:ext uri="{FF2B5EF4-FFF2-40B4-BE49-F238E27FC236}">
                  <a16:creationId xmlns:a16="http://schemas.microsoft.com/office/drawing/2014/main" id="{780F707D-9543-45F7-A941-FC80620F2D26}"/>
                </a:ext>
              </a:extLst>
            </p:cNvPr>
            <p:cNvSpPr/>
            <p:nvPr/>
          </p:nvSpPr>
          <p:spPr>
            <a:xfrm>
              <a:off x="6502677" y="2304722"/>
              <a:ext cx="5169432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">
              <a:extLst>
                <a:ext uri="{FF2B5EF4-FFF2-40B4-BE49-F238E27FC236}">
                  <a16:creationId xmlns:a16="http://schemas.microsoft.com/office/drawing/2014/main" id="{568401D9-860D-46EB-84B8-2173E173EBBE}"/>
                </a:ext>
              </a:extLst>
            </p:cNvPr>
            <p:cNvSpPr txBox="1"/>
            <p:nvPr/>
          </p:nvSpPr>
          <p:spPr>
            <a:xfrm>
              <a:off x="7874236" y="2571470"/>
              <a:ext cx="4862373" cy="56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42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dm</a:t>
              </a:r>
              <a:r>
                <a:rPr lang="en-US" altLang="zh-CN" sz="4200" b="1" baseline="30000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0EBAF7F5-A565-4B3A-AF9D-8EB92D5EA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03" b="40381" l="55800" r="97200">
                          <a14:foregroundMark x1="75000" y1="2114" x2="75000" y2="2114"/>
                          <a14:foregroundMark x1="95900" y1="9408" x2="95900" y2="9408"/>
                          <a14:foregroundMark x1="95300" y1="26638" x2="95300" y2="26638"/>
                          <a14:foregroundMark x1="71800" y1="40381" x2="71800" y2="40381"/>
                          <a14:foregroundMark x1="57300" y1="10888" x2="56900" y2="11839"/>
                          <a14:foregroundMark x1="55900" y1="13742" x2="57900" y2="21036"/>
                          <a14:foregroundMark x1="61800" y1="40169" x2="61800" y2="40169"/>
                          <a14:foregroundMark x1="67500" y1="40381" x2="67500" y2="40381"/>
                          <a14:foregroundMark x1="67100" y1="19979" x2="67100" y2="19979"/>
                          <a14:foregroundMark x1="56700" y1="16279" x2="56700" y2="16279"/>
                          <a14:foregroundMark x1="97200" y1="30127" x2="97200" y2="30127"/>
                          <a14:foregroundMark x1="95900" y1="9408" x2="95900" y2="9408"/>
                          <a14:foregroundMark x1="96800" y1="5603" x2="96800" y2="5603"/>
                          <a14:foregroundMark x1="96300" y1="9831" x2="96300" y2="9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/>
          </p:blipFill>
          <p:spPr>
            <a:xfrm>
              <a:off x="5933192" y="2152667"/>
              <a:ext cx="1771489" cy="15435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B86895-6D7C-4A6E-80F4-137E2BA26761}"/>
              </a:ext>
            </a:extLst>
          </p:cNvPr>
          <p:cNvGrpSpPr/>
          <p:nvPr/>
        </p:nvGrpSpPr>
        <p:grpSpPr>
          <a:xfrm>
            <a:off x="8901114" y="6129372"/>
            <a:ext cx="10185977" cy="2231118"/>
            <a:chOff x="5969949" y="4214330"/>
            <a:chExt cx="6790651" cy="1487412"/>
          </a:xfrm>
        </p:grpSpPr>
        <p:sp>
          <p:nvSpPr>
            <p:cNvPr id="33" name="圆角矩形 4">
              <a:extLst>
                <a:ext uri="{FF2B5EF4-FFF2-40B4-BE49-F238E27FC236}">
                  <a16:creationId xmlns:a16="http://schemas.microsoft.com/office/drawing/2014/main" id="{4CA6875E-9DBB-4D9D-A948-F17662E0E409}"/>
                </a:ext>
              </a:extLst>
            </p:cNvPr>
            <p:cNvSpPr/>
            <p:nvPr/>
          </p:nvSpPr>
          <p:spPr>
            <a:xfrm>
              <a:off x="6502676" y="4392518"/>
              <a:ext cx="5255315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b="1" dirty="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">
              <a:extLst>
                <a:ext uri="{FF2B5EF4-FFF2-40B4-BE49-F238E27FC236}">
                  <a16:creationId xmlns:a16="http://schemas.microsoft.com/office/drawing/2014/main" id="{715BA6B6-3F0D-492E-97E8-8B87BD93EDED}"/>
                </a:ext>
              </a:extLst>
            </p:cNvPr>
            <p:cNvSpPr txBox="1"/>
            <p:nvPr/>
          </p:nvSpPr>
          <p:spPr>
            <a:xfrm>
              <a:off x="7898227" y="4694695"/>
              <a:ext cx="4862373" cy="56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42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dm </a:t>
              </a:r>
              <a:r>
                <a:rPr lang="en-US" altLang="zh-CN" sz="4200" b="1" dirty="0" err="1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khối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41" name="Picture 40" descr="Shape&#10;&#10;Description automatically generated">
              <a:extLst>
                <a:ext uri="{FF2B5EF4-FFF2-40B4-BE49-F238E27FC236}">
                  <a16:creationId xmlns:a16="http://schemas.microsoft.com/office/drawing/2014/main" id="{417F358B-0484-4E76-A80D-C0DD3A8F3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8309" b="87421" l="60400" r="99700">
                          <a14:foregroundMark x1="76000" y1="48414" x2="76000" y2="48414"/>
                          <a14:foregroundMark x1="96600" y1="61945" x2="96600" y2="61945"/>
                          <a14:foregroundMark x1="97900" y1="67653" x2="97600" y2="73679"/>
                          <a14:foregroundMark x1="96400" y1="78118" x2="96400" y2="78118"/>
                          <a14:foregroundMark x1="74500" y1="87526" x2="74500" y2="87526"/>
                          <a14:foregroundMark x1="99700" y1="71987" x2="99700" y2="71987"/>
                          <a14:foregroundMark x1="98900" y1="68288" x2="98900" y2="68288"/>
                          <a14:foregroundMark x1="92900" y1="68499" x2="92900" y2="68499"/>
                          <a14:foregroundMark x1="90300" y1="67442" x2="90300" y2="67442"/>
                          <a14:foregroundMark x1="91100" y1="68288" x2="91100" y2="68288"/>
                          <a14:foregroundMark x1="90100" y1="68499" x2="90100" y2="68499"/>
                          <a14:foregroundMark x1="89700" y1="68076" x2="89700" y2="68076"/>
                          <a14:foregroundMark x1="99700" y1="70402" x2="99700" y2="70402"/>
                          <a14:foregroundMark x1="99100" y1="68922" x2="991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2" t="44844" b="9996"/>
            <a:stretch/>
          </p:blipFill>
          <p:spPr>
            <a:xfrm>
              <a:off x="5969949" y="4214330"/>
              <a:ext cx="1618480" cy="148741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75A464-367D-430B-B5B1-E071F337F4D8}"/>
              </a:ext>
            </a:extLst>
          </p:cNvPr>
          <p:cNvGrpSpPr/>
          <p:nvPr/>
        </p:nvGrpSpPr>
        <p:grpSpPr>
          <a:xfrm>
            <a:off x="240278" y="3500108"/>
            <a:ext cx="9820563" cy="2214932"/>
            <a:chOff x="160185" y="2333405"/>
            <a:chExt cx="6547042" cy="14766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2108E3-9269-4181-A752-92848AAAF595}"/>
                </a:ext>
              </a:extLst>
            </p:cNvPr>
            <p:cNvGrpSpPr/>
            <p:nvPr/>
          </p:nvGrpSpPr>
          <p:grpSpPr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>
                <a:extLst>
                  <a:ext uri="{FF2B5EF4-FFF2-40B4-BE49-F238E27FC236}">
                    <a16:creationId xmlns:a16="http://schemas.microsoft.com/office/drawing/2014/main" id="{AFEE3116-DF7D-4123-9F61-F61C626747A6}"/>
                  </a:ext>
                </a:extLst>
              </p:cNvPr>
              <p:cNvSpPr/>
              <p:nvPr/>
            </p:nvSpPr>
            <p:spPr>
              <a:xfrm>
                <a:off x="722812" y="2200429"/>
                <a:ext cx="5152881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8D1D50B-5E1A-4C4A-A33F-BB747D492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163" b="41755" l="5000" r="49300">
                            <a14:foregroundMark x1="26600" y1="1268" x2="26600" y2="1268"/>
                            <a14:foregroundMark x1="46700" y1="10782" x2="46700" y2="10782"/>
                            <a14:foregroundMark x1="49300" y1="20190" x2="49300" y2="20190"/>
                            <a14:foregroundMark x1="24100" y1="22727" x2="24100" y2="227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0" b="53269"/>
              <a:stretch/>
            </p:blipFill>
            <p:spPr>
              <a:xfrm>
                <a:off x="128300" y="2162639"/>
                <a:ext cx="1697513" cy="1476621"/>
              </a:xfrm>
              <a:prstGeom prst="rect">
                <a:avLst/>
              </a:prstGeom>
            </p:spPr>
          </p:pic>
        </p:grp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C76E24B8-7AC7-47E8-9D82-F7F1F47DA7E9}"/>
                </a:ext>
              </a:extLst>
            </p:cNvPr>
            <p:cNvSpPr txBox="1"/>
            <p:nvPr/>
          </p:nvSpPr>
          <p:spPr>
            <a:xfrm>
              <a:off x="1844854" y="2694317"/>
              <a:ext cx="4862373" cy="56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42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dm</a:t>
              </a:r>
              <a:r>
                <a:rPr lang="en-US" altLang="zh-CN" sz="4200" b="1" baseline="30000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3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D1C2EB-2E82-452E-B2B5-F696FC946FE3}"/>
              </a:ext>
            </a:extLst>
          </p:cNvPr>
          <p:cNvGrpSpPr/>
          <p:nvPr/>
        </p:nvGrpSpPr>
        <p:grpSpPr>
          <a:xfrm>
            <a:off x="333644" y="6034163"/>
            <a:ext cx="10115474" cy="2211806"/>
            <a:chOff x="242330" y="4045056"/>
            <a:chExt cx="6743649" cy="14745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DB0AA9-BBB7-47B9-BF94-2BB83A894E89}"/>
                </a:ext>
              </a:extLst>
            </p:cNvPr>
            <p:cNvGrpSpPr/>
            <p:nvPr/>
          </p:nvGrpSpPr>
          <p:grpSpPr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>
                <a:extLst>
                  <a:ext uri="{FF2B5EF4-FFF2-40B4-BE49-F238E27FC236}">
                    <a16:creationId xmlns:a16="http://schemas.microsoft.com/office/drawing/2014/main" id="{AFC4CB63-4FF7-4993-AB03-85CA219E2683}"/>
                  </a:ext>
                </a:extLst>
              </p:cNvPr>
              <p:cNvSpPr/>
              <p:nvPr/>
            </p:nvSpPr>
            <p:spPr>
              <a:xfrm>
                <a:off x="954081" y="4318434"/>
                <a:ext cx="4912665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 descr="Shape&#10;&#10;Description automatically generated">
                <a:extLst>
                  <a:ext uri="{FF2B5EF4-FFF2-40B4-BE49-F238E27FC236}">
                    <a16:creationId xmlns:a16="http://schemas.microsoft.com/office/drawing/2014/main" id="{6FC28DA8-0A86-4878-88F2-8B8487442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8309" b="89641" l="1500" r="49100">
                            <a14:foregroundMark x1="6700" y1="56871" x2="4300" y2="75793"/>
                            <a14:foregroundMark x1="6800" y1="55180" x2="2000" y2="61945"/>
                            <a14:foregroundMark x1="2000" y1="61945" x2="1500" y2="71036"/>
                            <a14:foregroundMark x1="1500" y1="71036" x2="3700" y2="73362"/>
                            <a14:foregroundMark x1="12200" y1="88584" x2="12200" y2="88584"/>
                            <a14:foregroundMark x1="6100" y1="89641" x2="6100" y2="89641"/>
                            <a14:foregroundMark x1="34400" y1="48309" x2="34400" y2="48309"/>
                            <a14:foregroundMark x1="45500" y1="78330" x2="45500" y2="783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7" r="45340" b="8329"/>
              <a:stretch/>
            </p:blipFill>
            <p:spPr>
              <a:xfrm>
                <a:off x="253306" y="4172846"/>
                <a:ext cx="1809545" cy="1474537"/>
              </a:xfrm>
              <a:prstGeom prst="rect">
                <a:avLst/>
              </a:prstGeom>
            </p:spPr>
          </p:pic>
        </p:grpSp>
        <p:sp>
          <p:nvSpPr>
            <p:cNvPr id="36" name="文本框 2">
              <a:extLst>
                <a:ext uri="{FF2B5EF4-FFF2-40B4-BE49-F238E27FC236}">
                  <a16:creationId xmlns:a16="http://schemas.microsoft.com/office/drawing/2014/main" id="{F7F81965-F356-4009-ADDD-C92A6EF02283}"/>
                </a:ext>
              </a:extLst>
            </p:cNvPr>
            <p:cNvSpPr txBox="1"/>
            <p:nvPr/>
          </p:nvSpPr>
          <p:spPr>
            <a:xfrm>
              <a:off x="2123606" y="4459345"/>
              <a:ext cx="4862373" cy="56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42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d</a:t>
              </a:r>
              <a:r>
                <a:rPr lang="en-US" altLang="zh-CN" sz="4200" b="1" baseline="30000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3</a:t>
              </a:r>
              <a:r>
                <a:rPr lang="en-US" altLang="zh-CN" sz="42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m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3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7AC8B8C6-1EE0-4D1C-A6B9-7D17420C3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256610" y="70466"/>
            <a:ext cx="1325960" cy="1325960"/>
          </a:xfrm>
          <a:prstGeom prst="rect">
            <a:avLst/>
          </a:prstGeom>
        </p:spPr>
      </p:pic>
      <p:pic>
        <p:nvPicPr>
          <p:cNvPr id="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B926840E-D8E9-4B33-ACE2-4C3AD88D74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660671" y="-2003551"/>
            <a:ext cx="1679123" cy="167912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EA088F1-6549-4D72-8E2E-3D41317522A9}"/>
              </a:ext>
            </a:extLst>
          </p:cNvPr>
          <p:cNvGrpSpPr/>
          <p:nvPr/>
        </p:nvGrpSpPr>
        <p:grpSpPr>
          <a:xfrm>
            <a:off x="1654712" y="11011899"/>
            <a:ext cx="14155991" cy="12804065"/>
            <a:chOff x="3173680" y="3255551"/>
            <a:chExt cx="2587590" cy="2587590"/>
          </a:xfrm>
        </p:grpSpPr>
        <p:pic>
          <p:nvPicPr>
            <p:cNvPr id="53" name="Picture 52" descr="Diagram&#10;&#10;Description automatically generated">
              <a:extLst>
                <a:ext uri="{FF2B5EF4-FFF2-40B4-BE49-F238E27FC236}">
                  <a16:creationId xmlns:a16="http://schemas.microsoft.com/office/drawing/2014/main" id="{F3A1DA01-0598-4686-92B5-2336151AA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680" y="3255551"/>
              <a:ext cx="2587590" cy="258759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EFB3CEC-610C-4224-B6F5-BE054433A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57" t="-72184" r="-29404" b="-1"/>
            <a:stretch/>
          </p:blipFill>
          <p:spPr>
            <a:xfrm>
              <a:off x="3383030" y="3687153"/>
              <a:ext cx="2112368" cy="1242518"/>
            </a:xfrm>
            <a:prstGeom prst="rect">
              <a:avLst/>
            </a:prstGeom>
          </p:spPr>
        </p:pic>
      </p:grpSp>
      <p:pic>
        <p:nvPicPr>
          <p:cNvPr id="4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F04C23B6-47D5-415A-A1FE-E8AE695CCE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565913" y="-143503"/>
            <a:ext cx="1679123" cy="1679123"/>
          </a:xfrm>
          <a:prstGeom prst="rect">
            <a:avLst/>
          </a:prstGeom>
        </p:spPr>
      </p:pic>
      <p:pic>
        <p:nvPicPr>
          <p:cNvPr id="48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2415F4A5-9A2D-4AB4-B410-9856D4C5FB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565913" y="-3999610"/>
            <a:ext cx="1679123" cy="1679123"/>
          </a:xfrm>
          <a:prstGeom prst="rect">
            <a:avLst/>
          </a:prstGeom>
        </p:spPr>
      </p:pic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90533DF4-3B1D-4AC2-9359-5E027FA6B42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-7116683" y="6998031"/>
            <a:ext cx="3809210" cy="1963644"/>
          </a:xfrm>
          <a:prstGeom prst="rect">
            <a:avLst/>
          </a:prstGeom>
        </p:spPr>
      </p:pic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C07E3A1E-87B5-4CD1-AA31-DC8ABE9A427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21922463" y="4891182"/>
            <a:ext cx="3809210" cy="1963644"/>
          </a:xfrm>
          <a:prstGeom prst="rect">
            <a:avLst/>
          </a:prstGeom>
        </p:spPr>
      </p:pic>
      <p:pic>
        <p:nvPicPr>
          <p:cNvPr id="57" name="Picture 56" descr="Diagram&#10;&#10;Description automatically generated">
            <a:extLst>
              <a:ext uri="{FF2B5EF4-FFF2-40B4-BE49-F238E27FC236}">
                <a16:creationId xmlns:a16="http://schemas.microsoft.com/office/drawing/2014/main" id="{7200E422-BFE4-40AE-A71B-6745D5644BA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22025796" y="7666013"/>
            <a:ext cx="3809210" cy="1963644"/>
          </a:xfrm>
          <a:prstGeom prst="rect">
            <a:avLst/>
          </a:prstGeom>
        </p:spPr>
      </p:pic>
      <p:pic>
        <p:nvPicPr>
          <p:cNvPr id="49" name="Picture 48" descr="A picture containing text, clipart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13E6065D-5E42-4F3C-91B3-0E8251B9C96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8438" r="90000">
                        <a14:foregroundMark x1="8438" y1="54063" x2="8438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87" y="8212851"/>
            <a:ext cx="1978830" cy="19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3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03334 -0.9909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956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12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44036 -0.0365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8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68347 0.0238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12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43099 -0.0178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FA548CD-BB2E-4CBA-B76B-28BAF6320CAB}"/>
              </a:ext>
            </a:extLst>
          </p:cNvPr>
          <p:cNvSpPr/>
          <p:nvPr/>
        </p:nvSpPr>
        <p:spPr>
          <a:xfrm>
            <a:off x="410968" y="312803"/>
            <a:ext cx="17561318" cy="960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DE7B22-6552-40F4-BCD7-A475ADB36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-4000500"/>
            <a:ext cx="10287000" cy="1828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86796E5-CA52-4493-A313-1F4A76C560C6}"/>
              </a:ext>
            </a:extLst>
          </p:cNvPr>
          <p:cNvSpPr/>
          <p:nvPr/>
        </p:nvSpPr>
        <p:spPr>
          <a:xfrm>
            <a:off x="707364" y="554593"/>
            <a:ext cx="16891200" cy="893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E49A02B-1F32-4714-9A66-7A331145FD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00" y="651137"/>
            <a:ext cx="3445536" cy="9603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2D9251-6D42-4FD8-926C-1270A2723B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449" y="368396"/>
            <a:ext cx="3445536" cy="960392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C97FF93-EBCD-4749-86BD-200959852D48}"/>
              </a:ext>
            </a:extLst>
          </p:cNvPr>
          <p:cNvGrpSpPr/>
          <p:nvPr/>
        </p:nvGrpSpPr>
        <p:grpSpPr>
          <a:xfrm>
            <a:off x="897314" y="515828"/>
            <a:ext cx="15924414" cy="2652029"/>
            <a:chOff x="598209" y="343885"/>
            <a:chExt cx="10616276" cy="1768019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44597C05-3BCE-4620-BAE0-EA1D1F8348C8}"/>
                </a:ext>
              </a:extLst>
            </p:cNvPr>
            <p:cNvSpPr/>
            <p:nvPr/>
          </p:nvSpPr>
          <p:spPr>
            <a:xfrm>
              <a:off x="1174141" y="348433"/>
              <a:ext cx="10040344" cy="17634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F980455-9E34-4E75-9896-41864B47569D}"/>
                </a:ext>
              </a:extLst>
            </p:cNvPr>
            <p:cNvGrpSpPr/>
            <p:nvPr/>
          </p:nvGrpSpPr>
          <p:grpSpPr>
            <a:xfrm>
              <a:off x="598209" y="343885"/>
              <a:ext cx="10463465" cy="1600584"/>
              <a:chOff x="1276752" y="343069"/>
              <a:chExt cx="10463465" cy="1600584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931E10E-631A-474D-9CE5-B19430FBB5DC}"/>
                  </a:ext>
                </a:extLst>
              </p:cNvPr>
              <p:cNvSpPr/>
              <p:nvPr/>
            </p:nvSpPr>
            <p:spPr>
              <a:xfrm>
                <a:off x="2613195" y="832261"/>
                <a:ext cx="9127022" cy="681037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5250" b="1" dirty="0" err="1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5250" b="1" dirty="0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2: 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75 dm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 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đọc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là</a:t>
                </a:r>
                <a:endParaRPr lang="zh-CN" altLang="en-US" sz="525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图片 5">
                <a:extLst>
                  <a:ext uri="{FF2B5EF4-FFF2-40B4-BE49-F238E27FC236}">
                    <a16:creationId xmlns:a16="http://schemas.microsoft.com/office/drawing/2014/main" id="{731B3882-29CA-4A71-9DA7-86AEC497E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/>
            </p:blipFill>
            <p:spPr>
              <a:xfrm>
                <a:off x="1276752" y="343069"/>
                <a:ext cx="1780962" cy="1600584"/>
              </a:xfrm>
              <a:prstGeom prst="rect">
                <a:avLst/>
              </a:prstGeom>
            </p:spPr>
          </p:pic>
        </p:grpSp>
      </p:grpSp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CDAFEE26-342F-419D-95A2-3FEE84417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31" y="11686574"/>
            <a:ext cx="13245134" cy="132451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8BA65F-0423-4E73-AA8D-9C970129A54A}"/>
              </a:ext>
            </a:extLst>
          </p:cNvPr>
          <p:cNvGrpSpPr/>
          <p:nvPr/>
        </p:nvGrpSpPr>
        <p:grpSpPr>
          <a:xfrm>
            <a:off x="8861367" y="3355087"/>
            <a:ext cx="10095576" cy="2315327"/>
            <a:chOff x="5933192" y="2152667"/>
            <a:chExt cx="6730384" cy="1543551"/>
          </a:xfrm>
        </p:grpSpPr>
        <p:sp>
          <p:nvSpPr>
            <p:cNvPr id="27" name="圆角矩形 4">
              <a:extLst>
                <a:ext uri="{FF2B5EF4-FFF2-40B4-BE49-F238E27FC236}">
                  <a16:creationId xmlns:a16="http://schemas.microsoft.com/office/drawing/2014/main" id="{780F707D-9543-45F7-A941-FC80620F2D26}"/>
                </a:ext>
              </a:extLst>
            </p:cNvPr>
            <p:cNvSpPr/>
            <p:nvPr/>
          </p:nvSpPr>
          <p:spPr>
            <a:xfrm>
              <a:off x="6502677" y="2304722"/>
              <a:ext cx="5169432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">
              <a:extLst>
                <a:ext uri="{FF2B5EF4-FFF2-40B4-BE49-F238E27FC236}">
                  <a16:creationId xmlns:a16="http://schemas.microsoft.com/office/drawing/2014/main" id="{568401D9-860D-46EB-84B8-2173E173EBBE}"/>
                </a:ext>
              </a:extLst>
            </p:cNvPr>
            <p:cNvSpPr txBox="1"/>
            <p:nvPr/>
          </p:nvSpPr>
          <p:spPr>
            <a:xfrm>
              <a:off x="7801203" y="2584391"/>
              <a:ext cx="4862373" cy="571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vi-VN" sz="44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Bảy mươi lăm khối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0EBAF7F5-A565-4B3A-AF9D-8EB92D5EA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903" b="40381" l="55800" r="97200">
                          <a14:foregroundMark x1="75000" y1="2114" x2="75000" y2="2114"/>
                          <a14:foregroundMark x1="95900" y1="9408" x2="95900" y2="9408"/>
                          <a14:foregroundMark x1="95300" y1="26638" x2="95300" y2="26638"/>
                          <a14:foregroundMark x1="71800" y1="40381" x2="71800" y2="40381"/>
                          <a14:foregroundMark x1="57300" y1="10888" x2="56900" y2="11839"/>
                          <a14:foregroundMark x1="55900" y1="13742" x2="57900" y2="21036"/>
                          <a14:foregroundMark x1="61800" y1="40169" x2="61800" y2="40169"/>
                          <a14:foregroundMark x1="67500" y1="40381" x2="67500" y2="40381"/>
                          <a14:foregroundMark x1="67100" y1="19979" x2="67100" y2="19979"/>
                          <a14:foregroundMark x1="56700" y1="16279" x2="56700" y2="16279"/>
                          <a14:foregroundMark x1="97200" y1="30127" x2="97200" y2="30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/>
          </p:blipFill>
          <p:spPr>
            <a:xfrm>
              <a:off x="5933192" y="2152667"/>
              <a:ext cx="1771489" cy="15435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B86895-6D7C-4A6E-80F4-137E2BA26761}"/>
              </a:ext>
            </a:extLst>
          </p:cNvPr>
          <p:cNvGrpSpPr/>
          <p:nvPr/>
        </p:nvGrpSpPr>
        <p:grpSpPr>
          <a:xfrm>
            <a:off x="8798519" y="6099888"/>
            <a:ext cx="9489483" cy="2231118"/>
            <a:chOff x="5784914" y="4241917"/>
            <a:chExt cx="6528757" cy="1487412"/>
          </a:xfrm>
        </p:grpSpPr>
        <p:sp>
          <p:nvSpPr>
            <p:cNvPr id="33" name="圆角矩形 4">
              <a:extLst>
                <a:ext uri="{FF2B5EF4-FFF2-40B4-BE49-F238E27FC236}">
                  <a16:creationId xmlns:a16="http://schemas.microsoft.com/office/drawing/2014/main" id="{4CA6875E-9DBB-4D9D-A948-F17662E0E409}"/>
                </a:ext>
              </a:extLst>
            </p:cNvPr>
            <p:cNvSpPr/>
            <p:nvPr/>
          </p:nvSpPr>
          <p:spPr>
            <a:xfrm>
              <a:off x="6502676" y="4392518"/>
              <a:ext cx="5255315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">
              <a:extLst>
                <a:ext uri="{FF2B5EF4-FFF2-40B4-BE49-F238E27FC236}">
                  <a16:creationId xmlns:a16="http://schemas.microsoft.com/office/drawing/2014/main" id="{715BA6B6-3F0D-492E-97E8-8B87BD93EDED}"/>
                </a:ext>
              </a:extLst>
            </p:cNvPr>
            <p:cNvSpPr txBox="1"/>
            <p:nvPr/>
          </p:nvSpPr>
          <p:spPr>
            <a:xfrm>
              <a:off x="7451298" y="4516680"/>
              <a:ext cx="4862373" cy="112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vi-VN" sz="44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Bảy mươi lăm đề-xi-mét khối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41" name="Picture 40" descr="Shape&#10;&#10;Description automatically generated">
              <a:extLst>
                <a:ext uri="{FF2B5EF4-FFF2-40B4-BE49-F238E27FC236}">
                  <a16:creationId xmlns:a16="http://schemas.microsoft.com/office/drawing/2014/main" id="{417F358B-0484-4E76-A80D-C0DD3A8F3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8309" b="87421" l="60400" r="99700">
                          <a14:foregroundMark x1="76000" y1="48414" x2="76000" y2="48414"/>
                          <a14:foregroundMark x1="96600" y1="61945" x2="96600" y2="61945"/>
                          <a14:foregroundMark x1="97900" y1="67653" x2="97600" y2="73679"/>
                          <a14:foregroundMark x1="96400" y1="78118" x2="96400" y2="78118"/>
                          <a14:foregroundMark x1="74500" y1="87526" x2="74500" y2="87526"/>
                          <a14:foregroundMark x1="99700" y1="71987" x2="99700" y2="71987"/>
                          <a14:foregroundMark x1="98900" y1="68288" x2="98900" y2="68288"/>
                          <a14:foregroundMark x1="92900" y1="68499" x2="92900" y2="68499"/>
                          <a14:foregroundMark x1="90300" y1="67442" x2="90300" y2="67442"/>
                          <a14:foregroundMark x1="91100" y1="68288" x2="91100" y2="68288"/>
                          <a14:foregroundMark x1="90100" y1="68499" x2="90100" y2="68499"/>
                          <a14:foregroundMark x1="89700" y1="68076" x2="89700" y2="68076"/>
                          <a14:foregroundMark x1="99700" y1="70402" x2="99700" y2="70402"/>
                          <a14:foregroundMark x1="99100" y1="68922" x2="991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2" t="44844" b="9996"/>
            <a:stretch/>
          </p:blipFill>
          <p:spPr>
            <a:xfrm>
              <a:off x="5784914" y="4241917"/>
              <a:ext cx="1618480" cy="14874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586711-B9ED-47E5-B8CD-B21C57B71288}"/>
              </a:ext>
            </a:extLst>
          </p:cNvPr>
          <p:cNvGrpSpPr/>
          <p:nvPr/>
        </p:nvGrpSpPr>
        <p:grpSpPr>
          <a:xfrm>
            <a:off x="240278" y="3500108"/>
            <a:ext cx="9885402" cy="2214932"/>
            <a:chOff x="160185" y="2333405"/>
            <a:chExt cx="6590268" cy="14766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2108E3-9269-4181-A752-92848AAAF595}"/>
                </a:ext>
              </a:extLst>
            </p:cNvPr>
            <p:cNvGrpSpPr/>
            <p:nvPr/>
          </p:nvGrpSpPr>
          <p:grpSpPr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>
                <a:extLst>
                  <a:ext uri="{FF2B5EF4-FFF2-40B4-BE49-F238E27FC236}">
                    <a16:creationId xmlns:a16="http://schemas.microsoft.com/office/drawing/2014/main" id="{AFEE3116-DF7D-4123-9F61-F61C626747A6}"/>
                  </a:ext>
                </a:extLst>
              </p:cNvPr>
              <p:cNvSpPr/>
              <p:nvPr/>
            </p:nvSpPr>
            <p:spPr>
              <a:xfrm>
                <a:off x="722812" y="2200429"/>
                <a:ext cx="5152881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8D1D50B-5E1A-4C4A-A33F-BB747D492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163" b="41755" l="5000" r="49300">
                            <a14:foregroundMark x1="26600" y1="1268" x2="26600" y2="1268"/>
                            <a14:foregroundMark x1="46700" y1="10782" x2="46700" y2="10782"/>
                            <a14:foregroundMark x1="49300" y1="20190" x2="49300" y2="20190"/>
                            <a14:foregroundMark x1="24100" y1="22727" x2="24100" y2="227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0" b="53269"/>
              <a:stretch/>
            </p:blipFill>
            <p:spPr>
              <a:xfrm>
                <a:off x="128300" y="2162639"/>
                <a:ext cx="1697513" cy="1476621"/>
              </a:xfrm>
              <a:prstGeom prst="rect">
                <a:avLst/>
              </a:prstGeom>
            </p:spPr>
          </p:pic>
        </p:grp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C76E24B8-7AC7-47E8-9D82-F7F1F47DA7E9}"/>
                </a:ext>
              </a:extLst>
            </p:cNvPr>
            <p:cNvSpPr txBox="1"/>
            <p:nvPr/>
          </p:nvSpPr>
          <p:spPr>
            <a:xfrm>
              <a:off x="1888080" y="2513551"/>
              <a:ext cx="4862373" cy="112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vi-VN" sz="44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Bảy mươi lăm đề-xi-mét vuông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D1C2EB-2E82-452E-B2B5-F696FC946FE3}"/>
              </a:ext>
            </a:extLst>
          </p:cNvPr>
          <p:cNvGrpSpPr/>
          <p:nvPr/>
        </p:nvGrpSpPr>
        <p:grpSpPr>
          <a:xfrm>
            <a:off x="378357" y="6051919"/>
            <a:ext cx="8420160" cy="2211806"/>
            <a:chOff x="242330" y="4045056"/>
            <a:chExt cx="5613440" cy="14745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DB0AA9-BBB7-47B9-BF94-2BB83A894E89}"/>
                </a:ext>
              </a:extLst>
            </p:cNvPr>
            <p:cNvGrpSpPr/>
            <p:nvPr/>
          </p:nvGrpSpPr>
          <p:grpSpPr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>
                <a:extLst>
                  <a:ext uri="{FF2B5EF4-FFF2-40B4-BE49-F238E27FC236}">
                    <a16:creationId xmlns:a16="http://schemas.microsoft.com/office/drawing/2014/main" id="{AFC4CB63-4FF7-4993-AB03-85CA219E2683}"/>
                  </a:ext>
                </a:extLst>
              </p:cNvPr>
              <p:cNvSpPr/>
              <p:nvPr/>
            </p:nvSpPr>
            <p:spPr>
              <a:xfrm>
                <a:off x="954081" y="4318434"/>
                <a:ext cx="4912665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 descr="Shape&#10;&#10;Description automatically generated">
                <a:extLst>
                  <a:ext uri="{FF2B5EF4-FFF2-40B4-BE49-F238E27FC236}">
                    <a16:creationId xmlns:a16="http://schemas.microsoft.com/office/drawing/2014/main" id="{6FC28DA8-0A86-4878-88F2-8B8487442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309" b="89641" l="1500" r="49100">
                            <a14:foregroundMark x1="6700" y1="56871" x2="4300" y2="75793"/>
                            <a14:foregroundMark x1="6800" y1="55180" x2="2000" y2="61945"/>
                            <a14:foregroundMark x1="2000" y1="61945" x2="1500" y2="71036"/>
                            <a14:foregroundMark x1="1500" y1="71036" x2="3700" y2="73362"/>
                            <a14:foregroundMark x1="12200" y1="88584" x2="12200" y2="88584"/>
                            <a14:foregroundMark x1="6100" y1="89641" x2="6100" y2="89641"/>
                            <a14:foregroundMark x1="34400" y1="48309" x2="34400" y2="48309"/>
                            <a14:foregroundMark x1="45500" y1="78330" x2="45500" y2="783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7" r="45340" b="8329"/>
              <a:stretch/>
            </p:blipFill>
            <p:spPr>
              <a:xfrm>
                <a:off x="253306" y="4172846"/>
                <a:ext cx="1809545" cy="1474537"/>
              </a:xfrm>
              <a:prstGeom prst="rect">
                <a:avLst/>
              </a:prstGeom>
            </p:spPr>
          </p:pic>
        </p:grpSp>
        <p:sp>
          <p:nvSpPr>
            <p:cNvPr id="36" name="文本框 2">
              <a:extLst>
                <a:ext uri="{FF2B5EF4-FFF2-40B4-BE49-F238E27FC236}">
                  <a16:creationId xmlns:a16="http://schemas.microsoft.com/office/drawing/2014/main" id="{F7F81965-F356-4009-ADDD-C92A6EF02283}"/>
                </a:ext>
              </a:extLst>
            </p:cNvPr>
            <p:cNvSpPr txBox="1"/>
            <p:nvPr/>
          </p:nvSpPr>
          <p:spPr>
            <a:xfrm>
              <a:off x="1695009" y="4455754"/>
              <a:ext cx="4148810" cy="571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vi-VN" sz="44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Bảy mươi lăm đề-xi-mét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48" name="Picture 47" descr="Diagram&#10;&#10;Description automatically generated">
            <a:extLst>
              <a:ext uri="{FF2B5EF4-FFF2-40B4-BE49-F238E27FC236}">
                <a16:creationId xmlns:a16="http://schemas.microsoft.com/office/drawing/2014/main" id="{4FF87673-96D6-4CD7-A594-6369F5C3F44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20598492" y="4468856"/>
            <a:ext cx="3809210" cy="1963644"/>
          </a:xfrm>
          <a:prstGeom prst="rect">
            <a:avLst/>
          </a:prstGeom>
        </p:spPr>
      </p:pic>
      <p:pic>
        <p:nvPicPr>
          <p:cNvPr id="4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54B18785-AD6F-43A8-BD93-9DBCD6186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256610" y="70466"/>
            <a:ext cx="1325960" cy="1325960"/>
          </a:xfrm>
          <a:prstGeom prst="rect">
            <a:avLst/>
          </a:prstGeom>
        </p:spPr>
      </p:pic>
      <p:pic>
        <p:nvPicPr>
          <p:cNvPr id="50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80429B18-4852-4984-A0D1-537F50B9EF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660671" y="-2003551"/>
            <a:ext cx="1679123" cy="1679123"/>
          </a:xfrm>
          <a:prstGeom prst="rect">
            <a:avLst/>
          </a:prstGeom>
        </p:spPr>
      </p:pic>
      <p:pic>
        <p:nvPicPr>
          <p:cNvPr id="51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3FFA6FF8-42FF-441F-ACAF-0441B5D87A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565913" y="-143503"/>
            <a:ext cx="1679123" cy="1679123"/>
          </a:xfrm>
          <a:prstGeom prst="rect">
            <a:avLst/>
          </a:prstGeom>
        </p:spPr>
      </p:pic>
      <p:pic>
        <p:nvPicPr>
          <p:cNvPr id="52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99330595-D6B7-4759-932C-D1240E2EAA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660671" y="2547211"/>
            <a:ext cx="1679123" cy="1679123"/>
          </a:xfrm>
          <a:prstGeom prst="rect">
            <a:avLst/>
          </a:prstGeom>
        </p:spPr>
      </p:pic>
      <p:pic>
        <p:nvPicPr>
          <p:cNvPr id="53" name="Picture 52" descr="Diagram&#10;&#10;Description automatically generated">
            <a:extLst>
              <a:ext uri="{FF2B5EF4-FFF2-40B4-BE49-F238E27FC236}">
                <a16:creationId xmlns:a16="http://schemas.microsoft.com/office/drawing/2014/main" id="{D65F4781-D7CE-431F-8F36-AD3A78CE314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-6501224" y="7521962"/>
            <a:ext cx="3809210" cy="1963644"/>
          </a:xfrm>
          <a:prstGeom prst="rect">
            <a:avLst/>
          </a:prstGeom>
        </p:spPr>
      </p:pic>
      <p:pic>
        <p:nvPicPr>
          <p:cNvPr id="54" name="Picture 53" descr="Diagram&#10;&#10;Description automatically generated">
            <a:extLst>
              <a:ext uri="{FF2B5EF4-FFF2-40B4-BE49-F238E27FC236}">
                <a16:creationId xmlns:a16="http://schemas.microsoft.com/office/drawing/2014/main" id="{514A55C6-3BD2-4E6B-BBBA-ECD9F240954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-7034036" y="4733217"/>
            <a:ext cx="3809210" cy="1963644"/>
          </a:xfrm>
          <a:prstGeom prst="rect">
            <a:avLst/>
          </a:prstGeom>
        </p:spPr>
      </p:pic>
      <p:pic>
        <p:nvPicPr>
          <p:cNvPr id="55" name="Picture 54" descr="A picture containing text, clipart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5AC4F8DC-E5C9-4C10-A784-504A2BC22AF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8438" r="90000">
                        <a14:foregroundMark x1="8438" y1="54063" x2="8438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87" y="8212851"/>
            <a:ext cx="1978830" cy="19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75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68542 -0.0349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71" y="-1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12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37018 0.00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16" y="20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0.64713 -0.0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57" y="-83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0168 -1.104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-5523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86796E5-CA52-4493-A313-1F4A76C560C6}"/>
              </a:ext>
            </a:extLst>
          </p:cNvPr>
          <p:cNvSpPr/>
          <p:nvPr/>
        </p:nvSpPr>
        <p:spPr>
          <a:xfrm>
            <a:off x="707364" y="554593"/>
            <a:ext cx="16891200" cy="893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58" name="图片 11">
            <a:extLst>
              <a:ext uri="{FF2B5EF4-FFF2-40B4-BE49-F238E27FC236}">
                <a16:creationId xmlns:a16="http://schemas.microsoft.com/office/drawing/2014/main" id="{1D3A3FC4-4CF3-4782-8E18-86507BCEB8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42"/>
          <a:stretch/>
        </p:blipFill>
        <p:spPr>
          <a:xfrm>
            <a:off x="0" y="4075680"/>
            <a:ext cx="18330105" cy="62066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1DE7B22-6552-40F4-BCD7-A475ADB366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1296" y="-4170069"/>
            <a:ext cx="10405716" cy="184990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E49A02B-1F32-4714-9A66-7A331145FD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154" y="0"/>
            <a:ext cx="3445536" cy="9603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2D9251-6D42-4FD8-926C-1270A2723B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449" y="368396"/>
            <a:ext cx="3445536" cy="960392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C97FF93-EBCD-4749-86BD-200959852D48}"/>
              </a:ext>
            </a:extLst>
          </p:cNvPr>
          <p:cNvGrpSpPr/>
          <p:nvPr/>
        </p:nvGrpSpPr>
        <p:grpSpPr>
          <a:xfrm>
            <a:off x="971633" y="554593"/>
            <a:ext cx="15924414" cy="2652029"/>
            <a:chOff x="598209" y="343885"/>
            <a:chExt cx="10616276" cy="1768019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44597C05-3BCE-4620-BAE0-EA1D1F8348C8}"/>
                </a:ext>
              </a:extLst>
            </p:cNvPr>
            <p:cNvSpPr/>
            <p:nvPr/>
          </p:nvSpPr>
          <p:spPr>
            <a:xfrm>
              <a:off x="1174141" y="348433"/>
              <a:ext cx="10040344" cy="17634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F980455-9E34-4E75-9896-41864B47569D}"/>
                </a:ext>
              </a:extLst>
            </p:cNvPr>
            <p:cNvGrpSpPr/>
            <p:nvPr/>
          </p:nvGrpSpPr>
          <p:grpSpPr>
            <a:xfrm>
              <a:off x="598209" y="343885"/>
              <a:ext cx="10382559" cy="1600584"/>
              <a:chOff x="1276752" y="343069"/>
              <a:chExt cx="10382559" cy="1600584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931E10E-631A-474D-9CE5-B19430FBB5DC}"/>
                  </a:ext>
                </a:extLst>
              </p:cNvPr>
              <p:cNvSpPr/>
              <p:nvPr/>
            </p:nvSpPr>
            <p:spPr>
              <a:xfrm>
                <a:off x="2532289" y="606871"/>
                <a:ext cx="9127022" cy="1293971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5250" b="1" dirty="0" err="1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5250" b="1" dirty="0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3: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Điền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số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thích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hợp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vào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chỗ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trống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: 7900 dm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 = ... cm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.</a:t>
                </a:r>
                <a:endParaRPr lang="zh-CN" altLang="en-US" sz="525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图片 5">
                <a:extLst>
                  <a:ext uri="{FF2B5EF4-FFF2-40B4-BE49-F238E27FC236}">
                    <a16:creationId xmlns:a16="http://schemas.microsoft.com/office/drawing/2014/main" id="{731B3882-29CA-4A71-9DA7-86AEC497E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/>
            </p:blipFill>
            <p:spPr>
              <a:xfrm>
                <a:off x="1276752" y="343069"/>
                <a:ext cx="1780962" cy="160058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8BA65F-0423-4E73-AA8D-9C970129A54A}"/>
              </a:ext>
            </a:extLst>
          </p:cNvPr>
          <p:cNvGrpSpPr/>
          <p:nvPr/>
        </p:nvGrpSpPr>
        <p:grpSpPr>
          <a:xfrm>
            <a:off x="8861367" y="3355087"/>
            <a:ext cx="10086132" cy="2315327"/>
            <a:chOff x="5933192" y="2152667"/>
            <a:chExt cx="6724088" cy="1543551"/>
          </a:xfrm>
        </p:grpSpPr>
        <p:sp>
          <p:nvSpPr>
            <p:cNvPr id="27" name="圆角矩形 4">
              <a:extLst>
                <a:ext uri="{FF2B5EF4-FFF2-40B4-BE49-F238E27FC236}">
                  <a16:creationId xmlns:a16="http://schemas.microsoft.com/office/drawing/2014/main" id="{780F707D-9543-45F7-A941-FC80620F2D26}"/>
                </a:ext>
              </a:extLst>
            </p:cNvPr>
            <p:cNvSpPr/>
            <p:nvPr/>
          </p:nvSpPr>
          <p:spPr>
            <a:xfrm>
              <a:off x="6502677" y="2304722"/>
              <a:ext cx="5169432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4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">
              <a:extLst>
                <a:ext uri="{FF2B5EF4-FFF2-40B4-BE49-F238E27FC236}">
                  <a16:creationId xmlns:a16="http://schemas.microsoft.com/office/drawing/2014/main" id="{568401D9-860D-46EB-84B8-2173E173EBBE}"/>
                </a:ext>
              </a:extLst>
            </p:cNvPr>
            <p:cNvSpPr txBox="1"/>
            <p:nvPr/>
          </p:nvSpPr>
          <p:spPr>
            <a:xfrm>
              <a:off x="7794907" y="2726286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79 000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0EBAF7F5-A565-4B3A-AF9D-8EB92D5EA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903" b="40381" l="55800" r="97200">
                          <a14:foregroundMark x1="75000" y1="2114" x2="75000" y2="2114"/>
                          <a14:foregroundMark x1="95900" y1="9408" x2="95900" y2="9408"/>
                          <a14:foregroundMark x1="95300" y1="26638" x2="95300" y2="26638"/>
                          <a14:foregroundMark x1="71800" y1="40381" x2="71800" y2="40381"/>
                          <a14:foregroundMark x1="57300" y1="10888" x2="56900" y2="11839"/>
                          <a14:foregroundMark x1="55900" y1="13742" x2="57900" y2="21036"/>
                          <a14:foregroundMark x1="61800" y1="40169" x2="61800" y2="40169"/>
                          <a14:foregroundMark x1="67500" y1="40381" x2="67500" y2="40381"/>
                          <a14:foregroundMark x1="67100" y1="19979" x2="67100" y2="19979"/>
                          <a14:foregroundMark x1="56700" y1="16279" x2="56700" y2="16279"/>
                          <a14:foregroundMark x1="97200" y1="30127" x2="97200" y2="30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/>
          </p:blipFill>
          <p:spPr>
            <a:xfrm>
              <a:off x="5933192" y="2152667"/>
              <a:ext cx="1771489" cy="15435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B86895-6D7C-4A6E-80F4-137E2BA26761}"/>
              </a:ext>
            </a:extLst>
          </p:cNvPr>
          <p:cNvGrpSpPr/>
          <p:nvPr/>
        </p:nvGrpSpPr>
        <p:grpSpPr>
          <a:xfrm>
            <a:off x="8623562" y="6170753"/>
            <a:ext cx="9918424" cy="2231118"/>
            <a:chOff x="5784914" y="4241917"/>
            <a:chExt cx="6612282" cy="1487412"/>
          </a:xfrm>
        </p:grpSpPr>
        <p:sp>
          <p:nvSpPr>
            <p:cNvPr id="33" name="圆角矩形 4">
              <a:extLst>
                <a:ext uri="{FF2B5EF4-FFF2-40B4-BE49-F238E27FC236}">
                  <a16:creationId xmlns:a16="http://schemas.microsoft.com/office/drawing/2014/main" id="{4CA6875E-9DBB-4D9D-A948-F17662E0E409}"/>
                </a:ext>
              </a:extLst>
            </p:cNvPr>
            <p:cNvSpPr/>
            <p:nvPr/>
          </p:nvSpPr>
          <p:spPr>
            <a:xfrm>
              <a:off x="6502676" y="4392518"/>
              <a:ext cx="5255315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4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">
              <a:extLst>
                <a:ext uri="{FF2B5EF4-FFF2-40B4-BE49-F238E27FC236}">
                  <a16:creationId xmlns:a16="http://schemas.microsoft.com/office/drawing/2014/main" id="{715BA6B6-3F0D-492E-97E8-8B87BD93EDED}"/>
                </a:ext>
              </a:extLst>
            </p:cNvPr>
            <p:cNvSpPr txBox="1"/>
            <p:nvPr/>
          </p:nvSpPr>
          <p:spPr>
            <a:xfrm>
              <a:off x="7534823" y="4723010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7 900 000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41" name="Picture 40" descr="Shape&#10;&#10;Description automatically generated">
              <a:extLst>
                <a:ext uri="{FF2B5EF4-FFF2-40B4-BE49-F238E27FC236}">
                  <a16:creationId xmlns:a16="http://schemas.microsoft.com/office/drawing/2014/main" id="{417F358B-0484-4E76-A80D-C0DD3A8F3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309" b="87421" l="60400" r="99700">
                          <a14:foregroundMark x1="76000" y1="48414" x2="76000" y2="48414"/>
                          <a14:foregroundMark x1="96600" y1="61945" x2="96600" y2="61945"/>
                          <a14:foregroundMark x1="97900" y1="67653" x2="97600" y2="73679"/>
                          <a14:foregroundMark x1="96400" y1="78118" x2="96400" y2="78118"/>
                          <a14:foregroundMark x1="74500" y1="87526" x2="74500" y2="87526"/>
                          <a14:foregroundMark x1="99700" y1="71987" x2="99700" y2="71987"/>
                          <a14:foregroundMark x1="98900" y1="68288" x2="98900" y2="68288"/>
                          <a14:foregroundMark x1="92900" y1="68499" x2="92900" y2="68499"/>
                          <a14:foregroundMark x1="90300" y1="67442" x2="90300" y2="67442"/>
                          <a14:foregroundMark x1="91100" y1="68288" x2="91100" y2="68288"/>
                          <a14:foregroundMark x1="90100" y1="68499" x2="90100" y2="68499"/>
                          <a14:foregroundMark x1="89700" y1="68076" x2="89700" y2="68076"/>
                          <a14:foregroundMark x1="99700" y1="70402" x2="99700" y2="70402"/>
                          <a14:foregroundMark x1="99100" y1="68922" x2="991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2" t="44844" b="9996"/>
            <a:stretch/>
          </p:blipFill>
          <p:spPr>
            <a:xfrm>
              <a:off x="5784914" y="4241917"/>
              <a:ext cx="1618480" cy="14874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27B8D4-D9F1-4CF4-A247-A2DDEADE787E}"/>
              </a:ext>
            </a:extLst>
          </p:cNvPr>
          <p:cNvGrpSpPr/>
          <p:nvPr/>
        </p:nvGrpSpPr>
        <p:grpSpPr>
          <a:xfrm>
            <a:off x="240278" y="3500108"/>
            <a:ext cx="8620977" cy="2214932"/>
            <a:chOff x="160185" y="2333405"/>
            <a:chExt cx="5747393" cy="14766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2108E3-9269-4181-A752-92848AAAF595}"/>
                </a:ext>
              </a:extLst>
            </p:cNvPr>
            <p:cNvGrpSpPr/>
            <p:nvPr/>
          </p:nvGrpSpPr>
          <p:grpSpPr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>
                <a:extLst>
                  <a:ext uri="{FF2B5EF4-FFF2-40B4-BE49-F238E27FC236}">
                    <a16:creationId xmlns:a16="http://schemas.microsoft.com/office/drawing/2014/main" id="{AFEE3116-DF7D-4123-9F61-F61C626747A6}"/>
                  </a:ext>
                </a:extLst>
              </p:cNvPr>
              <p:cNvSpPr/>
              <p:nvPr/>
            </p:nvSpPr>
            <p:spPr>
              <a:xfrm>
                <a:off x="722812" y="2200429"/>
                <a:ext cx="5152881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8D1D50B-5E1A-4C4A-A33F-BB747D492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163" b="41755" l="5000" r="49300">
                            <a14:foregroundMark x1="26600" y1="1268" x2="26600" y2="1268"/>
                            <a14:foregroundMark x1="46700" y1="10782" x2="46700" y2="10782"/>
                            <a14:foregroundMark x1="49300" y1="20190" x2="49300" y2="20190"/>
                            <a14:foregroundMark x1="24100" y1="22727" x2="24100" y2="227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0" b="53269"/>
              <a:stretch/>
            </p:blipFill>
            <p:spPr>
              <a:xfrm>
                <a:off x="128300" y="2162639"/>
                <a:ext cx="1697513" cy="1476621"/>
              </a:xfrm>
              <a:prstGeom prst="rect">
                <a:avLst/>
              </a:prstGeom>
            </p:spPr>
          </p:pic>
        </p:grp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C76E24B8-7AC7-47E8-9D82-F7F1F47DA7E9}"/>
                </a:ext>
              </a:extLst>
            </p:cNvPr>
            <p:cNvSpPr txBox="1"/>
            <p:nvPr/>
          </p:nvSpPr>
          <p:spPr>
            <a:xfrm>
              <a:off x="2039643" y="2751908"/>
              <a:ext cx="2670776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79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D1C2EB-2E82-452E-B2B5-F696FC946FE3}"/>
              </a:ext>
            </a:extLst>
          </p:cNvPr>
          <p:cNvGrpSpPr/>
          <p:nvPr/>
        </p:nvGrpSpPr>
        <p:grpSpPr>
          <a:xfrm>
            <a:off x="378357" y="6051919"/>
            <a:ext cx="9920919" cy="2211806"/>
            <a:chOff x="242330" y="4045056"/>
            <a:chExt cx="6613946" cy="14745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DB0AA9-BBB7-47B9-BF94-2BB83A894E89}"/>
                </a:ext>
              </a:extLst>
            </p:cNvPr>
            <p:cNvGrpSpPr/>
            <p:nvPr/>
          </p:nvGrpSpPr>
          <p:grpSpPr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>
                <a:extLst>
                  <a:ext uri="{FF2B5EF4-FFF2-40B4-BE49-F238E27FC236}">
                    <a16:creationId xmlns:a16="http://schemas.microsoft.com/office/drawing/2014/main" id="{AFC4CB63-4FF7-4993-AB03-85CA219E2683}"/>
                  </a:ext>
                </a:extLst>
              </p:cNvPr>
              <p:cNvSpPr/>
              <p:nvPr/>
            </p:nvSpPr>
            <p:spPr>
              <a:xfrm>
                <a:off x="954081" y="4318434"/>
                <a:ext cx="4912665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 descr="Shape&#10;&#10;Description automatically generated">
                <a:extLst>
                  <a:ext uri="{FF2B5EF4-FFF2-40B4-BE49-F238E27FC236}">
                    <a16:creationId xmlns:a16="http://schemas.microsoft.com/office/drawing/2014/main" id="{6FC28DA8-0A86-4878-88F2-8B8487442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8309" b="89641" l="1500" r="49100">
                            <a14:foregroundMark x1="6700" y1="56871" x2="4300" y2="75793"/>
                            <a14:foregroundMark x1="6800" y1="55180" x2="2000" y2="61945"/>
                            <a14:foregroundMark x1="2000" y1="61945" x2="1500" y2="71036"/>
                            <a14:foregroundMark x1="1500" y1="71036" x2="3700" y2="73362"/>
                            <a14:foregroundMark x1="12200" y1="88584" x2="12200" y2="88584"/>
                            <a14:foregroundMark x1="6100" y1="89641" x2="6100" y2="89641"/>
                            <a14:foregroundMark x1="34400" y1="48309" x2="34400" y2="48309"/>
                            <a14:foregroundMark x1="45500" y1="78330" x2="45500" y2="783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7" r="45340" b="8329"/>
              <a:stretch/>
            </p:blipFill>
            <p:spPr>
              <a:xfrm>
                <a:off x="253306" y="4172846"/>
                <a:ext cx="1809545" cy="1474537"/>
              </a:xfrm>
              <a:prstGeom prst="rect">
                <a:avLst/>
              </a:prstGeom>
            </p:spPr>
          </p:pic>
        </p:grpSp>
        <p:sp>
          <p:nvSpPr>
            <p:cNvPr id="36" name="文本框 2">
              <a:extLst>
                <a:ext uri="{FF2B5EF4-FFF2-40B4-BE49-F238E27FC236}">
                  <a16:creationId xmlns:a16="http://schemas.microsoft.com/office/drawing/2014/main" id="{F7F81965-F356-4009-ADDD-C92A6EF02283}"/>
                </a:ext>
              </a:extLst>
            </p:cNvPr>
            <p:cNvSpPr txBox="1"/>
            <p:nvPr/>
          </p:nvSpPr>
          <p:spPr>
            <a:xfrm>
              <a:off x="1993903" y="4559341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7,9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EA8BFB42-C574-4C49-AFA2-9AA7858D5C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9639" y="1997450"/>
            <a:ext cx="13245134" cy="13245134"/>
          </a:xfrm>
          <a:prstGeom prst="rect">
            <a:avLst/>
          </a:prstGeom>
        </p:spPr>
      </p:pic>
      <p:pic>
        <p:nvPicPr>
          <p:cNvPr id="45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6E847DA8-FD8E-40B4-9A2F-8CDB3493F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660671" y="-2003551"/>
            <a:ext cx="1679123" cy="1679123"/>
          </a:xfrm>
          <a:prstGeom prst="rect">
            <a:avLst/>
          </a:prstGeom>
        </p:spPr>
      </p:pic>
      <p:pic>
        <p:nvPicPr>
          <p:cNvPr id="46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54B99722-C9AE-4968-98E3-4A5A4160C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565913" y="-143503"/>
            <a:ext cx="1679123" cy="1679123"/>
          </a:xfrm>
          <a:prstGeom prst="rect">
            <a:avLst/>
          </a:prstGeom>
        </p:spPr>
      </p:pic>
      <p:pic>
        <p:nvPicPr>
          <p:cNvPr id="47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60F35BA8-E469-4F42-81E8-079E43840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660671" y="2547211"/>
            <a:ext cx="1679123" cy="1679123"/>
          </a:xfrm>
          <a:prstGeom prst="rect">
            <a:avLst/>
          </a:prstGeom>
        </p:spPr>
      </p:pic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623246-5898-417A-A0AE-BAAE14A32AB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4801507" y="12702866"/>
            <a:ext cx="3809210" cy="1963644"/>
          </a:xfrm>
          <a:prstGeom prst="rect">
            <a:avLst/>
          </a:prstGeom>
        </p:spPr>
      </p:pic>
      <p:pic>
        <p:nvPicPr>
          <p:cNvPr id="52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01D79447-209D-40D6-A87D-B4C86363A6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028010" y="299066"/>
            <a:ext cx="1325960" cy="1325960"/>
          </a:xfrm>
          <a:prstGeom prst="rect">
            <a:avLst/>
          </a:prstGeom>
        </p:spPr>
      </p:pic>
      <p:pic>
        <p:nvPicPr>
          <p:cNvPr id="56" name="Picture 55" descr="Diagram&#10;&#10;Description automatically generated">
            <a:extLst>
              <a:ext uri="{FF2B5EF4-FFF2-40B4-BE49-F238E27FC236}">
                <a16:creationId xmlns:a16="http://schemas.microsoft.com/office/drawing/2014/main" id="{41F4548E-34F7-400D-9020-3A69BBE171E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5114018" y="-2463594"/>
            <a:ext cx="3809210" cy="1963644"/>
          </a:xfrm>
          <a:prstGeom prst="rect">
            <a:avLst/>
          </a:prstGeom>
        </p:spPr>
      </p:pic>
      <p:pic>
        <p:nvPicPr>
          <p:cNvPr id="57" name="Picture 56" descr="Diagram&#10;&#10;Description automatically generated">
            <a:extLst>
              <a:ext uri="{FF2B5EF4-FFF2-40B4-BE49-F238E27FC236}">
                <a16:creationId xmlns:a16="http://schemas.microsoft.com/office/drawing/2014/main" id="{9CD4EFCB-3BFF-4938-BBAD-ACE0F2D2739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21834815" y="4306656"/>
            <a:ext cx="3809210" cy="1963644"/>
          </a:xfrm>
          <a:prstGeom prst="rect">
            <a:avLst/>
          </a:prstGeom>
        </p:spPr>
      </p:pic>
      <p:pic>
        <p:nvPicPr>
          <p:cNvPr id="59" name="Picture 58" descr="A picture containing text, clipart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516CE691-505A-4398-AECD-CD79AF2F0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438" r="90000">
                        <a14:foregroundMark x1="8438" y1="54063" x2="8438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87" y="8212851"/>
            <a:ext cx="1978830" cy="19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0224 0.658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3289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0.82266 -0.1027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33" y="-513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01966 -0.519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-2599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43516 0.2840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58" y="1419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DE7B22-6552-40F4-BCD7-A475ADB36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-4000500"/>
            <a:ext cx="10287000" cy="1828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86796E5-CA52-4493-A313-1F4A76C560C6}"/>
              </a:ext>
            </a:extLst>
          </p:cNvPr>
          <p:cNvSpPr/>
          <p:nvPr/>
        </p:nvSpPr>
        <p:spPr>
          <a:xfrm>
            <a:off x="707364" y="554593"/>
            <a:ext cx="16891200" cy="893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E49A02B-1F32-4714-9A66-7A331145FD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00" y="651137"/>
            <a:ext cx="3445536" cy="9603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2D9251-6D42-4FD8-926C-1270A2723B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449" y="368396"/>
            <a:ext cx="3445536" cy="960392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C97FF93-EBCD-4749-86BD-200959852D48}"/>
              </a:ext>
            </a:extLst>
          </p:cNvPr>
          <p:cNvGrpSpPr/>
          <p:nvPr/>
        </p:nvGrpSpPr>
        <p:grpSpPr>
          <a:xfrm>
            <a:off x="897314" y="515828"/>
            <a:ext cx="15924414" cy="2652029"/>
            <a:chOff x="598209" y="343885"/>
            <a:chExt cx="10616276" cy="1768019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44597C05-3BCE-4620-BAE0-EA1D1F8348C8}"/>
                </a:ext>
              </a:extLst>
            </p:cNvPr>
            <p:cNvSpPr/>
            <p:nvPr/>
          </p:nvSpPr>
          <p:spPr>
            <a:xfrm>
              <a:off x="1174141" y="348433"/>
              <a:ext cx="10040344" cy="17634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F980455-9E34-4E75-9896-41864B47569D}"/>
                </a:ext>
              </a:extLst>
            </p:cNvPr>
            <p:cNvGrpSpPr/>
            <p:nvPr/>
          </p:nvGrpSpPr>
          <p:grpSpPr>
            <a:xfrm>
              <a:off x="598209" y="343885"/>
              <a:ext cx="10487837" cy="1600584"/>
              <a:chOff x="1276752" y="343069"/>
              <a:chExt cx="10487837" cy="1600584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931E10E-631A-474D-9CE5-B19430FBB5DC}"/>
                  </a:ext>
                </a:extLst>
              </p:cNvPr>
              <p:cNvSpPr/>
              <p:nvPr/>
            </p:nvSpPr>
            <p:spPr>
              <a:xfrm>
                <a:off x="2637567" y="505720"/>
                <a:ext cx="9127022" cy="1293971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5250" b="1" dirty="0" err="1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5250" b="1" dirty="0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4: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Điền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số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thích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hợp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vào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ô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trống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: </a:t>
                </a:r>
              </a:p>
              <a:p>
                <a:pPr algn="ctr" defTabSz="1371600">
                  <a:defRPr/>
                </a:pP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9 cm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 = ... dm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.</a:t>
                </a:r>
                <a:endParaRPr lang="zh-CN" altLang="en-US" sz="525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图片 5">
                <a:extLst>
                  <a:ext uri="{FF2B5EF4-FFF2-40B4-BE49-F238E27FC236}">
                    <a16:creationId xmlns:a16="http://schemas.microsoft.com/office/drawing/2014/main" id="{731B3882-29CA-4A71-9DA7-86AEC497E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/>
            </p:blipFill>
            <p:spPr>
              <a:xfrm>
                <a:off x="1276752" y="343069"/>
                <a:ext cx="1780962" cy="1600584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97FB49-4604-404C-BBCD-60BC9F054CDB}"/>
              </a:ext>
            </a:extLst>
          </p:cNvPr>
          <p:cNvGrpSpPr/>
          <p:nvPr/>
        </p:nvGrpSpPr>
        <p:grpSpPr>
          <a:xfrm rot="21447301">
            <a:off x="640705" y="15521778"/>
            <a:ext cx="15229490" cy="13020236"/>
            <a:chOff x="8633759" y="4036458"/>
            <a:chExt cx="2401142" cy="2401142"/>
          </a:xfrm>
        </p:grpSpPr>
        <p:pic>
          <p:nvPicPr>
            <p:cNvPr id="32" name="Picture 31" descr="Diagram&#10;&#10;Description automatically generated">
              <a:extLst>
                <a:ext uri="{FF2B5EF4-FFF2-40B4-BE49-F238E27FC236}">
                  <a16:creationId xmlns:a16="http://schemas.microsoft.com/office/drawing/2014/main" id="{13F89B81-75BC-4DCC-8748-AB821D6C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759" y="4036458"/>
              <a:ext cx="2401142" cy="240114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BE4699-5B2D-4389-BA69-F99D165CB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4899" y="4708233"/>
              <a:ext cx="1298552" cy="86570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8BA65F-0423-4E73-AA8D-9C970129A54A}"/>
              </a:ext>
            </a:extLst>
          </p:cNvPr>
          <p:cNvGrpSpPr/>
          <p:nvPr/>
        </p:nvGrpSpPr>
        <p:grpSpPr>
          <a:xfrm>
            <a:off x="8861367" y="3355087"/>
            <a:ext cx="10105820" cy="2315327"/>
            <a:chOff x="5933192" y="2152667"/>
            <a:chExt cx="6737213" cy="1543551"/>
          </a:xfrm>
        </p:grpSpPr>
        <p:sp>
          <p:nvSpPr>
            <p:cNvPr id="27" name="圆角矩形 4">
              <a:extLst>
                <a:ext uri="{FF2B5EF4-FFF2-40B4-BE49-F238E27FC236}">
                  <a16:creationId xmlns:a16="http://schemas.microsoft.com/office/drawing/2014/main" id="{780F707D-9543-45F7-A941-FC80620F2D26}"/>
                </a:ext>
              </a:extLst>
            </p:cNvPr>
            <p:cNvSpPr/>
            <p:nvPr/>
          </p:nvSpPr>
          <p:spPr>
            <a:xfrm>
              <a:off x="6502677" y="2304722"/>
              <a:ext cx="5169432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4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">
              <a:extLst>
                <a:ext uri="{FF2B5EF4-FFF2-40B4-BE49-F238E27FC236}">
                  <a16:creationId xmlns:a16="http://schemas.microsoft.com/office/drawing/2014/main" id="{568401D9-860D-46EB-84B8-2173E173EBBE}"/>
                </a:ext>
              </a:extLst>
            </p:cNvPr>
            <p:cNvSpPr txBox="1"/>
            <p:nvPr/>
          </p:nvSpPr>
          <p:spPr>
            <a:xfrm>
              <a:off x="7808032" y="2787046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9 000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0EBAF7F5-A565-4B3A-AF9D-8EB92D5EA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03" b="40381" l="55800" r="97200">
                          <a14:foregroundMark x1="75000" y1="2114" x2="75000" y2="2114"/>
                          <a14:foregroundMark x1="95900" y1="9408" x2="95900" y2="9408"/>
                          <a14:foregroundMark x1="95300" y1="26638" x2="95300" y2="26638"/>
                          <a14:foregroundMark x1="71800" y1="40381" x2="71800" y2="40381"/>
                          <a14:foregroundMark x1="57300" y1="10888" x2="56900" y2="11839"/>
                          <a14:foregroundMark x1="55900" y1="13742" x2="57900" y2="21036"/>
                          <a14:foregroundMark x1="61800" y1="40169" x2="61800" y2="40169"/>
                          <a14:foregroundMark x1="67500" y1="40381" x2="67500" y2="40381"/>
                          <a14:foregroundMark x1="67100" y1="19979" x2="67100" y2="19979"/>
                          <a14:foregroundMark x1="56700" y1="16279" x2="56700" y2="16279"/>
                          <a14:foregroundMark x1="97200" y1="30127" x2="97200" y2="30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/>
          </p:blipFill>
          <p:spPr>
            <a:xfrm>
              <a:off x="5933192" y="2152667"/>
              <a:ext cx="1771489" cy="15435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B86895-6D7C-4A6E-80F4-137E2BA26761}"/>
              </a:ext>
            </a:extLst>
          </p:cNvPr>
          <p:cNvGrpSpPr/>
          <p:nvPr/>
        </p:nvGrpSpPr>
        <p:grpSpPr>
          <a:xfrm>
            <a:off x="8623562" y="6170753"/>
            <a:ext cx="10009156" cy="2231118"/>
            <a:chOff x="5784914" y="4241917"/>
            <a:chExt cx="6672770" cy="1487412"/>
          </a:xfrm>
        </p:grpSpPr>
        <p:sp>
          <p:nvSpPr>
            <p:cNvPr id="33" name="圆角矩形 4">
              <a:extLst>
                <a:ext uri="{FF2B5EF4-FFF2-40B4-BE49-F238E27FC236}">
                  <a16:creationId xmlns:a16="http://schemas.microsoft.com/office/drawing/2014/main" id="{4CA6875E-9DBB-4D9D-A948-F17662E0E409}"/>
                </a:ext>
              </a:extLst>
            </p:cNvPr>
            <p:cNvSpPr/>
            <p:nvPr/>
          </p:nvSpPr>
          <p:spPr>
            <a:xfrm>
              <a:off x="6502676" y="4392518"/>
              <a:ext cx="5255315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4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">
              <a:extLst>
                <a:ext uri="{FF2B5EF4-FFF2-40B4-BE49-F238E27FC236}">
                  <a16:creationId xmlns:a16="http://schemas.microsoft.com/office/drawing/2014/main" id="{715BA6B6-3F0D-492E-97E8-8B87BD93EDED}"/>
                </a:ext>
              </a:extLst>
            </p:cNvPr>
            <p:cNvSpPr txBox="1"/>
            <p:nvPr/>
          </p:nvSpPr>
          <p:spPr>
            <a:xfrm>
              <a:off x="7595311" y="4703729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900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41" name="Picture 40" descr="Shape&#10;&#10;Description automatically generated">
              <a:extLst>
                <a:ext uri="{FF2B5EF4-FFF2-40B4-BE49-F238E27FC236}">
                  <a16:creationId xmlns:a16="http://schemas.microsoft.com/office/drawing/2014/main" id="{417F358B-0484-4E76-A80D-C0DD3A8F3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8309" b="87421" l="60400" r="99700">
                          <a14:foregroundMark x1="76000" y1="48414" x2="76000" y2="48414"/>
                          <a14:foregroundMark x1="96600" y1="61945" x2="96600" y2="61945"/>
                          <a14:foregroundMark x1="97900" y1="67653" x2="97600" y2="73679"/>
                          <a14:foregroundMark x1="96400" y1="78118" x2="96400" y2="78118"/>
                          <a14:foregroundMark x1="74500" y1="87526" x2="74500" y2="87526"/>
                          <a14:foregroundMark x1="99700" y1="71987" x2="99700" y2="71987"/>
                          <a14:foregroundMark x1="98900" y1="68288" x2="98900" y2="68288"/>
                          <a14:foregroundMark x1="92900" y1="68499" x2="92900" y2="68499"/>
                          <a14:foregroundMark x1="90300" y1="67442" x2="90300" y2="67442"/>
                          <a14:foregroundMark x1="91100" y1="68288" x2="91100" y2="68288"/>
                          <a14:foregroundMark x1="90100" y1="68499" x2="90100" y2="68499"/>
                          <a14:foregroundMark x1="89700" y1="68076" x2="89700" y2="68076"/>
                          <a14:foregroundMark x1="99700" y1="70402" x2="99700" y2="70402"/>
                          <a14:foregroundMark x1="99100" y1="68922" x2="991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2" t="44844" b="9996"/>
            <a:stretch/>
          </p:blipFill>
          <p:spPr>
            <a:xfrm>
              <a:off x="5784914" y="4241917"/>
              <a:ext cx="1618480" cy="14874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68E5F6A-AB7B-40C6-A70F-9CFF24967A40}"/>
              </a:ext>
            </a:extLst>
          </p:cNvPr>
          <p:cNvGrpSpPr/>
          <p:nvPr/>
        </p:nvGrpSpPr>
        <p:grpSpPr>
          <a:xfrm>
            <a:off x="240278" y="3500108"/>
            <a:ext cx="10112747" cy="2214932"/>
            <a:chOff x="160185" y="2333405"/>
            <a:chExt cx="6741831" cy="14766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2108E3-9269-4181-A752-92848AAAF595}"/>
                </a:ext>
              </a:extLst>
            </p:cNvPr>
            <p:cNvGrpSpPr/>
            <p:nvPr/>
          </p:nvGrpSpPr>
          <p:grpSpPr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>
                <a:extLst>
                  <a:ext uri="{FF2B5EF4-FFF2-40B4-BE49-F238E27FC236}">
                    <a16:creationId xmlns:a16="http://schemas.microsoft.com/office/drawing/2014/main" id="{AFEE3116-DF7D-4123-9F61-F61C626747A6}"/>
                  </a:ext>
                </a:extLst>
              </p:cNvPr>
              <p:cNvSpPr/>
              <p:nvPr/>
            </p:nvSpPr>
            <p:spPr>
              <a:xfrm>
                <a:off x="722812" y="2200429"/>
                <a:ext cx="5152881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8D1D50B-5E1A-4C4A-A33F-BB747D492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163" b="41755" l="5000" r="49300">
                            <a14:foregroundMark x1="26600" y1="1268" x2="26600" y2="1268"/>
                            <a14:foregroundMark x1="46700" y1="10782" x2="46700" y2="10782"/>
                            <a14:foregroundMark x1="49300" y1="20190" x2="49300" y2="20190"/>
                            <a14:foregroundMark x1="24100" y1="22727" x2="24100" y2="227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0" b="53269"/>
              <a:stretch/>
            </p:blipFill>
            <p:spPr>
              <a:xfrm>
                <a:off x="128300" y="2162639"/>
                <a:ext cx="1697513" cy="1476621"/>
              </a:xfrm>
              <a:prstGeom prst="rect">
                <a:avLst/>
              </a:prstGeom>
            </p:spPr>
          </p:pic>
        </p:grp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C76E24B8-7AC7-47E8-9D82-F7F1F47DA7E9}"/>
                </a:ext>
              </a:extLst>
            </p:cNvPr>
            <p:cNvSpPr txBox="1"/>
            <p:nvPr/>
          </p:nvSpPr>
          <p:spPr>
            <a:xfrm>
              <a:off x="2039643" y="2817555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0,9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D1C2EB-2E82-452E-B2B5-F696FC946FE3}"/>
              </a:ext>
            </a:extLst>
          </p:cNvPr>
          <p:cNvGrpSpPr/>
          <p:nvPr/>
        </p:nvGrpSpPr>
        <p:grpSpPr>
          <a:xfrm>
            <a:off x="378357" y="6051919"/>
            <a:ext cx="9974667" cy="2211806"/>
            <a:chOff x="242330" y="4045056"/>
            <a:chExt cx="6649778" cy="14745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DB0AA9-BBB7-47B9-BF94-2BB83A894E89}"/>
                </a:ext>
              </a:extLst>
            </p:cNvPr>
            <p:cNvGrpSpPr/>
            <p:nvPr/>
          </p:nvGrpSpPr>
          <p:grpSpPr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>
                <a:extLst>
                  <a:ext uri="{FF2B5EF4-FFF2-40B4-BE49-F238E27FC236}">
                    <a16:creationId xmlns:a16="http://schemas.microsoft.com/office/drawing/2014/main" id="{AFC4CB63-4FF7-4993-AB03-85CA219E2683}"/>
                  </a:ext>
                </a:extLst>
              </p:cNvPr>
              <p:cNvSpPr/>
              <p:nvPr/>
            </p:nvSpPr>
            <p:spPr>
              <a:xfrm>
                <a:off x="954081" y="4318434"/>
                <a:ext cx="4912665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 descr="Shape&#10;&#10;Description automatically generated">
                <a:extLst>
                  <a:ext uri="{FF2B5EF4-FFF2-40B4-BE49-F238E27FC236}">
                    <a16:creationId xmlns:a16="http://schemas.microsoft.com/office/drawing/2014/main" id="{6FC28DA8-0A86-4878-88F2-8B8487442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8309" b="89641" l="1500" r="49100">
                            <a14:foregroundMark x1="6700" y1="56871" x2="4300" y2="75793"/>
                            <a14:foregroundMark x1="6800" y1="55180" x2="2000" y2="61945"/>
                            <a14:foregroundMark x1="2000" y1="61945" x2="1500" y2="71036"/>
                            <a14:foregroundMark x1="1500" y1="71036" x2="3700" y2="73362"/>
                            <a14:foregroundMark x1="12200" y1="88584" x2="12200" y2="88584"/>
                            <a14:foregroundMark x1="6100" y1="89641" x2="6100" y2="89641"/>
                            <a14:foregroundMark x1="34400" y1="48309" x2="34400" y2="48309"/>
                            <a14:foregroundMark x1="45500" y1="78330" x2="45500" y2="783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7" r="45340" b="8329"/>
              <a:stretch/>
            </p:blipFill>
            <p:spPr>
              <a:xfrm>
                <a:off x="253306" y="4172846"/>
                <a:ext cx="1809545" cy="1474537"/>
              </a:xfrm>
              <a:prstGeom prst="rect">
                <a:avLst/>
              </a:prstGeom>
            </p:spPr>
          </p:pic>
        </p:grpSp>
        <p:sp>
          <p:nvSpPr>
            <p:cNvPr id="36" name="文本框 2">
              <a:extLst>
                <a:ext uri="{FF2B5EF4-FFF2-40B4-BE49-F238E27FC236}">
                  <a16:creationId xmlns:a16="http://schemas.microsoft.com/office/drawing/2014/main" id="{F7F81965-F356-4009-ADDD-C92A6EF02283}"/>
                </a:ext>
              </a:extLst>
            </p:cNvPr>
            <p:cNvSpPr txBox="1"/>
            <p:nvPr/>
          </p:nvSpPr>
          <p:spPr>
            <a:xfrm>
              <a:off x="2029735" y="4606367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0,009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46" name="Picture 45" descr="Diagram&#10;&#10;Description automatically generated">
            <a:extLst>
              <a:ext uri="{FF2B5EF4-FFF2-40B4-BE49-F238E27FC236}">
                <a16:creationId xmlns:a16="http://schemas.microsoft.com/office/drawing/2014/main" id="{67577347-49F1-4D1F-8AE8-2040EDEC9FD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19330653" y="4306656"/>
            <a:ext cx="3809210" cy="1963644"/>
          </a:xfrm>
          <a:prstGeom prst="rect">
            <a:avLst/>
          </a:prstGeom>
        </p:spPr>
      </p:pic>
      <p:pic>
        <p:nvPicPr>
          <p:cNvPr id="47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F0B8AACC-A273-41C0-9E04-46276CBE8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256610" y="70466"/>
            <a:ext cx="1325960" cy="1325960"/>
          </a:xfrm>
          <a:prstGeom prst="rect">
            <a:avLst/>
          </a:prstGeom>
        </p:spPr>
      </p:pic>
      <p:pic>
        <p:nvPicPr>
          <p:cNvPr id="48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CA54FD2A-137F-43AD-9248-24C57DA0F8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660671" y="-2003551"/>
            <a:ext cx="1679123" cy="1679123"/>
          </a:xfrm>
          <a:prstGeom prst="rect">
            <a:avLst/>
          </a:prstGeom>
        </p:spPr>
      </p:pic>
      <p:pic>
        <p:nvPicPr>
          <p:cNvPr id="49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3BD996DE-AC6E-440D-99D5-38EE1C5199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565913" y="-143503"/>
            <a:ext cx="1679123" cy="1679123"/>
          </a:xfrm>
          <a:prstGeom prst="rect">
            <a:avLst/>
          </a:prstGeom>
        </p:spPr>
      </p:pic>
      <p:pic>
        <p:nvPicPr>
          <p:cNvPr id="50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569540C5-526B-4376-893F-371700D551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660671" y="2547211"/>
            <a:ext cx="1679123" cy="1679123"/>
          </a:xfrm>
          <a:prstGeom prst="rect">
            <a:avLst/>
          </a:prstGeom>
        </p:spPr>
      </p:pic>
      <p:pic>
        <p:nvPicPr>
          <p:cNvPr id="51" name="Picture 50" descr="Diagram&#10;&#10;Description automatically generated">
            <a:extLst>
              <a:ext uri="{FF2B5EF4-FFF2-40B4-BE49-F238E27FC236}">
                <a16:creationId xmlns:a16="http://schemas.microsoft.com/office/drawing/2014/main" id="{5AFB542C-BE09-4930-A7A1-77D317F774A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19467213" y="8106498"/>
            <a:ext cx="3809210" cy="1963644"/>
          </a:xfrm>
          <a:prstGeom prst="rect">
            <a:avLst/>
          </a:prstGeom>
        </p:spPr>
      </p:pic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76B1ED7F-6BAF-4D7C-9AD7-3834A02970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-6292901" y="3907920"/>
            <a:ext cx="3809210" cy="1963644"/>
          </a:xfrm>
          <a:prstGeom prst="rect">
            <a:avLst/>
          </a:prstGeom>
        </p:spPr>
      </p:pic>
      <p:pic>
        <p:nvPicPr>
          <p:cNvPr id="54" name="Picture 53" descr="A picture containing text, clipart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E8C50D91-812A-4367-BB93-0A10DC228D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438" r="90000">
                        <a14:foregroundMark x1="8438" y1="54063" x2="8438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87" y="8212851"/>
            <a:ext cx="1978830" cy="19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5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64713 0.0314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57" y="157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-0.28672 0.0097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48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307 0.35856 L 0.4017 0.59583 L -0.2414 0.1199 L 0.44284 0.35671 L -0.19948 -0.12755 L 0.48386 0.11805 L -0.15781 -0.36621 L 0.52513 -0.1213 L -0.11719 -0.60579 L 0.56823 -0.36806 L -0.07617 -0.84422 L 0.6086 -0.60695 L -0.03515 -1.08311 L 0.64974 -0.84607 L 0.00742 -1.33056 L 0.69141 -1.08473 L 0.04857 -1.56945 " pathEditMode="relative" rAng="17220000" ptsTypes="AAAAAAAAAAAAAAAAA">
                                      <p:cBhvr>
                                        <p:cTn id="8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92" y="-7835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-0.30573 -0.0942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6" y="-472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12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FA548CD-BB2E-4CBA-B76B-28BAF6320CAB}"/>
              </a:ext>
            </a:extLst>
          </p:cNvPr>
          <p:cNvSpPr/>
          <p:nvPr/>
        </p:nvSpPr>
        <p:spPr>
          <a:xfrm>
            <a:off x="410968" y="312803"/>
            <a:ext cx="17561318" cy="960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86796E5-CA52-4493-A313-1F4A76C560C6}"/>
              </a:ext>
            </a:extLst>
          </p:cNvPr>
          <p:cNvSpPr/>
          <p:nvPr/>
        </p:nvSpPr>
        <p:spPr>
          <a:xfrm>
            <a:off x="707364" y="554593"/>
            <a:ext cx="16891200" cy="893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46" name="图片 11">
            <a:extLst>
              <a:ext uri="{FF2B5EF4-FFF2-40B4-BE49-F238E27FC236}">
                <a16:creationId xmlns:a16="http://schemas.microsoft.com/office/drawing/2014/main" id="{E5A65D17-0B4D-47CA-A840-ABFAD292F3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42"/>
          <a:stretch/>
        </p:blipFill>
        <p:spPr>
          <a:xfrm>
            <a:off x="-42105" y="4103756"/>
            <a:ext cx="18330105" cy="6206634"/>
          </a:xfrm>
          <a:prstGeom prst="rect">
            <a:avLst/>
          </a:prstGeom>
        </p:spPr>
      </p:pic>
      <p:pic>
        <p:nvPicPr>
          <p:cNvPr id="45" name="Picture 4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3B02B195-0006-4B09-A9F8-187BBEBF8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17" y="4889742"/>
            <a:ext cx="6180222" cy="6180222"/>
          </a:xfrm>
          <a:prstGeom prst="rect">
            <a:avLst/>
          </a:prstGeom>
        </p:spPr>
      </p:pic>
      <p:pic>
        <p:nvPicPr>
          <p:cNvPr id="47" name="图片 3">
            <a:extLst>
              <a:ext uri="{FF2B5EF4-FFF2-40B4-BE49-F238E27FC236}">
                <a16:creationId xmlns:a16="http://schemas.microsoft.com/office/drawing/2014/main" id="{88DAD67F-46C7-4058-80D0-91E73BD112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7790" y="-4000500"/>
            <a:ext cx="10287000" cy="1828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E49A02B-1F32-4714-9A66-7A331145F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247" y="622884"/>
            <a:ext cx="3445536" cy="9603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2D9251-6D42-4FD8-926C-1270A2723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036" y="188130"/>
            <a:ext cx="3445536" cy="960392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C97FF93-EBCD-4749-86BD-200959852D48}"/>
              </a:ext>
            </a:extLst>
          </p:cNvPr>
          <p:cNvGrpSpPr/>
          <p:nvPr/>
        </p:nvGrpSpPr>
        <p:grpSpPr>
          <a:xfrm>
            <a:off x="899160" y="673612"/>
            <a:ext cx="15924414" cy="2652029"/>
            <a:chOff x="598209" y="343885"/>
            <a:chExt cx="10616276" cy="1768019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44597C05-3BCE-4620-BAE0-EA1D1F8348C8}"/>
                </a:ext>
              </a:extLst>
            </p:cNvPr>
            <p:cNvSpPr/>
            <p:nvPr/>
          </p:nvSpPr>
          <p:spPr>
            <a:xfrm>
              <a:off x="1174141" y="348433"/>
              <a:ext cx="10040344" cy="17634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F980455-9E34-4E75-9896-41864B47569D}"/>
                </a:ext>
              </a:extLst>
            </p:cNvPr>
            <p:cNvGrpSpPr/>
            <p:nvPr/>
          </p:nvGrpSpPr>
          <p:grpSpPr>
            <a:xfrm>
              <a:off x="598209" y="343885"/>
              <a:ext cx="10552134" cy="1600584"/>
              <a:chOff x="1276752" y="343069"/>
              <a:chExt cx="10552134" cy="1600584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931E10E-631A-474D-9CE5-B19430FBB5DC}"/>
                  </a:ext>
                </a:extLst>
              </p:cNvPr>
              <p:cNvSpPr/>
              <p:nvPr/>
            </p:nvSpPr>
            <p:spPr>
              <a:xfrm>
                <a:off x="2701864" y="526592"/>
                <a:ext cx="9127022" cy="1293971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5250" b="1" dirty="0" err="1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5250" b="1" dirty="0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5: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Điền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số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thích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hợp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điền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vào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chỗ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chấm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: 47 000 dm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 = ... cm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endParaRPr lang="zh-CN" altLang="en-US" sz="525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图片 5">
                <a:extLst>
                  <a:ext uri="{FF2B5EF4-FFF2-40B4-BE49-F238E27FC236}">
                    <a16:creationId xmlns:a16="http://schemas.microsoft.com/office/drawing/2014/main" id="{731B3882-29CA-4A71-9DA7-86AEC497E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/>
            </p:blipFill>
            <p:spPr>
              <a:xfrm>
                <a:off x="1276752" y="343069"/>
                <a:ext cx="1780962" cy="160058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8BA65F-0423-4E73-AA8D-9C970129A54A}"/>
              </a:ext>
            </a:extLst>
          </p:cNvPr>
          <p:cNvGrpSpPr/>
          <p:nvPr/>
        </p:nvGrpSpPr>
        <p:grpSpPr>
          <a:xfrm>
            <a:off x="8861368" y="3355087"/>
            <a:ext cx="10210532" cy="2315327"/>
            <a:chOff x="5933192" y="2152667"/>
            <a:chExt cx="6807021" cy="1543551"/>
          </a:xfrm>
        </p:grpSpPr>
        <p:sp>
          <p:nvSpPr>
            <p:cNvPr id="27" name="圆角矩形 4">
              <a:extLst>
                <a:ext uri="{FF2B5EF4-FFF2-40B4-BE49-F238E27FC236}">
                  <a16:creationId xmlns:a16="http://schemas.microsoft.com/office/drawing/2014/main" id="{780F707D-9543-45F7-A941-FC80620F2D26}"/>
                </a:ext>
              </a:extLst>
            </p:cNvPr>
            <p:cNvSpPr/>
            <p:nvPr/>
          </p:nvSpPr>
          <p:spPr>
            <a:xfrm>
              <a:off x="6502677" y="2304722"/>
              <a:ext cx="5169432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4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">
              <a:extLst>
                <a:ext uri="{FF2B5EF4-FFF2-40B4-BE49-F238E27FC236}">
                  <a16:creationId xmlns:a16="http://schemas.microsoft.com/office/drawing/2014/main" id="{568401D9-860D-46EB-84B8-2173E173EBBE}"/>
                </a:ext>
              </a:extLst>
            </p:cNvPr>
            <p:cNvSpPr txBox="1"/>
            <p:nvPr/>
          </p:nvSpPr>
          <p:spPr>
            <a:xfrm>
              <a:off x="7877840" y="2713836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0,47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0EBAF7F5-A565-4B3A-AF9D-8EB92D5EA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03" b="40381" l="55800" r="97200">
                          <a14:foregroundMark x1="75000" y1="2114" x2="75000" y2="2114"/>
                          <a14:foregroundMark x1="95900" y1="9408" x2="95900" y2="9408"/>
                          <a14:foregroundMark x1="95300" y1="26638" x2="95300" y2="26638"/>
                          <a14:foregroundMark x1="71800" y1="40381" x2="71800" y2="40381"/>
                          <a14:foregroundMark x1="57300" y1="10888" x2="56900" y2="11839"/>
                          <a14:foregroundMark x1="55900" y1="13742" x2="57900" y2="21036"/>
                          <a14:foregroundMark x1="61800" y1="40169" x2="61800" y2="40169"/>
                          <a14:foregroundMark x1="67500" y1="40381" x2="67500" y2="40381"/>
                          <a14:foregroundMark x1="67100" y1="19979" x2="67100" y2="19979"/>
                          <a14:foregroundMark x1="56700" y1="16279" x2="56700" y2="16279"/>
                          <a14:foregroundMark x1="97200" y1="30127" x2="97200" y2="30127"/>
                          <a14:foregroundMark x1="95900" y1="9408" x2="95900" y2="9408"/>
                          <a14:foregroundMark x1="96800" y1="5603" x2="96800" y2="5603"/>
                          <a14:foregroundMark x1="96300" y1="9831" x2="96300" y2="9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/>
          </p:blipFill>
          <p:spPr>
            <a:xfrm>
              <a:off x="5933192" y="2152667"/>
              <a:ext cx="1771489" cy="15435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B86895-6D7C-4A6E-80F4-137E2BA26761}"/>
              </a:ext>
            </a:extLst>
          </p:cNvPr>
          <p:cNvGrpSpPr/>
          <p:nvPr/>
        </p:nvGrpSpPr>
        <p:grpSpPr>
          <a:xfrm>
            <a:off x="8901114" y="6129372"/>
            <a:ext cx="10133267" cy="2231118"/>
            <a:chOff x="5969949" y="4214330"/>
            <a:chExt cx="6755511" cy="1487412"/>
          </a:xfrm>
        </p:grpSpPr>
        <p:sp>
          <p:nvSpPr>
            <p:cNvPr id="33" name="圆角矩形 4">
              <a:extLst>
                <a:ext uri="{FF2B5EF4-FFF2-40B4-BE49-F238E27FC236}">
                  <a16:creationId xmlns:a16="http://schemas.microsoft.com/office/drawing/2014/main" id="{4CA6875E-9DBB-4D9D-A948-F17662E0E409}"/>
                </a:ext>
              </a:extLst>
            </p:cNvPr>
            <p:cNvSpPr/>
            <p:nvPr/>
          </p:nvSpPr>
          <p:spPr>
            <a:xfrm>
              <a:off x="6502676" y="4392518"/>
              <a:ext cx="5255315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">
              <a:extLst>
                <a:ext uri="{FF2B5EF4-FFF2-40B4-BE49-F238E27FC236}">
                  <a16:creationId xmlns:a16="http://schemas.microsoft.com/office/drawing/2014/main" id="{715BA6B6-3F0D-492E-97E8-8B87BD93EDED}"/>
                </a:ext>
              </a:extLst>
            </p:cNvPr>
            <p:cNvSpPr txBox="1"/>
            <p:nvPr/>
          </p:nvSpPr>
          <p:spPr>
            <a:xfrm>
              <a:off x="7863087" y="4770387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4,7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41" name="Picture 40" descr="Shape&#10;&#10;Description automatically generated">
              <a:extLst>
                <a:ext uri="{FF2B5EF4-FFF2-40B4-BE49-F238E27FC236}">
                  <a16:creationId xmlns:a16="http://schemas.microsoft.com/office/drawing/2014/main" id="{417F358B-0484-4E76-A80D-C0DD3A8F3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8309" b="87421" l="60400" r="99700">
                          <a14:foregroundMark x1="76000" y1="48414" x2="76000" y2="48414"/>
                          <a14:foregroundMark x1="96600" y1="61945" x2="96600" y2="61945"/>
                          <a14:foregroundMark x1="97900" y1="67653" x2="97600" y2="73679"/>
                          <a14:foregroundMark x1="96400" y1="78118" x2="96400" y2="78118"/>
                          <a14:foregroundMark x1="74500" y1="87526" x2="74500" y2="87526"/>
                          <a14:foregroundMark x1="99700" y1="71987" x2="99700" y2="71987"/>
                          <a14:foregroundMark x1="98900" y1="68288" x2="98900" y2="68288"/>
                          <a14:foregroundMark x1="92900" y1="68499" x2="92900" y2="68499"/>
                          <a14:foregroundMark x1="90300" y1="67442" x2="90300" y2="67442"/>
                          <a14:foregroundMark x1="91100" y1="68288" x2="91100" y2="68288"/>
                          <a14:foregroundMark x1="90100" y1="68499" x2="90100" y2="68499"/>
                          <a14:foregroundMark x1="89700" y1="68076" x2="89700" y2="68076"/>
                          <a14:foregroundMark x1="99700" y1="70402" x2="99700" y2="70402"/>
                          <a14:foregroundMark x1="99100" y1="68922" x2="991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2" t="44844" b="9996"/>
            <a:stretch/>
          </p:blipFill>
          <p:spPr>
            <a:xfrm>
              <a:off x="5969949" y="4214330"/>
              <a:ext cx="1618480" cy="148741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75A464-367D-430B-B5B1-E071F337F4D8}"/>
              </a:ext>
            </a:extLst>
          </p:cNvPr>
          <p:cNvGrpSpPr/>
          <p:nvPr/>
        </p:nvGrpSpPr>
        <p:grpSpPr>
          <a:xfrm>
            <a:off x="240278" y="3500108"/>
            <a:ext cx="10153460" cy="2214932"/>
            <a:chOff x="160185" y="2333405"/>
            <a:chExt cx="6768973" cy="14766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2108E3-9269-4181-A752-92848AAAF595}"/>
                </a:ext>
              </a:extLst>
            </p:cNvPr>
            <p:cNvGrpSpPr/>
            <p:nvPr/>
          </p:nvGrpSpPr>
          <p:grpSpPr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>
                <a:extLst>
                  <a:ext uri="{FF2B5EF4-FFF2-40B4-BE49-F238E27FC236}">
                    <a16:creationId xmlns:a16="http://schemas.microsoft.com/office/drawing/2014/main" id="{AFEE3116-DF7D-4123-9F61-F61C626747A6}"/>
                  </a:ext>
                </a:extLst>
              </p:cNvPr>
              <p:cNvSpPr/>
              <p:nvPr/>
            </p:nvSpPr>
            <p:spPr>
              <a:xfrm>
                <a:off x="722812" y="2200429"/>
                <a:ext cx="5152881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8D1D50B-5E1A-4C4A-A33F-BB747D492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163" b="41755" l="5000" r="49300">
                            <a14:foregroundMark x1="26600" y1="1268" x2="26600" y2="1268"/>
                            <a14:foregroundMark x1="46700" y1="10782" x2="46700" y2="10782"/>
                            <a14:foregroundMark x1="49300" y1="20190" x2="49300" y2="20190"/>
                            <a14:foregroundMark x1="24100" y1="22727" x2="24100" y2="227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0" b="53269"/>
              <a:stretch/>
            </p:blipFill>
            <p:spPr>
              <a:xfrm>
                <a:off x="128300" y="2162639"/>
                <a:ext cx="1697513" cy="1476621"/>
              </a:xfrm>
              <a:prstGeom prst="rect">
                <a:avLst/>
              </a:prstGeom>
            </p:spPr>
          </p:pic>
        </p:grp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C76E24B8-7AC7-47E8-9D82-F7F1F47DA7E9}"/>
                </a:ext>
              </a:extLst>
            </p:cNvPr>
            <p:cNvSpPr txBox="1"/>
            <p:nvPr/>
          </p:nvSpPr>
          <p:spPr>
            <a:xfrm>
              <a:off x="2066785" y="2714059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47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D1C2EB-2E82-452E-B2B5-F696FC946FE3}"/>
              </a:ext>
            </a:extLst>
          </p:cNvPr>
          <p:cNvGrpSpPr/>
          <p:nvPr/>
        </p:nvGrpSpPr>
        <p:grpSpPr>
          <a:xfrm>
            <a:off x="333644" y="6034163"/>
            <a:ext cx="10057485" cy="2211806"/>
            <a:chOff x="242330" y="4045056"/>
            <a:chExt cx="6704990" cy="14745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DB0AA9-BBB7-47B9-BF94-2BB83A894E89}"/>
                </a:ext>
              </a:extLst>
            </p:cNvPr>
            <p:cNvGrpSpPr/>
            <p:nvPr/>
          </p:nvGrpSpPr>
          <p:grpSpPr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>
                <a:extLst>
                  <a:ext uri="{FF2B5EF4-FFF2-40B4-BE49-F238E27FC236}">
                    <a16:creationId xmlns:a16="http://schemas.microsoft.com/office/drawing/2014/main" id="{AFC4CB63-4FF7-4993-AB03-85CA219E2683}"/>
                  </a:ext>
                </a:extLst>
              </p:cNvPr>
              <p:cNvSpPr/>
              <p:nvPr/>
            </p:nvSpPr>
            <p:spPr>
              <a:xfrm>
                <a:off x="954081" y="4318434"/>
                <a:ext cx="4912665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 descr="Shape&#10;&#10;Description automatically generated">
                <a:extLst>
                  <a:ext uri="{FF2B5EF4-FFF2-40B4-BE49-F238E27FC236}">
                    <a16:creationId xmlns:a16="http://schemas.microsoft.com/office/drawing/2014/main" id="{6FC28DA8-0A86-4878-88F2-8B8487442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8309" b="89641" l="1500" r="49100">
                            <a14:foregroundMark x1="6700" y1="56871" x2="4300" y2="75793"/>
                            <a14:foregroundMark x1="6800" y1="55180" x2="2000" y2="61945"/>
                            <a14:foregroundMark x1="2000" y1="61945" x2="1500" y2="71036"/>
                            <a14:foregroundMark x1="1500" y1="71036" x2="3700" y2="73362"/>
                            <a14:foregroundMark x1="12200" y1="88584" x2="12200" y2="88584"/>
                            <a14:foregroundMark x1="6100" y1="89641" x2="6100" y2="89641"/>
                            <a14:foregroundMark x1="34400" y1="48309" x2="34400" y2="48309"/>
                            <a14:foregroundMark x1="45500" y1="78330" x2="45500" y2="783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7" r="45340" b="8329"/>
              <a:stretch/>
            </p:blipFill>
            <p:spPr>
              <a:xfrm>
                <a:off x="253306" y="4172846"/>
                <a:ext cx="1809545" cy="1474537"/>
              </a:xfrm>
              <a:prstGeom prst="rect">
                <a:avLst/>
              </a:prstGeom>
            </p:spPr>
          </p:pic>
        </p:grpSp>
        <p:sp>
          <p:nvSpPr>
            <p:cNvPr id="36" name="文本框 2">
              <a:extLst>
                <a:ext uri="{FF2B5EF4-FFF2-40B4-BE49-F238E27FC236}">
                  <a16:creationId xmlns:a16="http://schemas.microsoft.com/office/drawing/2014/main" id="{F7F81965-F356-4009-ADDD-C92A6EF02283}"/>
                </a:ext>
              </a:extLst>
            </p:cNvPr>
            <p:cNvSpPr txBox="1"/>
            <p:nvPr/>
          </p:nvSpPr>
          <p:spPr>
            <a:xfrm>
              <a:off x="2084947" y="4602967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4 700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3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7AC8B8C6-1EE0-4D1C-A6B9-7D17420C3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256610" y="70466"/>
            <a:ext cx="1325960" cy="1325960"/>
          </a:xfrm>
          <a:prstGeom prst="rect">
            <a:avLst/>
          </a:prstGeom>
        </p:spPr>
      </p:pic>
      <p:pic>
        <p:nvPicPr>
          <p:cNvPr id="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B926840E-D8E9-4B33-ACE2-4C3AD88D74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660671" y="-2003551"/>
            <a:ext cx="1679123" cy="167912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EA088F1-6549-4D72-8E2E-3D41317522A9}"/>
              </a:ext>
            </a:extLst>
          </p:cNvPr>
          <p:cNvGrpSpPr/>
          <p:nvPr/>
        </p:nvGrpSpPr>
        <p:grpSpPr>
          <a:xfrm>
            <a:off x="1654712" y="11011899"/>
            <a:ext cx="14155991" cy="12804065"/>
            <a:chOff x="3173680" y="3255551"/>
            <a:chExt cx="2587590" cy="2587590"/>
          </a:xfrm>
        </p:grpSpPr>
        <p:pic>
          <p:nvPicPr>
            <p:cNvPr id="53" name="Picture 52" descr="Diagram&#10;&#10;Description automatically generated">
              <a:extLst>
                <a:ext uri="{FF2B5EF4-FFF2-40B4-BE49-F238E27FC236}">
                  <a16:creationId xmlns:a16="http://schemas.microsoft.com/office/drawing/2014/main" id="{F3A1DA01-0598-4686-92B5-2336151AA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680" y="3255551"/>
              <a:ext cx="2587590" cy="258759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EFB3CEC-610C-4224-B6F5-BE054433A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57" t="-72184" r="-29404" b="-1"/>
            <a:stretch/>
          </p:blipFill>
          <p:spPr>
            <a:xfrm>
              <a:off x="3383030" y="3687153"/>
              <a:ext cx="2112368" cy="1242518"/>
            </a:xfrm>
            <a:prstGeom prst="rect">
              <a:avLst/>
            </a:prstGeom>
          </p:spPr>
        </p:pic>
      </p:grpSp>
      <p:pic>
        <p:nvPicPr>
          <p:cNvPr id="4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F04C23B6-47D5-415A-A1FE-E8AE695CCE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565913" y="-143503"/>
            <a:ext cx="1679123" cy="1679123"/>
          </a:xfrm>
          <a:prstGeom prst="rect">
            <a:avLst/>
          </a:prstGeom>
        </p:spPr>
      </p:pic>
      <p:pic>
        <p:nvPicPr>
          <p:cNvPr id="48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2415F4A5-9A2D-4AB4-B410-9856D4C5FB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565913" y="-3999610"/>
            <a:ext cx="1679123" cy="1679123"/>
          </a:xfrm>
          <a:prstGeom prst="rect">
            <a:avLst/>
          </a:prstGeom>
        </p:spPr>
      </p:pic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90533DF4-3B1D-4AC2-9359-5E027FA6B42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-7116683" y="6998031"/>
            <a:ext cx="3809210" cy="1963644"/>
          </a:xfrm>
          <a:prstGeom prst="rect">
            <a:avLst/>
          </a:prstGeom>
        </p:spPr>
      </p:pic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C07E3A1E-87B5-4CD1-AA31-DC8ABE9A427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21922463" y="4891182"/>
            <a:ext cx="3809210" cy="1963644"/>
          </a:xfrm>
          <a:prstGeom prst="rect">
            <a:avLst/>
          </a:prstGeom>
        </p:spPr>
      </p:pic>
      <p:pic>
        <p:nvPicPr>
          <p:cNvPr id="57" name="Picture 56" descr="Diagram&#10;&#10;Description automatically generated">
            <a:extLst>
              <a:ext uri="{FF2B5EF4-FFF2-40B4-BE49-F238E27FC236}">
                <a16:creationId xmlns:a16="http://schemas.microsoft.com/office/drawing/2014/main" id="{7200E422-BFE4-40AE-A71B-6745D5644BA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22025796" y="7666013"/>
            <a:ext cx="3809210" cy="1963644"/>
          </a:xfrm>
          <a:prstGeom prst="rect">
            <a:avLst/>
          </a:prstGeom>
        </p:spPr>
      </p:pic>
      <p:pic>
        <p:nvPicPr>
          <p:cNvPr id="49" name="Picture 48" descr="A picture containing text, clipart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13E6065D-5E42-4F3C-91B3-0E8251B9C9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8438" r="90000">
                        <a14:foregroundMark x1="8438" y1="54063" x2="8438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87" y="8212851"/>
            <a:ext cx="1978830" cy="19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0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03334 -0.9909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956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12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44036 -0.0365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8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68347 0.0238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12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43099 -0.0178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6" name="Freeform 6"/>
          <p:cNvSpPr/>
          <p:nvPr/>
        </p:nvSpPr>
        <p:spPr>
          <a:xfrm>
            <a:off x="816420" y="464676"/>
            <a:ext cx="16844942" cy="9446086"/>
          </a:xfrm>
          <a:custGeom>
            <a:avLst/>
            <a:gdLst/>
            <a:ahLst/>
            <a:cxnLst/>
            <a:rect l="l" t="t" r="r" b="b"/>
            <a:pathLst>
              <a:path w="16844942" h="9446086">
                <a:moveTo>
                  <a:pt x="0" y="0"/>
                </a:moveTo>
                <a:lnTo>
                  <a:pt x="16844942" y="0"/>
                </a:lnTo>
                <a:lnTo>
                  <a:pt x="16844942" y="9446086"/>
                </a:lnTo>
                <a:lnTo>
                  <a:pt x="0" y="94460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64599">
            <a:off x="6442470" y="6432046"/>
            <a:ext cx="4931630" cy="2630261"/>
          </a:xfrm>
          <a:custGeom>
            <a:avLst/>
            <a:gdLst/>
            <a:ahLst/>
            <a:cxnLst/>
            <a:rect l="l" t="t" r="r" b="b"/>
            <a:pathLst>
              <a:path w="4931630" h="2630261">
                <a:moveTo>
                  <a:pt x="0" y="0"/>
                </a:moveTo>
                <a:lnTo>
                  <a:pt x="4931630" y="0"/>
                </a:lnTo>
                <a:lnTo>
                  <a:pt x="4931630" y="2630261"/>
                </a:lnTo>
                <a:lnTo>
                  <a:pt x="0" y="2630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992" r="-6992"/>
            </a:stretch>
          </a:blipFill>
        </p:spPr>
      </p:sp>
      <p:sp>
        <p:nvSpPr>
          <p:cNvPr id="8" name="Freeform 8"/>
          <p:cNvSpPr/>
          <p:nvPr/>
        </p:nvSpPr>
        <p:spPr>
          <a:xfrm rot="-742331">
            <a:off x="2438400" y="6497481"/>
            <a:ext cx="2880612" cy="2700058"/>
          </a:xfrm>
          <a:custGeom>
            <a:avLst/>
            <a:gdLst/>
            <a:ahLst/>
            <a:cxnLst/>
            <a:rect l="l" t="t" r="r" b="b"/>
            <a:pathLst>
              <a:path w="2880612" h="2700058">
                <a:moveTo>
                  <a:pt x="0" y="0"/>
                </a:moveTo>
                <a:lnTo>
                  <a:pt x="2880612" y="0"/>
                </a:lnTo>
                <a:lnTo>
                  <a:pt x="2880612" y="2700058"/>
                </a:lnTo>
                <a:lnTo>
                  <a:pt x="0" y="27000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5632" b="-5632"/>
            </a:stretch>
          </a:blipFill>
        </p:spPr>
      </p:sp>
      <p:sp>
        <p:nvSpPr>
          <p:cNvPr id="9" name="Freeform 9"/>
          <p:cNvSpPr/>
          <p:nvPr/>
        </p:nvSpPr>
        <p:spPr>
          <a:xfrm rot="307064">
            <a:off x="12877771" y="6010842"/>
            <a:ext cx="2542412" cy="3697901"/>
          </a:xfrm>
          <a:custGeom>
            <a:avLst/>
            <a:gdLst/>
            <a:ahLst/>
            <a:cxnLst/>
            <a:rect l="l" t="t" r="r" b="b"/>
            <a:pathLst>
              <a:path w="2542412" h="3697901">
                <a:moveTo>
                  <a:pt x="0" y="0"/>
                </a:moveTo>
                <a:lnTo>
                  <a:pt x="2542412" y="0"/>
                </a:lnTo>
                <a:lnTo>
                  <a:pt x="2542412" y="3697901"/>
                </a:lnTo>
                <a:lnTo>
                  <a:pt x="0" y="3697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029" r="-4029"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482005">
            <a:off x="7404832" y="7379913"/>
            <a:ext cx="2209800" cy="15451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479907" y="7200233"/>
            <a:ext cx="1676400" cy="10896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810089">
            <a:off x="2778816" y="7602070"/>
            <a:ext cx="1535063" cy="66889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709100" y="2386623"/>
            <a:ext cx="14869799" cy="271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0"/>
              </a:lnSpc>
            </a:pPr>
            <a:r>
              <a:rPr lang="en-US" sz="17250" b="1" spc="16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CHÀO TẠM BIỆT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1758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33" t="-17434" r="-6343" b="-229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85800" y="571500"/>
            <a:ext cx="16775654" cy="9144000"/>
            <a:chOff x="0" y="0"/>
            <a:chExt cx="22367538" cy="12192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367621" cy="12192127"/>
            </a:xfrm>
            <a:custGeom>
              <a:avLst/>
              <a:gdLst/>
              <a:ahLst/>
              <a:cxnLst/>
              <a:rect l="l" t="t" r="r" b="b"/>
              <a:pathLst>
                <a:path w="22367621" h="12192127">
                  <a:moveTo>
                    <a:pt x="812419" y="0"/>
                  </a:moveTo>
                  <a:lnTo>
                    <a:pt x="21555075" y="0"/>
                  </a:lnTo>
                  <a:cubicBezTo>
                    <a:pt x="21770594" y="0"/>
                    <a:pt x="21977223" y="40005"/>
                    <a:pt x="22129623" y="111125"/>
                  </a:cubicBezTo>
                  <a:cubicBezTo>
                    <a:pt x="22282023" y="182245"/>
                    <a:pt x="22367621" y="278765"/>
                    <a:pt x="22367621" y="379349"/>
                  </a:cubicBezTo>
                  <a:lnTo>
                    <a:pt x="22367621" y="11812778"/>
                  </a:lnTo>
                  <a:cubicBezTo>
                    <a:pt x="22367621" y="11913362"/>
                    <a:pt x="22282023" y="12009882"/>
                    <a:pt x="22129623" y="12081002"/>
                  </a:cubicBezTo>
                  <a:cubicBezTo>
                    <a:pt x="21977223" y="12152123"/>
                    <a:pt x="21770594" y="12192127"/>
                    <a:pt x="21555075" y="12192127"/>
                  </a:cubicBezTo>
                  <a:lnTo>
                    <a:pt x="812419" y="12192127"/>
                  </a:lnTo>
                  <a:cubicBezTo>
                    <a:pt x="596900" y="12192127"/>
                    <a:pt x="390271" y="12152123"/>
                    <a:pt x="237871" y="12081002"/>
                  </a:cubicBezTo>
                  <a:cubicBezTo>
                    <a:pt x="85471" y="12009882"/>
                    <a:pt x="0" y="11913362"/>
                    <a:pt x="0" y="11812778"/>
                  </a:cubicBezTo>
                  <a:lnTo>
                    <a:pt x="0" y="379222"/>
                  </a:lnTo>
                  <a:cubicBezTo>
                    <a:pt x="0" y="278638"/>
                    <a:pt x="85598" y="182245"/>
                    <a:pt x="237998" y="111125"/>
                  </a:cubicBezTo>
                  <a:cubicBezTo>
                    <a:pt x="390398" y="40005"/>
                    <a:pt x="597027" y="0"/>
                    <a:pt x="8124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510446-807D-24E3-090C-A71E786E6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15" y="3992897"/>
            <a:ext cx="16670201" cy="473873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E45DE2-098F-CCA2-8C8C-2E3C38DCC6E8}"/>
              </a:ext>
            </a:extLst>
          </p:cNvPr>
          <p:cNvGrpSpPr/>
          <p:nvPr/>
        </p:nvGrpSpPr>
        <p:grpSpPr>
          <a:xfrm>
            <a:off x="5715000" y="915200"/>
            <a:ext cx="6858000" cy="1785016"/>
            <a:chOff x="5181600" y="1055429"/>
            <a:chExt cx="6858000" cy="178501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7845529-8534-532B-A8DA-019D9435A190}"/>
                </a:ext>
              </a:extLst>
            </p:cNvPr>
            <p:cNvSpPr/>
            <p:nvPr/>
          </p:nvSpPr>
          <p:spPr>
            <a:xfrm>
              <a:off x="5181600" y="1055429"/>
              <a:ext cx="6858000" cy="178501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1F18365-E657-025A-668C-E3A2BB9E4FCE}"/>
                </a:ext>
              </a:extLst>
            </p:cNvPr>
            <p:cNvGrpSpPr/>
            <p:nvPr/>
          </p:nvGrpSpPr>
          <p:grpSpPr>
            <a:xfrm>
              <a:off x="5994403" y="1055429"/>
              <a:ext cx="5381091" cy="1657390"/>
              <a:chOff x="5994403" y="1055429"/>
              <a:chExt cx="5381091" cy="165739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9220247-51CE-2292-250C-25389D940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5000" l="8696" r="89855">
                            <a14:foregroundMark x1="57971" y1="33333" x2="57971" y2="333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94403" y="1055429"/>
                <a:ext cx="1905999" cy="165739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D94F5D-B120-8A79-7F05-A6A7B0ED5643}"/>
                  </a:ext>
                </a:extLst>
              </p:cNvPr>
              <p:cNvSpPr txBox="1"/>
              <p:nvPr/>
            </p:nvSpPr>
            <p:spPr>
              <a:xfrm>
                <a:off x="8367939" y="1376293"/>
                <a:ext cx="300755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atin typeface="UTM Avo" panose="02040603050506020204" pitchFamily="18" charset="0"/>
                  </a:rPr>
                  <a:t>= 1 cm</a:t>
                </a:r>
                <a:r>
                  <a:rPr lang="en-US" sz="6000" baseline="30000" dirty="0">
                    <a:latin typeface="UTM Avo" panose="02040603050506020204" pitchFamily="18" charset="0"/>
                  </a:rPr>
                  <a:t>3</a:t>
                </a:r>
                <a:endParaRPr lang="en-US" sz="6000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1CFDA6E-8509-6DF6-C405-8D86B63707EA}"/>
              </a:ext>
            </a:extLst>
          </p:cNvPr>
          <p:cNvSpPr txBox="1"/>
          <p:nvPr/>
        </p:nvSpPr>
        <p:spPr>
          <a:xfrm>
            <a:off x="1343545" y="2955726"/>
            <a:ext cx="122745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Em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hãy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xác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định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thê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̉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tích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các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hình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dưới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đây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6CAB8F-D448-0C03-6527-41CAD43FAF0F}"/>
              </a:ext>
            </a:extLst>
          </p:cNvPr>
          <p:cNvSpPr txBox="1"/>
          <p:nvPr/>
        </p:nvSpPr>
        <p:spPr>
          <a:xfrm>
            <a:off x="2151494" y="8535723"/>
            <a:ext cx="27542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12 cm</a:t>
            </a:r>
            <a:r>
              <a:rPr lang="en-US" sz="6000" b="1" baseline="30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2A5CCB-1F67-8A0F-C2C3-F645E95846DB}"/>
              </a:ext>
            </a:extLst>
          </p:cNvPr>
          <p:cNvSpPr txBox="1"/>
          <p:nvPr/>
        </p:nvSpPr>
        <p:spPr>
          <a:xfrm>
            <a:off x="8001000" y="8535722"/>
            <a:ext cx="27542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11 cm</a:t>
            </a:r>
            <a:r>
              <a:rPr lang="en-US" sz="6000" b="1" baseline="30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8C88BF-7CB2-CC53-156F-B3D4E09B1B87}"/>
              </a:ext>
            </a:extLst>
          </p:cNvPr>
          <p:cNvSpPr txBox="1"/>
          <p:nvPr/>
        </p:nvSpPr>
        <p:spPr>
          <a:xfrm>
            <a:off x="14097000" y="8535722"/>
            <a:ext cx="2327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5 cm</a:t>
            </a:r>
            <a:r>
              <a:rPr lang="en-US" sz="6000" b="1" baseline="30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CF49B210-BC45-A912-7BAD-8F59B7922343}"/>
              </a:ext>
            </a:extLst>
          </p:cNvPr>
          <p:cNvSpPr/>
          <p:nvPr/>
        </p:nvSpPr>
        <p:spPr>
          <a:xfrm>
            <a:off x="816420" y="464676"/>
            <a:ext cx="16844942" cy="9446086"/>
          </a:xfrm>
          <a:custGeom>
            <a:avLst/>
            <a:gdLst/>
            <a:ahLst/>
            <a:cxnLst/>
            <a:rect l="l" t="t" r="r" b="b"/>
            <a:pathLst>
              <a:path w="16844942" h="9446086">
                <a:moveTo>
                  <a:pt x="0" y="0"/>
                </a:moveTo>
                <a:lnTo>
                  <a:pt x="16844942" y="0"/>
                </a:lnTo>
                <a:lnTo>
                  <a:pt x="16844942" y="9446086"/>
                </a:lnTo>
                <a:lnTo>
                  <a:pt x="0" y="94460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7" descr="Upscale Image"/>
          <p:cNvSpPr/>
          <p:nvPr/>
        </p:nvSpPr>
        <p:spPr>
          <a:xfrm>
            <a:off x="2470101" y="3009901"/>
            <a:ext cx="13537579" cy="6909654"/>
          </a:xfrm>
          <a:custGeom>
            <a:avLst/>
            <a:gdLst/>
            <a:ahLst/>
            <a:cxnLst/>
            <a:rect l="l" t="t" r="r" b="b"/>
            <a:pathLst>
              <a:path w="9840957" h="4680481">
                <a:moveTo>
                  <a:pt x="0" y="0"/>
                </a:moveTo>
                <a:lnTo>
                  <a:pt x="9840957" y="0"/>
                </a:lnTo>
                <a:lnTo>
                  <a:pt x="9840957" y="4680481"/>
                </a:lnTo>
                <a:lnTo>
                  <a:pt x="0" y="4680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410" t="-31727" r="-40514"/>
            </a:stretch>
          </a:blipFill>
        </p:spPr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717490F-A936-CF50-B7F2-F153CC106E1D}"/>
              </a:ext>
            </a:extLst>
          </p:cNvPr>
          <p:cNvSpPr/>
          <p:nvPr/>
        </p:nvSpPr>
        <p:spPr>
          <a:xfrm>
            <a:off x="1219200" y="2019300"/>
            <a:ext cx="4572000" cy="1371600"/>
          </a:xfrm>
          <a:prstGeom prst="wedgeRoundRectCallout">
            <a:avLst>
              <a:gd name="adj1" fmla="val 40114"/>
              <a:gd name="adj2" fmla="val 7446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chemeClr val="tx1"/>
                </a:solidFill>
              </a:rPr>
              <a:t>Đo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thê</a:t>
            </a:r>
            <a:r>
              <a:rPr lang="en-US" sz="4000" i="1" dirty="0">
                <a:solidFill>
                  <a:schemeClr val="tx1"/>
                </a:solidFill>
              </a:rPr>
              <a:t>̉ </a:t>
            </a:r>
            <a:r>
              <a:rPr lang="en-US" sz="4000" i="1" dirty="0" err="1">
                <a:solidFill>
                  <a:schemeClr val="tx1"/>
                </a:solidFill>
              </a:rPr>
              <a:t>tích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bê</a:t>
            </a:r>
            <a:r>
              <a:rPr lang="en-US" sz="4000" i="1" dirty="0">
                <a:solidFill>
                  <a:schemeClr val="tx1"/>
                </a:solidFill>
              </a:rPr>
              <a:t>̉ cá </a:t>
            </a:r>
            <a:r>
              <a:rPr lang="en-US" sz="4000" i="1" dirty="0" err="1">
                <a:solidFill>
                  <a:schemeClr val="tx1"/>
                </a:solidFill>
              </a:rPr>
              <a:t>theo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đơn</a:t>
            </a:r>
            <a:r>
              <a:rPr lang="en-US" sz="4000" i="1" dirty="0">
                <a:solidFill>
                  <a:schemeClr val="tx1"/>
                </a:solidFill>
              </a:rPr>
              <a:t> vị </a:t>
            </a:r>
            <a:r>
              <a:rPr lang="en-US" sz="4000" i="1" dirty="0" err="1">
                <a:solidFill>
                  <a:schemeClr val="tx1"/>
                </a:solidFill>
              </a:rPr>
              <a:t>nào</a:t>
            </a:r>
            <a:r>
              <a:rPr lang="en-US" sz="4000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BAB5C95C-EBA4-403A-6037-78C61807D99C}"/>
              </a:ext>
            </a:extLst>
          </p:cNvPr>
          <p:cNvSpPr/>
          <p:nvPr/>
        </p:nvSpPr>
        <p:spPr>
          <a:xfrm>
            <a:off x="6934200" y="1143001"/>
            <a:ext cx="5102560" cy="1371600"/>
          </a:xfrm>
          <a:prstGeom prst="wedgeRoundRectCallout">
            <a:avLst>
              <a:gd name="adj1" fmla="val -5498"/>
              <a:gd name="adj2" fmla="val 141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chemeClr val="tx1"/>
                </a:solidFill>
              </a:rPr>
              <a:t>Theo </a:t>
            </a:r>
            <a:r>
              <a:rPr lang="en-US" sz="4000" i="1" dirty="0" err="1">
                <a:solidFill>
                  <a:schemeClr val="tx1"/>
                </a:solidFill>
              </a:rPr>
              <a:t>xăng-ti-mét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khối</a:t>
            </a:r>
            <a:r>
              <a:rPr lang="en-US" sz="4000" i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C349D94-1CF5-88AD-5E09-37D65AAABFA9}"/>
              </a:ext>
            </a:extLst>
          </p:cNvPr>
          <p:cNvSpPr/>
          <p:nvPr/>
        </p:nvSpPr>
        <p:spPr>
          <a:xfrm>
            <a:off x="13089361" y="1828801"/>
            <a:ext cx="4572000" cy="1371600"/>
          </a:xfrm>
          <a:prstGeom prst="wedgeRoundRectCallout">
            <a:avLst>
              <a:gd name="adj1" fmla="val -38584"/>
              <a:gd name="adj2" fmla="val 932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chemeClr val="tx1"/>
                </a:solidFill>
              </a:rPr>
              <a:t>Có </a:t>
            </a:r>
            <a:r>
              <a:rPr lang="en-US" sz="4000" i="1" dirty="0" err="1">
                <a:solidFill>
                  <a:schemeClr val="tx1"/>
                </a:solidFill>
              </a:rPr>
              <a:t>đơn</a:t>
            </a:r>
            <a:r>
              <a:rPr lang="en-US" sz="4000" i="1" dirty="0">
                <a:solidFill>
                  <a:schemeClr val="tx1"/>
                </a:solidFill>
              </a:rPr>
              <a:t> vị </a:t>
            </a:r>
            <a:r>
              <a:rPr lang="en-US" sz="4000" i="1" dirty="0" err="1">
                <a:solidFill>
                  <a:schemeClr val="tx1"/>
                </a:solidFill>
              </a:rPr>
              <a:t>khác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đê</a:t>
            </a:r>
            <a:r>
              <a:rPr lang="en-US" sz="4000" i="1" dirty="0">
                <a:solidFill>
                  <a:schemeClr val="tx1"/>
                </a:solidFill>
              </a:rPr>
              <a:t>̉ </a:t>
            </a:r>
            <a:r>
              <a:rPr lang="en-US" sz="4000" i="1" dirty="0" err="1">
                <a:solidFill>
                  <a:schemeClr val="tx1"/>
                </a:solidFill>
              </a:rPr>
              <a:t>đo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thê</a:t>
            </a:r>
            <a:r>
              <a:rPr lang="en-US" sz="4000" i="1" dirty="0">
                <a:solidFill>
                  <a:schemeClr val="tx1"/>
                </a:solidFill>
              </a:rPr>
              <a:t>̉ </a:t>
            </a:r>
            <a:r>
              <a:rPr lang="en-US" sz="4000" i="1" dirty="0" err="1">
                <a:solidFill>
                  <a:schemeClr val="tx1"/>
                </a:solidFill>
              </a:rPr>
              <a:t>tích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không</a:t>
            </a:r>
            <a:r>
              <a:rPr lang="en-US" sz="4000" i="1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48A68-E40D-0E1E-0973-E1F5701AF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6DA51C-8A0F-EB5F-1686-E11A871503AD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358CB3-49FB-386B-869C-9E92F855FED1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31F571F-7D32-A878-AC96-F4C69C4B2660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04AFE31-5FBE-AD52-AD8F-E507C9E6E3B1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4599AE6-BB5E-6092-0E72-E4A910C40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56035"/>
            <a:ext cx="18135600" cy="112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4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6" name="Freeform 6"/>
          <p:cNvSpPr/>
          <p:nvPr/>
        </p:nvSpPr>
        <p:spPr>
          <a:xfrm>
            <a:off x="3095778" y="3278839"/>
            <a:ext cx="438150" cy="478155"/>
          </a:xfrm>
          <a:custGeom>
            <a:avLst/>
            <a:gdLst/>
            <a:ahLst/>
            <a:cxnLst/>
            <a:rect l="l" t="t" r="r" b="b"/>
            <a:pathLst>
              <a:path w="438150" h="478155">
                <a:moveTo>
                  <a:pt x="0" y="0"/>
                </a:moveTo>
                <a:lnTo>
                  <a:pt x="438150" y="0"/>
                </a:lnTo>
                <a:lnTo>
                  <a:pt x="438150" y="478155"/>
                </a:lnTo>
                <a:lnTo>
                  <a:pt x="0" y="478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76286" y="6457334"/>
            <a:ext cx="438150" cy="440055"/>
          </a:xfrm>
          <a:custGeom>
            <a:avLst/>
            <a:gdLst/>
            <a:ahLst/>
            <a:cxnLst/>
            <a:rect l="l" t="t" r="r" b="b"/>
            <a:pathLst>
              <a:path w="438150" h="440055">
                <a:moveTo>
                  <a:pt x="0" y="0"/>
                </a:moveTo>
                <a:lnTo>
                  <a:pt x="438150" y="0"/>
                </a:lnTo>
                <a:lnTo>
                  <a:pt x="438150" y="440054"/>
                </a:lnTo>
                <a:lnTo>
                  <a:pt x="0" y="440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643939" y="2350770"/>
            <a:ext cx="45720" cy="42862"/>
            <a:chOff x="0" y="0"/>
            <a:chExt cx="60960" cy="57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" cy="57150"/>
            </a:xfrm>
            <a:custGeom>
              <a:avLst/>
              <a:gdLst/>
              <a:ahLst/>
              <a:cxnLst/>
              <a:rect l="l" t="t" r="r" b="b"/>
              <a:pathLst>
                <a:path w="60960" h="57150">
                  <a:moveTo>
                    <a:pt x="53340" y="13970"/>
                  </a:moveTo>
                  <a:cubicBezTo>
                    <a:pt x="58420" y="43180"/>
                    <a:pt x="52070" y="52070"/>
                    <a:pt x="45720" y="54610"/>
                  </a:cubicBezTo>
                  <a:cubicBezTo>
                    <a:pt x="39370" y="57150"/>
                    <a:pt x="29210" y="55880"/>
                    <a:pt x="22860" y="52070"/>
                  </a:cubicBezTo>
                  <a:cubicBezTo>
                    <a:pt x="17780" y="48260"/>
                    <a:pt x="11430" y="39370"/>
                    <a:pt x="11430" y="33020"/>
                  </a:cubicBezTo>
                  <a:cubicBezTo>
                    <a:pt x="11430" y="26670"/>
                    <a:pt x="16510" y="15240"/>
                    <a:pt x="21590" y="11430"/>
                  </a:cubicBezTo>
                  <a:cubicBezTo>
                    <a:pt x="26670" y="7620"/>
                    <a:pt x="38100" y="6350"/>
                    <a:pt x="44450" y="8890"/>
                  </a:cubicBezTo>
                  <a:cubicBezTo>
                    <a:pt x="50800" y="11430"/>
                    <a:pt x="58420" y="19050"/>
                    <a:pt x="59690" y="25400"/>
                  </a:cubicBezTo>
                  <a:cubicBezTo>
                    <a:pt x="60960" y="33020"/>
                    <a:pt x="55880" y="49530"/>
                    <a:pt x="48260" y="53340"/>
                  </a:cubicBezTo>
                  <a:cubicBezTo>
                    <a:pt x="39370" y="57150"/>
                    <a:pt x="13970" y="49530"/>
                    <a:pt x="7620" y="41910"/>
                  </a:cubicBezTo>
                  <a:cubicBezTo>
                    <a:pt x="1270" y="35560"/>
                    <a:pt x="0" y="17780"/>
                    <a:pt x="5080" y="11430"/>
                  </a:cubicBezTo>
                  <a:cubicBezTo>
                    <a:pt x="10160" y="3810"/>
                    <a:pt x="38100" y="0"/>
                    <a:pt x="38100" y="0"/>
                  </a:cubicBezTo>
                </a:path>
              </a:pathLst>
            </a:custGeom>
            <a:solidFill>
              <a:srgbClr val="D8B08C"/>
            </a:solidFill>
          </p:spPr>
        </p:sp>
      </p:grpSp>
      <p:sp>
        <p:nvSpPr>
          <p:cNvPr id="10" name="Freeform 10"/>
          <p:cNvSpPr/>
          <p:nvPr/>
        </p:nvSpPr>
        <p:spPr>
          <a:xfrm rot="-162447">
            <a:off x="5452852" y="8086179"/>
            <a:ext cx="2776950" cy="1300537"/>
          </a:xfrm>
          <a:custGeom>
            <a:avLst/>
            <a:gdLst/>
            <a:ahLst/>
            <a:cxnLst/>
            <a:rect l="l" t="t" r="r" b="b"/>
            <a:pathLst>
              <a:path w="2776950" h="1300537">
                <a:moveTo>
                  <a:pt x="0" y="0"/>
                </a:moveTo>
                <a:lnTo>
                  <a:pt x="2776950" y="0"/>
                </a:lnTo>
                <a:lnTo>
                  <a:pt x="2776950" y="1300537"/>
                </a:lnTo>
                <a:lnTo>
                  <a:pt x="0" y="1300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0" r="-80"/>
            </a:stretch>
          </a:blipFill>
        </p:spPr>
      </p:sp>
      <p:sp>
        <p:nvSpPr>
          <p:cNvPr id="11" name="Freeform 11"/>
          <p:cNvSpPr/>
          <p:nvPr/>
        </p:nvSpPr>
        <p:spPr>
          <a:xfrm rot="236384">
            <a:off x="16099590" y="4166877"/>
            <a:ext cx="1387058" cy="1942203"/>
          </a:xfrm>
          <a:custGeom>
            <a:avLst/>
            <a:gdLst/>
            <a:ahLst/>
            <a:cxnLst/>
            <a:rect l="l" t="t" r="r" b="b"/>
            <a:pathLst>
              <a:path w="1387058" h="1942203">
                <a:moveTo>
                  <a:pt x="0" y="0"/>
                </a:moveTo>
                <a:lnTo>
                  <a:pt x="1387058" y="0"/>
                </a:lnTo>
                <a:lnTo>
                  <a:pt x="1387058" y="1942203"/>
                </a:lnTo>
                <a:lnTo>
                  <a:pt x="0" y="1942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6" r="-106"/>
            </a:stretch>
          </a:blipFill>
        </p:spPr>
      </p:sp>
      <p:sp>
        <p:nvSpPr>
          <p:cNvPr id="12" name="Freeform 12"/>
          <p:cNvSpPr/>
          <p:nvPr/>
        </p:nvSpPr>
        <p:spPr>
          <a:xfrm rot="220561">
            <a:off x="1270807" y="700344"/>
            <a:ext cx="2735068" cy="1430212"/>
          </a:xfrm>
          <a:custGeom>
            <a:avLst/>
            <a:gdLst/>
            <a:ahLst/>
            <a:cxnLst/>
            <a:rect l="l" t="t" r="r" b="b"/>
            <a:pathLst>
              <a:path w="2735068" h="1430212">
                <a:moveTo>
                  <a:pt x="0" y="0"/>
                </a:moveTo>
                <a:lnTo>
                  <a:pt x="2735069" y="0"/>
                </a:lnTo>
                <a:lnTo>
                  <a:pt x="2735069" y="1430212"/>
                </a:lnTo>
                <a:lnTo>
                  <a:pt x="0" y="14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32" b="-132"/>
            </a:stretch>
          </a:blipFill>
        </p:spPr>
      </p:sp>
      <p:sp>
        <p:nvSpPr>
          <p:cNvPr id="13" name="Freeform 13"/>
          <p:cNvSpPr/>
          <p:nvPr/>
        </p:nvSpPr>
        <p:spPr>
          <a:xfrm rot="420285">
            <a:off x="15174877" y="832475"/>
            <a:ext cx="1526834" cy="1592524"/>
          </a:xfrm>
          <a:custGeom>
            <a:avLst/>
            <a:gdLst/>
            <a:ahLst/>
            <a:cxnLst/>
            <a:rect l="l" t="t" r="r" b="b"/>
            <a:pathLst>
              <a:path w="1526834" h="1592524">
                <a:moveTo>
                  <a:pt x="0" y="0"/>
                </a:moveTo>
                <a:lnTo>
                  <a:pt x="1526834" y="0"/>
                </a:lnTo>
                <a:lnTo>
                  <a:pt x="1526834" y="1592524"/>
                </a:lnTo>
                <a:lnTo>
                  <a:pt x="0" y="1592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21" b="-21"/>
            </a:stretch>
          </a:blipFill>
        </p:spPr>
      </p:sp>
      <p:sp>
        <p:nvSpPr>
          <p:cNvPr id="14" name="Freeform 14"/>
          <p:cNvSpPr/>
          <p:nvPr/>
        </p:nvSpPr>
        <p:spPr>
          <a:xfrm rot="-569934">
            <a:off x="546075" y="3650269"/>
            <a:ext cx="1619486" cy="1849961"/>
          </a:xfrm>
          <a:custGeom>
            <a:avLst/>
            <a:gdLst/>
            <a:ahLst/>
            <a:cxnLst/>
            <a:rect l="l" t="t" r="r" b="b"/>
            <a:pathLst>
              <a:path w="1619486" h="1849961">
                <a:moveTo>
                  <a:pt x="0" y="0"/>
                </a:moveTo>
                <a:lnTo>
                  <a:pt x="1619486" y="0"/>
                </a:lnTo>
                <a:lnTo>
                  <a:pt x="1619486" y="1849961"/>
                </a:lnTo>
                <a:lnTo>
                  <a:pt x="0" y="18499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6" r="-86"/>
            </a:stretch>
          </a:blipFill>
        </p:spPr>
      </p:sp>
      <p:sp>
        <p:nvSpPr>
          <p:cNvPr id="15" name="Freeform 15"/>
          <p:cNvSpPr/>
          <p:nvPr/>
        </p:nvSpPr>
        <p:spPr>
          <a:xfrm rot="-514279">
            <a:off x="14961700" y="7620160"/>
            <a:ext cx="1713309" cy="1713309"/>
          </a:xfrm>
          <a:custGeom>
            <a:avLst/>
            <a:gdLst/>
            <a:ahLst/>
            <a:cxnLst/>
            <a:rect l="l" t="t" r="r" b="b"/>
            <a:pathLst>
              <a:path w="1713309" h="1713309">
                <a:moveTo>
                  <a:pt x="0" y="0"/>
                </a:moveTo>
                <a:lnTo>
                  <a:pt x="1713309" y="0"/>
                </a:lnTo>
                <a:lnTo>
                  <a:pt x="1713309" y="1713310"/>
                </a:lnTo>
                <a:lnTo>
                  <a:pt x="0" y="17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27351">
            <a:off x="1249831" y="7135872"/>
            <a:ext cx="1520150" cy="2039330"/>
          </a:xfrm>
          <a:custGeom>
            <a:avLst/>
            <a:gdLst/>
            <a:ahLst/>
            <a:cxnLst/>
            <a:rect l="l" t="t" r="r" b="b"/>
            <a:pathLst>
              <a:path w="1520150" h="2039330">
                <a:moveTo>
                  <a:pt x="0" y="0"/>
                </a:moveTo>
                <a:lnTo>
                  <a:pt x="1520150" y="0"/>
                </a:lnTo>
                <a:lnTo>
                  <a:pt x="1520150" y="2039330"/>
                </a:lnTo>
                <a:lnTo>
                  <a:pt x="0" y="20393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82" b="-82"/>
            </a:stretch>
          </a:blipFill>
        </p:spPr>
      </p:sp>
      <p:sp>
        <p:nvSpPr>
          <p:cNvPr id="17" name="Freeform 17"/>
          <p:cNvSpPr/>
          <p:nvPr/>
        </p:nvSpPr>
        <p:spPr>
          <a:xfrm rot="307064">
            <a:off x="10641121" y="7792408"/>
            <a:ext cx="1401898" cy="1888079"/>
          </a:xfrm>
          <a:custGeom>
            <a:avLst/>
            <a:gdLst/>
            <a:ahLst/>
            <a:cxnLst/>
            <a:rect l="l" t="t" r="r" b="b"/>
            <a:pathLst>
              <a:path w="1401898" h="1888079">
                <a:moveTo>
                  <a:pt x="0" y="0"/>
                </a:moveTo>
                <a:lnTo>
                  <a:pt x="1401899" y="0"/>
                </a:lnTo>
                <a:lnTo>
                  <a:pt x="1401899" y="1888079"/>
                </a:lnTo>
                <a:lnTo>
                  <a:pt x="0" y="18880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82" r="-8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8252" y="1419615"/>
            <a:ext cx="16210670" cy="5364945"/>
          </a:xfrm>
          <a:custGeom>
            <a:avLst/>
            <a:gdLst/>
            <a:ahLst/>
            <a:cxnLst/>
            <a:rect l="l" t="t" r="r" b="b"/>
            <a:pathLst>
              <a:path w="16210670" h="5364945">
                <a:moveTo>
                  <a:pt x="0" y="0"/>
                </a:moveTo>
                <a:lnTo>
                  <a:pt x="16210670" y="0"/>
                </a:lnTo>
                <a:lnTo>
                  <a:pt x="16210670" y="5364945"/>
                </a:lnTo>
                <a:lnTo>
                  <a:pt x="0" y="536494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85830" y="571500"/>
            <a:ext cx="16775654" cy="9144000"/>
            <a:chOff x="0" y="0"/>
            <a:chExt cx="22367538" cy="12192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67621" cy="12192127"/>
            </a:xfrm>
            <a:custGeom>
              <a:avLst/>
              <a:gdLst/>
              <a:ahLst/>
              <a:cxnLst/>
              <a:rect l="l" t="t" r="r" b="b"/>
              <a:pathLst>
                <a:path w="22367621" h="12192127">
                  <a:moveTo>
                    <a:pt x="812419" y="0"/>
                  </a:moveTo>
                  <a:lnTo>
                    <a:pt x="21555075" y="0"/>
                  </a:lnTo>
                  <a:cubicBezTo>
                    <a:pt x="21770594" y="0"/>
                    <a:pt x="21977223" y="40005"/>
                    <a:pt x="22129623" y="111125"/>
                  </a:cubicBezTo>
                  <a:cubicBezTo>
                    <a:pt x="22282023" y="182245"/>
                    <a:pt x="22367621" y="278765"/>
                    <a:pt x="22367621" y="379349"/>
                  </a:cubicBezTo>
                  <a:lnTo>
                    <a:pt x="22367621" y="11812778"/>
                  </a:lnTo>
                  <a:cubicBezTo>
                    <a:pt x="22367621" y="11913362"/>
                    <a:pt x="22282023" y="12009882"/>
                    <a:pt x="22129623" y="12081002"/>
                  </a:cubicBezTo>
                  <a:cubicBezTo>
                    <a:pt x="21977223" y="12152123"/>
                    <a:pt x="21770594" y="12192127"/>
                    <a:pt x="21555075" y="12192127"/>
                  </a:cubicBezTo>
                  <a:lnTo>
                    <a:pt x="812419" y="12192127"/>
                  </a:lnTo>
                  <a:cubicBezTo>
                    <a:pt x="596900" y="12192127"/>
                    <a:pt x="390271" y="12152123"/>
                    <a:pt x="237871" y="12081002"/>
                  </a:cubicBezTo>
                  <a:cubicBezTo>
                    <a:pt x="85471" y="12009882"/>
                    <a:pt x="0" y="11913362"/>
                    <a:pt x="0" y="11812778"/>
                  </a:cubicBezTo>
                  <a:lnTo>
                    <a:pt x="0" y="379222"/>
                  </a:lnTo>
                  <a:cubicBezTo>
                    <a:pt x="0" y="278638"/>
                    <a:pt x="85598" y="182245"/>
                    <a:pt x="237998" y="111125"/>
                  </a:cubicBezTo>
                  <a:cubicBezTo>
                    <a:pt x="390398" y="40005"/>
                    <a:pt x="597027" y="0"/>
                    <a:pt x="8124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3932650" y="100985"/>
            <a:ext cx="1679632" cy="1451104"/>
          </a:xfrm>
          <a:custGeom>
            <a:avLst/>
            <a:gdLst/>
            <a:ahLst/>
            <a:cxnLst/>
            <a:rect l="l" t="t" r="r" b="b"/>
            <a:pathLst>
              <a:path w="4456887" h="4122621">
                <a:moveTo>
                  <a:pt x="0" y="0"/>
                </a:moveTo>
                <a:lnTo>
                  <a:pt x="4456888" y="0"/>
                </a:lnTo>
                <a:lnTo>
                  <a:pt x="4456888" y="4122621"/>
                </a:lnTo>
                <a:lnTo>
                  <a:pt x="0" y="4122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kumimoji="0" lang="en-US" sz="3000" b="0" i="0" u="sng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  <a:hlinkClick r:id="rId4" tooltip="https://www.facebook.com/groups/629898828017053"/>
              </a:rPr>
              <a:t>MĂNG NON- TÀI LIỆU TIỂU HỌC | Facebook</a:t>
            </a:r>
          </a:p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FD5246-0F17-32ED-EAA6-9CF128DF5327}"/>
              </a:ext>
            </a:extLst>
          </p:cNvPr>
          <p:cNvSpPr/>
          <p:nvPr/>
        </p:nvSpPr>
        <p:spPr>
          <a:xfrm>
            <a:off x="5789746" y="162499"/>
            <a:ext cx="6567825" cy="120032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Đê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̀-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xi-mét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khối</a:t>
            </a:r>
            <a:endParaRPr lang="en-US" sz="7200" b="1" cap="none" spc="0" dirty="0">
              <a:ln w="22225">
                <a:noFill/>
                <a:prstDash val="solid"/>
              </a:ln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511E67-F077-FB65-CBC0-ADCAE962D0D4}"/>
              </a:ext>
            </a:extLst>
          </p:cNvPr>
          <p:cNvSpPr txBox="1"/>
          <p:nvPr/>
        </p:nvSpPr>
        <p:spPr>
          <a:xfrm>
            <a:off x="974828" y="1756589"/>
            <a:ext cx="1139446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i="1" dirty="0" err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Đê</a:t>
            </a:r>
            <a:r>
              <a:rPr lang="en-US" sz="4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̀-</a:t>
            </a:r>
            <a:r>
              <a:rPr lang="en-US" sz="4400" i="1" dirty="0" err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xi-mét</a:t>
            </a:r>
            <a:r>
              <a:rPr lang="en-US" sz="4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khối</a:t>
            </a:r>
            <a:r>
              <a:rPr lang="en-US" sz="4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là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một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đơn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vị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đo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thê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̉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tích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  <a:p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Đê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̀-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xi-mét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khối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viết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tắt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là 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dm</a:t>
            </a:r>
            <a:r>
              <a:rPr lang="en-US" sz="4400" b="1" baseline="3000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359D0-D842-10B4-89D4-6F1DC12B8F38}"/>
              </a:ext>
            </a:extLst>
          </p:cNvPr>
          <p:cNvSpPr txBox="1"/>
          <p:nvPr/>
        </p:nvSpPr>
        <p:spPr>
          <a:xfrm>
            <a:off x="1052872" y="3504277"/>
            <a:ext cx="16041571" cy="1979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1</a:t>
            </a:r>
            <a:r>
              <a:rPr lang="en-US" sz="4400" i="1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dm</a:t>
            </a:r>
            <a:r>
              <a:rPr lang="en-US" sz="4400" baseline="300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 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là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thê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̉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tích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của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hình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lập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phương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có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cạnh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dài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 dm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1 dm</a:t>
            </a:r>
            <a:r>
              <a:rPr lang="en-US" sz="4400" baseline="300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= ……… cm</a:t>
            </a:r>
            <a:r>
              <a:rPr lang="en-US" sz="4400" baseline="300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</a:t>
            </a:r>
            <a:endParaRPr lang="en-US" sz="4400" dirty="0">
              <a:latin typeface="UTM Avo" panose="0204060305050602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5F521A76-7CD2-2D83-723F-2485E8FAFB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340" t="7579" r="3594"/>
          <a:stretch/>
        </p:blipFill>
        <p:spPr>
          <a:xfrm>
            <a:off x="10591800" y="4923571"/>
            <a:ext cx="5715000" cy="4918908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B882165-D12E-D1DB-161E-CD5992AA704A}"/>
              </a:ext>
            </a:extLst>
          </p:cNvPr>
          <p:cNvSpPr txBox="1"/>
          <p:nvPr/>
        </p:nvSpPr>
        <p:spPr>
          <a:xfrm>
            <a:off x="13434060" y="4507309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1 dm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7781EFF-95E9-F481-C0CA-F272D54122CC}"/>
              </a:ext>
            </a:extLst>
          </p:cNvPr>
          <p:cNvSpPr txBox="1"/>
          <p:nvPr/>
        </p:nvSpPr>
        <p:spPr>
          <a:xfrm rot="16200000">
            <a:off x="9703737" y="7331699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1 dm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90B9C3A9-9B76-09E3-F7F0-CC90D9991DA5}"/>
              </a:ext>
            </a:extLst>
          </p:cNvPr>
          <p:cNvSpPr txBox="1"/>
          <p:nvPr/>
        </p:nvSpPr>
        <p:spPr>
          <a:xfrm>
            <a:off x="12954000" y="6865992"/>
            <a:ext cx="134363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1 dm</a:t>
            </a:r>
            <a:r>
              <a:rPr lang="en-US" sz="3200" baseline="30000" dirty="0">
                <a:latin typeface="UTM Avo" panose="02040603050506020204" pitchFamily="18" charset="0"/>
              </a:rPr>
              <a:t>3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2177A7A8-1344-15C9-4284-5B6D52C6032C}"/>
                  </a:ext>
                </a:extLst>
              </p:cNvPr>
              <p:cNvSpPr txBox="1"/>
              <p:nvPr/>
            </p:nvSpPr>
            <p:spPr>
              <a:xfrm>
                <a:off x="1052873" y="5470930"/>
                <a:ext cx="8587050" cy="3761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Dựa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vào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hình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bên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,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tính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sô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́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hình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lập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phương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nho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̉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cạnh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1 cm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khi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xếp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đầy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hình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lập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phương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lớn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.</a:t>
                </a:r>
                <a:r>
                  <a:rPr lang="en-US" sz="44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	1 dm</a:t>
                </a:r>
                <a:r>
                  <a:rPr lang="en-US" sz="4400" b="1" baseline="30000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</a:t>
                </a:r>
                <a:r>
                  <a:rPr lang="en-US" sz="44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= 1 000 cm</a:t>
                </a:r>
                <a:r>
                  <a:rPr lang="en-US" sz="4400" b="1" baseline="30000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</a:t>
                </a:r>
              </a:p>
              <a:p>
                <a:pPr algn="just"/>
                <a:r>
                  <a:rPr lang="en-US" sz="44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	1 cm</a:t>
                </a:r>
                <a:r>
                  <a:rPr lang="en-US" sz="4400" b="1" baseline="30000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𝟏</m:t>
                        </m:r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dm</a:t>
                </a:r>
                <a:r>
                  <a:rPr lang="en-US" sz="4400" b="1" baseline="30000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</a:t>
                </a:r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2177A7A8-1344-15C9-4284-5B6D52C60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873" y="5470930"/>
                <a:ext cx="8587050" cy="3761094"/>
              </a:xfrm>
              <a:prstGeom prst="rect">
                <a:avLst/>
              </a:prstGeom>
              <a:blipFill>
                <a:blip r:embed="rId6"/>
                <a:stretch>
                  <a:fillRect l="-2912" t="-3728" r="-4688" b="-2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2" grpId="0"/>
      <p:bldP spid="173" grpId="0"/>
      <p:bldP spid="174" grpId="0" animBg="1"/>
      <p:bldP spid="1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14" name="Freeform 9"/>
          <p:cNvSpPr/>
          <p:nvPr/>
        </p:nvSpPr>
        <p:spPr>
          <a:xfrm>
            <a:off x="11201400" y="2840445"/>
            <a:ext cx="6626733" cy="7179855"/>
          </a:xfrm>
          <a:custGeom>
            <a:avLst/>
            <a:gdLst/>
            <a:ahLst/>
            <a:cxnLst/>
            <a:rect l="l" t="t" r="r" b="b"/>
            <a:pathLst>
              <a:path w="4035933" h="4114800">
                <a:moveTo>
                  <a:pt x="0" y="0"/>
                </a:moveTo>
                <a:lnTo>
                  <a:pt x="4035933" y="0"/>
                </a:lnTo>
                <a:lnTo>
                  <a:pt x="40359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E04A18F8-D13B-08BD-6431-E06EADE6478D}"/>
              </a:ext>
            </a:extLst>
          </p:cNvPr>
          <p:cNvGrpSpPr/>
          <p:nvPr/>
        </p:nvGrpSpPr>
        <p:grpSpPr>
          <a:xfrm>
            <a:off x="685830" y="495300"/>
            <a:ext cx="10515570" cy="8839200"/>
            <a:chOff x="0" y="0"/>
            <a:chExt cx="22367538" cy="12192000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4BB95FB-B6BB-AD6D-C0D3-0A92A95771FE}"/>
                </a:ext>
              </a:extLst>
            </p:cNvPr>
            <p:cNvSpPr/>
            <p:nvPr/>
          </p:nvSpPr>
          <p:spPr>
            <a:xfrm>
              <a:off x="0" y="0"/>
              <a:ext cx="22367621" cy="12192127"/>
            </a:xfrm>
            <a:custGeom>
              <a:avLst/>
              <a:gdLst/>
              <a:ahLst/>
              <a:cxnLst/>
              <a:rect l="l" t="t" r="r" b="b"/>
              <a:pathLst>
                <a:path w="22367621" h="12192127">
                  <a:moveTo>
                    <a:pt x="812419" y="0"/>
                  </a:moveTo>
                  <a:lnTo>
                    <a:pt x="21555075" y="0"/>
                  </a:lnTo>
                  <a:cubicBezTo>
                    <a:pt x="21770594" y="0"/>
                    <a:pt x="21977223" y="40005"/>
                    <a:pt x="22129623" y="111125"/>
                  </a:cubicBezTo>
                  <a:cubicBezTo>
                    <a:pt x="22282023" y="182245"/>
                    <a:pt x="22367621" y="278765"/>
                    <a:pt x="22367621" y="379349"/>
                  </a:cubicBezTo>
                  <a:lnTo>
                    <a:pt x="22367621" y="11812778"/>
                  </a:lnTo>
                  <a:cubicBezTo>
                    <a:pt x="22367621" y="11913362"/>
                    <a:pt x="22282023" y="12009882"/>
                    <a:pt x="22129623" y="12081002"/>
                  </a:cubicBezTo>
                  <a:cubicBezTo>
                    <a:pt x="21977223" y="12152123"/>
                    <a:pt x="21770594" y="12192127"/>
                    <a:pt x="21555075" y="12192127"/>
                  </a:cubicBezTo>
                  <a:lnTo>
                    <a:pt x="812419" y="12192127"/>
                  </a:lnTo>
                  <a:cubicBezTo>
                    <a:pt x="596900" y="12192127"/>
                    <a:pt x="390271" y="12152123"/>
                    <a:pt x="237871" y="12081002"/>
                  </a:cubicBezTo>
                  <a:cubicBezTo>
                    <a:pt x="85471" y="12009882"/>
                    <a:pt x="0" y="11913362"/>
                    <a:pt x="0" y="11812778"/>
                  </a:cubicBezTo>
                  <a:lnTo>
                    <a:pt x="0" y="379222"/>
                  </a:lnTo>
                  <a:cubicBezTo>
                    <a:pt x="0" y="278638"/>
                    <a:pt x="85598" y="182245"/>
                    <a:pt x="237998" y="111125"/>
                  </a:cubicBezTo>
                  <a:cubicBezTo>
                    <a:pt x="390398" y="40005"/>
                    <a:pt x="597027" y="0"/>
                    <a:pt x="8124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F475D44-A93A-9748-ADE3-76D39AD89B95}"/>
              </a:ext>
            </a:extLst>
          </p:cNvPr>
          <p:cNvSpPr txBox="1"/>
          <p:nvPr/>
        </p:nvSpPr>
        <p:spPr>
          <a:xfrm>
            <a:off x="760867" y="1382629"/>
            <a:ext cx="104405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Đê</a:t>
            </a:r>
            <a:r>
              <a:rPr lang="en-US" sz="5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̀-</a:t>
            </a:r>
            <a:r>
              <a:rPr lang="en-US" sz="5400" i="1" dirty="0" err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xi-mét</a:t>
            </a:r>
            <a:r>
              <a:rPr lang="en-US" sz="5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khối</a:t>
            </a:r>
            <a:r>
              <a:rPr lang="en-US" sz="5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là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một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đơn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vị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đo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thê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̉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tích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Đê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̀-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xi-mét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khối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viết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tắt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là </a:t>
            </a:r>
            <a:r>
              <a:rPr lang="en-US" sz="54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dm</a:t>
            </a:r>
            <a:r>
              <a:rPr lang="en-US" sz="5400" b="1" baseline="3000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947E34-E390-2CE4-90E1-0E1E2EB70970}"/>
                  </a:ext>
                </a:extLst>
              </p:cNvPr>
              <p:cNvSpPr txBox="1"/>
              <p:nvPr/>
            </p:nvSpPr>
            <p:spPr>
              <a:xfrm>
                <a:off x="2258782" y="5143500"/>
                <a:ext cx="6885218" cy="234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1 dm</a:t>
                </a:r>
                <a:r>
                  <a:rPr lang="en-US" sz="6000" b="1" baseline="30000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</a:t>
                </a:r>
                <a:r>
                  <a:rPr lang="en-US" sz="6000" b="1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= 1 000 cm</a:t>
                </a:r>
                <a:r>
                  <a:rPr lang="en-US" sz="6000" b="1" baseline="30000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</a:t>
                </a:r>
              </a:p>
              <a:p>
                <a:r>
                  <a:rPr lang="en-US" sz="6000" b="1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1 cm</a:t>
                </a:r>
                <a:r>
                  <a:rPr lang="en-US" sz="6000" b="1" baseline="30000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dm</a:t>
                </a:r>
                <a:r>
                  <a:rPr lang="en-US" sz="6000" b="1" baseline="30000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</a:t>
                </a:r>
                <a:endParaRPr lang="en-US" sz="6000" b="1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947E34-E390-2CE4-90E1-0E1E2EB70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782" y="5143500"/>
                <a:ext cx="6885218" cy="2349297"/>
              </a:xfrm>
              <a:prstGeom prst="rect">
                <a:avLst/>
              </a:prstGeom>
              <a:blipFill>
                <a:blip r:embed="rId6"/>
                <a:stretch>
                  <a:fillRect l="-5403" t="-7792" r="-2391" b="-6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C2C1F572-4B86-3618-EAD5-167990EC4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7333" y="753711"/>
            <a:ext cx="5310076" cy="24325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6" name="Freeform 6"/>
          <p:cNvSpPr/>
          <p:nvPr/>
        </p:nvSpPr>
        <p:spPr>
          <a:xfrm>
            <a:off x="3095778" y="3278839"/>
            <a:ext cx="438150" cy="478155"/>
          </a:xfrm>
          <a:custGeom>
            <a:avLst/>
            <a:gdLst/>
            <a:ahLst/>
            <a:cxnLst/>
            <a:rect l="l" t="t" r="r" b="b"/>
            <a:pathLst>
              <a:path w="438150" h="478155">
                <a:moveTo>
                  <a:pt x="0" y="0"/>
                </a:moveTo>
                <a:lnTo>
                  <a:pt x="438150" y="0"/>
                </a:lnTo>
                <a:lnTo>
                  <a:pt x="438150" y="478155"/>
                </a:lnTo>
                <a:lnTo>
                  <a:pt x="0" y="478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76286" y="6457334"/>
            <a:ext cx="438150" cy="440055"/>
          </a:xfrm>
          <a:custGeom>
            <a:avLst/>
            <a:gdLst/>
            <a:ahLst/>
            <a:cxnLst/>
            <a:rect l="l" t="t" r="r" b="b"/>
            <a:pathLst>
              <a:path w="438150" h="440055">
                <a:moveTo>
                  <a:pt x="0" y="0"/>
                </a:moveTo>
                <a:lnTo>
                  <a:pt x="438150" y="0"/>
                </a:lnTo>
                <a:lnTo>
                  <a:pt x="438150" y="440054"/>
                </a:lnTo>
                <a:lnTo>
                  <a:pt x="0" y="440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643939" y="2350770"/>
            <a:ext cx="45720" cy="42862"/>
            <a:chOff x="0" y="0"/>
            <a:chExt cx="60960" cy="57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" cy="57150"/>
            </a:xfrm>
            <a:custGeom>
              <a:avLst/>
              <a:gdLst/>
              <a:ahLst/>
              <a:cxnLst/>
              <a:rect l="l" t="t" r="r" b="b"/>
              <a:pathLst>
                <a:path w="60960" h="57150">
                  <a:moveTo>
                    <a:pt x="53340" y="13970"/>
                  </a:moveTo>
                  <a:cubicBezTo>
                    <a:pt x="58420" y="43180"/>
                    <a:pt x="52070" y="52070"/>
                    <a:pt x="45720" y="54610"/>
                  </a:cubicBezTo>
                  <a:cubicBezTo>
                    <a:pt x="39370" y="57150"/>
                    <a:pt x="29210" y="55880"/>
                    <a:pt x="22860" y="52070"/>
                  </a:cubicBezTo>
                  <a:cubicBezTo>
                    <a:pt x="17780" y="48260"/>
                    <a:pt x="11430" y="39370"/>
                    <a:pt x="11430" y="33020"/>
                  </a:cubicBezTo>
                  <a:cubicBezTo>
                    <a:pt x="11430" y="26670"/>
                    <a:pt x="16510" y="15240"/>
                    <a:pt x="21590" y="11430"/>
                  </a:cubicBezTo>
                  <a:cubicBezTo>
                    <a:pt x="26670" y="7620"/>
                    <a:pt x="38100" y="6350"/>
                    <a:pt x="44450" y="8890"/>
                  </a:cubicBezTo>
                  <a:cubicBezTo>
                    <a:pt x="50800" y="11430"/>
                    <a:pt x="58420" y="19050"/>
                    <a:pt x="59690" y="25400"/>
                  </a:cubicBezTo>
                  <a:cubicBezTo>
                    <a:pt x="60960" y="33020"/>
                    <a:pt x="55880" y="49530"/>
                    <a:pt x="48260" y="53340"/>
                  </a:cubicBezTo>
                  <a:cubicBezTo>
                    <a:pt x="39370" y="57150"/>
                    <a:pt x="13970" y="49530"/>
                    <a:pt x="7620" y="41910"/>
                  </a:cubicBezTo>
                  <a:cubicBezTo>
                    <a:pt x="1270" y="35560"/>
                    <a:pt x="0" y="17780"/>
                    <a:pt x="5080" y="11430"/>
                  </a:cubicBezTo>
                  <a:cubicBezTo>
                    <a:pt x="10160" y="3810"/>
                    <a:pt x="38100" y="0"/>
                    <a:pt x="38100" y="0"/>
                  </a:cubicBezTo>
                </a:path>
              </a:pathLst>
            </a:custGeom>
            <a:solidFill>
              <a:srgbClr val="D8B08C"/>
            </a:solidFill>
          </p:spPr>
        </p:sp>
      </p:grpSp>
      <p:sp>
        <p:nvSpPr>
          <p:cNvPr id="10" name="Freeform 10"/>
          <p:cNvSpPr/>
          <p:nvPr/>
        </p:nvSpPr>
        <p:spPr>
          <a:xfrm rot="-162447">
            <a:off x="5452852" y="8086179"/>
            <a:ext cx="2776950" cy="1300537"/>
          </a:xfrm>
          <a:custGeom>
            <a:avLst/>
            <a:gdLst/>
            <a:ahLst/>
            <a:cxnLst/>
            <a:rect l="l" t="t" r="r" b="b"/>
            <a:pathLst>
              <a:path w="2776950" h="1300537">
                <a:moveTo>
                  <a:pt x="0" y="0"/>
                </a:moveTo>
                <a:lnTo>
                  <a:pt x="2776950" y="0"/>
                </a:lnTo>
                <a:lnTo>
                  <a:pt x="2776950" y="1300537"/>
                </a:lnTo>
                <a:lnTo>
                  <a:pt x="0" y="1300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0" r="-80"/>
            </a:stretch>
          </a:blipFill>
        </p:spPr>
      </p:sp>
      <p:sp>
        <p:nvSpPr>
          <p:cNvPr id="11" name="Freeform 11"/>
          <p:cNvSpPr/>
          <p:nvPr/>
        </p:nvSpPr>
        <p:spPr>
          <a:xfrm rot="236384">
            <a:off x="16099590" y="4166877"/>
            <a:ext cx="1387058" cy="1942203"/>
          </a:xfrm>
          <a:custGeom>
            <a:avLst/>
            <a:gdLst/>
            <a:ahLst/>
            <a:cxnLst/>
            <a:rect l="l" t="t" r="r" b="b"/>
            <a:pathLst>
              <a:path w="1387058" h="1942203">
                <a:moveTo>
                  <a:pt x="0" y="0"/>
                </a:moveTo>
                <a:lnTo>
                  <a:pt x="1387058" y="0"/>
                </a:lnTo>
                <a:lnTo>
                  <a:pt x="1387058" y="1942203"/>
                </a:lnTo>
                <a:lnTo>
                  <a:pt x="0" y="1942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6" r="-106"/>
            </a:stretch>
          </a:blipFill>
        </p:spPr>
      </p:sp>
      <p:sp>
        <p:nvSpPr>
          <p:cNvPr id="12" name="Freeform 12"/>
          <p:cNvSpPr/>
          <p:nvPr/>
        </p:nvSpPr>
        <p:spPr>
          <a:xfrm rot="220561">
            <a:off x="1270807" y="700344"/>
            <a:ext cx="2735068" cy="1430212"/>
          </a:xfrm>
          <a:custGeom>
            <a:avLst/>
            <a:gdLst/>
            <a:ahLst/>
            <a:cxnLst/>
            <a:rect l="l" t="t" r="r" b="b"/>
            <a:pathLst>
              <a:path w="2735068" h="1430212">
                <a:moveTo>
                  <a:pt x="0" y="0"/>
                </a:moveTo>
                <a:lnTo>
                  <a:pt x="2735069" y="0"/>
                </a:lnTo>
                <a:lnTo>
                  <a:pt x="2735069" y="1430212"/>
                </a:lnTo>
                <a:lnTo>
                  <a:pt x="0" y="14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32" b="-132"/>
            </a:stretch>
          </a:blipFill>
        </p:spPr>
      </p:sp>
      <p:sp>
        <p:nvSpPr>
          <p:cNvPr id="13" name="Freeform 13"/>
          <p:cNvSpPr/>
          <p:nvPr/>
        </p:nvSpPr>
        <p:spPr>
          <a:xfrm rot="420285">
            <a:off x="15174877" y="832475"/>
            <a:ext cx="1526834" cy="1592524"/>
          </a:xfrm>
          <a:custGeom>
            <a:avLst/>
            <a:gdLst/>
            <a:ahLst/>
            <a:cxnLst/>
            <a:rect l="l" t="t" r="r" b="b"/>
            <a:pathLst>
              <a:path w="1526834" h="1592524">
                <a:moveTo>
                  <a:pt x="0" y="0"/>
                </a:moveTo>
                <a:lnTo>
                  <a:pt x="1526834" y="0"/>
                </a:lnTo>
                <a:lnTo>
                  <a:pt x="1526834" y="1592524"/>
                </a:lnTo>
                <a:lnTo>
                  <a:pt x="0" y="1592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21" b="-21"/>
            </a:stretch>
          </a:blipFill>
        </p:spPr>
      </p:sp>
      <p:sp>
        <p:nvSpPr>
          <p:cNvPr id="14" name="Freeform 14"/>
          <p:cNvSpPr/>
          <p:nvPr/>
        </p:nvSpPr>
        <p:spPr>
          <a:xfrm rot="-569934">
            <a:off x="546075" y="3650269"/>
            <a:ext cx="1619486" cy="1849961"/>
          </a:xfrm>
          <a:custGeom>
            <a:avLst/>
            <a:gdLst/>
            <a:ahLst/>
            <a:cxnLst/>
            <a:rect l="l" t="t" r="r" b="b"/>
            <a:pathLst>
              <a:path w="1619486" h="1849961">
                <a:moveTo>
                  <a:pt x="0" y="0"/>
                </a:moveTo>
                <a:lnTo>
                  <a:pt x="1619486" y="0"/>
                </a:lnTo>
                <a:lnTo>
                  <a:pt x="1619486" y="1849961"/>
                </a:lnTo>
                <a:lnTo>
                  <a:pt x="0" y="18499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6" r="-86"/>
            </a:stretch>
          </a:blipFill>
        </p:spPr>
      </p:sp>
      <p:sp>
        <p:nvSpPr>
          <p:cNvPr id="15" name="Freeform 15"/>
          <p:cNvSpPr/>
          <p:nvPr/>
        </p:nvSpPr>
        <p:spPr>
          <a:xfrm rot="-514279">
            <a:off x="14961700" y="7620160"/>
            <a:ext cx="1713309" cy="1713309"/>
          </a:xfrm>
          <a:custGeom>
            <a:avLst/>
            <a:gdLst/>
            <a:ahLst/>
            <a:cxnLst/>
            <a:rect l="l" t="t" r="r" b="b"/>
            <a:pathLst>
              <a:path w="1713309" h="1713309">
                <a:moveTo>
                  <a:pt x="0" y="0"/>
                </a:moveTo>
                <a:lnTo>
                  <a:pt x="1713309" y="0"/>
                </a:lnTo>
                <a:lnTo>
                  <a:pt x="1713309" y="1713310"/>
                </a:lnTo>
                <a:lnTo>
                  <a:pt x="0" y="17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27351">
            <a:off x="1249831" y="7135872"/>
            <a:ext cx="1520150" cy="2039330"/>
          </a:xfrm>
          <a:custGeom>
            <a:avLst/>
            <a:gdLst/>
            <a:ahLst/>
            <a:cxnLst/>
            <a:rect l="l" t="t" r="r" b="b"/>
            <a:pathLst>
              <a:path w="1520150" h="2039330">
                <a:moveTo>
                  <a:pt x="0" y="0"/>
                </a:moveTo>
                <a:lnTo>
                  <a:pt x="1520150" y="0"/>
                </a:lnTo>
                <a:lnTo>
                  <a:pt x="1520150" y="2039330"/>
                </a:lnTo>
                <a:lnTo>
                  <a:pt x="0" y="20393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82" b="-82"/>
            </a:stretch>
          </a:blipFill>
        </p:spPr>
      </p:sp>
      <p:sp>
        <p:nvSpPr>
          <p:cNvPr id="17" name="Freeform 17"/>
          <p:cNvSpPr/>
          <p:nvPr/>
        </p:nvSpPr>
        <p:spPr>
          <a:xfrm rot="307064">
            <a:off x="10641121" y="7792408"/>
            <a:ext cx="1401898" cy="1888079"/>
          </a:xfrm>
          <a:custGeom>
            <a:avLst/>
            <a:gdLst/>
            <a:ahLst/>
            <a:cxnLst/>
            <a:rect l="l" t="t" r="r" b="b"/>
            <a:pathLst>
              <a:path w="1401898" h="1888079">
                <a:moveTo>
                  <a:pt x="0" y="0"/>
                </a:moveTo>
                <a:lnTo>
                  <a:pt x="1401899" y="0"/>
                </a:lnTo>
                <a:lnTo>
                  <a:pt x="1401899" y="1888079"/>
                </a:lnTo>
                <a:lnTo>
                  <a:pt x="0" y="18880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82" r="-8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8520" y="1309368"/>
            <a:ext cx="16204572" cy="5367993"/>
          </a:xfrm>
          <a:custGeom>
            <a:avLst/>
            <a:gdLst/>
            <a:ahLst/>
            <a:cxnLst/>
            <a:rect l="l" t="t" r="r" b="b"/>
            <a:pathLst>
              <a:path w="16204572" h="5367993">
                <a:moveTo>
                  <a:pt x="0" y="0"/>
                </a:moveTo>
                <a:lnTo>
                  <a:pt x="16204572" y="0"/>
                </a:lnTo>
                <a:lnTo>
                  <a:pt x="16204572" y="5367993"/>
                </a:lnTo>
                <a:lnTo>
                  <a:pt x="0" y="536799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1294</Words>
  <Application>Microsoft Office PowerPoint</Application>
  <PresentationFormat>Custom</PresentationFormat>
  <Paragraphs>199</Paragraphs>
  <Slides>27</Slides>
  <Notes>7</Notes>
  <HiddenSlides>0</HiddenSlides>
  <MMClips>20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Wingdings</vt:lpstr>
      <vt:lpstr>TT Rounds Condensed Bold</vt:lpstr>
      <vt:lpstr>方正少儿简体</vt:lpstr>
      <vt:lpstr>#9Slide05 Aphrodite Pro</vt:lpstr>
      <vt:lpstr>Calibri</vt:lpstr>
      <vt:lpstr>UYa Mirella Script Limited</vt:lpstr>
      <vt:lpstr>#9Slide03 Arima Madurai Black</vt:lpstr>
      <vt:lpstr>Times New Roman</vt:lpstr>
      <vt:lpstr>Cambria Math</vt:lpstr>
      <vt:lpstr>#9Slide07 HoneyCream</vt:lpstr>
      <vt:lpstr>Roboto</vt:lpstr>
      <vt:lpstr>Open Sans</vt:lpstr>
      <vt:lpstr>DengXian</vt:lpstr>
      <vt:lpstr>#9Slide03 BoosterNextFYBlack</vt:lpstr>
      <vt:lpstr>Arial</vt:lpstr>
      <vt:lpstr>Times New Roman Bold</vt:lpstr>
      <vt:lpstr>Arimo Bold</vt:lpstr>
      <vt:lpstr>UTM Avo</vt:lpstr>
      <vt:lpstr>#9Slide07 Altus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T23_B49(T1)_ĐềximetKhoi_(tr39)_MNT.pptx</dc:title>
  <cp:lastModifiedBy>PC</cp:lastModifiedBy>
  <cp:revision>8</cp:revision>
  <dcterms:created xsi:type="dcterms:W3CDTF">2006-08-16T00:00:00Z</dcterms:created>
  <dcterms:modified xsi:type="dcterms:W3CDTF">2025-02-19T14:04:30Z</dcterms:modified>
  <dc:identifier>DAGadInLQfs</dc:identifier>
</cp:coreProperties>
</file>