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  <p:sldMasterId id="2147483707" r:id="rId3"/>
  </p:sldMasterIdLst>
  <p:notesMasterIdLst>
    <p:notesMasterId r:id="rId26"/>
  </p:notesMasterIdLst>
  <p:sldIdLst>
    <p:sldId id="336" r:id="rId4"/>
    <p:sldId id="264" r:id="rId5"/>
    <p:sldId id="269" r:id="rId6"/>
    <p:sldId id="330" r:id="rId7"/>
    <p:sldId id="337" r:id="rId8"/>
    <p:sldId id="271" r:id="rId9"/>
    <p:sldId id="265" r:id="rId10"/>
    <p:sldId id="272" r:id="rId11"/>
    <p:sldId id="274" r:id="rId12"/>
    <p:sldId id="275" r:id="rId13"/>
    <p:sldId id="277" r:id="rId14"/>
    <p:sldId id="331" r:id="rId15"/>
    <p:sldId id="332" r:id="rId16"/>
    <p:sldId id="333" r:id="rId17"/>
    <p:sldId id="281" r:id="rId18"/>
    <p:sldId id="282" r:id="rId19"/>
    <p:sldId id="284" r:id="rId20"/>
    <p:sldId id="334" r:id="rId21"/>
    <p:sldId id="285" r:id="rId22"/>
    <p:sldId id="286" r:id="rId23"/>
    <p:sldId id="310" r:id="rId24"/>
    <p:sldId id="335" r:id="rId25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83778" autoAdjust="0"/>
  </p:normalViewPr>
  <p:slideViewPr>
    <p:cSldViewPr>
      <p:cViewPr varScale="1">
        <p:scale>
          <a:sx n="48" d="100"/>
          <a:sy n="48" d="100"/>
        </p:scale>
        <p:origin x="624" y="11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68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301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7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50D6F-7D3E-4224-B35A-02C3007E2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4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2555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327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30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and four Columns 2">
  <p:cSld name="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388550" y="387401"/>
            <a:ext cx="17511000" cy="94908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1463400" y="1143000"/>
            <a:ext cx="15361200" cy="13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83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9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and four Columns 2">
  <p:cSld name="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388550" y="387401"/>
            <a:ext cx="17511000" cy="94908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1463400" y="1143000"/>
            <a:ext cx="15361200" cy="13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92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E7F2CE6-C6F6-87F5-3528-44764715190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F383C95-3BF6-A02D-6FF5-5FF742BDD69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732" r:id="rId3"/>
    <p:sldLayoutId id="214748373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60F619-35C5-4ACD-7B40-C8946DDE4CC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  <p:sldLayoutId id="214748373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9.wdp"/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1.gif"/><Relationship Id="rId5" Type="http://schemas.openxmlformats.org/officeDocument/2006/relationships/image" Target="../media/image14.png"/><Relationship Id="rId15" Type="http://schemas.microsoft.com/office/2007/relationships/hdphoto" Target="../media/hdphoto10.wdp"/><Relationship Id="rId10" Type="http://schemas.openxmlformats.org/officeDocument/2006/relationships/image" Target="../media/image18.emf"/><Relationship Id="rId4" Type="http://schemas.microsoft.com/office/2007/relationships/hdphoto" Target="../media/hdphoto6.wdp"/><Relationship Id="rId9" Type="http://schemas.openxmlformats.org/officeDocument/2006/relationships/image" Target="../media/image17.sv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1.gif"/><Relationship Id="rId5" Type="http://schemas.openxmlformats.org/officeDocument/2006/relationships/image" Target="../media/image14.png"/><Relationship Id="rId10" Type="http://schemas.openxmlformats.org/officeDocument/2006/relationships/image" Target="../media/image18.emf"/><Relationship Id="rId4" Type="http://schemas.microsoft.com/office/2007/relationships/hdphoto" Target="../media/hdphoto6.wdp"/><Relationship Id="rId9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1.gif"/><Relationship Id="rId5" Type="http://schemas.openxmlformats.org/officeDocument/2006/relationships/image" Target="../media/image14.png"/><Relationship Id="rId10" Type="http://schemas.openxmlformats.org/officeDocument/2006/relationships/image" Target="../media/image18.emf"/><Relationship Id="rId4" Type="http://schemas.microsoft.com/office/2007/relationships/hdphoto" Target="../media/hdphoto6.wdp"/><Relationship Id="rId9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emf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1.gif"/><Relationship Id="rId5" Type="http://schemas.openxmlformats.org/officeDocument/2006/relationships/image" Target="../media/image14.png"/><Relationship Id="rId10" Type="http://schemas.openxmlformats.org/officeDocument/2006/relationships/image" Target="../media/image18.emf"/><Relationship Id="rId4" Type="http://schemas.microsoft.com/office/2007/relationships/hdphoto" Target="../media/hdphoto6.wdp"/><Relationship Id="rId9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11.gif"/><Relationship Id="rId4" Type="http://schemas.microsoft.com/office/2007/relationships/hdphoto" Target="../media/hdphoto6.wdp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1.gif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8.emf"/><Relationship Id="rId4" Type="http://schemas.microsoft.com/office/2007/relationships/hdphoto" Target="../media/hdphoto6.wdp"/><Relationship Id="rId9" Type="http://schemas.openxmlformats.org/officeDocument/2006/relationships/image" Target="../media/image17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937355F-E7A5-4588-A545-2745303CF0E2}"/>
              </a:ext>
            </a:extLst>
          </p:cNvPr>
          <p:cNvSpPr txBox="1"/>
          <p:nvPr/>
        </p:nvSpPr>
        <p:spPr>
          <a:xfrm>
            <a:off x="304800" y="647069"/>
            <a:ext cx="1767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7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7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72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0137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B74AE0-9DB6-0313-5F57-5BA65B130AD8}"/>
              </a:ext>
            </a:extLst>
          </p:cNvPr>
          <p:cNvSpPr txBox="1"/>
          <p:nvPr/>
        </p:nvSpPr>
        <p:spPr>
          <a:xfrm>
            <a:off x="3581400" y="1409700"/>
            <a:ext cx="1104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Hình khai triển của hình hộp chữ nhật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DC95F-6C17-2FDE-FF88-09AC1E6CA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9" y="3173477"/>
            <a:ext cx="15915819" cy="39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1083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B74AE0-9DB6-0313-5F57-5BA65B130AD8}"/>
              </a:ext>
            </a:extLst>
          </p:cNvPr>
          <p:cNvSpPr txBox="1"/>
          <p:nvPr/>
        </p:nvSpPr>
        <p:spPr>
          <a:xfrm>
            <a:off x="5562600" y="1028700"/>
            <a:ext cx="1104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Các mặt của hình hộp chữ nhật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F34350-429A-1F53-9C24-33A4EE061186}"/>
              </a:ext>
            </a:extLst>
          </p:cNvPr>
          <p:cNvSpPr txBox="1"/>
          <p:nvPr/>
        </p:nvSpPr>
        <p:spPr>
          <a:xfrm>
            <a:off x="5791200" y="3250674"/>
            <a:ext cx="1104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Hình hộp chữ nhật có hai mặt đáy và bốn mặt bên. 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Các mặt đối diện của hình hộp chữ nhật bằng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01602-424A-5398-0D80-E2159D5C4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00300"/>
            <a:ext cx="4198370" cy="66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13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34350-429A-1F53-9C24-33A4EE061186}"/>
              </a:ext>
            </a:extLst>
          </p:cNvPr>
          <p:cNvSpPr txBox="1"/>
          <p:nvPr/>
        </p:nvSpPr>
        <p:spPr>
          <a:xfrm>
            <a:off x="1371600" y="821362"/>
            <a:ext cx="1272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6000">
                <a:solidFill>
                  <a:srgbClr val="C00000"/>
                </a:solidFill>
              </a:rPr>
              <a:t>Hình hộp chữ nhật có ba kích thước:</a:t>
            </a:r>
          </a:p>
          <a:p>
            <a:pPr lvl="0"/>
            <a:r>
              <a:rPr lang="vi-VN" sz="6000" i="1">
                <a:solidFill>
                  <a:srgbClr val="0070C0"/>
                </a:solidFill>
              </a:rPr>
              <a:t>chiều dài,</a:t>
            </a:r>
          </a:p>
          <a:p>
            <a:pPr lvl="0"/>
            <a:r>
              <a:rPr lang="vi-VN" sz="6000" i="1">
                <a:solidFill>
                  <a:srgbClr val="0070C0"/>
                </a:solidFill>
              </a:rPr>
              <a:t>chiều rộng,</a:t>
            </a:r>
          </a:p>
          <a:p>
            <a:pPr lvl="0"/>
            <a:r>
              <a:rPr lang="vi-VN" sz="6000" i="1">
                <a:solidFill>
                  <a:srgbClr val="0070C0"/>
                </a:solidFill>
              </a:rPr>
              <a:t>chiều cao.</a:t>
            </a:r>
            <a:endParaRPr kumimoji="0" lang="en-US" sz="60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思源黑体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17B0E-FE85-2CBD-2312-BD7008DD1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887" y="1917877"/>
            <a:ext cx="11014113" cy="67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5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180E8-17E9-F778-6FC1-4C5C82B90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74546"/>
            <a:ext cx="15087600" cy="4535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6D2C73-DDCE-0CA9-EDFF-066EA910AF0E}"/>
              </a:ext>
            </a:extLst>
          </p:cNvPr>
          <p:cNvSpPr txBox="1"/>
          <p:nvPr/>
        </p:nvSpPr>
        <p:spPr>
          <a:xfrm>
            <a:off x="3372052" y="6563152"/>
            <a:ext cx="11399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</a:rPr>
              <a:t>Hình lập phương có sáu mặt là các hình vuông bằng nhau.</a:t>
            </a:r>
            <a:endParaRPr lang="en-US" sz="6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4993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Khởi động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164235" y="939141"/>
            <a:ext cx="112127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18415" cmpd="sng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</a:ln>
                <a:uLnTx/>
                <a:uFillTx/>
                <a:latin typeface="Calibri"/>
                <a:ea typeface="思源黑体 Light"/>
                <a:cs typeface="+mn-cs"/>
              </a:rPr>
              <a:t>Vẽ trên giấy kẻ ô vuông, </a:t>
            </a:r>
            <a:endParaRPr kumimoji="0" lang="en-US" sz="4400" b="1" i="0" u="none" strike="noStrike" kern="1200" cap="none" spc="0" normalizeH="0" baseline="0" noProof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uLnTx/>
              <a:uFillTx/>
              <a:latin typeface="Calibri"/>
              <a:ea typeface="思源黑体 Light"/>
              <a:cs typeface="+mn-cs"/>
            </a:endParaRPr>
          </a:p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18415" cmpd="sng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</a:ln>
                <a:uLnTx/>
                <a:uFillTx/>
                <a:latin typeface="Calibri"/>
                <a:ea typeface="思源黑体 Light"/>
                <a:cs typeface="+mn-cs"/>
              </a:rPr>
              <a:t>cắt hình vừa vẽ rồi xếp thành hình lập phương.</a:t>
            </a:r>
            <a:endParaRPr kumimoji="0" lang="en-US" sz="4400" b="1" i="0" u="none" strike="noStrike" kern="1200" cap="all" spc="0" normalizeH="0" baseline="0" noProof="0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2685A-08D5-0C86-1463-EF4E913621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66" y="3562772"/>
            <a:ext cx="14620182" cy="28737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B0FAF0-CDA2-6386-F9A7-9171C71BFA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0" y="795010"/>
            <a:ext cx="1328896" cy="14468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C22BA9-EB9E-B159-C4B8-321A5797AF7E}"/>
              </a:ext>
            </a:extLst>
          </p:cNvPr>
          <p:cNvSpPr/>
          <p:nvPr/>
        </p:nvSpPr>
        <p:spPr>
          <a:xfrm>
            <a:off x="1217749" y="7245899"/>
            <a:ext cx="4016934" cy="9291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Bước 1: Vẽ, cắt hình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24E8F0-F410-1229-90DD-3BA500FC3A06}"/>
              </a:ext>
            </a:extLst>
          </p:cNvPr>
          <p:cNvSpPr/>
          <p:nvPr/>
        </p:nvSpPr>
        <p:spPr>
          <a:xfrm>
            <a:off x="5414300" y="7294876"/>
            <a:ext cx="3413976" cy="9291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Bước 2: Xếp hình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674446-DC54-E04D-88AE-37F87FFF83F4}"/>
              </a:ext>
            </a:extLst>
          </p:cNvPr>
          <p:cNvSpPr/>
          <p:nvPr/>
        </p:nvSpPr>
        <p:spPr>
          <a:xfrm>
            <a:off x="9040932" y="7294876"/>
            <a:ext cx="3413976" cy="9291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Bước 3: Xếp hình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C771DC-2D75-B9A0-4BE7-68EADD56F855}"/>
              </a:ext>
            </a:extLst>
          </p:cNvPr>
          <p:cNvSpPr/>
          <p:nvPr/>
        </p:nvSpPr>
        <p:spPr>
          <a:xfrm>
            <a:off x="12716372" y="7351655"/>
            <a:ext cx="3413976" cy="9291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Bước 4: 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Dán, hoàn tất</a:t>
            </a:r>
          </a:p>
        </p:txBody>
      </p:sp>
    </p:spTree>
    <p:extLst>
      <p:ext uri="{BB962C8B-B14F-4D97-AF65-F5344CB8AC3E}">
        <p14:creationId xmlns:p14="http://schemas.microsoft.com/office/powerpoint/2010/main" val="3100819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099" y="377475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TẠM</a:t>
            </a:r>
            <a:r>
              <a:rPr kumimoji="0" lang="en-US" sz="16600" b="1" i="0" u="none" strike="noStrike" kern="1200" cap="none" spc="0" normalizeH="0" noProof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BIỆT</a:t>
            </a:r>
            <a:endParaRPr kumimoji="0" lang="en-US" sz="16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91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FC2F0-226D-2601-AF40-4CB6E3622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12" y="2674342"/>
            <a:ext cx="16335430" cy="44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36636"/>
      </p:ext>
    </p:extLst>
  </p:cSld>
  <p:clrMapOvr>
    <a:masterClrMapping/>
  </p:clrMapOvr>
  <p:transition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BFD1C-D51D-C81D-C411-F5CA4BDE2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8B962E32-CB5B-F23B-189E-33CD3E4D4031}"/>
              </a:ext>
            </a:extLst>
          </p:cNvPr>
          <p:cNvSpPr txBox="1"/>
          <p:nvPr/>
        </p:nvSpPr>
        <p:spPr>
          <a:xfrm>
            <a:off x="957648" y="647069"/>
            <a:ext cx="16372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7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7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72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021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08" y="1189296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24" y="553981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64414" y="416991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1254</TotalTime>
  <Words>769</Words>
  <Application>Microsoft Office PowerPoint</Application>
  <PresentationFormat>Custom</PresentationFormat>
  <Paragraphs>160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Bahiana</vt:lpstr>
      <vt:lpstr>Barlow Light</vt:lpstr>
      <vt:lpstr>Calibri</vt:lpstr>
      <vt:lpstr>Jokerman</vt:lpstr>
      <vt:lpstr>Roboto Black</vt:lpstr>
      <vt:lpstr>Times New Roman</vt:lpstr>
      <vt:lpstr>字魂110号-武林江湖体</vt:lpstr>
      <vt:lpstr>庞门正道标题体</vt:lpstr>
      <vt:lpstr>思源宋体 Heavy</vt:lpstr>
      <vt:lpstr>思源黑体 Light</vt:lpstr>
      <vt:lpstr>1_Office 主题​​</vt:lpstr>
      <vt:lpstr>Chinese New Year by Slidesgo</vt:lpstr>
      <vt:lpstr>1_Chinese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80</cp:revision>
  <dcterms:created xsi:type="dcterms:W3CDTF">2022-01-04T14:27:59Z</dcterms:created>
  <dcterms:modified xsi:type="dcterms:W3CDTF">2025-02-09T08:53:42Z</dcterms:modified>
  <cp:category>9Slide.vn</cp:category>
</cp:coreProperties>
</file>