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316" r:id="rId6"/>
    <p:sldId id="279" r:id="rId7"/>
    <p:sldId id="296" r:id="rId8"/>
    <p:sldId id="315" r:id="rId9"/>
    <p:sldId id="301" r:id="rId10"/>
    <p:sldId id="303" r:id="rId11"/>
    <p:sldId id="304" r:id="rId12"/>
    <p:sldId id="305" r:id="rId13"/>
    <p:sldId id="306" r:id="rId14"/>
    <p:sldId id="307" r:id="rId15"/>
    <p:sldId id="309" r:id="rId16"/>
    <p:sldId id="308" r:id="rId17"/>
    <p:sldId id="310" r:id="rId18"/>
    <p:sldId id="311" r:id="rId19"/>
    <p:sldId id="313" r:id="rId20"/>
    <p:sldId id="2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a:srgbClr val="0000CC"/>
    <a:srgbClr val="FF0000"/>
    <a:srgbClr val="5F7DBE"/>
    <a:srgbClr val="000099"/>
    <a:srgbClr val="EAA44E"/>
    <a:srgbClr val="61414C"/>
    <a:srgbClr val="111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090" autoAdjust="0"/>
  </p:normalViewPr>
  <p:slideViewPr>
    <p:cSldViewPr snapToGrid="0">
      <p:cViewPr varScale="1">
        <p:scale>
          <a:sx n="63" d="100"/>
          <a:sy n="63" d="100"/>
        </p:scale>
        <p:origin x="10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B757EA-CF35-46DA-82A7-69F210E8EE6F}" type="datetimeFigureOut">
              <a:rPr lang="en-US" smtClean="0"/>
              <a:t>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E5F8C-A3B0-4B9D-89CF-57152CD892D4}" type="slidenum">
              <a:rPr lang="en-US" smtClean="0"/>
              <a:t>‹#›</a:t>
            </a:fld>
            <a:endParaRPr lang="en-US"/>
          </a:p>
        </p:txBody>
      </p:sp>
    </p:spTree>
    <p:extLst>
      <p:ext uri="{BB962C8B-B14F-4D97-AF65-F5344CB8AC3E}">
        <p14:creationId xmlns:p14="http://schemas.microsoft.com/office/powerpoint/2010/main" val="114182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AE5F8C-A3B0-4B9D-89CF-57152CD892D4}" type="slidenum">
              <a:rPr lang="en-US" smtClean="0"/>
              <a:t>12</a:t>
            </a:fld>
            <a:endParaRPr lang="en-US"/>
          </a:p>
        </p:txBody>
      </p:sp>
    </p:spTree>
    <p:extLst>
      <p:ext uri="{BB962C8B-B14F-4D97-AF65-F5344CB8AC3E}">
        <p14:creationId xmlns:p14="http://schemas.microsoft.com/office/powerpoint/2010/main" val="3705734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8D09-0D01-6757-FBBC-22B24E3877E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7F0230-64A3-8DFB-D466-C3D0C779EF6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160D51-52CA-316F-A663-68B5E08EFDEF}"/>
              </a:ext>
            </a:extLst>
          </p:cNvPr>
          <p:cNvSpPr>
            <a:spLocks noGrp="1"/>
          </p:cNvSpPr>
          <p:nvPr>
            <p:ph type="dt" sz="half" idx="10"/>
          </p:nvPr>
        </p:nvSpPr>
        <p:spPr>
          <a:xfrm>
            <a:off x="838200" y="6356350"/>
            <a:ext cx="2743200" cy="365125"/>
          </a:xfrm>
          <a:prstGeom prst="rect">
            <a:avLst/>
          </a:prstGeom>
        </p:spPr>
        <p:txBody>
          <a:bodyPr/>
          <a:lstStyle/>
          <a:p>
            <a:fld id="{C4F049C6-DE4C-44A5-9065-C39B96A33C73}" type="datetimeFigureOut">
              <a:rPr lang="en-US" smtClean="0"/>
              <a:t>2/9/2025</a:t>
            </a:fld>
            <a:endParaRPr lang="en-US"/>
          </a:p>
        </p:txBody>
      </p:sp>
      <p:sp>
        <p:nvSpPr>
          <p:cNvPr id="5" name="Footer Placeholder 4">
            <a:extLst>
              <a:ext uri="{FF2B5EF4-FFF2-40B4-BE49-F238E27FC236}">
                <a16:creationId xmlns:a16="http://schemas.microsoft.com/office/drawing/2014/main" id="{AEAF6B8D-721F-C06D-0F29-2D09BB0D5F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E8C105-9F5B-1268-776F-5B9AAE0CEB33}"/>
              </a:ext>
            </a:extLst>
          </p:cNvPr>
          <p:cNvSpPr>
            <a:spLocks noGrp="1"/>
          </p:cNvSpPr>
          <p:nvPr>
            <p:ph type="sldNum" sz="quarter" idx="12"/>
          </p:nvPr>
        </p:nvSpPr>
        <p:spPr>
          <a:xfrm>
            <a:off x="8610600" y="6356350"/>
            <a:ext cx="2743200" cy="365125"/>
          </a:xfrm>
          <a:prstGeom prst="rect">
            <a:avLst/>
          </a:prstGeom>
        </p:spPr>
        <p:txBody>
          <a:bodyPr/>
          <a:lstStyle/>
          <a:p>
            <a:fld id="{826D4E14-DF41-4A89-97CF-BFDAD4219BFA}" type="slidenum">
              <a:rPr lang="en-US" smtClean="0"/>
              <a:t>‹#›</a:t>
            </a:fld>
            <a:endParaRPr lang="en-US"/>
          </a:p>
        </p:txBody>
      </p:sp>
    </p:spTree>
    <p:extLst>
      <p:ext uri="{BB962C8B-B14F-4D97-AF65-F5344CB8AC3E}">
        <p14:creationId xmlns:p14="http://schemas.microsoft.com/office/powerpoint/2010/main" val="45369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5869-75B3-BEC7-5049-A11A9A82A6E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52D55E-056A-B3D9-B399-765AD6AF1B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05C84-2C2D-3851-7747-2BBF6C4DA446}"/>
              </a:ext>
            </a:extLst>
          </p:cNvPr>
          <p:cNvSpPr>
            <a:spLocks noGrp="1"/>
          </p:cNvSpPr>
          <p:nvPr>
            <p:ph type="dt" sz="half" idx="10"/>
          </p:nvPr>
        </p:nvSpPr>
        <p:spPr>
          <a:xfrm>
            <a:off x="838200" y="6356350"/>
            <a:ext cx="2743200" cy="365125"/>
          </a:xfrm>
          <a:prstGeom prst="rect">
            <a:avLst/>
          </a:prstGeom>
        </p:spPr>
        <p:txBody>
          <a:bodyPr/>
          <a:lstStyle/>
          <a:p>
            <a:fld id="{C4F049C6-DE4C-44A5-9065-C39B96A33C73}" type="datetimeFigureOut">
              <a:rPr lang="en-US" smtClean="0"/>
              <a:t>2/9/2025</a:t>
            </a:fld>
            <a:endParaRPr lang="en-US"/>
          </a:p>
        </p:txBody>
      </p:sp>
      <p:sp>
        <p:nvSpPr>
          <p:cNvPr id="5" name="Footer Placeholder 4">
            <a:extLst>
              <a:ext uri="{FF2B5EF4-FFF2-40B4-BE49-F238E27FC236}">
                <a16:creationId xmlns:a16="http://schemas.microsoft.com/office/drawing/2014/main" id="{5E43D2D9-9256-C0C9-1C53-53181DD069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E9C947-E253-4313-52E3-8443A9C683A8}"/>
              </a:ext>
            </a:extLst>
          </p:cNvPr>
          <p:cNvSpPr>
            <a:spLocks noGrp="1"/>
          </p:cNvSpPr>
          <p:nvPr>
            <p:ph type="sldNum" sz="quarter" idx="12"/>
          </p:nvPr>
        </p:nvSpPr>
        <p:spPr>
          <a:xfrm>
            <a:off x="8610600" y="6356350"/>
            <a:ext cx="2743200" cy="365125"/>
          </a:xfrm>
          <a:prstGeom prst="rect">
            <a:avLst/>
          </a:prstGeom>
        </p:spPr>
        <p:txBody>
          <a:bodyPr/>
          <a:lstStyle/>
          <a:p>
            <a:fld id="{826D4E14-DF41-4A89-97CF-BFDAD4219BFA}" type="slidenum">
              <a:rPr lang="en-US" smtClean="0"/>
              <a:t>‹#›</a:t>
            </a:fld>
            <a:endParaRPr lang="en-US"/>
          </a:p>
        </p:txBody>
      </p:sp>
    </p:spTree>
    <p:extLst>
      <p:ext uri="{BB962C8B-B14F-4D97-AF65-F5344CB8AC3E}">
        <p14:creationId xmlns:p14="http://schemas.microsoft.com/office/powerpoint/2010/main" val="3167555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67BBA-BFF0-0C9A-F808-8B79871DD57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3CAD53-EB1F-34D2-950F-A2324117724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0AD0A-55B6-FAA7-147B-A51C702D3747}"/>
              </a:ext>
            </a:extLst>
          </p:cNvPr>
          <p:cNvSpPr>
            <a:spLocks noGrp="1"/>
          </p:cNvSpPr>
          <p:nvPr>
            <p:ph type="dt" sz="half" idx="10"/>
          </p:nvPr>
        </p:nvSpPr>
        <p:spPr>
          <a:xfrm>
            <a:off x="838200" y="6356350"/>
            <a:ext cx="2743200" cy="365125"/>
          </a:xfrm>
          <a:prstGeom prst="rect">
            <a:avLst/>
          </a:prstGeom>
        </p:spPr>
        <p:txBody>
          <a:bodyPr/>
          <a:lstStyle/>
          <a:p>
            <a:fld id="{C4F049C6-DE4C-44A5-9065-C39B96A33C73}" type="datetimeFigureOut">
              <a:rPr lang="en-US" smtClean="0"/>
              <a:t>2/9/2025</a:t>
            </a:fld>
            <a:endParaRPr lang="en-US"/>
          </a:p>
        </p:txBody>
      </p:sp>
      <p:sp>
        <p:nvSpPr>
          <p:cNvPr id="5" name="Footer Placeholder 4">
            <a:extLst>
              <a:ext uri="{FF2B5EF4-FFF2-40B4-BE49-F238E27FC236}">
                <a16:creationId xmlns:a16="http://schemas.microsoft.com/office/drawing/2014/main" id="{F28A13DC-4ED4-CC7B-C8C3-8B15EFD9B1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CACF12-38CB-BD34-9621-204E78C9C8C0}"/>
              </a:ext>
            </a:extLst>
          </p:cNvPr>
          <p:cNvSpPr>
            <a:spLocks noGrp="1"/>
          </p:cNvSpPr>
          <p:nvPr>
            <p:ph type="sldNum" sz="quarter" idx="12"/>
          </p:nvPr>
        </p:nvSpPr>
        <p:spPr>
          <a:xfrm>
            <a:off x="8610600" y="6356350"/>
            <a:ext cx="2743200" cy="365125"/>
          </a:xfrm>
          <a:prstGeom prst="rect">
            <a:avLst/>
          </a:prstGeom>
        </p:spPr>
        <p:txBody>
          <a:bodyPr/>
          <a:lstStyle/>
          <a:p>
            <a:fld id="{826D4E14-DF41-4A89-97CF-BFDAD4219BFA}" type="slidenum">
              <a:rPr lang="en-US" smtClean="0"/>
              <a:t>‹#›</a:t>
            </a:fld>
            <a:endParaRPr lang="en-US"/>
          </a:p>
        </p:txBody>
      </p:sp>
    </p:spTree>
    <p:extLst>
      <p:ext uri="{BB962C8B-B14F-4D97-AF65-F5344CB8AC3E}">
        <p14:creationId xmlns:p14="http://schemas.microsoft.com/office/powerpoint/2010/main" val="3621812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8ECA-E3B6-8E9C-186C-C34A37D25A0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D3BDDE-3576-3082-0CC6-DF5CC67BC4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449AFA-753C-5946-8789-E696D9515AFC}"/>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2/9/2025</a:t>
            </a:fld>
            <a:endParaRPr lang="en-US"/>
          </a:p>
        </p:txBody>
      </p:sp>
      <p:sp>
        <p:nvSpPr>
          <p:cNvPr id="5" name="Footer Placeholder 4">
            <a:extLst>
              <a:ext uri="{FF2B5EF4-FFF2-40B4-BE49-F238E27FC236}">
                <a16:creationId xmlns:a16="http://schemas.microsoft.com/office/drawing/2014/main" id="{B07BBBC6-4305-9677-2BFB-D8DBB4EFA0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690380-DB1B-2B55-58AF-C1456FCF5315}"/>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117579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50D6-7140-8368-6879-07A4F9E591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DB926DB-DD89-E2E0-4DAC-CFD9BA0C6D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71380-B75A-9361-256F-35AAD2D533C6}"/>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2/9/2025</a:t>
            </a:fld>
            <a:endParaRPr lang="en-US"/>
          </a:p>
        </p:txBody>
      </p:sp>
      <p:sp>
        <p:nvSpPr>
          <p:cNvPr id="5" name="Footer Placeholder 4">
            <a:extLst>
              <a:ext uri="{FF2B5EF4-FFF2-40B4-BE49-F238E27FC236}">
                <a16:creationId xmlns:a16="http://schemas.microsoft.com/office/drawing/2014/main" id="{16BCD4C9-86FE-4C10-852D-8E39BDFF35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0B1FEA-ED0E-52B5-4788-F92A31DF3BD0}"/>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4004592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0F57A-06E5-3857-084C-E82BA8DDE24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4978E7-38E2-A78F-F4A7-9A7C6BBA21B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846925-0F0D-492E-CEBF-2DF219C9CE0B}"/>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2/9/2025</a:t>
            </a:fld>
            <a:endParaRPr lang="en-US"/>
          </a:p>
        </p:txBody>
      </p:sp>
      <p:sp>
        <p:nvSpPr>
          <p:cNvPr id="5" name="Footer Placeholder 4">
            <a:extLst>
              <a:ext uri="{FF2B5EF4-FFF2-40B4-BE49-F238E27FC236}">
                <a16:creationId xmlns:a16="http://schemas.microsoft.com/office/drawing/2014/main" id="{EAD02531-4801-12FA-852E-80ECA1A2CA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21D741-ECD0-CCD0-5246-7DF117EAB09F}"/>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1501304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A3C5-1F74-8A37-4E16-8D051D794B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088EC1A-0F48-BCDE-9BC2-B6EEF48DF6D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26DAA-8E17-6389-FF58-67D2EC1DE48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5A8263-D328-017A-BE1D-E8F73595A235}"/>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2/9/2025</a:t>
            </a:fld>
            <a:endParaRPr lang="en-US"/>
          </a:p>
        </p:txBody>
      </p:sp>
      <p:sp>
        <p:nvSpPr>
          <p:cNvPr id="6" name="Footer Placeholder 5">
            <a:extLst>
              <a:ext uri="{FF2B5EF4-FFF2-40B4-BE49-F238E27FC236}">
                <a16:creationId xmlns:a16="http://schemas.microsoft.com/office/drawing/2014/main" id="{E2EC75AB-95EF-3005-0D80-E5C48FE3DD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E6BCC3-581C-4C03-EC65-D34F20151F48}"/>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510037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EDFFB-D821-70A6-7E19-07AA30983FC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4EDE82D-1595-78E2-6971-60545650552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1782EC-523E-B25B-3FAC-D31AE689D2F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977350-60B4-9396-C0F5-65EA650427B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F6A1AF-5E3F-6AFB-B266-53558C91CC5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0FC4AC-32C9-3594-EA67-5ACA70B389A2}"/>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2/9/2025</a:t>
            </a:fld>
            <a:endParaRPr lang="en-US"/>
          </a:p>
        </p:txBody>
      </p:sp>
      <p:sp>
        <p:nvSpPr>
          <p:cNvPr id="8" name="Footer Placeholder 7">
            <a:extLst>
              <a:ext uri="{FF2B5EF4-FFF2-40B4-BE49-F238E27FC236}">
                <a16:creationId xmlns:a16="http://schemas.microsoft.com/office/drawing/2014/main" id="{8AD66396-FA35-F10A-F185-4E12520944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B08F925-8CD9-E62A-4D04-FB3D0C105372}"/>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392768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7996-1F71-D0FA-DEBE-FEFFC5FB5E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C92A76C-1159-E3BA-6998-B6126FEDFC3B}"/>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2/9/2025</a:t>
            </a:fld>
            <a:endParaRPr lang="en-US"/>
          </a:p>
        </p:txBody>
      </p:sp>
      <p:sp>
        <p:nvSpPr>
          <p:cNvPr id="4" name="Footer Placeholder 3">
            <a:extLst>
              <a:ext uri="{FF2B5EF4-FFF2-40B4-BE49-F238E27FC236}">
                <a16:creationId xmlns:a16="http://schemas.microsoft.com/office/drawing/2014/main" id="{7620E06E-E7D3-02E1-4D6D-FD74AF68BB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EA5A7BD-9F40-CAD2-E52E-6C98EFE3167C}"/>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1631416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E7332-59B1-ED30-1F99-A135D57E0C47}"/>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2/9/2025</a:t>
            </a:fld>
            <a:endParaRPr lang="en-US"/>
          </a:p>
        </p:txBody>
      </p:sp>
      <p:sp>
        <p:nvSpPr>
          <p:cNvPr id="3" name="Footer Placeholder 2">
            <a:extLst>
              <a:ext uri="{FF2B5EF4-FFF2-40B4-BE49-F238E27FC236}">
                <a16:creationId xmlns:a16="http://schemas.microsoft.com/office/drawing/2014/main" id="{CE59417D-64D6-FF45-0C34-8CE9C22FC5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E7E6C2-34CC-D40A-A2BC-2A74EC29D4F4}"/>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1550329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ACF0-2B1B-3F01-D727-4A8BB05B17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7DCB45-EC1E-EF3B-A51E-744BAAFB93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0F0F4E-F1C3-08E5-7297-0949CE4E5C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4BE44-AD15-A2C6-95A1-5C3F76780CEE}"/>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2/9/2025</a:t>
            </a:fld>
            <a:endParaRPr lang="en-US"/>
          </a:p>
        </p:txBody>
      </p:sp>
      <p:sp>
        <p:nvSpPr>
          <p:cNvPr id="6" name="Footer Placeholder 5">
            <a:extLst>
              <a:ext uri="{FF2B5EF4-FFF2-40B4-BE49-F238E27FC236}">
                <a16:creationId xmlns:a16="http://schemas.microsoft.com/office/drawing/2014/main" id="{CE083308-0F70-CFBE-0274-29A36F74C7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53678E-68F5-CCD6-5678-643EA7F693CB}"/>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346882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47FF-53E2-55DA-5F09-BA173F2ABB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439FE08-C488-5F83-786E-A4D6998F9BE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78E58-66EF-B692-FEC6-916472A68A03}"/>
              </a:ext>
            </a:extLst>
          </p:cNvPr>
          <p:cNvSpPr>
            <a:spLocks noGrp="1"/>
          </p:cNvSpPr>
          <p:nvPr>
            <p:ph type="dt" sz="half" idx="10"/>
          </p:nvPr>
        </p:nvSpPr>
        <p:spPr>
          <a:xfrm>
            <a:off x="838200" y="6356350"/>
            <a:ext cx="2743200" cy="365125"/>
          </a:xfrm>
          <a:prstGeom prst="rect">
            <a:avLst/>
          </a:prstGeom>
        </p:spPr>
        <p:txBody>
          <a:bodyPr/>
          <a:lstStyle/>
          <a:p>
            <a:fld id="{C4F049C6-DE4C-44A5-9065-C39B96A33C73}" type="datetimeFigureOut">
              <a:rPr lang="en-US" smtClean="0"/>
              <a:t>2/9/2025</a:t>
            </a:fld>
            <a:endParaRPr lang="en-US"/>
          </a:p>
        </p:txBody>
      </p:sp>
      <p:sp>
        <p:nvSpPr>
          <p:cNvPr id="5" name="Footer Placeholder 4">
            <a:extLst>
              <a:ext uri="{FF2B5EF4-FFF2-40B4-BE49-F238E27FC236}">
                <a16:creationId xmlns:a16="http://schemas.microsoft.com/office/drawing/2014/main" id="{6A1A0E58-E1C4-6219-9BCF-969CDABA15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93A25C-3768-D1D2-51D3-3B9A6223E55D}"/>
              </a:ext>
            </a:extLst>
          </p:cNvPr>
          <p:cNvSpPr>
            <a:spLocks noGrp="1"/>
          </p:cNvSpPr>
          <p:nvPr>
            <p:ph type="sldNum" sz="quarter" idx="12"/>
          </p:nvPr>
        </p:nvSpPr>
        <p:spPr>
          <a:xfrm>
            <a:off x="8610600" y="6356350"/>
            <a:ext cx="2743200" cy="365125"/>
          </a:xfrm>
          <a:prstGeom prst="rect">
            <a:avLst/>
          </a:prstGeom>
        </p:spPr>
        <p:txBody>
          <a:bodyPr/>
          <a:lstStyle/>
          <a:p>
            <a:fld id="{826D4E14-DF41-4A89-97CF-BFDAD4219BFA}" type="slidenum">
              <a:rPr lang="en-US" smtClean="0"/>
              <a:t>‹#›</a:t>
            </a:fld>
            <a:endParaRPr lang="en-US"/>
          </a:p>
        </p:txBody>
      </p:sp>
    </p:spTree>
    <p:extLst>
      <p:ext uri="{BB962C8B-B14F-4D97-AF65-F5344CB8AC3E}">
        <p14:creationId xmlns:p14="http://schemas.microsoft.com/office/powerpoint/2010/main" val="1796911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D22C-6583-AE01-BA45-DBDAF991A3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70BBEA-6563-3716-21F5-80BA1147E1E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16D401-2D5B-1AAB-C89D-7ECEA41864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D786B4-126D-8A23-17B4-5FD3E0EEBA20}"/>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2/9/2025</a:t>
            </a:fld>
            <a:endParaRPr lang="en-US"/>
          </a:p>
        </p:txBody>
      </p:sp>
      <p:sp>
        <p:nvSpPr>
          <p:cNvPr id="6" name="Footer Placeholder 5">
            <a:extLst>
              <a:ext uri="{FF2B5EF4-FFF2-40B4-BE49-F238E27FC236}">
                <a16:creationId xmlns:a16="http://schemas.microsoft.com/office/drawing/2014/main" id="{C01446CD-5633-F51C-3A1E-DD7DA534AE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2DFBBBD-713A-476C-1AAA-A38B54BE06E6}"/>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757740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DEA32-4532-8CF3-6058-70DAA01923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992B8-8C14-B64F-195B-F5ADD32D7C5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B8A9A-3762-6CE3-E546-A2243C7E4B25}"/>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2/9/2025</a:t>
            </a:fld>
            <a:endParaRPr lang="en-US"/>
          </a:p>
        </p:txBody>
      </p:sp>
      <p:sp>
        <p:nvSpPr>
          <p:cNvPr id="5" name="Footer Placeholder 4">
            <a:extLst>
              <a:ext uri="{FF2B5EF4-FFF2-40B4-BE49-F238E27FC236}">
                <a16:creationId xmlns:a16="http://schemas.microsoft.com/office/drawing/2014/main" id="{D859FDD5-D19E-3F39-2DA5-31D425A443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FEDDF5-CD1F-6802-A09B-338314EA6878}"/>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3790673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08A9F-DF0B-35AD-E28A-D37233D0795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3A1BC1-9198-97F5-A0F2-96DD9C5D13B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0DF10-13C4-8F57-37AE-0B6D7572FD4B}"/>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2/9/2025</a:t>
            </a:fld>
            <a:endParaRPr lang="en-US"/>
          </a:p>
        </p:txBody>
      </p:sp>
      <p:sp>
        <p:nvSpPr>
          <p:cNvPr id="5" name="Footer Placeholder 4">
            <a:extLst>
              <a:ext uri="{FF2B5EF4-FFF2-40B4-BE49-F238E27FC236}">
                <a16:creationId xmlns:a16="http://schemas.microsoft.com/office/drawing/2014/main" id="{FD59F922-DF0F-C29E-B548-02DEF0AC76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E80FB0-EADD-B655-51EF-D117C38F66A8}"/>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79399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2F29-33B7-0591-F406-9E0F605CC48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21B78D-276A-6113-80A4-0866280A1C5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EC9BE5-F4FF-9376-DA66-25B0BD717DA3}"/>
              </a:ext>
            </a:extLst>
          </p:cNvPr>
          <p:cNvSpPr>
            <a:spLocks noGrp="1"/>
          </p:cNvSpPr>
          <p:nvPr>
            <p:ph type="dt" sz="half" idx="10"/>
          </p:nvPr>
        </p:nvSpPr>
        <p:spPr>
          <a:xfrm>
            <a:off x="838200" y="6356350"/>
            <a:ext cx="2743200" cy="365125"/>
          </a:xfrm>
          <a:prstGeom prst="rect">
            <a:avLst/>
          </a:prstGeom>
        </p:spPr>
        <p:txBody>
          <a:bodyPr/>
          <a:lstStyle/>
          <a:p>
            <a:fld id="{C4F049C6-DE4C-44A5-9065-C39B96A33C73}" type="datetimeFigureOut">
              <a:rPr lang="en-US" smtClean="0"/>
              <a:t>2/9/2025</a:t>
            </a:fld>
            <a:endParaRPr lang="en-US"/>
          </a:p>
        </p:txBody>
      </p:sp>
      <p:sp>
        <p:nvSpPr>
          <p:cNvPr id="5" name="Footer Placeholder 4">
            <a:extLst>
              <a:ext uri="{FF2B5EF4-FFF2-40B4-BE49-F238E27FC236}">
                <a16:creationId xmlns:a16="http://schemas.microsoft.com/office/drawing/2014/main" id="{5338395E-24E2-428F-7693-21FD0C72C2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C75218-D81C-512D-4D91-CA6419560DE5}"/>
              </a:ext>
            </a:extLst>
          </p:cNvPr>
          <p:cNvSpPr>
            <a:spLocks noGrp="1"/>
          </p:cNvSpPr>
          <p:nvPr>
            <p:ph type="sldNum" sz="quarter" idx="12"/>
          </p:nvPr>
        </p:nvSpPr>
        <p:spPr>
          <a:xfrm>
            <a:off x="8610600" y="6356350"/>
            <a:ext cx="2743200" cy="365125"/>
          </a:xfrm>
          <a:prstGeom prst="rect">
            <a:avLst/>
          </a:prstGeom>
        </p:spPr>
        <p:txBody>
          <a:bodyPr/>
          <a:lstStyle/>
          <a:p>
            <a:fld id="{826D4E14-DF41-4A89-97CF-BFDAD4219BFA}" type="slidenum">
              <a:rPr lang="en-US" smtClean="0"/>
              <a:t>‹#›</a:t>
            </a:fld>
            <a:endParaRPr lang="en-US"/>
          </a:p>
        </p:txBody>
      </p:sp>
    </p:spTree>
    <p:extLst>
      <p:ext uri="{BB962C8B-B14F-4D97-AF65-F5344CB8AC3E}">
        <p14:creationId xmlns:p14="http://schemas.microsoft.com/office/powerpoint/2010/main" val="370538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67F8-1467-4270-154C-4FA56FB873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8F4A4CE-16F3-B320-6D96-D10B31FA33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22DF0B-2A9A-BB1A-ACDA-1B7F67B1DA7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D9E25-08CD-DEBC-F660-90C4E629D532}"/>
              </a:ext>
            </a:extLst>
          </p:cNvPr>
          <p:cNvSpPr>
            <a:spLocks noGrp="1"/>
          </p:cNvSpPr>
          <p:nvPr>
            <p:ph type="dt" sz="half" idx="10"/>
          </p:nvPr>
        </p:nvSpPr>
        <p:spPr>
          <a:xfrm>
            <a:off x="838200" y="6356350"/>
            <a:ext cx="2743200" cy="365125"/>
          </a:xfrm>
          <a:prstGeom prst="rect">
            <a:avLst/>
          </a:prstGeom>
        </p:spPr>
        <p:txBody>
          <a:bodyPr/>
          <a:lstStyle/>
          <a:p>
            <a:fld id="{C4F049C6-DE4C-44A5-9065-C39B96A33C73}" type="datetimeFigureOut">
              <a:rPr lang="en-US" smtClean="0"/>
              <a:t>2/9/2025</a:t>
            </a:fld>
            <a:endParaRPr lang="en-US"/>
          </a:p>
        </p:txBody>
      </p:sp>
      <p:sp>
        <p:nvSpPr>
          <p:cNvPr id="6" name="Footer Placeholder 5">
            <a:extLst>
              <a:ext uri="{FF2B5EF4-FFF2-40B4-BE49-F238E27FC236}">
                <a16:creationId xmlns:a16="http://schemas.microsoft.com/office/drawing/2014/main" id="{E2B86AD6-540D-415F-EB38-35B57D0B24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7D8917-11C0-4E60-531F-713294D3C45E}"/>
              </a:ext>
            </a:extLst>
          </p:cNvPr>
          <p:cNvSpPr>
            <a:spLocks noGrp="1"/>
          </p:cNvSpPr>
          <p:nvPr>
            <p:ph type="sldNum" sz="quarter" idx="12"/>
          </p:nvPr>
        </p:nvSpPr>
        <p:spPr>
          <a:xfrm>
            <a:off x="8610600" y="6356350"/>
            <a:ext cx="2743200" cy="365125"/>
          </a:xfrm>
          <a:prstGeom prst="rect">
            <a:avLst/>
          </a:prstGeom>
        </p:spPr>
        <p:txBody>
          <a:bodyPr/>
          <a:lstStyle/>
          <a:p>
            <a:fld id="{826D4E14-DF41-4A89-97CF-BFDAD4219BFA}" type="slidenum">
              <a:rPr lang="en-US" smtClean="0"/>
              <a:t>‹#›</a:t>
            </a:fld>
            <a:endParaRPr lang="en-US"/>
          </a:p>
        </p:txBody>
      </p:sp>
    </p:spTree>
    <p:extLst>
      <p:ext uri="{BB962C8B-B14F-4D97-AF65-F5344CB8AC3E}">
        <p14:creationId xmlns:p14="http://schemas.microsoft.com/office/powerpoint/2010/main" val="2717251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6852-36A2-E6F3-5686-7B592A4CE18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F4F844A-B7FF-07D4-EF8F-FEB78D3E7C3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2DCFC2-535A-4082-F41B-50BE0895F62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3289BB-A4E2-4B3E-3762-2D867044F91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EFC63-ED00-FDB1-50EC-9C11AF38D96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55C745-28D5-526C-8708-D8C8ECD59EDA}"/>
              </a:ext>
            </a:extLst>
          </p:cNvPr>
          <p:cNvSpPr>
            <a:spLocks noGrp="1"/>
          </p:cNvSpPr>
          <p:nvPr>
            <p:ph type="dt" sz="half" idx="10"/>
          </p:nvPr>
        </p:nvSpPr>
        <p:spPr>
          <a:xfrm>
            <a:off x="838200" y="6356350"/>
            <a:ext cx="2743200" cy="365125"/>
          </a:xfrm>
          <a:prstGeom prst="rect">
            <a:avLst/>
          </a:prstGeom>
        </p:spPr>
        <p:txBody>
          <a:bodyPr/>
          <a:lstStyle/>
          <a:p>
            <a:fld id="{C4F049C6-DE4C-44A5-9065-C39B96A33C73}" type="datetimeFigureOut">
              <a:rPr lang="en-US" smtClean="0"/>
              <a:t>2/9/2025</a:t>
            </a:fld>
            <a:endParaRPr lang="en-US"/>
          </a:p>
        </p:txBody>
      </p:sp>
      <p:sp>
        <p:nvSpPr>
          <p:cNvPr id="8" name="Footer Placeholder 7">
            <a:extLst>
              <a:ext uri="{FF2B5EF4-FFF2-40B4-BE49-F238E27FC236}">
                <a16:creationId xmlns:a16="http://schemas.microsoft.com/office/drawing/2014/main" id="{BA0BBF26-E3E4-672A-95A5-6AC1005377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7DA78B-DD07-3E18-9BE0-BB19CE76AD8B}"/>
              </a:ext>
            </a:extLst>
          </p:cNvPr>
          <p:cNvSpPr>
            <a:spLocks noGrp="1"/>
          </p:cNvSpPr>
          <p:nvPr>
            <p:ph type="sldNum" sz="quarter" idx="12"/>
          </p:nvPr>
        </p:nvSpPr>
        <p:spPr>
          <a:xfrm>
            <a:off x="8610600" y="6356350"/>
            <a:ext cx="2743200" cy="365125"/>
          </a:xfrm>
          <a:prstGeom prst="rect">
            <a:avLst/>
          </a:prstGeom>
        </p:spPr>
        <p:txBody>
          <a:bodyPr/>
          <a:lstStyle/>
          <a:p>
            <a:fld id="{826D4E14-DF41-4A89-97CF-BFDAD4219BFA}" type="slidenum">
              <a:rPr lang="en-US" smtClean="0"/>
              <a:t>‹#›</a:t>
            </a:fld>
            <a:endParaRPr lang="en-US"/>
          </a:p>
        </p:txBody>
      </p:sp>
    </p:spTree>
    <p:extLst>
      <p:ext uri="{BB962C8B-B14F-4D97-AF65-F5344CB8AC3E}">
        <p14:creationId xmlns:p14="http://schemas.microsoft.com/office/powerpoint/2010/main" val="280069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5DB3-FCB4-86D4-B86A-182A5350E6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877F684-DF30-43DD-BCAE-DB054A1663EF}"/>
              </a:ext>
            </a:extLst>
          </p:cNvPr>
          <p:cNvSpPr>
            <a:spLocks noGrp="1"/>
          </p:cNvSpPr>
          <p:nvPr>
            <p:ph type="dt" sz="half" idx="10"/>
          </p:nvPr>
        </p:nvSpPr>
        <p:spPr>
          <a:xfrm>
            <a:off x="838200" y="6356350"/>
            <a:ext cx="2743200" cy="365125"/>
          </a:xfrm>
          <a:prstGeom prst="rect">
            <a:avLst/>
          </a:prstGeom>
        </p:spPr>
        <p:txBody>
          <a:bodyPr/>
          <a:lstStyle/>
          <a:p>
            <a:fld id="{C4F049C6-DE4C-44A5-9065-C39B96A33C73}" type="datetimeFigureOut">
              <a:rPr lang="en-US" smtClean="0"/>
              <a:t>2/9/2025</a:t>
            </a:fld>
            <a:endParaRPr lang="en-US"/>
          </a:p>
        </p:txBody>
      </p:sp>
      <p:sp>
        <p:nvSpPr>
          <p:cNvPr id="4" name="Footer Placeholder 3">
            <a:extLst>
              <a:ext uri="{FF2B5EF4-FFF2-40B4-BE49-F238E27FC236}">
                <a16:creationId xmlns:a16="http://schemas.microsoft.com/office/drawing/2014/main" id="{DF70B775-1CBB-1891-BB37-0CA191E118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F42CE36-AF8B-C237-9FC5-CA3BBF015968}"/>
              </a:ext>
            </a:extLst>
          </p:cNvPr>
          <p:cNvSpPr>
            <a:spLocks noGrp="1"/>
          </p:cNvSpPr>
          <p:nvPr>
            <p:ph type="sldNum" sz="quarter" idx="12"/>
          </p:nvPr>
        </p:nvSpPr>
        <p:spPr>
          <a:xfrm>
            <a:off x="8610600" y="6356350"/>
            <a:ext cx="2743200" cy="365125"/>
          </a:xfrm>
          <a:prstGeom prst="rect">
            <a:avLst/>
          </a:prstGeom>
        </p:spPr>
        <p:txBody>
          <a:bodyPr/>
          <a:lstStyle/>
          <a:p>
            <a:fld id="{826D4E14-DF41-4A89-97CF-BFDAD4219BFA}" type="slidenum">
              <a:rPr lang="en-US" smtClean="0"/>
              <a:t>‹#›</a:t>
            </a:fld>
            <a:endParaRPr lang="en-US"/>
          </a:p>
        </p:txBody>
      </p:sp>
    </p:spTree>
    <p:extLst>
      <p:ext uri="{BB962C8B-B14F-4D97-AF65-F5344CB8AC3E}">
        <p14:creationId xmlns:p14="http://schemas.microsoft.com/office/powerpoint/2010/main" val="218484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AC64C-28EE-75C0-4F09-4141BAFC7B15}"/>
              </a:ext>
            </a:extLst>
          </p:cNvPr>
          <p:cNvSpPr>
            <a:spLocks noGrp="1"/>
          </p:cNvSpPr>
          <p:nvPr>
            <p:ph type="dt" sz="half" idx="10"/>
          </p:nvPr>
        </p:nvSpPr>
        <p:spPr>
          <a:xfrm>
            <a:off x="838200" y="6356350"/>
            <a:ext cx="2743200" cy="365125"/>
          </a:xfrm>
          <a:prstGeom prst="rect">
            <a:avLst/>
          </a:prstGeom>
        </p:spPr>
        <p:txBody>
          <a:bodyPr/>
          <a:lstStyle/>
          <a:p>
            <a:fld id="{C4F049C6-DE4C-44A5-9065-C39B96A33C73}" type="datetimeFigureOut">
              <a:rPr lang="en-US" smtClean="0"/>
              <a:t>2/9/2025</a:t>
            </a:fld>
            <a:endParaRPr lang="en-US"/>
          </a:p>
        </p:txBody>
      </p:sp>
      <p:sp>
        <p:nvSpPr>
          <p:cNvPr id="3" name="Footer Placeholder 2">
            <a:extLst>
              <a:ext uri="{FF2B5EF4-FFF2-40B4-BE49-F238E27FC236}">
                <a16:creationId xmlns:a16="http://schemas.microsoft.com/office/drawing/2014/main" id="{88AD8A3E-AC37-6FFE-7158-1860E723C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F87B667-5EE9-4726-D487-F5F6FAEB3A15}"/>
              </a:ext>
            </a:extLst>
          </p:cNvPr>
          <p:cNvSpPr>
            <a:spLocks noGrp="1"/>
          </p:cNvSpPr>
          <p:nvPr>
            <p:ph type="sldNum" sz="quarter" idx="12"/>
          </p:nvPr>
        </p:nvSpPr>
        <p:spPr>
          <a:xfrm>
            <a:off x="8610600" y="6356350"/>
            <a:ext cx="2743200" cy="365125"/>
          </a:xfrm>
          <a:prstGeom prst="rect">
            <a:avLst/>
          </a:prstGeom>
        </p:spPr>
        <p:txBody>
          <a:bodyPr/>
          <a:lstStyle/>
          <a:p>
            <a:fld id="{826D4E14-DF41-4A89-97CF-BFDAD4219BFA}" type="slidenum">
              <a:rPr lang="en-US" smtClean="0"/>
              <a:t>‹#›</a:t>
            </a:fld>
            <a:endParaRPr lang="en-US"/>
          </a:p>
        </p:txBody>
      </p:sp>
    </p:spTree>
    <p:extLst>
      <p:ext uri="{BB962C8B-B14F-4D97-AF65-F5344CB8AC3E}">
        <p14:creationId xmlns:p14="http://schemas.microsoft.com/office/powerpoint/2010/main" val="107005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5C06A-8A54-DA20-D87C-259D18591D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6F76B0-BF63-4490-B7A1-78A18BD6E1B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D594D-95B6-4214-07EC-40B00F7FC6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B054B4-B530-27EA-79E8-F3C615E1112F}"/>
              </a:ext>
            </a:extLst>
          </p:cNvPr>
          <p:cNvSpPr>
            <a:spLocks noGrp="1"/>
          </p:cNvSpPr>
          <p:nvPr>
            <p:ph type="dt" sz="half" idx="10"/>
          </p:nvPr>
        </p:nvSpPr>
        <p:spPr>
          <a:xfrm>
            <a:off x="838200" y="6356350"/>
            <a:ext cx="2743200" cy="365125"/>
          </a:xfrm>
          <a:prstGeom prst="rect">
            <a:avLst/>
          </a:prstGeom>
        </p:spPr>
        <p:txBody>
          <a:bodyPr/>
          <a:lstStyle/>
          <a:p>
            <a:fld id="{C4F049C6-DE4C-44A5-9065-C39B96A33C73}" type="datetimeFigureOut">
              <a:rPr lang="en-US" smtClean="0"/>
              <a:t>2/9/2025</a:t>
            </a:fld>
            <a:endParaRPr lang="en-US"/>
          </a:p>
        </p:txBody>
      </p:sp>
      <p:sp>
        <p:nvSpPr>
          <p:cNvPr id="6" name="Footer Placeholder 5">
            <a:extLst>
              <a:ext uri="{FF2B5EF4-FFF2-40B4-BE49-F238E27FC236}">
                <a16:creationId xmlns:a16="http://schemas.microsoft.com/office/drawing/2014/main" id="{92F9E172-A97A-3E10-0385-208CE67D4F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5448AC-1C9D-3D98-C001-EB2C26DF24B4}"/>
              </a:ext>
            </a:extLst>
          </p:cNvPr>
          <p:cNvSpPr>
            <a:spLocks noGrp="1"/>
          </p:cNvSpPr>
          <p:nvPr>
            <p:ph type="sldNum" sz="quarter" idx="12"/>
          </p:nvPr>
        </p:nvSpPr>
        <p:spPr>
          <a:xfrm>
            <a:off x="8610600" y="6356350"/>
            <a:ext cx="2743200" cy="365125"/>
          </a:xfrm>
          <a:prstGeom prst="rect">
            <a:avLst/>
          </a:prstGeom>
        </p:spPr>
        <p:txBody>
          <a:bodyPr/>
          <a:lstStyle/>
          <a:p>
            <a:fld id="{826D4E14-DF41-4A89-97CF-BFDAD4219BFA}" type="slidenum">
              <a:rPr lang="en-US" smtClean="0"/>
              <a:t>‹#›</a:t>
            </a:fld>
            <a:endParaRPr lang="en-US"/>
          </a:p>
        </p:txBody>
      </p:sp>
    </p:spTree>
    <p:extLst>
      <p:ext uri="{BB962C8B-B14F-4D97-AF65-F5344CB8AC3E}">
        <p14:creationId xmlns:p14="http://schemas.microsoft.com/office/powerpoint/2010/main" val="332007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88CE-FC8E-1F82-786A-3BD66A51E4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8C6C37-30B0-E94C-E14B-99948553343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725DE5-5D44-81FE-23A8-761F611D93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679EF-B7DC-8D08-1073-FAAFF0AF10FB}"/>
              </a:ext>
            </a:extLst>
          </p:cNvPr>
          <p:cNvSpPr>
            <a:spLocks noGrp="1"/>
          </p:cNvSpPr>
          <p:nvPr>
            <p:ph type="dt" sz="half" idx="10"/>
          </p:nvPr>
        </p:nvSpPr>
        <p:spPr>
          <a:xfrm>
            <a:off x="838200" y="6356350"/>
            <a:ext cx="2743200" cy="365125"/>
          </a:xfrm>
          <a:prstGeom prst="rect">
            <a:avLst/>
          </a:prstGeom>
        </p:spPr>
        <p:txBody>
          <a:bodyPr/>
          <a:lstStyle/>
          <a:p>
            <a:fld id="{C4F049C6-DE4C-44A5-9065-C39B96A33C73}" type="datetimeFigureOut">
              <a:rPr lang="en-US" smtClean="0"/>
              <a:t>2/9/2025</a:t>
            </a:fld>
            <a:endParaRPr lang="en-US"/>
          </a:p>
        </p:txBody>
      </p:sp>
      <p:sp>
        <p:nvSpPr>
          <p:cNvPr id="6" name="Footer Placeholder 5">
            <a:extLst>
              <a:ext uri="{FF2B5EF4-FFF2-40B4-BE49-F238E27FC236}">
                <a16:creationId xmlns:a16="http://schemas.microsoft.com/office/drawing/2014/main" id="{60DDA901-3AA2-1856-3912-4CD2738FAB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D5F7F8-3CB9-D523-98C7-E345AF0DD5FE}"/>
              </a:ext>
            </a:extLst>
          </p:cNvPr>
          <p:cNvSpPr>
            <a:spLocks noGrp="1"/>
          </p:cNvSpPr>
          <p:nvPr>
            <p:ph type="sldNum" sz="quarter" idx="12"/>
          </p:nvPr>
        </p:nvSpPr>
        <p:spPr>
          <a:xfrm>
            <a:off x="8610600" y="6356350"/>
            <a:ext cx="2743200" cy="365125"/>
          </a:xfrm>
          <a:prstGeom prst="rect">
            <a:avLst/>
          </a:prstGeom>
        </p:spPr>
        <p:txBody>
          <a:bodyPr/>
          <a:lstStyle/>
          <a:p>
            <a:fld id="{826D4E14-DF41-4A89-97CF-BFDAD4219BFA}" type="slidenum">
              <a:rPr lang="en-US" smtClean="0"/>
              <a:t>‹#›</a:t>
            </a:fld>
            <a:endParaRPr lang="en-US"/>
          </a:p>
        </p:txBody>
      </p:sp>
    </p:spTree>
    <p:extLst>
      <p:ext uri="{BB962C8B-B14F-4D97-AF65-F5344CB8AC3E}">
        <p14:creationId xmlns:p14="http://schemas.microsoft.com/office/powerpoint/2010/main" val="2667331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EE4F0DAE-44F4-3AEE-6E9E-934823184CD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553143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55FD9A9B-C730-7A3B-C0B8-9FCA6C7FFC9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779947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41EC0-0746-4FA3-836B-6E7B0CBFDB84}"/>
              </a:ext>
            </a:extLst>
          </p:cNvPr>
          <p:cNvSpPr txBox="1"/>
          <p:nvPr/>
        </p:nvSpPr>
        <p:spPr>
          <a:xfrm>
            <a:off x="0" y="1112363"/>
            <a:ext cx="12192000" cy="286232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Chào</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mừng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các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thầy</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cô</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về</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dự</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giờ</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thăm</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lớp</a:t>
            </a:r>
            <a:r>
              <a:rPr lang="en-US" sz="6000" b="1" dirty="0">
                <a:latin typeface="Times New Roman" panose="02020603050405020304" pitchFamily="18" charset="0"/>
                <a:cs typeface="Times New Roman" panose="02020603050405020304" pitchFamily="18" charset="0"/>
              </a:rPr>
              <a:t>.</a:t>
            </a:r>
          </a:p>
          <a:p>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Giáo</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viên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dạy</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Trương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Thị</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Mỹ</a:t>
            </a:r>
            <a:r>
              <a:rPr lang="en-US" sz="6000" b="1" dirty="0">
                <a:latin typeface="Times New Roman" panose="02020603050405020304" pitchFamily="18" charset="0"/>
                <a:cs typeface="Times New Roman" panose="02020603050405020304" pitchFamily="18" charset="0"/>
              </a:rPr>
              <a:t> Linh</a:t>
            </a:r>
          </a:p>
        </p:txBody>
      </p:sp>
    </p:spTree>
    <p:extLst>
      <p:ext uri="{BB962C8B-B14F-4D97-AF65-F5344CB8AC3E}">
        <p14:creationId xmlns:p14="http://schemas.microsoft.com/office/powerpoint/2010/main" val="3856056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Freeform 8">
            <a:extLst>
              <a:ext uri="{FF2B5EF4-FFF2-40B4-BE49-F238E27FC236}">
                <a16:creationId xmlns:a16="http://schemas.microsoft.com/office/drawing/2014/main" id="{34BE481A-A872-643D-C2D0-C1455CD64579}"/>
              </a:ext>
            </a:extLst>
          </p:cNvPr>
          <p:cNvSpPr/>
          <p:nvPr/>
        </p:nvSpPr>
        <p:spPr>
          <a:xfrm>
            <a:off x="-938841" y="-1076325"/>
            <a:ext cx="3249283" cy="2152650"/>
          </a:xfrm>
          <a:custGeom>
            <a:avLst/>
            <a:gdLst/>
            <a:ahLst/>
            <a:cxnLst/>
            <a:rect l="l" t="t" r="r" b="b"/>
            <a:pathLst>
              <a:path w="4873925" h="3228975">
                <a:moveTo>
                  <a:pt x="0" y="0"/>
                </a:moveTo>
                <a:lnTo>
                  <a:pt x="4873924" y="0"/>
                </a:lnTo>
                <a:lnTo>
                  <a:pt x="4873924" y="3228976"/>
                </a:lnTo>
                <a:lnTo>
                  <a:pt x="0" y="322897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C4C86C4D-F845-6C3F-DD1F-8AFD016CD2B7}"/>
              </a:ext>
            </a:extLst>
          </p:cNvPr>
          <p:cNvSpPr/>
          <p:nvPr/>
        </p:nvSpPr>
        <p:spPr>
          <a:xfrm>
            <a:off x="8671839" y="-173528"/>
            <a:ext cx="4022113" cy="3653419"/>
          </a:xfrm>
          <a:custGeom>
            <a:avLst/>
            <a:gdLst/>
            <a:ahLst/>
            <a:cxnLst/>
            <a:rect l="l" t="t" r="r" b="b"/>
            <a:pathLst>
              <a:path w="6033169" h="5480129">
                <a:moveTo>
                  <a:pt x="0" y="0"/>
                </a:moveTo>
                <a:lnTo>
                  <a:pt x="6033169" y="0"/>
                </a:lnTo>
                <a:lnTo>
                  <a:pt x="6033169" y="5480129"/>
                </a:lnTo>
                <a:lnTo>
                  <a:pt x="0" y="548012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EA49254-5FFD-8790-F1ED-3528918D0868}"/>
              </a:ext>
            </a:extLst>
          </p:cNvPr>
          <p:cNvSpPr txBox="1"/>
          <p:nvPr/>
        </p:nvSpPr>
        <p:spPr>
          <a:xfrm>
            <a:off x="386498" y="1232709"/>
            <a:ext cx="11038898"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uLnTx/>
                <a:uFillTx/>
                <a:latin typeface="+mj-lt"/>
              </a:rPr>
              <a:t>Vì</a:t>
            </a:r>
            <a:r>
              <a:rPr kumimoji="0" lang="vi-VN" sz="6000" b="1" i="0" u="none" strike="noStrike" kern="1200" cap="none" spc="0" normalizeH="0" baseline="0" noProof="0" dirty="0">
                <a:ln>
                  <a:noFill/>
                </a:ln>
                <a:effectLst/>
                <a:uLnTx/>
                <a:uFillTx/>
                <a:latin typeface="+mj-lt"/>
              </a:rPr>
              <a:t> cậu tôi mới trồng được</a:t>
            </a:r>
            <a:r>
              <a:rPr kumimoji="0" lang="en-US" sz="6000" b="1" i="0" u="none" strike="noStrike" kern="1200" cap="none" spc="0" normalizeH="0" baseline="0" noProof="0" dirty="0">
                <a:ln>
                  <a:noFill/>
                </a:ln>
                <a:effectLst/>
                <a:uLnTx/>
                <a:uFillTx/>
                <a:latin typeface="+mj-lt"/>
              </a:rPr>
              <a:t> </a:t>
            </a:r>
            <a:r>
              <a:rPr kumimoji="0" lang="vi-VN" sz="6000" b="1" i="0" u="none" strike="noStrike" kern="1200" cap="none" spc="0" normalizeH="0" baseline="0" noProof="0" dirty="0">
                <a:ln>
                  <a:noFill/>
                </a:ln>
                <a:effectLst/>
                <a:uLnTx/>
                <a:uFillTx/>
                <a:latin typeface="+mj-lt"/>
              </a:rPr>
              <a:t>vài năm</a:t>
            </a:r>
            <a:r>
              <a:rPr lang="en-US" sz="6000" b="1" dirty="0">
                <a:latin typeface="+mj-lt"/>
              </a:rPr>
              <a:t> </a:t>
            </a:r>
            <a:r>
              <a:rPr kumimoji="0" lang="vi-VN" sz="6000" b="1" i="0" u="none" strike="noStrike" kern="1200" cap="none" spc="0" normalizeH="0" baseline="0" noProof="0" dirty="0">
                <a:ln>
                  <a:noFill/>
                </a:ln>
                <a:effectLst/>
                <a:uLnTx/>
                <a:uFillTx/>
                <a:latin typeface="+mj-lt"/>
              </a:rPr>
              <a:t>nên</a:t>
            </a:r>
            <a:r>
              <a:rPr kumimoji="0" lang="en-US" sz="6000" b="1" i="0" u="none" strike="noStrike" kern="1200" cap="none" spc="0" normalizeH="0" noProof="0" dirty="0">
                <a:ln>
                  <a:noFill/>
                </a:ln>
                <a:effectLst/>
                <a:uLnTx/>
                <a:uFillTx/>
                <a:latin typeface="+mj-lt"/>
              </a:rPr>
              <a:t> </a:t>
            </a:r>
            <a:r>
              <a:rPr kumimoji="0" lang="vi-VN" sz="6000" b="1" i="0" u="none" strike="noStrike" kern="1200" cap="none" spc="0" normalizeH="0" baseline="0" noProof="0" dirty="0">
                <a:ln>
                  <a:noFill/>
                </a:ln>
                <a:effectLst/>
                <a:uLnTx/>
                <a:uFillTx/>
                <a:latin typeface="+mj-lt"/>
              </a:rPr>
              <a:t>những</a:t>
            </a:r>
            <a:r>
              <a:rPr kumimoji="0" lang="en-US" sz="6000" b="1" i="0" u="none" strike="noStrike" kern="1200" cap="none" spc="0" normalizeH="0" baseline="0" noProof="0" dirty="0">
                <a:ln>
                  <a:noFill/>
                </a:ln>
                <a:effectLst/>
                <a:uLnTx/>
                <a:uFillTx/>
                <a:latin typeface="+mj-lt"/>
              </a:rPr>
              <a:t> </a:t>
            </a:r>
            <a:r>
              <a:rPr kumimoji="0" lang="vi-VN" sz="6000" b="1" i="0" u="none" strike="noStrike" kern="1200" cap="none" spc="0" normalizeH="0" baseline="0" noProof="0" dirty="0">
                <a:ln>
                  <a:noFill/>
                </a:ln>
                <a:effectLst/>
                <a:uLnTx/>
                <a:uFillTx/>
                <a:latin typeface="+mj-lt"/>
              </a:rPr>
              <a:t>cây phi lao chỉ cao hơn</a:t>
            </a:r>
            <a:r>
              <a:rPr lang="en-US" sz="6000" b="1" dirty="0">
                <a:latin typeface="+mj-lt"/>
              </a:rPr>
              <a:t> </a:t>
            </a:r>
            <a:r>
              <a:rPr kumimoji="0" lang="vi-VN" sz="6000" b="1" i="0" u="none" strike="noStrike" kern="1200" cap="none" spc="0" normalizeH="0" baseline="0" noProof="0" dirty="0">
                <a:ln>
                  <a:noFill/>
                </a:ln>
                <a:effectLst/>
                <a:uLnTx/>
                <a:uFillTx/>
                <a:latin typeface="+mj-lt"/>
              </a:rPr>
              <a:t>đầu người một chút. </a:t>
            </a:r>
            <a:endParaRPr kumimoji="0" lang="en-US" sz="6000" b="1" i="0" u="none" strike="noStrike" kern="1200" cap="none" spc="0" normalizeH="0" baseline="0" noProof="0" dirty="0">
              <a:ln>
                <a:noFill/>
              </a:ln>
              <a:effectLst/>
              <a:uLnTx/>
              <a:uFillTx/>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lvl="0" algn="just">
              <a:defRPr/>
            </a:pPr>
            <a:r>
              <a:rPr lang="vi-VN" sz="5400" b="1" dirty="0">
                <a:solidFill>
                  <a:srgbClr val="0000CC"/>
                </a:solidFill>
                <a:latin typeface="Times New Roman" panose="02020603050405020304" pitchFamily="18" charset="0"/>
                <a:cs typeface="Times New Roman" panose="02020603050405020304" pitchFamily="18" charset="0"/>
              </a:rPr>
              <a:t>Tuy ngọn cây chưa cao lắm nhưng</a:t>
            </a:r>
            <a:r>
              <a:rPr lang="en-US" sz="5400" b="1" dirty="0">
                <a:solidFill>
                  <a:srgbClr val="0000CC"/>
                </a:solidFill>
                <a:latin typeface="Times New Roman" panose="02020603050405020304" pitchFamily="18" charset="0"/>
                <a:cs typeface="Times New Roman" panose="02020603050405020304" pitchFamily="18" charset="0"/>
              </a:rPr>
              <a:t> </a:t>
            </a:r>
            <a:r>
              <a:rPr lang="vi-VN" sz="5400" b="1" dirty="0">
                <a:solidFill>
                  <a:srgbClr val="0000CC"/>
                </a:solidFill>
                <a:latin typeface="Times New Roman" panose="02020603050405020304" pitchFamily="18" charset="0"/>
                <a:cs typeface="Times New Roman" panose="02020603050405020304" pitchFamily="18" charset="0"/>
              </a:rPr>
              <a:t>lá kim đã ra xùm xoà.</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5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AA2A2342-5B2A-4F34-B922-5DC286D79214}"/>
              </a:ext>
            </a:extLst>
          </p:cNvPr>
          <p:cNvSpPr/>
          <p:nvPr/>
        </p:nvSpPr>
        <p:spPr>
          <a:xfrm>
            <a:off x="8564879" y="4799668"/>
            <a:ext cx="2118015" cy="95360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A58DBA7-2D1D-42C4-A092-F6AC60BFD96E}"/>
              </a:ext>
            </a:extLst>
          </p:cNvPr>
          <p:cNvSpPr/>
          <p:nvPr/>
        </p:nvSpPr>
        <p:spPr>
          <a:xfrm>
            <a:off x="2148840" y="2255520"/>
            <a:ext cx="1371322" cy="9144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4689F8F-254F-4818-9CA2-D5772E4C74AA}"/>
              </a:ext>
            </a:extLst>
          </p:cNvPr>
          <p:cNvSpPr/>
          <p:nvPr/>
        </p:nvSpPr>
        <p:spPr>
          <a:xfrm>
            <a:off x="304013" y="1234974"/>
            <a:ext cx="1098067" cy="1020546"/>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8156083-3604-4B85-B57D-3204AAA659DC}"/>
              </a:ext>
            </a:extLst>
          </p:cNvPr>
          <p:cNvSpPr/>
          <p:nvPr/>
        </p:nvSpPr>
        <p:spPr>
          <a:xfrm>
            <a:off x="304013" y="4799668"/>
            <a:ext cx="1439945" cy="95360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874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3" grpId="0" animBg="1"/>
      <p:bldP spid="1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A49254-5FFD-8790-F1ED-3528918D0868}"/>
              </a:ext>
            </a:extLst>
          </p:cNvPr>
          <p:cNvSpPr txBox="1"/>
          <p:nvPr/>
        </p:nvSpPr>
        <p:spPr>
          <a:xfrm>
            <a:off x="348859" y="351875"/>
            <a:ext cx="11494282"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002060"/>
                </a:solidFill>
                <a:effectLst/>
                <a:uLnTx/>
                <a:uFillTx/>
                <a:latin typeface="+mj-lt"/>
              </a:rPr>
              <a:t>Đồi cát trước nhà tôi là một rừng phi lao nhỏ. </a:t>
            </a:r>
            <a:r>
              <a:rPr kumimoji="0" lang="vi-VN" sz="4000" b="1" i="0" u="none" strike="noStrike" kern="1200" cap="none" spc="0" normalizeH="0" baseline="0" noProof="0">
                <a:ln>
                  <a:noFill/>
                </a:ln>
                <a:solidFill>
                  <a:srgbClr val="FF0000"/>
                </a:solidFill>
                <a:effectLst/>
                <a:uLnTx/>
                <a:uFillTx/>
                <a:latin typeface="+mj-lt"/>
              </a:rPr>
              <a:t>Vì cậu tôi mới trồng được</a:t>
            </a:r>
            <a:r>
              <a:rPr kumimoji="0" lang="en-US" sz="4000" b="1" i="0" u="none" strike="noStrike" kern="1200" cap="none" spc="0" normalizeH="0" baseline="0" noProof="0">
                <a:ln>
                  <a:noFill/>
                </a:ln>
                <a:solidFill>
                  <a:srgbClr val="FF0000"/>
                </a:solidFill>
                <a:effectLst/>
                <a:uLnTx/>
                <a:uFillTx/>
                <a:latin typeface="+mj-lt"/>
              </a:rPr>
              <a:t> </a:t>
            </a:r>
            <a:r>
              <a:rPr kumimoji="0" lang="vi-VN" sz="4000" b="1" i="0" u="none" strike="noStrike" kern="1200" cap="none" spc="0" normalizeH="0" baseline="0" noProof="0">
                <a:ln>
                  <a:noFill/>
                </a:ln>
                <a:solidFill>
                  <a:srgbClr val="FF0000"/>
                </a:solidFill>
                <a:effectLst/>
                <a:uLnTx/>
                <a:uFillTx/>
                <a:latin typeface="+mj-lt"/>
              </a:rPr>
              <a:t>vài năm nên những cây phi lao chỉ cao hơn đầu người một chút. </a:t>
            </a:r>
            <a:r>
              <a:rPr kumimoji="0" lang="vi-VN" sz="4000" b="1" i="0" u="none" strike="noStrike" kern="1200" cap="none" spc="0" normalizeH="0" baseline="0" noProof="0">
                <a:ln>
                  <a:noFill/>
                </a:ln>
                <a:solidFill>
                  <a:srgbClr val="00B050"/>
                </a:solidFill>
                <a:effectLst/>
                <a:uLnTx/>
                <a:uFillTx/>
                <a:latin typeface="+mj-lt"/>
              </a:rPr>
              <a:t>Tuy ngọn</a:t>
            </a:r>
            <a:r>
              <a:rPr kumimoji="0" lang="en-US" sz="4000" b="1" i="0" u="none" strike="noStrike" kern="1200" cap="none" spc="0" normalizeH="0" baseline="0" noProof="0">
                <a:ln>
                  <a:noFill/>
                </a:ln>
                <a:solidFill>
                  <a:srgbClr val="00B050"/>
                </a:solidFill>
                <a:effectLst/>
                <a:uLnTx/>
                <a:uFillTx/>
                <a:latin typeface="+mj-lt"/>
              </a:rPr>
              <a:t> </a:t>
            </a:r>
            <a:r>
              <a:rPr kumimoji="0" lang="vi-VN" sz="4000" b="1" i="0" u="none" strike="noStrike" kern="1200" cap="none" spc="0" normalizeH="0" baseline="0" noProof="0">
                <a:ln>
                  <a:noFill/>
                </a:ln>
                <a:solidFill>
                  <a:srgbClr val="00B050"/>
                </a:solidFill>
                <a:effectLst/>
                <a:uLnTx/>
                <a:uFillTx/>
                <a:latin typeface="+mj-lt"/>
              </a:rPr>
              <a:t>cây chưa cao lắm nhưng lá kim đã ra xùm xoà.</a:t>
            </a:r>
            <a:r>
              <a:rPr kumimoji="0" lang="vi-VN" sz="4000" b="1" i="0" u="none" strike="noStrike" kern="1200" cap="none" spc="0" normalizeH="0" baseline="0" noProof="0">
                <a:ln>
                  <a:noFill/>
                </a:ln>
                <a:solidFill>
                  <a:srgbClr val="002060"/>
                </a:solidFill>
                <a:effectLst/>
                <a:uLnTx/>
                <a:uFillTx/>
                <a:latin typeface="+mj-lt"/>
              </a:rPr>
              <a:t> Mỗi khi có gió, cả rừng phi</a:t>
            </a:r>
            <a:r>
              <a:rPr kumimoji="0" lang="en-US" sz="4000" b="1" i="0" u="none" strike="noStrike" kern="1200" cap="none" spc="0" normalizeH="0" baseline="0" noProof="0">
                <a:ln>
                  <a:noFill/>
                </a:ln>
                <a:solidFill>
                  <a:srgbClr val="002060"/>
                </a:solidFill>
                <a:effectLst/>
                <a:uLnTx/>
                <a:uFillTx/>
                <a:latin typeface="+mj-lt"/>
              </a:rPr>
              <a:t> </a:t>
            </a:r>
            <a:r>
              <a:rPr kumimoji="0" lang="vi-VN" sz="4000" b="1" i="0" u="none" strike="noStrike" kern="1200" cap="none" spc="0" normalizeH="0" baseline="0" noProof="0">
                <a:ln>
                  <a:noFill/>
                </a:ln>
                <a:solidFill>
                  <a:srgbClr val="002060"/>
                </a:solidFill>
                <a:effectLst/>
                <a:uLnTx/>
                <a:uFillTx/>
                <a:latin typeface="+mj-lt"/>
              </a:rPr>
              <a:t>lao lại rì rào, rì rào.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mj-lt"/>
              </a:rPr>
              <a:t>					</a:t>
            </a:r>
            <a:r>
              <a:rPr kumimoji="0" lang="vi-VN" sz="4000" b="1" i="1" u="none" strike="noStrike" kern="1200" cap="none" spc="0" normalizeH="0" baseline="0" noProof="0">
                <a:ln>
                  <a:noFill/>
                </a:ln>
                <a:solidFill>
                  <a:srgbClr val="002060"/>
                </a:solidFill>
                <a:effectLst/>
                <a:uLnTx/>
                <a:uFillTx/>
                <a:latin typeface="+mj-lt"/>
              </a:rPr>
              <a:t>Theo Phan Phùng Duy</a:t>
            </a:r>
            <a:endParaRPr kumimoji="0" lang="en-US" sz="4000" b="1" i="1" u="none" strike="noStrike" kern="1200" cap="none" spc="0" normalizeH="0" baseline="0" noProof="0">
              <a:ln>
                <a:noFill/>
              </a:ln>
              <a:solidFill>
                <a:srgbClr val="002060"/>
              </a:solidFill>
              <a:effectLst/>
              <a:uLnTx/>
              <a:uFillTx/>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000" b="1" i="1" u="none" strike="noStrike" kern="1200" cap="none" spc="0" normalizeH="0" baseline="0" noProof="0">
              <a:ln>
                <a:noFill/>
              </a:ln>
              <a:solidFill>
                <a:srgbClr val="002060"/>
              </a:solidFill>
              <a:effectLst/>
              <a:uLnTx/>
              <a:uFillTx/>
              <a:latin typeface="+mj-lt"/>
            </a:endParaRPr>
          </a:p>
          <a:p>
            <a:pPr lvl="0"/>
            <a:r>
              <a:rPr lang="vi-VN" sz="4000" b="1">
                <a:solidFill>
                  <a:srgbClr val="0070C0"/>
                </a:solidFill>
                <a:latin typeface="+mj-lt"/>
              </a:rPr>
              <a:t>d. Có thể tách mỗi vế câu trong từng câu ghép tìm được thành câu đơn không? Vì sao?</a:t>
            </a:r>
          </a:p>
        </p:txBody>
      </p:sp>
      <p:sp>
        <p:nvSpPr>
          <p:cNvPr id="2" name="Rectangle: Rounded Corners 1">
            <a:extLst>
              <a:ext uri="{FF2B5EF4-FFF2-40B4-BE49-F238E27FC236}">
                <a16:creationId xmlns:a16="http://schemas.microsoft.com/office/drawing/2014/main" id="{C3A82F15-740D-6F35-7B44-8926901D2853}"/>
              </a:ext>
            </a:extLst>
          </p:cNvPr>
          <p:cNvSpPr/>
          <p:nvPr/>
        </p:nvSpPr>
        <p:spPr>
          <a:xfrm>
            <a:off x="348859" y="4615117"/>
            <a:ext cx="11198976" cy="2003232"/>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59055" lvl="0" algn="just">
              <a:spcAft>
                <a:spcPts val="0"/>
              </a:spcAft>
              <a:buSzPts val="1200"/>
              <a:tabLst>
                <a:tab pos="240030" algn="l"/>
              </a:tabLst>
            </a:pPr>
            <a:r>
              <a:rPr lang="vi-VN" sz="3600" i="1" spc="0">
                <a:solidFill>
                  <a:srgbClr val="0070C0"/>
                </a:solidFill>
                <a:effectLst/>
                <a:latin typeface="Times New Roman" panose="02020603050405020304" pitchFamily="18" charset="0"/>
                <a:ea typeface="Times New Roman" panose="02020603050405020304" pitchFamily="18" charset="0"/>
              </a:rPr>
              <a:t>Không tách mỗi vế câu trong từng câu ghép tìm được thành câu đơn. </a:t>
            </a:r>
            <a:r>
              <a:rPr lang="vi-VN" sz="3600" b="1" i="1" spc="0">
                <a:solidFill>
                  <a:srgbClr val="0070C0"/>
                </a:solidFill>
                <a:effectLst/>
                <a:latin typeface="Times New Roman" panose="02020603050405020304" pitchFamily="18" charset="0"/>
                <a:ea typeface="Times New Roman" panose="02020603050405020304" pitchFamily="18" charset="0"/>
              </a:rPr>
              <a:t>Vì mối quan hệ giữa các vế câu chặt chẽ, nếu tách thì câu sẽ không trọn ý.</a:t>
            </a:r>
            <a:endParaRPr lang="en-US" sz="2800" b="1" spc="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86690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Freeform 12">
            <a:extLst>
              <a:ext uri="{FF2B5EF4-FFF2-40B4-BE49-F238E27FC236}">
                <a16:creationId xmlns:a16="http://schemas.microsoft.com/office/drawing/2014/main" id="{C4C86C4D-F845-6C3F-DD1F-8AFD016CD2B7}"/>
              </a:ext>
            </a:extLst>
          </p:cNvPr>
          <p:cNvSpPr/>
          <p:nvPr/>
        </p:nvSpPr>
        <p:spPr>
          <a:xfrm>
            <a:off x="8671839" y="-173528"/>
            <a:ext cx="4022113" cy="3653419"/>
          </a:xfrm>
          <a:custGeom>
            <a:avLst/>
            <a:gdLst/>
            <a:ahLst/>
            <a:cxnLst/>
            <a:rect l="l" t="t" r="r" b="b"/>
            <a:pathLst>
              <a:path w="6033169" h="5480129">
                <a:moveTo>
                  <a:pt x="0" y="0"/>
                </a:moveTo>
                <a:lnTo>
                  <a:pt x="6033169" y="0"/>
                </a:lnTo>
                <a:lnTo>
                  <a:pt x="6033169" y="5480129"/>
                </a:lnTo>
                <a:lnTo>
                  <a:pt x="0" y="548012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EA49254-5FFD-8790-F1ED-3528918D0868}"/>
              </a:ext>
            </a:extLst>
          </p:cNvPr>
          <p:cNvSpPr txBox="1"/>
          <p:nvPr/>
        </p:nvSpPr>
        <p:spPr>
          <a:xfrm>
            <a:off x="527901" y="705177"/>
            <a:ext cx="11359300" cy="4832092"/>
          </a:xfrm>
          <a:prstGeom prst="rect">
            <a:avLst/>
          </a:prstGeom>
          <a:noFill/>
        </p:spPr>
        <p:txBody>
          <a:bodyPr wrap="square" rtlCol="0">
            <a:spAutoFit/>
          </a:bodyPr>
          <a:lstStyle/>
          <a:p>
            <a:pPr algn="just"/>
            <a:r>
              <a:rPr lang="vi-VN" sz="4400" b="1">
                <a:solidFill>
                  <a:srgbClr val="FF0000"/>
                </a:solidFill>
                <a:latin typeface="Times New Roman" panose="02020603050405020304" pitchFamily="18" charset="0"/>
                <a:cs typeface="Times New Roman" panose="02020603050405020304" pitchFamily="18" charset="0"/>
              </a:rPr>
              <a:t>2. Thay  trong mỗi trường hợp sau bằng một vế câu phù hợp để tạo</a:t>
            </a:r>
            <a:r>
              <a:rPr lang="en-US" sz="4400" b="1">
                <a:solidFill>
                  <a:srgbClr val="FF0000"/>
                </a:solidFill>
                <a:latin typeface="Times New Roman" panose="02020603050405020304" pitchFamily="18" charset="0"/>
                <a:cs typeface="Times New Roman" panose="02020603050405020304" pitchFamily="18" charset="0"/>
              </a:rPr>
              <a:t> thành câu ghép:</a:t>
            </a:r>
          </a:p>
          <a:p>
            <a:pPr algn="just"/>
            <a:r>
              <a:rPr lang="vi-VN" sz="4400" b="1">
                <a:solidFill>
                  <a:srgbClr val="0000CC"/>
                </a:solidFill>
                <a:latin typeface="Times New Roman" panose="02020603050405020304" pitchFamily="18" charset="0"/>
                <a:cs typeface="Times New Roman" panose="02020603050405020304" pitchFamily="18" charset="0"/>
              </a:rPr>
              <a:t>a. Mặc dù mưa rất lớn nhưng .</a:t>
            </a:r>
          </a:p>
          <a:p>
            <a:pPr algn="just"/>
            <a:r>
              <a:rPr lang="vi-VN" sz="4400" b="1">
                <a:solidFill>
                  <a:srgbClr val="0000CC"/>
                </a:solidFill>
                <a:latin typeface="Times New Roman" panose="02020603050405020304" pitchFamily="18" charset="0"/>
                <a:cs typeface="Times New Roman" panose="02020603050405020304" pitchFamily="18" charset="0"/>
              </a:rPr>
              <a:t>b. Nhờ rừng nguyên sinh được bảo vệ nên .</a:t>
            </a:r>
          </a:p>
          <a:p>
            <a:pPr algn="just"/>
            <a:r>
              <a:rPr lang="vi-VN" sz="4400" b="1">
                <a:solidFill>
                  <a:srgbClr val="0000CC"/>
                </a:solidFill>
                <a:latin typeface="Times New Roman" panose="02020603050405020304" pitchFamily="18" charset="0"/>
                <a:cs typeface="Times New Roman" panose="02020603050405020304" pitchFamily="18" charset="0"/>
              </a:rPr>
              <a:t>c. Tuy  nhưng cành lá đã sum sê, xanh biếc.</a:t>
            </a:r>
          </a:p>
          <a:p>
            <a:pPr algn="just"/>
            <a:r>
              <a:rPr lang="en-US" sz="4400" b="1">
                <a:solidFill>
                  <a:srgbClr val="0000CC"/>
                </a:solidFill>
                <a:latin typeface="Times New Roman" panose="02020603050405020304" pitchFamily="18" charset="0"/>
                <a:cs typeface="Times New Roman" panose="02020603050405020304" pitchFamily="18" charset="0"/>
              </a:rPr>
              <a:t>d. Vì  nên hàng cây bạch đàn lớn nhanh trông thấy.</a:t>
            </a:r>
            <a:endParaRPr kumimoji="0" lang="vi-VN" sz="4400" b="1" i="0" u="none" strike="noStrike" kern="120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170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Freeform 12">
            <a:extLst>
              <a:ext uri="{FF2B5EF4-FFF2-40B4-BE49-F238E27FC236}">
                <a16:creationId xmlns:a16="http://schemas.microsoft.com/office/drawing/2014/main" id="{C4C86C4D-F845-6C3F-DD1F-8AFD016CD2B7}"/>
              </a:ext>
            </a:extLst>
          </p:cNvPr>
          <p:cNvSpPr/>
          <p:nvPr/>
        </p:nvSpPr>
        <p:spPr>
          <a:xfrm>
            <a:off x="8671839" y="-173528"/>
            <a:ext cx="4022113" cy="3653419"/>
          </a:xfrm>
          <a:custGeom>
            <a:avLst/>
            <a:gdLst/>
            <a:ahLst/>
            <a:cxnLst/>
            <a:rect l="l" t="t" r="r" b="b"/>
            <a:pathLst>
              <a:path w="6033169" h="5480129">
                <a:moveTo>
                  <a:pt x="0" y="0"/>
                </a:moveTo>
                <a:lnTo>
                  <a:pt x="6033169" y="0"/>
                </a:lnTo>
                <a:lnTo>
                  <a:pt x="6033169" y="5480129"/>
                </a:lnTo>
                <a:lnTo>
                  <a:pt x="0" y="548012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EA49254-5FFD-8790-F1ED-3528918D0868}"/>
              </a:ext>
            </a:extLst>
          </p:cNvPr>
          <p:cNvSpPr txBox="1"/>
          <p:nvPr/>
        </p:nvSpPr>
        <p:spPr>
          <a:xfrm>
            <a:off x="960087" y="705177"/>
            <a:ext cx="10393814"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rgbClr val="000000"/>
                </a:solidFill>
                <a:effectLst/>
                <a:uLnTx/>
                <a:uFillTx/>
                <a:latin typeface="ArialMT"/>
                <a:ea typeface="+mn-ea"/>
                <a:cs typeface="+mn-cs"/>
              </a:rPr>
              <a:t>a. Mặc dù mưa rất lớn nhưng </a:t>
            </a:r>
            <a:r>
              <a:rPr kumimoji="0" lang="vi-VN" sz="4800" b="0" i="0" u="none" strike="noStrike" kern="1200" cap="none" spc="0" normalizeH="0" baseline="0" noProof="0">
                <a:ln>
                  <a:noFill/>
                </a:ln>
                <a:solidFill>
                  <a:srgbClr val="FF00FF"/>
                </a:solidFill>
                <a:effectLst/>
                <a:uLnTx/>
                <a:uFillTx/>
                <a:latin typeface="Wingdings-Regular"/>
                <a:ea typeface="+mn-ea"/>
                <a:cs typeface="+mn-cs"/>
              </a:rPr>
              <a:t></a:t>
            </a:r>
            <a:r>
              <a:rPr kumimoji="0" lang="vi-VN" sz="3600" b="0" i="0" u="none" strike="noStrike" kern="1200" cap="none" spc="0" normalizeH="0" baseline="0" noProof="0">
                <a:ln>
                  <a:noFill/>
                </a:ln>
                <a:solidFill>
                  <a:srgbClr val="000000"/>
                </a:solidFill>
                <a:effectLst/>
                <a:uLnTx/>
                <a:uFillTx/>
                <a:latin typeface="ArialMT"/>
                <a:ea typeface="+mn-ea"/>
                <a:cs typeface="+mn-cs"/>
              </a:rPr>
              <a:t>.</a:t>
            </a:r>
          </a:p>
        </p:txBody>
      </p:sp>
      <p:sp>
        <p:nvSpPr>
          <p:cNvPr id="2" name="TextBox 1">
            <a:extLst>
              <a:ext uri="{FF2B5EF4-FFF2-40B4-BE49-F238E27FC236}">
                <a16:creationId xmlns:a16="http://schemas.microsoft.com/office/drawing/2014/main" id="{092559B9-1BD9-2730-E92E-CCD1041AB570}"/>
              </a:ext>
            </a:extLst>
          </p:cNvPr>
          <p:cNvSpPr txBox="1"/>
          <p:nvPr/>
        </p:nvSpPr>
        <p:spPr>
          <a:xfrm>
            <a:off x="0" y="64815"/>
            <a:ext cx="12192000" cy="1446550"/>
          </a:xfrm>
          <a:prstGeom prst="rect">
            <a:avLst/>
          </a:prstGeom>
          <a:solidFill>
            <a:schemeClr val="bg1"/>
          </a:solidFill>
        </p:spPr>
        <p:txBody>
          <a:bodyPr wrap="square" rtlCol="0">
            <a:spAutoFit/>
          </a:bodyPr>
          <a:lstStyle/>
          <a:p>
            <a:pPr lvl="0" algn="just"/>
            <a:r>
              <a:rPr lang="en-US" sz="4400" dirty="0">
                <a:solidFill>
                  <a:srgbClr val="000000"/>
                </a:solidFill>
                <a:latin typeface="Times New Roman" panose="02020603050405020304" pitchFamily="18" charset="0"/>
                <a:cs typeface="Times New Roman" panose="02020603050405020304" pitchFamily="18" charset="0"/>
              </a:rPr>
              <a:t>a. </a:t>
            </a:r>
            <a:r>
              <a:rPr lang="vi-VN" sz="4400" dirty="0">
                <a:solidFill>
                  <a:srgbClr val="000000"/>
                </a:solidFill>
                <a:latin typeface="Times New Roman" panose="02020603050405020304" pitchFamily="18" charset="0"/>
                <a:cs typeface="Times New Roman" panose="02020603050405020304" pitchFamily="18" charset="0"/>
              </a:rPr>
              <a:t>Mặc dù mưa rất lớn nhưng </a:t>
            </a:r>
            <a:r>
              <a:rPr lang="vi-VN" sz="4400" dirty="0">
                <a:solidFill>
                  <a:srgbClr val="FF0000"/>
                </a:solidFill>
                <a:latin typeface="Times New Roman" panose="02020603050405020304" pitchFamily="18" charset="0"/>
                <a:cs typeface="Times New Roman" panose="02020603050405020304" pitchFamily="18" charset="0"/>
              </a:rPr>
              <a:t>đoàn thuyền vẫn cập bến an toàn.</a:t>
            </a:r>
            <a:endParaRPr kumimoji="0" lang="vi-VN" sz="4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F71B0D5-BF4F-69D7-F2E3-8D9F5724F92C}"/>
              </a:ext>
            </a:extLst>
          </p:cNvPr>
          <p:cNvSpPr txBox="1"/>
          <p:nvPr/>
        </p:nvSpPr>
        <p:spPr>
          <a:xfrm>
            <a:off x="1079385" y="1988608"/>
            <a:ext cx="10393814" cy="830997"/>
          </a:xfrm>
          <a:prstGeom prst="rect">
            <a:avLst/>
          </a:prstGeom>
          <a:noFill/>
        </p:spPr>
        <p:txBody>
          <a:bodyPr wrap="square" rtlCol="0">
            <a:spAutoFit/>
          </a:bodyPr>
          <a:lstStyle/>
          <a:p>
            <a:pPr lvl="0" algn="just"/>
            <a:r>
              <a:rPr lang="vi-VN" sz="3600">
                <a:solidFill>
                  <a:srgbClr val="000000"/>
                </a:solidFill>
                <a:latin typeface="ArialMT"/>
              </a:rPr>
              <a:t>b. Nhờ rừng nguyên sinh được bảo vệ nên </a:t>
            </a:r>
            <a:r>
              <a:rPr lang="vi-VN" sz="4800">
                <a:solidFill>
                  <a:srgbClr val="FF00FF"/>
                </a:solidFill>
                <a:latin typeface="Wingdings-Regular"/>
              </a:rPr>
              <a:t></a:t>
            </a:r>
            <a:r>
              <a:rPr lang="vi-VN" sz="3600">
                <a:solidFill>
                  <a:srgbClr val="000000"/>
                </a:solidFill>
                <a:latin typeface="ArialMT"/>
              </a:rPr>
              <a:t>.</a:t>
            </a:r>
          </a:p>
        </p:txBody>
      </p:sp>
      <p:sp>
        <p:nvSpPr>
          <p:cNvPr id="5" name="TextBox 4">
            <a:extLst>
              <a:ext uri="{FF2B5EF4-FFF2-40B4-BE49-F238E27FC236}">
                <a16:creationId xmlns:a16="http://schemas.microsoft.com/office/drawing/2014/main" id="{9B763CF6-4054-2EA2-1446-F424CE1104A7}"/>
              </a:ext>
            </a:extLst>
          </p:cNvPr>
          <p:cNvSpPr txBox="1"/>
          <p:nvPr/>
        </p:nvSpPr>
        <p:spPr>
          <a:xfrm>
            <a:off x="0" y="1841316"/>
            <a:ext cx="12192000" cy="1446550"/>
          </a:xfrm>
          <a:prstGeom prst="rect">
            <a:avLst/>
          </a:prstGeom>
          <a:solidFill>
            <a:schemeClr val="bg2">
              <a:lumMod val="90000"/>
            </a:schemeClr>
          </a:solidFill>
        </p:spPr>
        <p:txBody>
          <a:bodyPr wrap="square" rtlCol="0">
            <a:spAutoFit/>
          </a:bodyPr>
          <a:lstStyle/>
          <a:p>
            <a:pPr lvl="0" algn="just"/>
            <a:r>
              <a:rPr lang="vi-VN" sz="4400" dirty="0">
                <a:solidFill>
                  <a:srgbClr val="000000"/>
                </a:solidFill>
                <a:latin typeface="Times New Roman" panose="02020603050405020304" pitchFamily="18" charset="0"/>
                <a:cs typeface="Times New Roman" panose="02020603050405020304" pitchFamily="18" charset="0"/>
              </a:rPr>
              <a:t>b. Nhờ rừng nguyên sinh được bảo vệ nên </a:t>
            </a:r>
            <a:r>
              <a:rPr lang="vi-VN" sz="4400" dirty="0">
                <a:solidFill>
                  <a:srgbClr val="FF0000"/>
                </a:solidFill>
                <a:latin typeface="Times New Roman" panose="02020603050405020304" pitchFamily="18" charset="0"/>
                <a:cs typeface="Times New Roman" panose="02020603050405020304" pitchFamily="18" charset="0"/>
              </a:rPr>
              <a:t>vùng này không bị lũ quét.</a:t>
            </a:r>
            <a:endParaRPr kumimoji="0" lang="vi-VN" sz="4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99F5266-2434-2240-D396-02F9EA92467A}"/>
              </a:ext>
            </a:extLst>
          </p:cNvPr>
          <p:cNvSpPr txBox="1"/>
          <p:nvPr/>
        </p:nvSpPr>
        <p:spPr>
          <a:xfrm>
            <a:off x="774585" y="3558487"/>
            <a:ext cx="10393814" cy="830997"/>
          </a:xfrm>
          <a:prstGeom prst="rect">
            <a:avLst/>
          </a:prstGeom>
          <a:noFill/>
        </p:spPr>
        <p:txBody>
          <a:bodyPr wrap="square" rtlCol="0">
            <a:spAutoFit/>
          </a:bodyPr>
          <a:lstStyle/>
          <a:p>
            <a:pPr lvl="0" algn="just"/>
            <a:r>
              <a:rPr lang="vi-VN" sz="3600" dirty="0">
                <a:solidFill>
                  <a:srgbClr val="000000"/>
                </a:solidFill>
                <a:latin typeface="ArialMT"/>
              </a:rPr>
              <a:t>c. Tuy </a:t>
            </a:r>
            <a:r>
              <a:rPr lang="vi-VN" sz="4800" dirty="0">
                <a:solidFill>
                  <a:srgbClr val="FF00FF"/>
                </a:solidFill>
                <a:latin typeface="Wingdings-Regular"/>
              </a:rPr>
              <a:t> </a:t>
            </a:r>
            <a:r>
              <a:rPr lang="vi-VN" sz="3600" dirty="0">
                <a:solidFill>
                  <a:srgbClr val="000000"/>
                </a:solidFill>
                <a:latin typeface="ArialMT"/>
              </a:rPr>
              <a:t>nhưng cành lá đã sum sê, xanh biếc.</a:t>
            </a:r>
          </a:p>
        </p:txBody>
      </p:sp>
      <p:sp>
        <p:nvSpPr>
          <p:cNvPr id="9" name="TextBox 8">
            <a:extLst>
              <a:ext uri="{FF2B5EF4-FFF2-40B4-BE49-F238E27FC236}">
                <a16:creationId xmlns:a16="http://schemas.microsoft.com/office/drawing/2014/main" id="{FD03A6BA-2588-3E70-44C1-E48EF9AA7AE5}"/>
              </a:ext>
            </a:extLst>
          </p:cNvPr>
          <p:cNvSpPr txBox="1"/>
          <p:nvPr/>
        </p:nvSpPr>
        <p:spPr>
          <a:xfrm>
            <a:off x="0" y="3565194"/>
            <a:ext cx="12192000" cy="1446550"/>
          </a:xfrm>
          <a:prstGeom prst="rect">
            <a:avLst/>
          </a:prstGeom>
          <a:solidFill>
            <a:srgbClr val="FFFAF7"/>
          </a:solidFill>
        </p:spPr>
        <p:txBody>
          <a:bodyPr wrap="square" rtlCol="0">
            <a:spAutoFit/>
          </a:bodyPr>
          <a:lstStyle/>
          <a:p>
            <a:pPr lvl="0" algn="just"/>
            <a:r>
              <a:rPr lang="vi-VN" sz="4400" dirty="0">
                <a:solidFill>
                  <a:srgbClr val="000000"/>
                </a:solidFill>
                <a:latin typeface="Times New Roman" panose="02020603050405020304" pitchFamily="18" charset="0"/>
                <a:cs typeface="Times New Roman" panose="02020603050405020304" pitchFamily="18" charset="0"/>
              </a:rPr>
              <a:t>c. Tuy </a:t>
            </a:r>
            <a:r>
              <a:rPr lang="vi-VN" sz="4400" dirty="0">
                <a:solidFill>
                  <a:srgbClr val="FF0000"/>
                </a:solidFill>
                <a:latin typeface="Times New Roman" panose="02020603050405020304" pitchFamily="18" charset="0"/>
                <a:cs typeface="Times New Roman" panose="02020603050405020304" pitchFamily="18" charset="0"/>
              </a:rPr>
              <a:t>cây bàng này mới trồng năm ngoái </a:t>
            </a:r>
            <a:r>
              <a:rPr lang="vi-VN" sz="4400" dirty="0">
                <a:solidFill>
                  <a:srgbClr val="000000"/>
                </a:solidFill>
                <a:latin typeface="Times New Roman" panose="02020603050405020304" pitchFamily="18" charset="0"/>
                <a:cs typeface="Times New Roman" panose="02020603050405020304" pitchFamily="18" charset="0"/>
              </a:rPr>
              <a:t>nhưng cành lá đã sum sê, xanh biếc.</a:t>
            </a:r>
            <a:endParaRPr kumimoji="0" lang="vi-VN" sz="4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1657400-D55D-B381-064F-FB98E8AB17EC}"/>
              </a:ext>
            </a:extLst>
          </p:cNvPr>
          <p:cNvSpPr txBox="1"/>
          <p:nvPr/>
        </p:nvSpPr>
        <p:spPr>
          <a:xfrm>
            <a:off x="533403" y="5289072"/>
            <a:ext cx="10393814" cy="1384995"/>
          </a:xfrm>
          <a:prstGeom prst="rect">
            <a:avLst/>
          </a:prstGeom>
          <a:noFill/>
        </p:spPr>
        <p:txBody>
          <a:bodyPr wrap="square" rtlCol="0">
            <a:spAutoFit/>
          </a:bodyPr>
          <a:lstStyle/>
          <a:p>
            <a:pPr lvl="0" algn="just"/>
            <a:r>
              <a:rPr lang="en-US" sz="3600" dirty="0">
                <a:solidFill>
                  <a:srgbClr val="000000"/>
                </a:solidFill>
                <a:latin typeface="ArialMT"/>
              </a:rPr>
              <a:t>d. </a:t>
            </a:r>
            <a:r>
              <a:rPr lang="en-US" sz="3600" dirty="0" err="1">
                <a:solidFill>
                  <a:srgbClr val="000000"/>
                </a:solidFill>
                <a:latin typeface="ArialMT"/>
              </a:rPr>
              <a:t>Vì</a:t>
            </a:r>
            <a:r>
              <a:rPr lang="en-US" sz="3600" dirty="0">
                <a:solidFill>
                  <a:srgbClr val="000000"/>
                </a:solidFill>
                <a:latin typeface="ArialMT"/>
              </a:rPr>
              <a:t> </a:t>
            </a:r>
            <a:r>
              <a:rPr lang="en-US" sz="4800" dirty="0">
                <a:solidFill>
                  <a:srgbClr val="FF00FF"/>
                </a:solidFill>
                <a:latin typeface="Wingdings-Regular"/>
              </a:rPr>
              <a:t> </a:t>
            </a:r>
            <a:r>
              <a:rPr lang="en-US" sz="3600" dirty="0" err="1">
                <a:solidFill>
                  <a:srgbClr val="000000"/>
                </a:solidFill>
                <a:latin typeface="ArialMT"/>
              </a:rPr>
              <a:t>nên</a:t>
            </a:r>
            <a:r>
              <a:rPr lang="en-US" sz="3600" dirty="0">
                <a:solidFill>
                  <a:srgbClr val="000000"/>
                </a:solidFill>
                <a:latin typeface="ArialMT"/>
              </a:rPr>
              <a:t> </a:t>
            </a:r>
            <a:r>
              <a:rPr lang="en-US" sz="3600" dirty="0" err="1">
                <a:solidFill>
                  <a:srgbClr val="000000"/>
                </a:solidFill>
                <a:latin typeface="ArialMT"/>
              </a:rPr>
              <a:t>hàng</a:t>
            </a:r>
            <a:r>
              <a:rPr lang="en-US" sz="3600" dirty="0">
                <a:solidFill>
                  <a:srgbClr val="000000"/>
                </a:solidFill>
                <a:latin typeface="ArialMT"/>
              </a:rPr>
              <a:t> </a:t>
            </a:r>
            <a:r>
              <a:rPr lang="en-US" sz="3600" dirty="0" err="1">
                <a:solidFill>
                  <a:srgbClr val="000000"/>
                </a:solidFill>
                <a:latin typeface="ArialMT"/>
              </a:rPr>
              <a:t>cây</a:t>
            </a:r>
            <a:r>
              <a:rPr lang="en-US" sz="3600" dirty="0">
                <a:solidFill>
                  <a:srgbClr val="000000"/>
                </a:solidFill>
                <a:latin typeface="ArialMT"/>
              </a:rPr>
              <a:t> </a:t>
            </a:r>
            <a:r>
              <a:rPr lang="en-US" sz="3600" dirty="0" err="1">
                <a:solidFill>
                  <a:srgbClr val="000000"/>
                </a:solidFill>
                <a:latin typeface="ArialMT"/>
              </a:rPr>
              <a:t>bạch</a:t>
            </a:r>
            <a:r>
              <a:rPr lang="en-US" sz="3600" dirty="0">
                <a:solidFill>
                  <a:srgbClr val="000000"/>
                </a:solidFill>
                <a:latin typeface="ArialMT"/>
              </a:rPr>
              <a:t> </a:t>
            </a:r>
            <a:r>
              <a:rPr lang="en-US" sz="3600" dirty="0" err="1">
                <a:solidFill>
                  <a:srgbClr val="000000"/>
                </a:solidFill>
                <a:latin typeface="ArialMT"/>
              </a:rPr>
              <a:t>đàn</a:t>
            </a:r>
            <a:r>
              <a:rPr lang="en-US" sz="3600" dirty="0">
                <a:solidFill>
                  <a:srgbClr val="000000"/>
                </a:solidFill>
                <a:latin typeface="ArialMT"/>
              </a:rPr>
              <a:t> </a:t>
            </a:r>
            <a:r>
              <a:rPr lang="en-US" sz="3600" dirty="0" err="1">
                <a:solidFill>
                  <a:srgbClr val="000000"/>
                </a:solidFill>
                <a:latin typeface="ArialMT"/>
              </a:rPr>
              <a:t>lớn</a:t>
            </a:r>
            <a:r>
              <a:rPr lang="en-US" sz="3600" dirty="0">
                <a:solidFill>
                  <a:srgbClr val="000000"/>
                </a:solidFill>
                <a:latin typeface="ArialMT"/>
              </a:rPr>
              <a:t> </a:t>
            </a:r>
            <a:r>
              <a:rPr lang="en-US" sz="3600" dirty="0" err="1">
                <a:solidFill>
                  <a:srgbClr val="000000"/>
                </a:solidFill>
                <a:latin typeface="ArialMT"/>
              </a:rPr>
              <a:t>nhanh</a:t>
            </a:r>
            <a:r>
              <a:rPr lang="en-US" sz="3600" dirty="0">
                <a:solidFill>
                  <a:srgbClr val="000000"/>
                </a:solidFill>
                <a:latin typeface="ArialMT"/>
              </a:rPr>
              <a:t> </a:t>
            </a:r>
            <a:r>
              <a:rPr lang="en-US" sz="3600" dirty="0" err="1">
                <a:solidFill>
                  <a:srgbClr val="000000"/>
                </a:solidFill>
                <a:latin typeface="ArialMT"/>
              </a:rPr>
              <a:t>trông</a:t>
            </a:r>
            <a:r>
              <a:rPr lang="en-US" sz="3600" dirty="0">
                <a:solidFill>
                  <a:srgbClr val="000000"/>
                </a:solidFill>
                <a:latin typeface="ArialMT"/>
              </a:rPr>
              <a:t> </a:t>
            </a:r>
            <a:r>
              <a:rPr lang="en-US" sz="3600" dirty="0" err="1">
                <a:solidFill>
                  <a:srgbClr val="000000"/>
                </a:solidFill>
                <a:latin typeface="ArialMT"/>
              </a:rPr>
              <a:t>thấy</a:t>
            </a:r>
            <a:r>
              <a:rPr lang="en-US" sz="3600" dirty="0">
                <a:solidFill>
                  <a:srgbClr val="000000"/>
                </a:solidFill>
                <a:latin typeface="ArialMT"/>
              </a:rPr>
              <a:t>.</a:t>
            </a:r>
            <a:endParaRPr lang="vi-VN" sz="3600" b="1" dirty="0">
              <a:solidFill>
                <a:srgbClr val="002060"/>
              </a:solidFill>
              <a:latin typeface="Calibri" panose="020F0502020204030204"/>
            </a:endParaRPr>
          </a:p>
        </p:txBody>
      </p:sp>
      <p:sp>
        <p:nvSpPr>
          <p:cNvPr id="11" name="TextBox 10">
            <a:extLst>
              <a:ext uri="{FF2B5EF4-FFF2-40B4-BE49-F238E27FC236}">
                <a16:creationId xmlns:a16="http://schemas.microsoft.com/office/drawing/2014/main" id="{92AD7473-47EB-D406-3BF2-4EB304E575A5}"/>
              </a:ext>
            </a:extLst>
          </p:cNvPr>
          <p:cNvSpPr txBox="1"/>
          <p:nvPr/>
        </p:nvSpPr>
        <p:spPr>
          <a:xfrm>
            <a:off x="0" y="5346635"/>
            <a:ext cx="12070080" cy="1446550"/>
          </a:xfrm>
          <a:prstGeom prst="rect">
            <a:avLst/>
          </a:prstGeom>
          <a:solidFill>
            <a:schemeClr val="bg2">
              <a:lumMod val="90000"/>
            </a:schemeClr>
          </a:solidFill>
        </p:spPr>
        <p:txBody>
          <a:bodyPr wrap="square" rtlCol="0">
            <a:spAutoFit/>
          </a:bodyPr>
          <a:lstStyle/>
          <a:p>
            <a:pPr lvl="0" algn="just"/>
            <a:r>
              <a:rPr lang="vi-VN" sz="4400" dirty="0">
                <a:solidFill>
                  <a:srgbClr val="000000"/>
                </a:solidFill>
                <a:latin typeface="Times New Roman" panose="02020603050405020304" pitchFamily="18" charset="0"/>
                <a:cs typeface="Times New Roman" panose="02020603050405020304" pitchFamily="18" charset="0"/>
              </a:rPr>
              <a:t>d. Vì </a:t>
            </a:r>
            <a:r>
              <a:rPr lang="vi-VN" sz="4400" dirty="0">
                <a:solidFill>
                  <a:srgbClr val="FF0000"/>
                </a:solidFill>
                <a:latin typeface="Times New Roman" panose="02020603050405020304" pitchFamily="18" charset="0"/>
                <a:cs typeface="Times New Roman" panose="02020603050405020304" pitchFamily="18" charset="0"/>
              </a:rPr>
              <a:t>đất vùng này màu mỡ</a:t>
            </a:r>
            <a:r>
              <a:rPr lang="vi-VN" sz="4400" dirty="0">
                <a:solidFill>
                  <a:srgbClr val="000000"/>
                </a:solidFill>
                <a:latin typeface="Times New Roman" panose="02020603050405020304" pitchFamily="18" charset="0"/>
                <a:cs typeface="Times New Roman" panose="02020603050405020304" pitchFamily="18" charset="0"/>
              </a:rPr>
              <a:t> nên hàng cây bạch đàn lớn nhanh trông thấy.</a:t>
            </a:r>
            <a:endParaRPr kumimoji="0" lang="vi-VN" sz="4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926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p:bldP spid="5" grpId="0" animBg="1"/>
      <p:bldP spid="7" grpId="0"/>
      <p:bldP spid="9" grpId="0" animBg="1"/>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Freeform 12">
            <a:extLst>
              <a:ext uri="{FF2B5EF4-FFF2-40B4-BE49-F238E27FC236}">
                <a16:creationId xmlns:a16="http://schemas.microsoft.com/office/drawing/2014/main" id="{C4C86C4D-F845-6C3F-DD1F-8AFD016CD2B7}"/>
              </a:ext>
            </a:extLst>
          </p:cNvPr>
          <p:cNvSpPr/>
          <p:nvPr/>
        </p:nvSpPr>
        <p:spPr>
          <a:xfrm>
            <a:off x="8671839" y="-173528"/>
            <a:ext cx="4022113" cy="3653419"/>
          </a:xfrm>
          <a:custGeom>
            <a:avLst/>
            <a:gdLst/>
            <a:ahLst/>
            <a:cxnLst/>
            <a:rect l="l" t="t" r="r" b="b"/>
            <a:pathLst>
              <a:path w="6033169" h="5480129">
                <a:moveTo>
                  <a:pt x="0" y="0"/>
                </a:moveTo>
                <a:lnTo>
                  <a:pt x="6033169" y="0"/>
                </a:lnTo>
                <a:lnTo>
                  <a:pt x="6033169" y="5480129"/>
                </a:lnTo>
                <a:lnTo>
                  <a:pt x="0" y="548012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EA49254-5FFD-8790-F1ED-3528918D0868}"/>
              </a:ext>
            </a:extLst>
          </p:cNvPr>
          <p:cNvSpPr txBox="1"/>
          <p:nvPr/>
        </p:nvSpPr>
        <p:spPr>
          <a:xfrm>
            <a:off x="527901" y="1083679"/>
            <a:ext cx="10611980" cy="2800767"/>
          </a:xfrm>
          <a:prstGeom prst="rect">
            <a:avLst/>
          </a:prstGeom>
          <a:noFill/>
        </p:spPr>
        <p:txBody>
          <a:bodyPr wrap="square" rtlCol="0">
            <a:spAutoFit/>
          </a:bodyPr>
          <a:lstStyle/>
          <a:p>
            <a:pPr lvl="0" algn="just"/>
            <a:r>
              <a:rPr lang="vi-VN" sz="4400" b="1" dirty="0">
                <a:solidFill>
                  <a:srgbClr val="0000CC"/>
                </a:solidFill>
                <a:latin typeface="+mj-lt"/>
              </a:rPr>
              <a:t>3. Viết đoạn văn (từ 3 đến 4 câu) giới thiệu về một loài chim mà em</a:t>
            </a:r>
            <a:r>
              <a:rPr lang="en-US" sz="4400" b="1" dirty="0">
                <a:solidFill>
                  <a:srgbClr val="0000CC"/>
                </a:solidFill>
                <a:latin typeface="+mj-lt"/>
              </a:rPr>
              <a:t> </a:t>
            </a:r>
            <a:r>
              <a:rPr lang="vi-VN" sz="4400" b="1" dirty="0">
                <a:solidFill>
                  <a:srgbClr val="0000CC"/>
                </a:solidFill>
                <a:latin typeface="+mj-lt"/>
              </a:rPr>
              <a:t>thích, trong đó có ít nhất một câu ghép, các vế câu được nối với</a:t>
            </a:r>
            <a:r>
              <a:rPr lang="en-US" sz="4400" b="1" dirty="0">
                <a:solidFill>
                  <a:srgbClr val="0000CC"/>
                </a:solidFill>
                <a:latin typeface="+mj-lt"/>
              </a:rPr>
              <a:t> </a:t>
            </a:r>
            <a:r>
              <a:rPr lang="vi-VN" sz="4400" b="1" dirty="0">
                <a:solidFill>
                  <a:srgbClr val="0000CC"/>
                </a:solidFill>
                <a:latin typeface="+mj-lt"/>
              </a:rPr>
              <a:t>nhau bằng một cặp kết từ.</a:t>
            </a:r>
            <a:endParaRPr kumimoji="0" lang="vi-VN" sz="4400" b="1" i="0" u="none" strike="noStrike" kern="1200" cap="none" spc="0" normalizeH="0" baseline="0" noProof="0" dirty="0">
              <a:ln>
                <a:noFill/>
              </a:ln>
              <a:solidFill>
                <a:srgbClr val="0000CC"/>
              </a:solidFill>
              <a:effectLst/>
              <a:uLnTx/>
              <a:uFillTx/>
              <a:latin typeface="+mj-lt"/>
            </a:endParaRPr>
          </a:p>
        </p:txBody>
      </p:sp>
    </p:spTree>
    <p:extLst>
      <p:ext uri="{BB962C8B-B14F-4D97-AF65-F5344CB8AC3E}">
        <p14:creationId xmlns:p14="http://schemas.microsoft.com/office/powerpoint/2010/main" val="2598253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Freeform 12">
            <a:extLst>
              <a:ext uri="{FF2B5EF4-FFF2-40B4-BE49-F238E27FC236}">
                <a16:creationId xmlns:a16="http://schemas.microsoft.com/office/drawing/2014/main" id="{C4C86C4D-F845-6C3F-DD1F-8AFD016CD2B7}"/>
              </a:ext>
            </a:extLst>
          </p:cNvPr>
          <p:cNvSpPr/>
          <p:nvPr/>
        </p:nvSpPr>
        <p:spPr>
          <a:xfrm>
            <a:off x="8671839" y="-173528"/>
            <a:ext cx="4022113" cy="3653419"/>
          </a:xfrm>
          <a:custGeom>
            <a:avLst/>
            <a:gdLst/>
            <a:ahLst/>
            <a:cxnLst/>
            <a:rect l="l" t="t" r="r" b="b"/>
            <a:pathLst>
              <a:path w="6033169" h="5480129">
                <a:moveTo>
                  <a:pt x="0" y="0"/>
                </a:moveTo>
                <a:lnTo>
                  <a:pt x="6033169" y="0"/>
                </a:lnTo>
                <a:lnTo>
                  <a:pt x="6033169" y="5480129"/>
                </a:lnTo>
                <a:lnTo>
                  <a:pt x="0" y="548012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EA49254-5FFD-8790-F1ED-3528918D0868}"/>
              </a:ext>
            </a:extLst>
          </p:cNvPr>
          <p:cNvSpPr txBox="1"/>
          <p:nvPr/>
        </p:nvSpPr>
        <p:spPr>
          <a:xfrm>
            <a:off x="328014" y="305068"/>
            <a:ext cx="11535971" cy="6247864"/>
          </a:xfrm>
          <a:prstGeom prst="rect">
            <a:avLst/>
          </a:prstGeom>
          <a:noFill/>
        </p:spPr>
        <p:txBody>
          <a:bodyPr wrap="square" rtlCol="0">
            <a:spAutoFit/>
          </a:bodyPr>
          <a:lstStyle/>
          <a:p>
            <a:pPr lvl="0" algn="just"/>
            <a:r>
              <a:rPr lang="vi-VN" sz="4000">
                <a:latin typeface="Times New Roman" panose="02020603050405020304" pitchFamily="18" charset="0"/>
                <a:cs typeface="Times New Roman" panose="02020603050405020304" pitchFamily="18" charset="0"/>
              </a:rPr>
              <a:t>Loài chim mà em yêu thích nhất là chim én. Loài chim này có bộ lông đen tuyền óng mượt, cùng chiếc đuôi dài thanh mảnh giúp chúng bay lượn vô cùng linh hoạt. Mỗi khi mùa xuân đến, chim én lại từ phương Nam bay về, mang theo những tia nắng ấm áp và báo hiệu một mùa sinh sôi nảy nở. Chúng thường làm tổ dưới mái hiên nhà, nơi có thể che mưa che nắng và an toàn cho chim non. </a:t>
            </a:r>
            <a:r>
              <a:rPr lang="vi-VN" sz="4000">
                <a:solidFill>
                  <a:srgbClr val="FF0000"/>
                </a:solidFill>
                <a:latin typeface="Times New Roman" panose="02020603050405020304" pitchFamily="18" charset="0"/>
                <a:cs typeface="Times New Roman" panose="02020603050405020304" pitchFamily="18" charset="0"/>
              </a:rPr>
              <a:t>Vì tiếng hót líu lo của chim én như một bản nhạc du dương nên nó mang đến niềm vui và sự thanh bình cho con người.</a:t>
            </a:r>
            <a:endParaRPr kumimoji="0" lang="vi-VN" sz="400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516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5DF8373-81CE-D280-2191-EB1C089AA5AF}"/>
              </a:ext>
            </a:extLst>
          </p:cNvPr>
          <p:cNvSpPr/>
          <p:nvPr/>
        </p:nvSpPr>
        <p:spPr>
          <a:xfrm>
            <a:off x="0" y="2148840"/>
            <a:ext cx="12192000" cy="25755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89C1ABE-27AB-2D1F-9BFF-A86522ED8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1682449"/>
            <a:ext cx="13420973" cy="3493101"/>
          </a:xfrm>
          <a:prstGeom prst="rect">
            <a:avLst/>
          </a:prstGeom>
        </p:spPr>
      </p:pic>
    </p:spTree>
    <p:extLst>
      <p:ext uri="{BB962C8B-B14F-4D97-AF65-F5344CB8AC3E}">
        <p14:creationId xmlns:p14="http://schemas.microsoft.com/office/powerpoint/2010/main" val="3672446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8643A6E-46B6-27B7-5E72-3DF793AE5243}"/>
              </a:ext>
            </a:extLst>
          </p:cNvPr>
          <p:cNvGrpSpPr/>
          <p:nvPr/>
        </p:nvGrpSpPr>
        <p:grpSpPr>
          <a:xfrm>
            <a:off x="1516283" y="158711"/>
            <a:ext cx="9431556" cy="5688030"/>
            <a:chOff x="1516283" y="158711"/>
            <a:chExt cx="9431556" cy="5688030"/>
          </a:xfrm>
        </p:grpSpPr>
        <p:pic>
          <p:nvPicPr>
            <p:cNvPr id="5" name="Picture 4">
              <a:extLst>
                <a:ext uri="{FF2B5EF4-FFF2-40B4-BE49-F238E27FC236}">
                  <a16:creationId xmlns:a16="http://schemas.microsoft.com/office/drawing/2014/main" id="{0875FDC8-BF83-33C0-E5BD-E096F59C4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332" flipH="1">
              <a:off x="1516283" y="158711"/>
              <a:ext cx="8957593" cy="5688030"/>
            </a:xfrm>
            <a:prstGeom prst="rect">
              <a:avLst/>
            </a:prstGeom>
          </p:spPr>
        </p:pic>
        <p:pic>
          <p:nvPicPr>
            <p:cNvPr id="7" name="Picture 6">
              <a:extLst>
                <a:ext uri="{FF2B5EF4-FFF2-40B4-BE49-F238E27FC236}">
                  <a16:creationId xmlns:a16="http://schemas.microsoft.com/office/drawing/2014/main" id="{6381B8AA-5575-AD8B-F796-9D7E43A0F81C}"/>
                </a:ext>
              </a:extLst>
            </p:cNvPr>
            <p:cNvPicPr>
              <a:picLocks noChangeAspect="1"/>
            </p:cNvPicPr>
            <p:nvPr/>
          </p:nvPicPr>
          <p:blipFill rotWithShape="1">
            <a:blip r:embed="rId3">
              <a:extLst>
                <a:ext uri="{28A0092B-C50C-407E-A947-70E740481C1C}">
                  <a14:useLocalDpi xmlns:a14="http://schemas.microsoft.com/office/drawing/2010/main" val="0"/>
                </a:ext>
              </a:extLst>
            </a:blip>
            <a:srcRect l="29525"/>
            <a:stretch/>
          </p:blipFill>
          <p:spPr>
            <a:xfrm>
              <a:off x="2355565" y="1841793"/>
              <a:ext cx="8592274" cy="2321865"/>
            </a:xfrm>
            <a:prstGeom prst="rect">
              <a:avLst/>
            </a:prstGeom>
          </p:spPr>
        </p:pic>
      </p:grpSp>
      <p:pic>
        <p:nvPicPr>
          <p:cNvPr id="16" name="Picture 15">
            <a:extLst>
              <a:ext uri="{FF2B5EF4-FFF2-40B4-BE49-F238E27FC236}">
                <a16:creationId xmlns:a16="http://schemas.microsoft.com/office/drawing/2014/main" id="{1F9471F9-8658-BF6B-7EEE-AA0F13DA84B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9906" r="89623"/>
                    </a14:imgEffect>
                  </a14:imgLayer>
                </a14:imgProps>
              </a:ext>
            </a:extLst>
          </a:blip>
          <a:stretch>
            <a:fillRect/>
          </a:stretch>
        </p:blipFill>
        <p:spPr>
          <a:xfrm>
            <a:off x="1042320" y="454672"/>
            <a:ext cx="2019582" cy="1667108"/>
          </a:xfrm>
          <a:prstGeom prst="rect">
            <a:avLst/>
          </a:prstGeom>
        </p:spPr>
      </p:pic>
      <p:pic>
        <p:nvPicPr>
          <p:cNvPr id="18" name="Picture 17">
            <a:extLst>
              <a:ext uri="{FF2B5EF4-FFF2-40B4-BE49-F238E27FC236}">
                <a16:creationId xmlns:a16="http://schemas.microsoft.com/office/drawing/2014/main" id="{1A8CED38-6670-BB9A-DE2E-B70C34E23FC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091" b="100000" l="9290" r="94536"/>
                    </a14:imgEffect>
                  </a14:imgLayer>
                </a14:imgProps>
              </a:ext>
            </a:extLst>
          </a:blip>
          <a:stretch>
            <a:fillRect/>
          </a:stretch>
        </p:blipFill>
        <p:spPr>
          <a:xfrm flipH="1">
            <a:off x="6889013" y="1415004"/>
            <a:ext cx="1746177" cy="1154576"/>
          </a:xfrm>
          <a:prstGeom prst="rect">
            <a:avLst/>
          </a:prstGeom>
        </p:spPr>
      </p:pic>
      <p:pic>
        <p:nvPicPr>
          <p:cNvPr id="20" name="Picture 19">
            <a:extLst>
              <a:ext uri="{FF2B5EF4-FFF2-40B4-BE49-F238E27FC236}">
                <a16:creationId xmlns:a16="http://schemas.microsoft.com/office/drawing/2014/main" id="{93EA7954-46E6-4B28-7438-187F31F6CD68}"/>
              </a:ext>
            </a:extLst>
          </p:cNvPr>
          <p:cNvPicPr>
            <a:picLocks noChangeAspect="1"/>
          </p:cNvPicPr>
          <p:nvPr/>
        </p:nvPicPr>
        <p:blipFill>
          <a:blip r:embed="rId8"/>
          <a:stretch>
            <a:fillRect/>
          </a:stretch>
        </p:blipFill>
        <p:spPr>
          <a:xfrm>
            <a:off x="3926473" y="3501342"/>
            <a:ext cx="1057423" cy="933580"/>
          </a:xfrm>
          <a:prstGeom prst="rect">
            <a:avLst/>
          </a:prstGeom>
        </p:spPr>
      </p:pic>
    </p:spTree>
    <p:extLst>
      <p:ext uri="{BB962C8B-B14F-4D97-AF65-F5344CB8AC3E}">
        <p14:creationId xmlns:p14="http://schemas.microsoft.com/office/powerpoint/2010/main" val="2937778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Freeform 8">
            <a:extLst>
              <a:ext uri="{FF2B5EF4-FFF2-40B4-BE49-F238E27FC236}">
                <a16:creationId xmlns:a16="http://schemas.microsoft.com/office/drawing/2014/main" id="{34BE481A-A872-643D-C2D0-C1455CD64579}"/>
              </a:ext>
            </a:extLst>
          </p:cNvPr>
          <p:cNvSpPr/>
          <p:nvPr/>
        </p:nvSpPr>
        <p:spPr>
          <a:xfrm>
            <a:off x="-938841" y="-1076325"/>
            <a:ext cx="3249283" cy="2152650"/>
          </a:xfrm>
          <a:custGeom>
            <a:avLst/>
            <a:gdLst/>
            <a:ahLst/>
            <a:cxnLst/>
            <a:rect l="l" t="t" r="r" b="b"/>
            <a:pathLst>
              <a:path w="4873925" h="3228975">
                <a:moveTo>
                  <a:pt x="0" y="0"/>
                </a:moveTo>
                <a:lnTo>
                  <a:pt x="4873924" y="0"/>
                </a:lnTo>
                <a:lnTo>
                  <a:pt x="4873924" y="3228976"/>
                </a:lnTo>
                <a:lnTo>
                  <a:pt x="0" y="322897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C4C86C4D-F845-6C3F-DD1F-8AFD016CD2B7}"/>
              </a:ext>
            </a:extLst>
          </p:cNvPr>
          <p:cNvSpPr/>
          <p:nvPr/>
        </p:nvSpPr>
        <p:spPr>
          <a:xfrm>
            <a:off x="8671839" y="-173528"/>
            <a:ext cx="4022113" cy="3653419"/>
          </a:xfrm>
          <a:custGeom>
            <a:avLst/>
            <a:gdLst/>
            <a:ahLst/>
            <a:cxnLst/>
            <a:rect l="l" t="t" r="r" b="b"/>
            <a:pathLst>
              <a:path w="6033169" h="5480129">
                <a:moveTo>
                  <a:pt x="0" y="0"/>
                </a:moveTo>
                <a:lnTo>
                  <a:pt x="6033169" y="0"/>
                </a:lnTo>
                <a:lnTo>
                  <a:pt x="6033169" y="5480129"/>
                </a:lnTo>
                <a:lnTo>
                  <a:pt x="0" y="548012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EA49254-5FFD-8790-F1ED-3528918D0868}"/>
              </a:ext>
            </a:extLst>
          </p:cNvPr>
          <p:cNvSpPr txBox="1"/>
          <p:nvPr/>
        </p:nvSpPr>
        <p:spPr>
          <a:xfrm>
            <a:off x="282804" y="208131"/>
            <a:ext cx="11227323" cy="769441"/>
          </a:xfrm>
          <a:prstGeom prst="rect">
            <a:avLst/>
          </a:prstGeom>
          <a:noFill/>
        </p:spPr>
        <p:txBody>
          <a:bodyPr wrap="square" rtlCol="0">
            <a:spAutoFit/>
          </a:bodyPr>
          <a:lstStyle/>
          <a:p>
            <a:pPr algn="ctr"/>
            <a:r>
              <a:rPr lang="en-US" sz="4400" b="1" dirty="0" err="1">
                <a:solidFill>
                  <a:srgbClr val="002060"/>
                </a:solidFill>
                <a:latin typeface="Times New Roman" panose="02020603050405020304" pitchFamily="18" charset="0"/>
                <a:cs typeface="Times New Roman" panose="02020603050405020304" pitchFamily="18" charset="0"/>
              </a:rPr>
              <a:t>Kể</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tên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các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cách</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để</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nối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vế</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câu</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ghép</a:t>
            </a:r>
            <a:r>
              <a:rPr lang="en-US" sz="4400" b="1" dirty="0">
                <a:solidFill>
                  <a:srgbClr val="00206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66F755C0-C6C7-BFCC-C875-F5CECC3D3943}"/>
              </a:ext>
            </a:extLst>
          </p:cNvPr>
          <p:cNvSpPr txBox="1"/>
          <p:nvPr/>
        </p:nvSpPr>
        <p:spPr>
          <a:xfrm>
            <a:off x="430491" y="1351508"/>
            <a:ext cx="11331018" cy="4154984"/>
          </a:xfrm>
          <a:prstGeom prst="rect">
            <a:avLst/>
          </a:prstGeom>
          <a:noFill/>
        </p:spPr>
        <p:txBody>
          <a:bodyPr wrap="square" rtlCol="0">
            <a:spAutoFit/>
          </a:bodyPr>
          <a:lstStyle/>
          <a:p>
            <a:pPr algn="just"/>
            <a:r>
              <a:rPr lang="vi-VN" sz="4400" b="1" i="1">
                <a:solidFill>
                  <a:srgbClr val="00B050"/>
                </a:solidFill>
                <a:latin typeface="Times New Roman" panose="02020603050405020304" pitchFamily="18" charset="0"/>
                <a:cs typeface="Times New Roman" panose="02020603050405020304" pitchFamily="18" charset="0"/>
              </a:rPr>
              <a:t>– Nối bằng dấu câu:</a:t>
            </a:r>
            <a:r>
              <a:rPr lang="vi-VN" sz="4400" b="1">
                <a:solidFill>
                  <a:srgbClr val="C00000"/>
                </a:solidFill>
                <a:latin typeface="Times New Roman" panose="02020603050405020304" pitchFamily="18" charset="0"/>
                <a:cs typeface="Times New Roman" panose="02020603050405020304" pitchFamily="18" charset="0"/>
              </a:rPr>
              <a:t> dấu phẩy, dấu chấm phẩy.</a:t>
            </a:r>
          </a:p>
          <a:p>
            <a:pPr algn="just"/>
            <a:r>
              <a:rPr lang="vi-VN" sz="4400" b="1" i="1">
                <a:solidFill>
                  <a:srgbClr val="00B050"/>
                </a:solidFill>
                <a:latin typeface="Times New Roman" panose="02020603050405020304" pitchFamily="18" charset="0"/>
                <a:cs typeface="Times New Roman" panose="02020603050405020304" pitchFamily="18" charset="0"/>
              </a:rPr>
              <a:t>– Nối bằng kết từ:</a:t>
            </a:r>
            <a:r>
              <a:rPr lang="vi-VN" sz="4400" b="1">
                <a:solidFill>
                  <a:srgbClr val="C00000"/>
                </a:solidFill>
                <a:latin typeface="Times New Roman" panose="02020603050405020304" pitchFamily="18" charset="0"/>
                <a:cs typeface="Times New Roman" panose="02020603050405020304" pitchFamily="18" charset="0"/>
              </a:rPr>
              <a:t> và, nhưng, còn, hay, hoặc,…</a:t>
            </a:r>
          </a:p>
          <a:p>
            <a:pPr algn="just"/>
            <a:r>
              <a:rPr lang="vi-VN" sz="4400" b="1" i="1">
                <a:solidFill>
                  <a:srgbClr val="00B050"/>
                </a:solidFill>
                <a:latin typeface="Times New Roman" panose="02020603050405020304" pitchFamily="18" charset="0"/>
                <a:cs typeface="Times New Roman" panose="02020603050405020304" pitchFamily="18" charset="0"/>
              </a:rPr>
              <a:t>– Nối bằng cặp kết từ: </a:t>
            </a:r>
            <a:r>
              <a:rPr lang="vi-VN" sz="4400" b="1">
                <a:solidFill>
                  <a:srgbClr val="C00000"/>
                </a:solidFill>
                <a:latin typeface="Times New Roman" panose="02020603050405020304" pitchFamily="18" charset="0"/>
                <a:cs typeface="Times New Roman" panose="02020603050405020304" pitchFamily="18" charset="0"/>
              </a:rPr>
              <a:t>vì … nên …, tuy … nhưng …, nếu … thì …,…</a:t>
            </a:r>
          </a:p>
          <a:p>
            <a:pPr algn="just"/>
            <a:r>
              <a:rPr lang="vi-VN" sz="4400" b="1" i="1">
                <a:solidFill>
                  <a:srgbClr val="00B050"/>
                </a:solidFill>
                <a:latin typeface="Times New Roman" panose="02020603050405020304" pitchFamily="18" charset="0"/>
                <a:cs typeface="Times New Roman" panose="02020603050405020304" pitchFamily="18" charset="0"/>
              </a:rPr>
              <a:t>– Nối bằng cặp từ hô ứng:</a:t>
            </a:r>
            <a:r>
              <a:rPr lang="vi-VN" sz="4400" b="1">
                <a:solidFill>
                  <a:srgbClr val="C00000"/>
                </a:solidFill>
                <a:latin typeface="Times New Roman" panose="02020603050405020304" pitchFamily="18" charset="0"/>
                <a:cs typeface="Times New Roman" panose="02020603050405020304" pitchFamily="18" charset="0"/>
              </a:rPr>
              <a:t> … càng … càng …, … mới … đã …, … bao</a:t>
            </a:r>
            <a:r>
              <a:rPr lang="en-US" sz="4400" b="1">
                <a:solidFill>
                  <a:srgbClr val="C00000"/>
                </a:solidFill>
                <a:latin typeface="Times New Roman" panose="02020603050405020304" pitchFamily="18" charset="0"/>
                <a:cs typeface="Times New Roman" panose="02020603050405020304" pitchFamily="18" charset="0"/>
              </a:rPr>
              <a:t> </a:t>
            </a:r>
            <a:r>
              <a:rPr lang="vi-VN" sz="4400" b="1">
                <a:solidFill>
                  <a:srgbClr val="C00000"/>
                </a:solidFill>
                <a:latin typeface="Times New Roman" panose="02020603050405020304" pitchFamily="18" charset="0"/>
                <a:cs typeface="Times New Roman" panose="02020603050405020304" pitchFamily="18" charset="0"/>
              </a:rPr>
              <a:t>nhiêu … bấy nhiêu,…</a:t>
            </a:r>
            <a:endParaRPr lang="en-US" sz="44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1308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7B8F65-09EE-4E9C-B32D-8B6082D96A52}"/>
              </a:ext>
            </a:extLst>
          </p:cNvPr>
          <p:cNvSpPr txBox="1"/>
          <p:nvPr/>
        </p:nvSpPr>
        <p:spPr>
          <a:xfrm>
            <a:off x="482009" y="407376"/>
            <a:ext cx="11227981" cy="3375026"/>
          </a:xfrm>
          <a:prstGeom prst="rect">
            <a:avLst/>
          </a:prstGeom>
          <a:noFill/>
        </p:spPr>
        <p:txBody>
          <a:bodyPr wrap="square" rtlCol="0">
            <a:spAutoFit/>
          </a:bodyPr>
          <a:lstStyle/>
          <a:p>
            <a:pPr algn="ctr"/>
            <a:r>
              <a:rPr lang="en-US" sz="5333" b="1">
                <a:solidFill>
                  <a:srgbClr val="0000CC"/>
                </a:solidFill>
                <a:latin typeface="Times New Roman" panose="02020603050405020304" pitchFamily="18" charset="0"/>
                <a:cs typeface="Times New Roman" panose="02020603050405020304" pitchFamily="18" charset="0"/>
              </a:rPr>
              <a:t>Thứ ba, ngày 11 tháng 2 năm 2025</a:t>
            </a:r>
          </a:p>
          <a:p>
            <a:pPr algn="ctr"/>
            <a:r>
              <a:rPr lang="en-US" sz="5333" b="1" u="sng">
                <a:solidFill>
                  <a:srgbClr val="0000CC"/>
                </a:solidFill>
                <a:latin typeface="Times New Roman" panose="02020603050405020304" pitchFamily="18" charset="0"/>
                <a:cs typeface="Times New Roman" panose="02020603050405020304" pitchFamily="18" charset="0"/>
              </a:rPr>
              <a:t>Tiếng Việt</a:t>
            </a:r>
          </a:p>
          <a:p>
            <a:pPr algn="ctr"/>
            <a:r>
              <a:rPr lang="en-US" sz="5333" b="1">
                <a:solidFill>
                  <a:srgbClr val="FF0000"/>
                </a:solidFill>
                <a:latin typeface="Times New Roman" panose="02020603050405020304" pitchFamily="18" charset="0"/>
                <a:cs typeface="Times New Roman" panose="02020603050405020304" pitchFamily="18" charset="0"/>
              </a:rPr>
              <a:t>Luyện từ và câu: Luyện tập về cách nối các vế trong câu ghép</a:t>
            </a:r>
            <a:endParaRPr lang="en-US" sz="5333"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332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Freeform 12">
            <a:extLst>
              <a:ext uri="{FF2B5EF4-FFF2-40B4-BE49-F238E27FC236}">
                <a16:creationId xmlns:a16="http://schemas.microsoft.com/office/drawing/2014/main" id="{C4C86C4D-F845-6C3F-DD1F-8AFD016CD2B7}"/>
              </a:ext>
            </a:extLst>
          </p:cNvPr>
          <p:cNvSpPr/>
          <p:nvPr/>
        </p:nvSpPr>
        <p:spPr>
          <a:xfrm>
            <a:off x="8671839" y="-173528"/>
            <a:ext cx="4022113" cy="3653419"/>
          </a:xfrm>
          <a:custGeom>
            <a:avLst/>
            <a:gdLst/>
            <a:ahLst/>
            <a:cxnLst/>
            <a:rect l="l" t="t" r="r" b="b"/>
            <a:pathLst>
              <a:path w="6033169" h="5480129">
                <a:moveTo>
                  <a:pt x="0" y="0"/>
                </a:moveTo>
                <a:lnTo>
                  <a:pt x="6033169" y="0"/>
                </a:lnTo>
                <a:lnTo>
                  <a:pt x="6033169" y="5480129"/>
                </a:lnTo>
                <a:lnTo>
                  <a:pt x="0" y="548012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EA49254-5FFD-8790-F1ED-3528918D0868}"/>
              </a:ext>
            </a:extLst>
          </p:cNvPr>
          <p:cNvSpPr txBox="1"/>
          <p:nvPr/>
        </p:nvSpPr>
        <p:spPr>
          <a:xfrm>
            <a:off x="122549" y="126529"/>
            <a:ext cx="11934334" cy="67403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5F7DBE"/>
                </a:solidFill>
                <a:effectLst/>
                <a:uLnTx/>
                <a:uFillTx/>
                <a:latin typeface="+mj-lt"/>
                <a:ea typeface="+mn-ea"/>
                <a:cs typeface="+mn-cs"/>
              </a:rPr>
              <a:t>1</a:t>
            </a:r>
            <a:r>
              <a:rPr kumimoji="0" lang="vi-VN" sz="3600" b="1" i="0" u="none" strike="noStrike" kern="1200" cap="none" spc="0" normalizeH="0" baseline="0" noProof="0">
                <a:ln>
                  <a:noFill/>
                </a:ln>
                <a:solidFill>
                  <a:srgbClr val="000099"/>
                </a:solidFill>
                <a:effectLst/>
                <a:uLnTx/>
                <a:uFillTx/>
                <a:latin typeface="+mj-lt"/>
                <a:ea typeface="+mn-ea"/>
                <a:cs typeface="+mn-cs"/>
              </a:rPr>
              <a:t>. Đọc đoạn văn sau và thực hiện yêu cầu: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0099"/>
                </a:solidFill>
                <a:effectLst/>
                <a:uLnTx/>
                <a:uFillTx/>
                <a:latin typeface="+mj-lt"/>
                <a:ea typeface="+mn-ea"/>
                <a:cs typeface="+mn-cs"/>
              </a:rPr>
              <a:t>Đồi cát trước nhà tôi là một rừng phi lao nhỏ. Vì cậu tôi mới trồng được</a:t>
            </a:r>
            <a:r>
              <a:rPr kumimoji="0" lang="en-US" sz="3600" b="1" i="0" u="none" strike="noStrike" kern="1200" cap="none" spc="0" normalizeH="0" noProof="0">
                <a:ln>
                  <a:noFill/>
                </a:ln>
                <a:solidFill>
                  <a:srgbClr val="000099"/>
                </a:solidFill>
                <a:effectLst/>
                <a:uLnTx/>
                <a:uFillTx/>
                <a:latin typeface="+mj-lt"/>
                <a:ea typeface="+mn-ea"/>
                <a:cs typeface="+mn-cs"/>
              </a:rPr>
              <a:t> </a:t>
            </a:r>
            <a:r>
              <a:rPr kumimoji="0" lang="vi-VN" sz="3600" b="1" i="0" u="none" strike="noStrike" kern="1200" cap="none" spc="0" normalizeH="0" baseline="0" noProof="0">
                <a:ln>
                  <a:noFill/>
                </a:ln>
                <a:solidFill>
                  <a:srgbClr val="000099"/>
                </a:solidFill>
                <a:effectLst/>
                <a:uLnTx/>
                <a:uFillTx/>
                <a:latin typeface="+mj-lt"/>
                <a:ea typeface="+mn-ea"/>
                <a:cs typeface="+mn-cs"/>
              </a:rPr>
              <a:t>vài năm nên những cây phi lao chỉ cao hơn đầu người một chút. Tuy ngọn</a:t>
            </a:r>
            <a:r>
              <a:rPr kumimoji="0" lang="en-US" sz="3600" b="1" i="0" u="none" strike="noStrike" kern="1200" cap="none" spc="0" normalizeH="0" noProof="0">
                <a:ln>
                  <a:noFill/>
                </a:ln>
                <a:solidFill>
                  <a:srgbClr val="000099"/>
                </a:solidFill>
                <a:effectLst/>
                <a:uLnTx/>
                <a:uFillTx/>
                <a:latin typeface="+mj-lt"/>
                <a:ea typeface="+mn-ea"/>
                <a:cs typeface="+mn-cs"/>
              </a:rPr>
              <a:t> </a:t>
            </a:r>
            <a:r>
              <a:rPr kumimoji="0" lang="vi-VN" sz="3600" b="1" i="0" u="none" strike="noStrike" kern="1200" cap="none" spc="0" normalizeH="0" baseline="0" noProof="0">
                <a:ln>
                  <a:noFill/>
                </a:ln>
                <a:solidFill>
                  <a:srgbClr val="000099"/>
                </a:solidFill>
                <a:effectLst/>
                <a:uLnTx/>
                <a:uFillTx/>
                <a:latin typeface="+mj-lt"/>
                <a:ea typeface="+mn-ea"/>
                <a:cs typeface="+mn-cs"/>
              </a:rPr>
              <a:t>cây chưa cao lắm nhưng lá kim đã ra xùm xoà. Mỗi khi có gió, cả rừng phi</a:t>
            </a:r>
            <a:r>
              <a:rPr kumimoji="0" lang="en-US" sz="3600" b="1" i="0" u="none" strike="noStrike" kern="1200" cap="none" spc="0" normalizeH="0" noProof="0">
                <a:ln>
                  <a:noFill/>
                </a:ln>
                <a:solidFill>
                  <a:srgbClr val="000099"/>
                </a:solidFill>
                <a:effectLst/>
                <a:uLnTx/>
                <a:uFillTx/>
                <a:latin typeface="+mj-lt"/>
                <a:ea typeface="+mn-ea"/>
                <a:cs typeface="+mn-cs"/>
              </a:rPr>
              <a:t> </a:t>
            </a:r>
            <a:r>
              <a:rPr kumimoji="0" lang="vi-VN" sz="3600" b="1" i="0" u="none" strike="noStrike" kern="1200" cap="none" spc="0" normalizeH="0" baseline="0" noProof="0">
                <a:ln>
                  <a:noFill/>
                </a:ln>
                <a:solidFill>
                  <a:srgbClr val="000099"/>
                </a:solidFill>
                <a:effectLst/>
                <a:uLnTx/>
                <a:uFillTx/>
                <a:latin typeface="+mj-lt"/>
                <a:ea typeface="+mn-ea"/>
                <a:cs typeface="+mn-cs"/>
              </a:rPr>
              <a:t>lao lại rì rào, rì rào.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99"/>
                </a:solidFill>
                <a:effectLst/>
                <a:uLnTx/>
                <a:uFillTx/>
                <a:latin typeface="+mj-lt"/>
                <a:ea typeface="+mn-ea"/>
                <a:cs typeface="+mn-cs"/>
              </a:rPr>
              <a:t>					</a:t>
            </a:r>
            <a:r>
              <a:rPr kumimoji="0" lang="vi-VN" sz="3600" b="1" i="1" u="none" strike="noStrike" kern="1200" cap="none" spc="0" normalizeH="0" baseline="0" noProof="0">
                <a:ln>
                  <a:noFill/>
                </a:ln>
                <a:solidFill>
                  <a:srgbClr val="000099"/>
                </a:solidFill>
                <a:effectLst/>
                <a:uLnTx/>
                <a:uFillTx/>
                <a:latin typeface="+mj-lt"/>
                <a:ea typeface="+mn-ea"/>
                <a:cs typeface="+mn-cs"/>
              </a:rPr>
              <a:t>Theo Phan Phùng Duy</a:t>
            </a:r>
            <a:endParaRPr kumimoji="0" lang="en-US" sz="3600" b="1" i="1" u="none" strike="noStrike" kern="1200" cap="none" spc="0" normalizeH="0" baseline="0" noProof="0">
              <a:ln>
                <a:noFill/>
              </a:ln>
              <a:solidFill>
                <a:srgbClr val="000099"/>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70C0"/>
                </a:solidFill>
                <a:effectLst/>
                <a:uLnTx/>
                <a:uFillTx/>
                <a:latin typeface="+mj-lt"/>
                <a:ea typeface="+mn-ea"/>
                <a:cs typeface="+mn-cs"/>
              </a:rPr>
              <a:t>a. Tìm câu ghép.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70C0"/>
                </a:solidFill>
                <a:effectLst/>
                <a:uLnTx/>
                <a:uFillTx/>
                <a:latin typeface="+mj-lt"/>
                <a:ea typeface="+mn-ea"/>
                <a:cs typeface="+mn-cs"/>
              </a:rPr>
              <a:t>b. Xác định chủ ngữ – vị ngữ của từng câu ghép.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70C0"/>
                </a:solidFill>
                <a:effectLst/>
                <a:uLnTx/>
                <a:uFillTx/>
                <a:latin typeface="+mj-lt"/>
                <a:ea typeface="+mn-ea"/>
                <a:cs typeface="+mn-cs"/>
              </a:rPr>
              <a:t>c. Các vế trong câu ghép được nối với nhau bằng cách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70C0"/>
                </a:solidFill>
                <a:effectLst/>
                <a:uLnTx/>
                <a:uFillTx/>
                <a:latin typeface="+mj-lt"/>
                <a:ea typeface="+mn-ea"/>
                <a:cs typeface="+mn-cs"/>
              </a:rPr>
              <a:t>d. Có thể tách mỗi vế câu trong từng câu ghép tìm được thành câu đơn</a:t>
            </a:r>
            <a:r>
              <a:rPr kumimoji="0" lang="en-US" sz="3600" b="1" i="0" u="none" strike="noStrike" kern="1200" cap="none" spc="0" normalizeH="0" noProof="0">
                <a:ln>
                  <a:noFill/>
                </a:ln>
                <a:solidFill>
                  <a:srgbClr val="0070C0"/>
                </a:solidFill>
                <a:effectLst/>
                <a:uLnTx/>
                <a:uFillTx/>
                <a:latin typeface="+mj-lt"/>
                <a:ea typeface="+mn-ea"/>
                <a:cs typeface="+mn-cs"/>
              </a:rPr>
              <a:t> </a:t>
            </a:r>
            <a:r>
              <a:rPr kumimoji="0" lang="vi-VN" sz="3600" b="1" i="0" u="none" strike="noStrike" kern="1200" cap="none" spc="0" normalizeH="0" baseline="0" noProof="0">
                <a:ln>
                  <a:noFill/>
                </a:ln>
                <a:solidFill>
                  <a:srgbClr val="0070C0"/>
                </a:solidFill>
                <a:effectLst/>
                <a:uLnTx/>
                <a:uFillTx/>
                <a:latin typeface="+mj-lt"/>
                <a:ea typeface="+mn-ea"/>
                <a:cs typeface="+mn-cs"/>
              </a:rPr>
              <a:t>không? Vì sao?</a:t>
            </a:r>
          </a:p>
        </p:txBody>
      </p:sp>
    </p:spTree>
    <p:extLst>
      <p:ext uri="{BB962C8B-B14F-4D97-AF65-F5344CB8AC3E}">
        <p14:creationId xmlns:p14="http://schemas.microsoft.com/office/powerpoint/2010/main" val="40947121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Freeform 8">
            <a:extLst>
              <a:ext uri="{FF2B5EF4-FFF2-40B4-BE49-F238E27FC236}">
                <a16:creationId xmlns:a16="http://schemas.microsoft.com/office/drawing/2014/main" id="{34BE481A-A872-643D-C2D0-C1455CD64579}"/>
              </a:ext>
            </a:extLst>
          </p:cNvPr>
          <p:cNvSpPr/>
          <p:nvPr/>
        </p:nvSpPr>
        <p:spPr>
          <a:xfrm>
            <a:off x="-938841" y="-1076325"/>
            <a:ext cx="3249283" cy="2152650"/>
          </a:xfrm>
          <a:custGeom>
            <a:avLst/>
            <a:gdLst/>
            <a:ahLst/>
            <a:cxnLst/>
            <a:rect l="l" t="t" r="r" b="b"/>
            <a:pathLst>
              <a:path w="4873925" h="3228975">
                <a:moveTo>
                  <a:pt x="0" y="0"/>
                </a:moveTo>
                <a:lnTo>
                  <a:pt x="4873924" y="0"/>
                </a:lnTo>
                <a:lnTo>
                  <a:pt x="4873924" y="3228976"/>
                </a:lnTo>
                <a:lnTo>
                  <a:pt x="0" y="322897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C4C86C4D-F845-6C3F-DD1F-8AFD016CD2B7}"/>
              </a:ext>
            </a:extLst>
          </p:cNvPr>
          <p:cNvSpPr/>
          <p:nvPr/>
        </p:nvSpPr>
        <p:spPr>
          <a:xfrm>
            <a:off x="8671839" y="-173528"/>
            <a:ext cx="4022113" cy="3653419"/>
          </a:xfrm>
          <a:custGeom>
            <a:avLst/>
            <a:gdLst/>
            <a:ahLst/>
            <a:cxnLst/>
            <a:rect l="l" t="t" r="r" b="b"/>
            <a:pathLst>
              <a:path w="6033169" h="5480129">
                <a:moveTo>
                  <a:pt x="0" y="0"/>
                </a:moveTo>
                <a:lnTo>
                  <a:pt x="6033169" y="0"/>
                </a:lnTo>
                <a:lnTo>
                  <a:pt x="6033169" y="5480129"/>
                </a:lnTo>
                <a:lnTo>
                  <a:pt x="0" y="548012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EA49254-5FFD-8790-F1ED-3528918D0868}"/>
              </a:ext>
            </a:extLst>
          </p:cNvPr>
          <p:cNvSpPr txBox="1"/>
          <p:nvPr/>
        </p:nvSpPr>
        <p:spPr>
          <a:xfrm>
            <a:off x="263951" y="710991"/>
            <a:ext cx="11038898"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Đồi cát trước nhà tôi là một rừng phi lao nhỏ. </a:t>
            </a:r>
            <a:r>
              <a:rPr kumimoji="0" lang="vi-VN" sz="40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Vì cậu tôi mới trồng được</a:t>
            </a: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40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vài năm nên những cây phi lao chỉ cao hơn đầu người một chút. </a:t>
            </a:r>
            <a:r>
              <a:rPr kumimoji="0" lang="vi-VN" sz="4000" b="1" i="0" u="none" strike="noStrike" kern="1200" cap="none" spc="0" normalizeH="0" baseline="0" noProof="0">
                <a:ln>
                  <a:noFill/>
                </a:ln>
                <a:solidFill>
                  <a:srgbClr val="00B050"/>
                </a:solidFill>
                <a:effectLst/>
                <a:uLnTx/>
                <a:uFillTx/>
                <a:latin typeface="Times New Roman" panose="02020603050405020304" pitchFamily="18" charset="0"/>
                <a:cs typeface="Times New Roman" panose="02020603050405020304" pitchFamily="18" charset="0"/>
              </a:rPr>
              <a:t>Tuy ngọn</a:t>
            </a:r>
            <a:r>
              <a:rPr kumimoji="0" lang="en-US" sz="4000" b="1" i="0" u="none" strike="noStrike" kern="1200" cap="none" spc="0" normalizeH="0" baseline="0" noProof="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vi-VN" sz="4000" b="1" i="0" u="none" strike="noStrike" kern="1200" cap="none" spc="0" normalizeH="0" baseline="0" noProof="0">
                <a:ln>
                  <a:noFill/>
                </a:ln>
                <a:solidFill>
                  <a:srgbClr val="00B050"/>
                </a:solidFill>
                <a:effectLst/>
                <a:uLnTx/>
                <a:uFillTx/>
                <a:latin typeface="Times New Roman" panose="02020603050405020304" pitchFamily="18" charset="0"/>
                <a:cs typeface="Times New Roman" panose="02020603050405020304" pitchFamily="18" charset="0"/>
              </a:rPr>
              <a:t>cây chưa cao lắm nhưng lá kim đã ra xùm xoà.</a:t>
            </a:r>
            <a:r>
              <a:rPr kumimoji="0" lang="vi-VN" sz="4000"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Mỗi khi có gió, cả rừng phi</a:t>
            </a:r>
            <a:r>
              <a:rPr kumimoji="0" lang="en-US" sz="4000"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4000"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lao lại rì rào, rì rào.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4000" b="1" i="1"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Theo Phan Phùng Duy</a:t>
            </a:r>
          </a:p>
        </p:txBody>
      </p:sp>
    </p:spTree>
    <p:extLst>
      <p:ext uri="{BB962C8B-B14F-4D97-AF65-F5344CB8AC3E}">
        <p14:creationId xmlns:p14="http://schemas.microsoft.com/office/powerpoint/2010/main" val="7375017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Freeform 8">
            <a:extLst>
              <a:ext uri="{FF2B5EF4-FFF2-40B4-BE49-F238E27FC236}">
                <a16:creationId xmlns:a16="http://schemas.microsoft.com/office/drawing/2014/main" id="{34BE481A-A872-643D-C2D0-C1455CD64579}"/>
              </a:ext>
            </a:extLst>
          </p:cNvPr>
          <p:cNvSpPr/>
          <p:nvPr/>
        </p:nvSpPr>
        <p:spPr>
          <a:xfrm>
            <a:off x="-938841" y="-1076325"/>
            <a:ext cx="3249283" cy="2152650"/>
          </a:xfrm>
          <a:custGeom>
            <a:avLst/>
            <a:gdLst/>
            <a:ahLst/>
            <a:cxnLst/>
            <a:rect l="l" t="t" r="r" b="b"/>
            <a:pathLst>
              <a:path w="4873925" h="3228975">
                <a:moveTo>
                  <a:pt x="0" y="0"/>
                </a:moveTo>
                <a:lnTo>
                  <a:pt x="4873924" y="0"/>
                </a:lnTo>
                <a:lnTo>
                  <a:pt x="4873924" y="3228976"/>
                </a:lnTo>
                <a:lnTo>
                  <a:pt x="0" y="322897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C4C86C4D-F845-6C3F-DD1F-8AFD016CD2B7}"/>
              </a:ext>
            </a:extLst>
          </p:cNvPr>
          <p:cNvSpPr/>
          <p:nvPr/>
        </p:nvSpPr>
        <p:spPr>
          <a:xfrm>
            <a:off x="8671839" y="-173528"/>
            <a:ext cx="4022113" cy="3653419"/>
          </a:xfrm>
          <a:custGeom>
            <a:avLst/>
            <a:gdLst/>
            <a:ahLst/>
            <a:cxnLst/>
            <a:rect l="l" t="t" r="r" b="b"/>
            <a:pathLst>
              <a:path w="6033169" h="5480129">
                <a:moveTo>
                  <a:pt x="0" y="0"/>
                </a:moveTo>
                <a:lnTo>
                  <a:pt x="6033169" y="0"/>
                </a:lnTo>
                <a:lnTo>
                  <a:pt x="6033169" y="5480129"/>
                </a:lnTo>
                <a:lnTo>
                  <a:pt x="0" y="548012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EA49254-5FFD-8790-F1ED-3528918D0868}"/>
              </a:ext>
            </a:extLst>
          </p:cNvPr>
          <p:cNvSpPr txBox="1"/>
          <p:nvPr/>
        </p:nvSpPr>
        <p:spPr>
          <a:xfrm>
            <a:off x="909035" y="1263702"/>
            <a:ext cx="10393814" cy="42473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002060"/>
                </a:solidFill>
                <a:effectLst/>
                <a:uLnTx/>
                <a:uFillTx/>
                <a:latin typeface="+mj-lt"/>
              </a:rPr>
              <a:t>Vì cậu tôi mới trồng được</a:t>
            </a:r>
            <a:r>
              <a:rPr kumimoji="0" lang="en-US" sz="5400" b="1" i="0" u="none" strike="noStrike" kern="1200" cap="none" spc="0" normalizeH="0" baseline="0" noProof="0">
                <a:ln>
                  <a:noFill/>
                </a:ln>
                <a:solidFill>
                  <a:srgbClr val="002060"/>
                </a:solidFill>
                <a:effectLst/>
                <a:uLnTx/>
                <a:uFillTx/>
                <a:latin typeface="+mj-lt"/>
              </a:rPr>
              <a:t> </a:t>
            </a:r>
            <a:r>
              <a:rPr kumimoji="0" lang="vi-VN" sz="5400" b="1" i="0" u="none" strike="noStrike" kern="1200" cap="none" spc="0" normalizeH="0" baseline="0" noProof="0">
                <a:ln>
                  <a:noFill/>
                </a:ln>
                <a:solidFill>
                  <a:srgbClr val="002060"/>
                </a:solidFill>
                <a:effectLst/>
                <a:uLnTx/>
                <a:uFillTx/>
                <a:latin typeface="+mj-lt"/>
              </a:rPr>
              <a:t>vài năm</a:t>
            </a:r>
            <a:endParaRPr kumimoji="0" lang="en-US" sz="5400" b="1" i="0" u="none" strike="noStrike" kern="1200" cap="none" spc="0" normalizeH="0" baseline="0" noProof="0">
              <a:ln>
                <a:noFill/>
              </a:ln>
              <a:solidFill>
                <a:srgbClr val="002060"/>
              </a:solidFill>
              <a:effectLst/>
              <a:uLnTx/>
              <a:uFillTx/>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5400" b="1">
              <a:solidFill>
                <a:srgbClr val="002060"/>
              </a:solidFill>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002060"/>
                </a:solidFill>
                <a:effectLst/>
                <a:uLnTx/>
                <a:uFillTx/>
                <a:latin typeface="+mj-lt"/>
              </a:rPr>
              <a:t> nên những</a:t>
            </a:r>
            <a:r>
              <a:rPr lang="en-US" sz="5400" b="1">
                <a:solidFill>
                  <a:srgbClr val="002060"/>
                </a:solidFill>
                <a:latin typeface="+mj-lt"/>
              </a:rPr>
              <a:t> </a:t>
            </a:r>
            <a:r>
              <a:rPr kumimoji="0" lang="vi-VN" sz="5400" b="1" i="0" u="none" strike="noStrike" kern="1200" cap="none" spc="0" normalizeH="0" baseline="0" noProof="0">
                <a:ln>
                  <a:noFill/>
                </a:ln>
                <a:solidFill>
                  <a:srgbClr val="002060"/>
                </a:solidFill>
                <a:effectLst/>
                <a:uLnTx/>
                <a:uFillTx/>
                <a:latin typeface="+mj-lt"/>
              </a:rPr>
              <a:t>cây phi lao chỉ cao hơn</a:t>
            </a:r>
            <a:endParaRPr kumimoji="0" lang="en-US" sz="5400" b="1" i="0" u="none" strike="noStrike" kern="1200" cap="none" spc="0" normalizeH="0" baseline="0" noProof="0">
              <a:ln>
                <a:noFill/>
              </a:ln>
              <a:solidFill>
                <a:srgbClr val="002060"/>
              </a:solidFill>
              <a:effectLst/>
              <a:uLnTx/>
              <a:uFillTx/>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5400" b="1">
              <a:solidFill>
                <a:srgbClr val="002060"/>
              </a:solidFill>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002060"/>
                </a:solidFill>
                <a:effectLst/>
                <a:uLnTx/>
                <a:uFillTx/>
                <a:latin typeface="+mj-lt"/>
              </a:rPr>
              <a:t> đầu người một chút. </a:t>
            </a:r>
          </a:p>
        </p:txBody>
      </p:sp>
      <p:cxnSp>
        <p:nvCxnSpPr>
          <p:cNvPr id="5" name="Straight Connector 4">
            <a:extLst>
              <a:ext uri="{FF2B5EF4-FFF2-40B4-BE49-F238E27FC236}">
                <a16:creationId xmlns:a16="http://schemas.microsoft.com/office/drawing/2014/main" id="{831FD727-A09F-D045-869F-80DB3C2F1708}"/>
              </a:ext>
            </a:extLst>
          </p:cNvPr>
          <p:cNvCxnSpPr>
            <a:cxnSpLocks/>
          </p:cNvCxnSpPr>
          <p:nvPr/>
        </p:nvCxnSpPr>
        <p:spPr>
          <a:xfrm flipH="1">
            <a:off x="2055044" y="2087592"/>
            <a:ext cx="167797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22114B9-785F-D4AC-70FA-10E9A420C0F2}"/>
              </a:ext>
            </a:extLst>
          </p:cNvPr>
          <p:cNvSpPr txBox="1"/>
          <p:nvPr/>
        </p:nvSpPr>
        <p:spPr>
          <a:xfrm>
            <a:off x="1972794" y="2147223"/>
            <a:ext cx="1575513"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CN1</a:t>
            </a:r>
            <a:endParaRPr kumimoji="0" lang="vi-VN"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85D3D64F-F629-44F7-F1EA-C7CC327A1120}"/>
              </a:ext>
            </a:extLst>
          </p:cNvPr>
          <p:cNvCxnSpPr/>
          <p:nvPr/>
        </p:nvCxnSpPr>
        <p:spPr>
          <a:xfrm flipH="1">
            <a:off x="11153569" y="1271574"/>
            <a:ext cx="258792" cy="8756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DABF91-F634-1F87-322B-AB0CF55090F0}"/>
              </a:ext>
            </a:extLst>
          </p:cNvPr>
          <p:cNvCxnSpPr>
            <a:cxnSpLocks/>
          </p:cNvCxnSpPr>
          <p:nvPr/>
        </p:nvCxnSpPr>
        <p:spPr>
          <a:xfrm flipH="1">
            <a:off x="4053526" y="2087592"/>
            <a:ext cx="699468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D74FA4E-53DF-922D-3148-5E54A6C9A497}"/>
              </a:ext>
            </a:extLst>
          </p:cNvPr>
          <p:cNvSpPr txBox="1"/>
          <p:nvPr/>
        </p:nvSpPr>
        <p:spPr>
          <a:xfrm>
            <a:off x="6735164" y="2116193"/>
            <a:ext cx="1575513"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VN1</a:t>
            </a:r>
            <a:endParaRPr kumimoji="0" lang="vi-VN"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3D6511D0-3BDF-7B52-80F1-280A7261046D}"/>
              </a:ext>
            </a:extLst>
          </p:cNvPr>
          <p:cNvCxnSpPr>
            <a:cxnSpLocks/>
          </p:cNvCxnSpPr>
          <p:nvPr/>
        </p:nvCxnSpPr>
        <p:spPr>
          <a:xfrm flipH="1">
            <a:off x="2479250" y="3825184"/>
            <a:ext cx="507162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DBB7B53-899B-E39A-5B45-F3C96477A376}"/>
              </a:ext>
            </a:extLst>
          </p:cNvPr>
          <p:cNvSpPr txBox="1"/>
          <p:nvPr/>
        </p:nvSpPr>
        <p:spPr>
          <a:xfrm>
            <a:off x="3830128" y="3872128"/>
            <a:ext cx="1575513"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CN2</a:t>
            </a:r>
            <a:endParaRPr kumimoji="0" lang="vi-VN"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A5C8CFF1-19AA-E626-58DA-EA1AA2165138}"/>
              </a:ext>
            </a:extLst>
          </p:cNvPr>
          <p:cNvCxnSpPr>
            <a:cxnSpLocks/>
          </p:cNvCxnSpPr>
          <p:nvPr/>
        </p:nvCxnSpPr>
        <p:spPr>
          <a:xfrm flipH="1">
            <a:off x="7876467" y="3825184"/>
            <a:ext cx="327710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262442-0704-41F3-A3DC-729C37A66031}"/>
              </a:ext>
            </a:extLst>
          </p:cNvPr>
          <p:cNvCxnSpPr>
            <a:cxnSpLocks/>
          </p:cNvCxnSpPr>
          <p:nvPr/>
        </p:nvCxnSpPr>
        <p:spPr>
          <a:xfrm flipH="1">
            <a:off x="1191501" y="5419810"/>
            <a:ext cx="584765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5D01DF-D6F1-86D5-4F4E-A99C2D4426C9}"/>
              </a:ext>
            </a:extLst>
          </p:cNvPr>
          <p:cNvSpPr txBox="1"/>
          <p:nvPr/>
        </p:nvSpPr>
        <p:spPr>
          <a:xfrm>
            <a:off x="8255819" y="3876943"/>
            <a:ext cx="1575513"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VN2</a:t>
            </a:r>
            <a:endParaRPr kumimoji="0" lang="vi-VN"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2286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16"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Freeform 12">
            <a:extLst>
              <a:ext uri="{FF2B5EF4-FFF2-40B4-BE49-F238E27FC236}">
                <a16:creationId xmlns:a16="http://schemas.microsoft.com/office/drawing/2014/main" id="{C4C86C4D-F845-6C3F-DD1F-8AFD016CD2B7}"/>
              </a:ext>
            </a:extLst>
          </p:cNvPr>
          <p:cNvSpPr/>
          <p:nvPr/>
        </p:nvSpPr>
        <p:spPr>
          <a:xfrm>
            <a:off x="8671839" y="-173528"/>
            <a:ext cx="4022113" cy="3653419"/>
          </a:xfrm>
          <a:custGeom>
            <a:avLst/>
            <a:gdLst/>
            <a:ahLst/>
            <a:cxnLst/>
            <a:rect l="l" t="t" r="r" b="b"/>
            <a:pathLst>
              <a:path w="6033169" h="5480129">
                <a:moveTo>
                  <a:pt x="0" y="0"/>
                </a:moveTo>
                <a:lnTo>
                  <a:pt x="6033169" y="0"/>
                </a:lnTo>
                <a:lnTo>
                  <a:pt x="6033169" y="5480129"/>
                </a:lnTo>
                <a:lnTo>
                  <a:pt x="0" y="548012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EA49254-5FFD-8790-F1ED-3528918D0868}"/>
              </a:ext>
            </a:extLst>
          </p:cNvPr>
          <p:cNvSpPr txBox="1"/>
          <p:nvPr/>
        </p:nvSpPr>
        <p:spPr>
          <a:xfrm>
            <a:off x="1213350" y="1406151"/>
            <a:ext cx="10393814" cy="2585323"/>
          </a:xfrm>
          <a:prstGeom prst="rect">
            <a:avLst/>
          </a:prstGeom>
          <a:noFill/>
        </p:spPr>
        <p:txBody>
          <a:bodyPr wrap="square" rtlCol="0">
            <a:spAutoFit/>
          </a:bodyPr>
          <a:lstStyle/>
          <a:p>
            <a:pPr lvl="0" algn="just"/>
            <a:r>
              <a:rPr lang="vi-VN" sz="5400" b="1">
                <a:solidFill>
                  <a:srgbClr val="002060"/>
                </a:solidFill>
                <a:latin typeface="+mj-lt"/>
              </a:rPr>
              <a:t>Tuy ngọn cây chưa cao lắm nhưng</a:t>
            </a:r>
            <a:endParaRPr lang="en-US" sz="5400" b="1">
              <a:solidFill>
                <a:srgbClr val="002060"/>
              </a:solidFill>
              <a:latin typeface="+mj-lt"/>
            </a:endParaRPr>
          </a:p>
          <a:p>
            <a:pPr lvl="0" algn="just"/>
            <a:endParaRPr lang="en-US" sz="5400" b="1">
              <a:solidFill>
                <a:srgbClr val="002060"/>
              </a:solidFill>
              <a:latin typeface="+mj-lt"/>
            </a:endParaRPr>
          </a:p>
          <a:p>
            <a:pPr lvl="0" algn="just"/>
            <a:r>
              <a:rPr lang="vi-VN" sz="5400" b="1">
                <a:solidFill>
                  <a:srgbClr val="002060"/>
                </a:solidFill>
                <a:latin typeface="+mj-lt"/>
              </a:rPr>
              <a:t> lá kim đã ra xùm xoà</a:t>
            </a:r>
            <a:r>
              <a:rPr lang="vi-VN" sz="5400" b="1">
                <a:solidFill>
                  <a:srgbClr val="002060"/>
                </a:solidFill>
                <a:latin typeface="Calibri" panose="020F0502020204030204"/>
              </a:rPr>
              <a:t>.</a:t>
            </a:r>
            <a:endParaRPr kumimoji="0" lang="vi-VN" sz="5400" b="1" i="0" u="none" strike="noStrike" kern="1200" cap="none" spc="0" normalizeH="0" baseline="0" noProof="0">
              <a:ln>
                <a:noFill/>
              </a:ln>
              <a:solidFill>
                <a:srgbClr val="002060"/>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831FD727-A09F-D045-869F-80DB3C2F1708}"/>
              </a:ext>
            </a:extLst>
          </p:cNvPr>
          <p:cNvCxnSpPr>
            <a:cxnSpLocks/>
          </p:cNvCxnSpPr>
          <p:nvPr/>
        </p:nvCxnSpPr>
        <p:spPr>
          <a:xfrm flipH="1">
            <a:off x="2672512" y="2231245"/>
            <a:ext cx="236761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22114B9-785F-D4AC-70FA-10E9A420C0F2}"/>
              </a:ext>
            </a:extLst>
          </p:cNvPr>
          <p:cNvSpPr txBox="1"/>
          <p:nvPr/>
        </p:nvSpPr>
        <p:spPr>
          <a:xfrm>
            <a:off x="2502830" y="2270440"/>
            <a:ext cx="1575513"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CN1</a:t>
            </a:r>
            <a:endParaRPr kumimoji="0" lang="vi-VN"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85D3D64F-F629-44F7-F1EA-C7CC327A1120}"/>
              </a:ext>
            </a:extLst>
          </p:cNvPr>
          <p:cNvCxnSpPr/>
          <p:nvPr/>
        </p:nvCxnSpPr>
        <p:spPr>
          <a:xfrm flipH="1">
            <a:off x="9255444" y="1488205"/>
            <a:ext cx="258792" cy="8756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DABF91-F634-1F87-322B-AB0CF55090F0}"/>
              </a:ext>
            </a:extLst>
          </p:cNvPr>
          <p:cNvCxnSpPr>
            <a:cxnSpLocks/>
          </p:cNvCxnSpPr>
          <p:nvPr/>
        </p:nvCxnSpPr>
        <p:spPr>
          <a:xfrm flipH="1" flipV="1">
            <a:off x="5488433" y="2187902"/>
            <a:ext cx="3680562" cy="2860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D74FA4E-53DF-922D-3148-5E54A6C9A497}"/>
              </a:ext>
            </a:extLst>
          </p:cNvPr>
          <p:cNvSpPr txBox="1"/>
          <p:nvPr/>
        </p:nvSpPr>
        <p:spPr>
          <a:xfrm>
            <a:off x="6147052" y="2363854"/>
            <a:ext cx="1575513"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VN1</a:t>
            </a:r>
            <a:endParaRPr kumimoji="0" lang="vi-VN"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3D6511D0-3BDF-7B52-80F1-280A7261046D}"/>
              </a:ext>
            </a:extLst>
          </p:cNvPr>
          <p:cNvCxnSpPr>
            <a:cxnSpLocks/>
          </p:cNvCxnSpPr>
          <p:nvPr/>
        </p:nvCxnSpPr>
        <p:spPr>
          <a:xfrm flipH="1">
            <a:off x="1555435" y="3907315"/>
            <a:ext cx="166319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DBB7B53-899B-E39A-5B45-F3C96477A376}"/>
              </a:ext>
            </a:extLst>
          </p:cNvPr>
          <p:cNvSpPr txBox="1"/>
          <p:nvPr/>
        </p:nvSpPr>
        <p:spPr>
          <a:xfrm>
            <a:off x="1555435" y="4137117"/>
            <a:ext cx="1575513"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CN2</a:t>
            </a:r>
            <a:endParaRPr kumimoji="0" lang="vi-VN"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A5C8CFF1-19AA-E626-58DA-EA1AA2165138}"/>
              </a:ext>
            </a:extLst>
          </p:cNvPr>
          <p:cNvCxnSpPr>
            <a:cxnSpLocks/>
          </p:cNvCxnSpPr>
          <p:nvPr/>
        </p:nvCxnSpPr>
        <p:spPr>
          <a:xfrm flipH="1">
            <a:off x="3577780" y="3907315"/>
            <a:ext cx="414478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5D01DF-D6F1-86D5-4F4E-A99C2D4426C9}"/>
              </a:ext>
            </a:extLst>
          </p:cNvPr>
          <p:cNvSpPr txBox="1"/>
          <p:nvPr/>
        </p:nvSpPr>
        <p:spPr>
          <a:xfrm>
            <a:off x="4706218" y="4105693"/>
            <a:ext cx="1575513"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VN2</a:t>
            </a:r>
            <a:endParaRPr kumimoji="0" lang="vi-VN"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624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16"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Freeform 8">
            <a:extLst>
              <a:ext uri="{FF2B5EF4-FFF2-40B4-BE49-F238E27FC236}">
                <a16:creationId xmlns:a16="http://schemas.microsoft.com/office/drawing/2014/main" id="{34BE481A-A872-643D-C2D0-C1455CD64579}"/>
              </a:ext>
            </a:extLst>
          </p:cNvPr>
          <p:cNvSpPr/>
          <p:nvPr/>
        </p:nvSpPr>
        <p:spPr>
          <a:xfrm>
            <a:off x="-938841" y="-1076325"/>
            <a:ext cx="3249283" cy="2152650"/>
          </a:xfrm>
          <a:custGeom>
            <a:avLst/>
            <a:gdLst/>
            <a:ahLst/>
            <a:cxnLst/>
            <a:rect l="l" t="t" r="r" b="b"/>
            <a:pathLst>
              <a:path w="4873925" h="3228975">
                <a:moveTo>
                  <a:pt x="0" y="0"/>
                </a:moveTo>
                <a:lnTo>
                  <a:pt x="4873924" y="0"/>
                </a:lnTo>
                <a:lnTo>
                  <a:pt x="4873924" y="3228976"/>
                </a:lnTo>
                <a:lnTo>
                  <a:pt x="0" y="322897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C4C86C4D-F845-6C3F-DD1F-8AFD016CD2B7}"/>
              </a:ext>
            </a:extLst>
          </p:cNvPr>
          <p:cNvSpPr/>
          <p:nvPr/>
        </p:nvSpPr>
        <p:spPr>
          <a:xfrm>
            <a:off x="8671839" y="-173528"/>
            <a:ext cx="4022113" cy="3653419"/>
          </a:xfrm>
          <a:custGeom>
            <a:avLst/>
            <a:gdLst/>
            <a:ahLst/>
            <a:cxnLst/>
            <a:rect l="l" t="t" r="r" b="b"/>
            <a:pathLst>
              <a:path w="6033169" h="5480129">
                <a:moveTo>
                  <a:pt x="0" y="0"/>
                </a:moveTo>
                <a:lnTo>
                  <a:pt x="6033169" y="0"/>
                </a:lnTo>
                <a:lnTo>
                  <a:pt x="6033169" y="5480129"/>
                </a:lnTo>
                <a:lnTo>
                  <a:pt x="0" y="548012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EA49254-5FFD-8790-F1ED-3528918D0868}"/>
              </a:ext>
            </a:extLst>
          </p:cNvPr>
          <p:cNvSpPr txBox="1"/>
          <p:nvPr/>
        </p:nvSpPr>
        <p:spPr>
          <a:xfrm>
            <a:off x="424206" y="710991"/>
            <a:ext cx="11538408"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002060"/>
                </a:solidFill>
                <a:effectLst/>
                <a:uLnTx/>
                <a:uFillTx/>
                <a:latin typeface="+mj-lt"/>
              </a:rPr>
              <a:t>Đồi cát trước nhà tôi là một rừng phi lao nhỏ. </a:t>
            </a:r>
            <a:r>
              <a:rPr kumimoji="0" lang="vi-VN" sz="4000" b="1" i="0" u="none" strike="noStrike" kern="1200" cap="none" spc="0" normalizeH="0" baseline="0" noProof="0">
                <a:ln>
                  <a:noFill/>
                </a:ln>
                <a:solidFill>
                  <a:srgbClr val="FF0000"/>
                </a:solidFill>
                <a:effectLst/>
                <a:uLnTx/>
                <a:uFillTx/>
                <a:latin typeface="+mj-lt"/>
              </a:rPr>
              <a:t>Vì cậu tôi mới trồng được</a:t>
            </a:r>
            <a:r>
              <a:rPr kumimoji="0" lang="en-US" sz="4000" b="1" i="0" u="none" strike="noStrike" kern="1200" cap="none" spc="0" normalizeH="0" baseline="0" noProof="0">
                <a:ln>
                  <a:noFill/>
                </a:ln>
                <a:solidFill>
                  <a:srgbClr val="FF0000"/>
                </a:solidFill>
                <a:effectLst/>
                <a:uLnTx/>
                <a:uFillTx/>
                <a:latin typeface="+mj-lt"/>
              </a:rPr>
              <a:t> </a:t>
            </a:r>
            <a:r>
              <a:rPr kumimoji="0" lang="vi-VN" sz="4000" b="1" i="0" u="none" strike="noStrike" kern="1200" cap="none" spc="0" normalizeH="0" baseline="0" noProof="0">
                <a:ln>
                  <a:noFill/>
                </a:ln>
                <a:solidFill>
                  <a:srgbClr val="FF0000"/>
                </a:solidFill>
                <a:effectLst/>
                <a:uLnTx/>
                <a:uFillTx/>
                <a:latin typeface="+mj-lt"/>
              </a:rPr>
              <a:t>vài năm nên những cây phi lao chỉ cao hơn đầu người một chút. </a:t>
            </a:r>
            <a:r>
              <a:rPr kumimoji="0" lang="vi-VN" sz="4000" b="1" i="0" u="none" strike="noStrike" kern="1200" cap="none" spc="0" normalizeH="0" baseline="0" noProof="0">
                <a:ln>
                  <a:noFill/>
                </a:ln>
                <a:solidFill>
                  <a:srgbClr val="00B050"/>
                </a:solidFill>
                <a:effectLst/>
                <a:uLnTx/>
                <a:uFillTx/>
                <a:latin typeface="+mj-lt"/>
              </a:rPr>
              <a:t>Tuy ngọn</a:t>
            </a:r>
            <a:r>
              <a:rPr kumimoji="0" lang="en-US" sz="4000" b="1" i="0" u="none" strike="noStrike" kern="1200" cap="none" spc="0" normalizeH="0" baseline="0" noProof="0">
                <a:ln>
                  <a:noFill/>
                </a:ln>
                <a:solidFill>
                  <a:srgbClr val="00B050"/>
                </a:solidFill>
                <a:effectLst/>
                <a:uLnTx/>
                <a:uFillTx/>
                <a:latin typeface="+mj-lt"/>
              </a:rPr>
              <a:t> </a:t>
            </a:r>
            <a:r>
              <a:rPr kumimoji="0" lang="vi-VN" sz="4000" b="1" i="0" u="none" strike="noStrike" kern="1200" cap="none" spc="0" normalizeH="0" baseline="0" noProof="0">
                <a:ln>
                  <a:noFill/>
                </a:ln>
                <a:solidFill>
                  <a:srgbClr val="00B050"/>
                </a:solidFill>
                <a:effectLst/>
                <a:uLnTx/>
                <a:uFillTx/>
                <a:latin typeface="+mj-lt"/>
              </a:rPr>
              <a:t>cây chưa cao lắm nhưng lá kim đã ra xùm xoà.</a:t>
            </a:r>
            <a:r>
              <a:rPr kumimoji="0" lang="vi-VN" sz="4000" b="1" i="0" u="none" strike="noStrike" kern="1200" cap="none" spc="0" normalizeH="0" baseline="0" noProof="0">
                <a:ln>
                  <a:noFill/>
                </a:ln>
                <a:solidFill>
                  <a:srgbClr val="002060"/>
                </a:solidFill>
                <a:effectLst/>
                <a:uLnTx/>
                <a:uFillTx/>
                <a:latin typeface="+mj-lt"/>
              </a:rPr>
              <a:t> Mỗi khi có gió, cả rừng phi</a:t>
            </a:r>
            <a:r>
              <a:rPr kumimoji="0" lang="en-US" sz="4000" b="1" i="0" u="none" strike="noStrike" kern="1200" cap="none" spc="0" normalizeH="0" baseline="0" noProof="0">
                <a:ln>
                  <a:noFill/>
                </a:ln>
                <a:solidFill>
                  <a:srgbClr val="002060"/>
                </a:solidFill>
                <a:effectLst/>
                <a:uLnTx/>
                <a:uFillTx/>
                <a:latin typeface="+mj-lt"/>
              </a:rPr>
              <a:t> </a:t>
            </a:r>
            <a:r>
              <a:rPr kumimoji="0" lang="vi-VN" sz="4000" b="1" i="0" u="none" strike="noStrike" kern="1200" cap="none" spc="0" normalizeH="0" baseline="0" noProof="0">
                <a:ln>
                  <a:noFill/>
                </a:ln>
                <a:solidFill>
                  <a:srgbClr val="002060"/>
                </a:solidFill>
                <a:effectLst/>
                <a:uLnTx/>
                <a:uFillTx/>
                <a:latin typeface="+mj-lt"/>
              </a:rPr>
              <a:t>lao lại rì rào, rì rào.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mj-lt"/>
              </a:rPr>
              <a:t>					</a:t>
            </a:r>
            <a:r>
              <a:rPr kumimoji="0" lang="vi-VN" sz="4000" b="1" i="1" u="none" strike="noStrike" kern="1200" cap="none" spc="0" normalizeH="0" baseline="0" noProof="0">
                <a:ln>
                  <a:noFill/>
                </a:ln>
                <a:solidFill>
                  <a:srgbClr val="002060"/>
                </a:solidFill>
                <a:effectLst/>
                <a:uLnTx/>
                <a:uFillTx/>
                <a:latin typeface="+mj-lt"/>
              </a:rPr>
              <a:t>Theo Phan Phùng Duy</a:t>
            </a:r>
          </a:p>
          <a:p>
            <a:pPr lvl="0" algn="ctr"/>
            <a:r>
              <a:rPr lang="vi-VN" sz="4000" b="1">
                <a:solidFill>
                  <a:srgbClr val="0070C0"/>
                </a:solidFill>
                <a:latin typeface="+mj-lt"/>
              </a:rPr>
              <a:t>c. Các vế trong câu ghép được nối với nhau bằng cách nào?</a:t>
            </a:r>
          </a:p>
        </p:txBody>
      </p:sp>
    </p:spTree>
    <p:extLst>
      <p:ext uri="{BB962C8B-B14F-4D97-AF65-F5344CB8AC3E}">
        <p14:creationId xmlns:p14="http://schemas.microsoft.com/office/powerpoint/2010/main" val="1764259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EAE1F77C0DBEC34C80E5CD40F82C2A1B" ma:contentTypeVersion="18" ma:contentTypeDescription="Tạo tài liệu mới." ma:contentTypeScope="" ma:versionID="c72d89b538bab6ff2c50f70bd010fc98">
  <xsd:schema xmlns:xsd="http://www.w3.org/2001/XMLSchema" xmlns:xs="http://www.w3.org/2001/XMLSchema" xmlns:p="http://schemas.microsoft.com/office/2006/metadata/properties" xmlns:ns3="7c7492af-cb43-4cc8-8077-8dbb947c7275" xmlns:ns4="713bfb74-c79f-4280-9ffd-92eebd7fa6eb" targetNamespace="http://schemas.microsoft.com/office/2006/metadata/properties" ma:root="true" ma:fieldsID="32455bec07274be3652a91466b836dc3" ns3:_="" ns4:_="">
    <xsd:import namespace="7c7492af-cb43-4cc8-8077-8dbb947c7275"/>
    <xsd:import namespace="713bfb74-c79f-4280-9ffd-92eebd7fa6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_activity"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7492af-cb43-4cc8-8077-8dbb947c7275" elementFormDefault="qualified">
    <xsd:import namespace="http://schemas.microsoft.com/office/2006/documentManagement/types"/>
    <xsd:import namespace="http://schemas.microsoft.com/office/infopath/2007/PartnerControls"/>
    <xsd:element name="SharedWithUsers" ma:index="8"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hia sẻ Có Chi tiết" ma:internalName="SharedWithDetails" ma:readOnly="true">
      <xsd:simpleType>
        <xsd:restriction base="dms:Note">
          <xsd:maxLength value="255"/>
        </xsd:restriction>
      </xsd:simpleType>
    </xsd:element>
    <xsd:element name="SharingHintHash" ma:index="10" nillable="true" ma:displayName="Hàm băm Gợi ý Chia sẻ"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3bfb74-c79f-4280-9ffd-92eebd7fa6e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13bfb74-c79f-4280-9ffd-92eebd7fa6eb" xsi:nil="true"/>
  </documentManagement>
</p:properties>
</file>

<file path=customXml/itemProps1.xml><?xml version="1.0" encoding="utf-8"?>
<ds:datastoreItem xmlns:ds="http://schemas.openxmlformats.org/officeDocument/2006/customXml" ds:itemID="{D816187A-BA4B-43CD-8421-18ABAE9566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7492af-cb43-4cc8-8077-8dbb947c7275"/>
    <ds:schemaRef ds:uri="713bfb74-c79f-4280-9ffd-92eebd7fa6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530773-2A0E-47C4-8C6A-C398F7A3DCFE}">
  <ds:schemaRefs>
    <ds:schemaRef ds:uri="http://schemas.microsoft.com/sharepoint/v3/contenttype/forms"/>
  </ds:schemaRefs>
</ds:datastoreItem>
</file>

<file path=customXml/itemProps3.xml><?xml version="1.0" encoding="utf-8"?>
<ds:datastoreItem xmlns:ds="http://schemas.openxmlformats.org/officeDocument/2006/customXml" ds:itemID="{CC17D694-EF81-4BFD-9DF1-AF3C3E652354}">
  <ds:schemaRefs>
    <ds:schemaRef ds:uri="http://purl.org/dc/dcmitype/"/>
    <ds:schemaRef ds:uri="7c7492af-cb43-4cc8-8077-8dbb947c7275"/>
    <ds:schemaRef ds:uri="713bfb74-c79f-4280-9ffd-92eebd7fa6eb"/>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9Slide.vn</Template>
  <TotalTime>952</TotalTime>
  <Words>996</Words>
  <Application>Microsoft Office PowerPoint</Application>
  <PresentationFormat>Widescreen</PresentationFormat>
  <Paragraphs>62</Paragraphs>
  <Slides>16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ArialMT</vt:lpstr>
      <vt:lpstr>Calibri</vt:lpstr>
      <vt:lpstr>Times New Roman</vt:lpstr>
      <vt:lpstr>Wingdings-Regular</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PC</cp:lastModifiedBy>
  <cp:revision>21</cp:revision>
  <dcterms:created xsi:type="dcterms:W3CDTF">2024-08-14T13:53:14Z</dcterms:created>
  <dcterms:modified xsi:type="dcterms:W3CDTF">2025-02-09T08:13:13Z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0x010100EAE1F77C0DBEC34C80E5CD40F82C2A1B</vt:lpwstr>
  </property>
</Properties>
</file>