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3" r:id="rId1"/>
    <p:sldMasterId id="2147484167" r:id="rId2"/>
    <p:sldMasterId id="2147484177" r:id="rId3"/>
    <p:sldMasterId id="2147484188" r:id="rId4"/>
  </p:sldMasterIdLst>
  <p:notesMasterIdLst>
    <p:notesMasterId r:id="rId29"/>
  </p:notesMasterIdLst>
  <p:sldIdLst>
    <p:sldId id="256" r:id="rId5"/>
    <p:sldId id="257" r:id="rId6"/>
    <p:sldId id="744" r:id="rId7"/>
    <p:sldId id="745" r:id="rId8"/>
    <p:sldId id="746" r:id="rId9"/>
    <p:sldId id="747" r:id="rId10"/>
    <p:sldId id="315" r:id="rId11"/>
    <p:sldId id="324" r:id="rId12"/>
    <p:sldId id="313" r:id="rId13"/>
    <p:sldId id="277" r:id="rId14"/>
    <p:sldId id="288" r:id="rId15"/>
    <p:sldId id="271" r:id="rId16"/>
    <p:sldId id="340" r:id="rId17"/>
    <p:sldId id="261" r:id="rId18"/>
    <p:sldId id="289" r:id="rId19"/>
    <p:sldId id="268" r:id="rId20"/>
    <p:sldId id="290" r:id="rId21"/>
    <p:sldId id="748" r:id="rId22"/>
    <p:sldId id="291" r:id="rId23"/>
    <p:sldId id="292" r:id="rId24"/>
    <p:sldId id="293" r:id="rId25"/>
    <p:sldId id="294" r:id="rId26"/>
    <p:sldId id="342" r:id="rId27"/>
    <p:sldId id="343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2C31E"/>
    <a:srgbClr val="E6E6E6"/>
    <a:srgbClr val="FDE9F1"/>
    <a:srgbClr val="D87ABD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0" autoAdjust="0"/>
    <p:restoredTop sz="94216" autoAdjust="0"/>
  </p:normalViewPr>
  <p:slideViewPr>
    <p:cSldViewPr snapToGrid="0" showGuides="1">
      <p:cViewPr>
        <p:scale>
          <a:sx n="50" d="100"/>
          <a:sy n="50" d="100"/>
        </p:scale>
        <p:origin x="1314" y="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13/01/2023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48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079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013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250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828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468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7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180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05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722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99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829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56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72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961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20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610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871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060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468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777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7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7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6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33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1/13/2023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909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65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5654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89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4545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6738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777014-831A-4C5E-9B79-ED2DA8F8F884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1A8D8F-17A9-4F60-B253-865B2E2CF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079A38-B751-48BB-9C04-319CC726FD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23B117D8-E30B-41A2-A996-92018ABAE311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DA1C131-7FDC-4E1A-8988-F6247388C606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BF86380-0C5F-4DBB-B50E-7DD4D4C00F19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4A2E9EA3-2361-4190-8EB5-D07658C8DF1B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E8991E84-045B-4987-B258-D3D1A5E9B9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C50C59CD-E28B-41ED-85E2-1C5E48445F0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4A4BE78A-645E-4A0C-8088-327AF2BC723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8B6992C0-5D24-4188-B22E-E5AFC63F4B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867A0D55-CF8D-4A33-A6C8-C2E1A38552CD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75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5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5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29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53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24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09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9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615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9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5994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7061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5107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777014-831A-4C5E-9B79-ED2DA8F8F884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1A8D8F-17A9-4F60-B253-865B2E2CF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079A38-B751-48BB-9C04-319CC726FD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23B117D8-E30B-41A2-A996-92018ABAE311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DA1C131-7FDC-4E1A-8988-F6247388C606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BF86380-0C5F-4DBB-B50E-7DD4D4C00F19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4A2E9EA3-2361-4190-8EB5-D07658C8DF1B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E8991E84-045B-4987-B258-D3D1A5E9B9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C50C59CD-E28B-41ED-85E2-1C5E48445F0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4A4BE78A-645E-4A0C-8088-327AF2BC723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8B6992C0-5D24-4188-B22E-E5AFC63F4B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867A0D55-CF8D-4A33-A6C8-C2E1A38552CD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1334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9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8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34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9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6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540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2128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9473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E3885D9D-19FA-4633-ADBC-C28CB04E616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7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98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1" r:id="rId10"/>
    <p:sldLayoutId id="2147484162" r:id="rId11"/>
    <p:sldLayoutId id="2147484182" r:id="rId12"/>
    <p:sldLayoutId id="2147484183" r:id="rId13"/>
    <p:sldLayoutId id="2147484184" r:id="rId14"/>
    <p:sldLayoutId id="21474841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EE7C6EF4-5E73-4298-8F67-EB4552F5033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9081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CBEE39A-C7CE-49C1-B5D9-4601C43816C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3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D70F4425-91BA-4CA1-8DB9-2CA0DC3C98A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8508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microsoft.com/office/2007/relationships/hdphoto" Target="../media/hdphoto17.wdp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52.png"/><Relationship Id="rId17" Type="http://schemas.openxmlformats.org/officeDocument/2006/relationships/image" Target="../media/image56.png"/><Relationship Id="rId2" Type="http://schemas.openxmlformats.org/officeDocument/2006/relationships/audio" Target="../media/media3.mp3"/><Relationship Id="rId16" Type="http://schemas.openxmlformats.org/officeDocument/2006/relationships/image" Target="../media/image47.png"/><Relationship Id="rId20" Type="http://schemas.openxmlformats.org/officeDocument/2006/relationships/image" Target="../media/image58.png"/><Relationship Id="rId1" Type="http://schemas.microsoft.com/office/2007/relationships/media" Target="../media/media3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7.png"/><Relationship Id="rId4" Type="http://schemas.microsoft.com/office/2007/relationships/media" Target="../media/media4.mp3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3.png"/><Relationship Id="rId18" Type="http://schemas.microsoft.com/office/2007/relationships/hdphoto" Target="../media/hdphoto17.wdp"/><Relationship Id="rId3" Type="http://schemas.openxmlformats.org/officeDocument/2006/relationships/audio" Target="NULL" TargetMode="External"/><Relationship Id="rId21" Type="http://schemas.openxmlformats.org/officeDocument/2006/relationships/image" Target="../media/image58.png"/><Relationship Id="rId7" Type="http://schemas.openxmlformats.org/officeDocument/2006/relationships/audio" Target="../media/audio1.wav"/><Relationship Id="rId12" Type="http://schemas.openxmlformats.org/officeDocument/2006/relationships/image" Target="../media/image52.png"/><Relationship Id="rId17" Type="http://schemas.openxmlformats.org/officeDocument/2006/relationships/image" Target="../media/image56.png"/><Relationship Id="rId2" Type="http://schemas.openxmlformats.org/officeDocument/2006/relationships/audio" Target="../media/media3.mp3"/><Relationship Id="rId16" Type="http://schemas.openxmlformats.org/officeDocument/2006/relationships/image" Target="../media/image47.png"/><Relationship Id="rId20" Type="http://schemas.openxmlformats.org/officeDocument/2006/relationships/image" Target="../media/image61.png"/><Relationship Id="rId1" Type="http://schemas.microsoft.com/office/2007/relationships/media" Target="../media/media3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5.png"/><Relationship Id="rId10" Type="http://schemas.openxmlformats.org/officeDocument/2006/relationships/slide" Target="slide4.xml"/><Relationship Id="rId19" Type="http://schemas.openxmlformats.org/officeDocument/2006/relationships/image" Target="../media/image60.png"/><Relationship Id="rId4" Type="http://schemas.microsoft.com/office/2007/relationships/media" Target="../media/media4.mp3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5.png"/><Relationship Id="rId18" Type="http://schemas.microsoft.com/office/2007/relationships/hdphoto" Target="../media/hdphoto18.wdp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54.png"/><Relationship Id="rId17" Type="http://schemas.openxmlformats.org/officeDocument/2006/relationships/image" Target="../media/image64.png"/><Relationship Id="rId2" Type="http://schemas.openxmlformats.org/officeDocument/2006/relationships/audio" Target="../media/media3.mp3"/><Relationship Id="rId16" Type="http://schemas.openxmlformats.org/officeDocument/2006/relationships/image" Target="../media/image63.png"/><Relationship Id="rId20" Type="http://schemas.openxmlformats.org/officeDocument/2006/relationships/image" Target="../media/image58.png"/><Relationship Id="rId1" Type="http://schemas.microsoft.com/office/2007/relationships/media" Target="../media/media3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2.png"/><Relationship Id="rId10" Type="http://schemas.openxmlformats.org/officeDocument/2006/relationships/image" Target="../media/image52.png"/><Relationship Id="rId19" Type="http://schemas.openxmlformats.org/officeDocument/2006/relationships/image" Target="../media/image65.png"/><Relationship Id="rId4" Type="http://schemas.microsoft.com/office/2007/relationships/media" Target="../media/media4.mp3"/><Relationship Id="rId9" Type="http://schemas.openxmlformats.org/officeDocument/2006/relationships/image" Target="../media/image51.png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26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21" Type="http://schemas.microsoft.com/office/2007/relationships/hdphoto" Target="../media/hdphoto8.wdp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24" Type="http://schemas.microsoft.com/office/2007/relationships/hdphoto" Target="../media/hdphoto9.wdp"/><Relationship Id="rId5" Type="http://schemas.openxmlformats.org/officeDocument/2006/relationships/image" Target="../media/image13.jpg"/><Relationship Id="rId15" Type="http://schemas.openxmlformats.org/officeDocument/2006/relationships/image" Target="../media/image19.png"/><Relationship Id="rId23" Type="http://schemas.openxmlformats.org/officeDocument/2006/relationships/image" Target="../media/image24.png"/><Relationship Id="rId28" Type="http://schemas.microsoft.com/office/2007/relationships/hdphoto" Target="../media/hdphoto11.wdp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microsoft.com/office/2007/relationships/hdphoto" Target="../media/hdphoto5.wdp"/><Relationship Id="rId22" Type="http://schemas.openxmlformats.org/officeDocument/2006/relationships/image" Target="../media/image23.png"/><Relationship Id="rId27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1.png"/><Relationship Id="rId1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9.png"/><Relationship Id="rId7" Type="http://schemas.microsoft.com/office/2007/relationships/hdphoto" Target="../media/hdphoto2.wdp"/><Relationship Id="rId12" Type="http://schemas.microsoft.com/office/2007/relationships/hdphoto" Target="../media/hdphoto13.wdp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28.png"/><Relationship Id="rId5" Type="http://schemas.openxmlformats.org/officeDocument/2006/relationships/image" Target="../media/image13.jpg"/><Relationship Id="rId15" Type="http://schemas.openxmlformats.org/officeDocument/2006/relationships/image" Target="../media/image16.png"/><Relationship Id="rId23" Type="http://schemas.openxmlformats.org/officeDocument/2006/relationships/image" Target="../media/image15.gif"/><Relationship Id="rId10" Type="http://schemas.microsoft.com/office/2007/relationships/hdphoto" Target="../media/hdphoto12.wdp"/><Relationship Id="rId19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27.png"/><Relationship Id="rId14" Type="http://schemas.microsoft.com/office/2007/relationships/hdphoto" Target="../media/hdphoto7.wdp"/><Relationship Id="rId22" Type="http://schemas.openxmlformats.org/officeDocument/2006/relationships/image" Target="../media/image2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1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12" Type="http://schemas.microsoft.com/office/2007/relationships/hdphoto" Target="../media/hdphoto6.wdp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15.gif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microsoft.com/office/2007/relationships/hdphoto" Target="../media/hdphoto13.wdp"/><Relationship Id="rId10" Type="http://schemas.openxmlformats.org/officeDocument/2006/relationships/image" Target="../media/image12.png"/><Relationship Id="rId19" Type="http://schemas.openxmlformats.org/officeDocument/2006/relationships/image" Target="../media/image29.gif"/><Relationship Id="rId4" Type="http://schemas.openxmlformats.org/officeDocument/2006/relationships/image" Target="../media/image13.jpg"/><Relationship Id="rId9" Type="http://schemas.microsoft.com/office/2007/relationships/hdphoto" Target="../media/hdphoto14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15.gif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29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11" Type="http://schemas.openxmlformats.org/officeDocument/2006/relationships/image" Target="../media/image19.png"/><Relationship Id="rId5" Type="http://schemas.openxmlformats.org/officeDocument/2006/relationships/image" Target="../media/image32.png"/><Relationship Id="rId15" Type="http://schemas.microsoft.com/office/2007/relationships/hdphoto" Target="../media/hdphoto11.wdp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8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1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72F65-B4AB-482C-A0F2-4A7B26877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0B900E-2512-4B22-8D5B-BCDF58B7C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5327" y="1683078"/>
            <a:ext cx="10443353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7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736F11E-84EA-4F4C-9D0A-216A2528984A}"/>
              </a:ext>
            </a:extLst>
          </p:cNvPr>
          <p:cNvSpPr/>
          <p:nvPr/>
        </p:nvSpPr>
        <p:spPr>
          <a:xfrm>
            <a:off x="304800" y="295835"/>
            <a:ext cx="11601450" cy="622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619794" y="979714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1218 : 3 =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44041" y="1697066"/>
            <a:ext cx="2860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1218   3 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054729" y="1849639"/>
            <a:ext cx="858689" cy="2362143"/>
            <a:chOff x="4983480" y="2246811"/>
            <a:chExt cx="858689" cy="2362143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6026734" y="2384299"/>
            <a:ext cx="439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20408" y="2339285"/>
            <a:ext cx="76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780329" y="3011606"/>
            <a:ext cx="60762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95618" y="3047171"/>
            <a:ext cx="439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09322" y="3019174"/>
            <a:ext cx="439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50137" y="2384442"/>
            <a:ext cx="439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4753" y="3699063"/>
            <a:ext cx="439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967218" y="4378981"/>
            <a:ext cx="736764" cy="1864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44753" y="4414250"/>
            <a:ext cx="439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58457" y="4429869"/>
            <a:ext cx="439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73540" y="2374976"/>
            <a:ext cx="439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86752" y="5738759"/>
            <a:ext cx="439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87188" y="5030873"/>
            <a:ext cx="76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5321621" y="5708783"/>
            <a:ext cx="736764" cy="1864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683299" y="2353748"/>
            <a:ext cx="743908" cy="572667"/>
          </a:xfrm>
          <a:prstGeom prst="rect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30254" y="3750320"/>
            <a:ext cx="743908" cy="572667"/>
          </a:xfrm>
          <a:prstGeom prst="rect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14609" y="5064861"/>
            <a:ext cx="743908" cy="572667"/>
          </a:xfrm>
          <a:prstGeom prst="rect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AAA11FB-AA7F-4D23-8029-AEE54D6BD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038" y="3307186"/>
            <a:ext cx="2599508" cy="395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0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2" grpId="0"/>
      <p:bldP spid="24" grpId="0"/>
      <p:bldP spid="9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054844B-E217-4BBD-892E-B46C33A6F4E5}"/>
              </a:ext>
            </a:extLst>
          </p:cNvPr>
          <p:cNvSpPr/>
          <p:nvPr/>
        </p:nvSpPr>
        <p:spPr>
          <a:xfrm>
            <a:off x="304800" y="295835"/>
            <a:ext cx="11601450" cy="622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619794" y="979714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1218 : 3 =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?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813690" y="2229568"/>
            <a:ext cx="858689" cy="2274978"/>
            <a:chOff x="4983480" y="2246811"/>
            <a:chExt cx="858689" cy="2362143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2414094" y="2057540"/>
            <a:ext cx="2860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1218   3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84230" y="2785896"/>
            <a:ext cx="439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97934" y="2757899"/>
            <a:ext cx="439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67348" y="3486255"/>
            <a:ext cx="439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81052" y="3501874"/>
            <a:ext cx="439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3667" y="2781221"/>
            <a:ext cx="439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37070" y="2781364"/>
            <a:ext cx="439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60473" y="2771898"/>
            <a:ext cx="439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15408" y="4166144"/>
            <a:ext cx="439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74228" y="1181020"/>
            <a:ext cx="447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chia 3 được 4, viết 4.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23328" y="1706491"/>
            <a:ext cx="3086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nhân 3 bằng 12;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73162" y="2197731"/>
            <a:ext cx="29450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trừ 12 bằng 0.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79822" y="2691782"/>
            <a:ext cx="508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Hạ 1; 1 chia 3 được 0, viết 0.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432473" y="3200138"/>
            <a:ext cx="2885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 nhân 3 bằng 0;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402817" y="3750759"/>
            <a:ext cx="2544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 trừ 0 bằng 1.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992488" y="4226100"/>
            <a:ext cx="508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Hạ 8, được 18;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445139" y="4734456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 chia 3 được 6, viết 6.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445139" y="5285077"/>
            <a:ext cx="3086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 nhân 3 bằng 18;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469156" y="5866776"/>
            <a:ext cx="29450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 trừ 18 bằng 0.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989608" y="5239406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1218 : 3 = 406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620C736-6C26-4D8B-BD3D-6C8581DA6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369" y="3307190"/>
            <a:ext cx="2599508" cy="395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2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3" grpId="0"/>
      <p:bldP spid="14" grpId="0"/>
      <p:bldP spid="18" grpId="0"/>
      <p:bldP spid="19" grpId="0"/>
      <p:bldP spid="3" grpId="0"/>
      <p:bldP spid="15" grpId="0"/>
      <p:bldP spid="20" grpId="0"/>
      <p:bldP spid="22" grpId="0"/>
      <p:bldP spid="11" grpId="0"/>
      <p:bldP spid="12" grpId="0"/>
      <p:bldP spid="21" grpId="0"/>
      <p:bldP spid="34" grpId="0"/>
      <p:bldP spid="35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B42101-FF6B-4E6C-A2D2-A5F7C3DDC397}"/>
              </a:ext>
            </a:extLst>
          </p:cNvPr>
          <p:cNvSpPr/>
          <p:nvPr/>
        </p:nvSpPr>
        <p:spPr>
          <a:xfrm>
            <a:off x="304800" y="295835"/>
            <a:ext cx="11601450" cy="622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619794" y="933381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8725 : 2 =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59106" y="2003612"/>
            <a:ext cx="2850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8725    2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704759" y="2178424"/>
            <a:ext cx="894135" cy="1909482"/>
            <a:chOff x="3624077" y="2178424"/>
            <a:chExt cx="894135" cy="1909482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3624077" y="2178424"/>
              <a:ext cx="0" cy="19094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624077" y="2711498"/>
              <a:ext cx="894135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3782032" y="2779222"/>
            <a:ext cx="416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5847" y="2655587"/>
            <a:ext cx="393751" cy="718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12921" y="341175"/>
            <a:ext cx="4679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 chia 2 được 4, viết 4.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98767" y="864395"/>
            <a:ext cx="4679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nhân 2 bằng 8;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98766" y="1334461"/>
            <a:ext cx="4679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 trừ 8 bằng 0.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612921" y="1827223"/>
            <a:ext cx="5351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Hạ 7, 7 chia 2 được 3, viết 3.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98764" y="2350443"/>
            <a:ext cx="4679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 nhân 2 bằng 6;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98764" y="2820509"/>
            <a:ext cx="4679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 trừ 6 bằng 1.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72769" y="3292460"/>
            <a:ext cx="4679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Hạ 2, được 12;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858615" y="3815680"/>
            <a:ext cx="4679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chia 2 được 6, viết 6.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58614" y="4285746"/>
            <a:ext cx="4679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 nhân 2 bằng 12;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858614" y="4755812"/>
            <a:ext cx="4679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trừ 12 bằng 0.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86400" y="5137221"/>
            <a:ext cx="5351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Hạ 5; 5 chia 2 được 2, viết 2.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949096" y="5623747"/>
            <a:ext cx="4679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nhân 2 bằng 4;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98764" y="6130507"/>
            <a:ext cx="4679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trừ 4 bằng 1.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19994" y="2655587"/>
            <a:ext cx="384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097543" y="2771215"/>
            <a:ext cx="381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520136" y="3274747"/>
            <a:ext cx="384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794282" y="3274747"/>
            <a:ext cx="384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397033" y="2763208"/>
            <a:ext cx="314321" cy="711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15610" y="3766099"/>
            <a:ext cx="393751" cy="718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151821" y="3753348"/>
            <a:ext cx="363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710377" y="2762047"/>
            <a:ext cx="314321" cy="711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189623" y="4372508"/>
            <a:ext cx="363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74848" y="5300581"/>
            <a:ext cx="4976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8725 : 2 = 4362 (dư 1)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D62EE10-3B1E-41A1-84AD-604D6CF56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84" y="3292460"/>
            <a:ext cx="2599508" cy="395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2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A6794C-193E-455F-99BE-EA83568AF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8624EF3-0DCB-40BF-97A4-40A82CFB1697}"/>
              </a:ext>
            </a:extLst>
          </p:cNvPr>
          <p:cNvSpPr/>
          <p:nvPr/>
        </p:nvSpPr>
        <p:spPr>
          <a:xfrm>
            <a:off x="304800" y="295835"/>
            <a:ext cx="11601450" cy="622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31966" y="1226783"/>
            <a:ext cx="10136777" cy="4840942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>
            <a:solidFill>
              <a:srgbClr val="00660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3215672" y="411249"/>
            <a:ext cx="726141" cy="591671"/>
          </a:xfrm>
          <a:prstGeom prst="triangle">
            <a:avLst/>
          </a:prstGeom>
          <a:solidFill>
            <a:srgbClr val="0070C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14920" y="465038"/>
            <a:ext cx="3888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53238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 tính rồi tính.</a:t>
            </a:r>
          </a:p>
        </p:txBody>
      </p:sp>
      <p:pic>
        <p:nvPicPr>
          <p:cNvPr id="5" name="图片 4" descr="D:\lijie\包图网\小报\素材\lj下载\人物\儿童\开心\手绘卡通儿童装饰素材 (1).png">
            <a:extLst>
              <a:ext uri="{FF2B5EF4-FFF2-40B4-BE49-F238E27FC236}">
                <a16:creationId xmlns:a16="http://schemas.microsoft.com/office/drawing/2014/main" id="{8AC7536E-5320-43CC-9E1B-73D61F6B455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558" y="4159787"/>
            <a:ext cx="4024630" cy="335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1586753" y="2138082"/>
            <a:ext cx="262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8 444 :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66660" y="2138082"/>
            <a:ext cx="262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2 000 : 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28212" y="2138082"/>
            <a:ext cx="262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3 814 : 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86753" y="3028166"/>
            <a:ext cx="262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9 108 : 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66660" y="3028166"/>
            <a:ext cx="262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1 060 : 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8212" y="3028166"/>
            <a:ext cx="262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5 618 : 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758CB0-C753-43CB-81F5-1EC48A7E1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369" y="3307190"/>
            <a:ext cx="2599508" cy="395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7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E311B0A-8202-41C2-B5FA-9DD3774E2CF5}"/>
              </a:ext>
            </a:extLst>
          </p:cNvPr>
          <p:cNvSpPr/>
          <p:nvPr/>
        </p:nvSpPr>
        <p:spPr>
          <a:xfrm>
            <a:off x="304800" y="295835"/>
            <a:ext cx="11601450" cy="622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37882" y="1247998"/>
            <a:ext cx="11241742" cy="477628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>
            <a:solidFill>
              <a:srgbClr val="00660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3557108" y="471208"/>
            <a:ext cx="726141" cy="591671"/>
          </a:xfrm>
          <a:prstGeom prst="triangle">
            <a:avLst/>
          </a:prstGeom>
          <a:solidFill>
            <a:srgbClr val="0070C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56356" y="524997"/>
            <a:ext cx="3888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53238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 tính rồi tính.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10236" y="1617621"/>
            <a:ext cx="262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8 444 :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94606" y="1625843"/>
            <a:ext cx="262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2 000 : 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35788" y="1617621"/>
            <a:ext cx="262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3 814 : 8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32269" y="2439634"/>
            <a:ext cx="2588558" cy="2604220"/>
            <a:chOff x="1398494" y="2845968"/>
            <a:chExt cx="2588558" cy="2604220"/>
          </a:xfrm>
        </p:grpSpPr>
        <p:sp>
          <p:nvSpPr>
            <p:cNvPr id="4" name="TextBox 3"/>
            <p:cNvSpPr txBox="1"/>
            <p:nvPr/>
          </p:nvSpPr>
          <p:spPr>
            <a:xfrm>
              <a:off x="1398495" y="2845968"/>
              <a:ext cx="18960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8444    7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521324" y="2956922"/>
              <a:ext cx="679076" cy="1736102"/>
              <a:chOff x="2521324" y="2956922"/>
              <a:chExt cx="679076" cy="1736102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2521324" y="2956922"/>
                <a:ext cx="0" cy="173610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2521324" y="3430743"/>
                <a:ext cx="67907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2591921" y="3532585"/>
              <a:ext cx="13951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1206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398494" y="3354866"/>
              <a:ext cx="739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35527" y="3872071"/>
              <a:ext cx="739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04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47319" y="4360297"/>
              <a:ext cx="739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85975" y="4865413"/>
              <a:ext cx="5210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82769" y="5074507"/>
            <a:ext cx="4846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8 444 : 7 = 1206 (dư 2)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255619" y="2388786"/>
            <a:ext cx="2588557" cy="2111751"/>
            <a:chOff x="1398495" y="2845968"/>
            <a:chExt cx="2588557" cy="2111751"/>
          </a:xfrm>
        </p:grpSpPr>
        <p:sp>
          <p:nvSpPr>
            <p:cNvPr id="32" name="TextBox 31"/>
            <p:cNvSpPr txBox="1"/>
            <p:nvPr/>
          </p:nvSpPr>
          <p:spPr>
            <a:xfrm>
              <a:off x="1398495" y="2845968"/>
              <a:ext cx="18960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2000   4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521324" y="2956922"/>
              <a:ext cx="679076" cy="1736102"/>
              <a:chOff x="2521324" y="2956922"/>
              <a:chExt cx="679076" cy="1736102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2521324" y="2956922"/>
                <a:ext cx="0" cy="173610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2521324" y="3430743"/>
                <a:ext cx="67907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2591921" y="3532585"/>
              <a:ext cx="13951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500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603752" y="3310744"/>
              <a:ext cx="739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00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827178" y="3846068"/>
              <a:ext cx="739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00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050604" y="4372944"/>
              <a:ext cx="739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0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054341" y="5074507"/>
            <a:ext cx="2902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2000 : 4 = 500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8738481" y="2388964"/>
            <a:ext cx="2588557" cy="2111751"/>
            <a:chOff x="1398495" y="2845968"/>
            <a:chExt cx="2588557" cy="2111751"/>
          </a:xfrm>
        </p:grpSpPr>
        <p:sp>
          <p:nvSpPr>
            <p:cNvPr id="43" name="TextBox 42"/>
            <p:cNvSpPr txBox="1"/>
            <p:nvPr/>
          </p:nvSpPr>
          <p:spPr>
            <a:xfrm>
              <a:off x="1398495" y="2845968"/>
              <a:ext cx="18960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3814   8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2521324" y="2956922"/>
              <a:ext cx="679076" cy="1736102"/>
              <a:chOff x="2521324" y="2956922"/>
              <a:chExt cx="679076" cy="1736102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2521324" y="2956922"/>
                <a:ext cx="0" cy="173610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2521324" y="3430743"/>
                <a:ext cx="67907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/>
            <p:cNvSpPr txBox="1"/>
            <p:nvPr/>
          </p:nvSpPr>
          <p:spPr>
            <a:xfrm>
              <a:off x="2591921" y="3532585"/>
              <a:ext cx="13951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476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03752" y="3310744"/>
              <a:ext cx="739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61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827178" y="3846068"/>
              <a:ext cx="739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54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050604" y="4372944"/>
              <a:ext cx="739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8083262" y="5074507"/>
            <a:ext cx="4235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3184 : 8 = 476 (dư 6)</a:t>
            </a:r>
          </a:p>
        </p:txBody>
      </p:sp>
    </p:spTree>
    <p:extLst>
      <p:ext uri="{BB962C8B-B14F-4D97-AF65-F5344CB8AC3E}">
        <p14:creationId xmlns:p14="http://schemas.microsoft.com/office/powerpoint/2010/main" val="52225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0" grpId="0"/>
      <p:bldP spid="21" grpId="0"/>
      <p:bldP spid="22" grpId="0"/>
      <p:bldP spid="30" grpId="0"/>
      <p:bldP spid="41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pc\Desktop\春游\c94755c2f6eeae7f85d4980368659077.pngc94755c2f6eeae7f85d4980368659077">
            <a:extLst>
              <a:ext uri="{FF2B5EF4-FFF2-40B4-BE49-F238E27FC236}">
                <a16:creationId xmlns:a16="http://schemas.microsoft.com/office/drawing/2014/main" id="{140D0BBB-1D30-432F-B827-FEB861997C7D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429316" y="3030538"/>
            <a:ext cx="3384548" cy="33845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76" y="431063"/>
            <a:ext cx="7740018" cy="44728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70137" y="2368818"/>
            <a:ext cx="56619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0064D2">
                        <a:lumMod val="50000"/>
                      </a:srgbClr>
                    </a:gs>
                    <a:gs pos="100000">
                      <a:srgbClr val="CC99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  <a:uLnTx/>
                <a:uFillTx/>
                <a:latin typeface="SVN-Caprica Script" pitchFamily="2" charset="0"/>
                <a:ea typeface="微软雅黑"/>
                <a:cs typeface="+mn-cs"/>
              </a:rPr>
              <a:t>“Tiếp sức”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94090" y="1722487"/>
            <a:ext cx="2414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Showcase Script" pitchFamily="2" charset="0"/>
                <a:ea typeface="微软雅黑"/>
                <a:cs typeface="+mn-cs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1500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6A08651-C667-4C51-8A16-67F8B95950E0}"/>
              </a:ext>
            </a:extLst>
          </p:cNvPr>
          <p:cNvSpPr/>
          <p:nvPr/>
        </p:nvSpPr>
        <p:spPr>
          <a:xfrm>
            <a:off x="304800" y="295835"/>
            <a:ext cx="11601450" cy="622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37882" y="1247998"/>
            <a:ext cx="11241742" cy="477628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>
            <a:solidFill>
              <a:srgbClr val="00660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3557108" y="410029"/>
            <a:ext cx="726141" cy="591671"/>
          </a:xfrm>
          <a:prstGeom prst="triangle">
            <a:avLst/>
          </a:prstGeom>
          <a:solidFill>
            <a:srgbClr val="0070C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56356" y="463818"/>
            <a:ext cx="3888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53238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 tính rồi tính.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10236" y="1617621"/>
            <a:ext cx="262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9 108 : 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94606" y="1625843"/>
            <a:ext cx="262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1 060 : 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35788" y="1617621"/>
            <a:ext cx="262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5 618 : 6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32269" y="2439634"/>
            <a:ext cx="2588558" cy="2604220"/>
            <a:chOff x="1398494" y="2845968"/>
            <a:chExt cx="2588558" cy="2604220"/>
          </a:xfrm>
        </p:grpSpPr>
        <p:sp>
          <p:nvSpPr>
            <p:cNvPr id="4" name="TextBox 3"/>
            <p:cNvSpPr txBox="1"/>
            <p:nvPr/>
          </p:nvSpPr>
          <p:spPr>
            <a:xfrm>
              <a:off x="1398495" y="2845968"/>
              <a:ext cx="18960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9108    9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521324" y="2956922"/>
              <a:ext cx="679076" cy="1736102"/>
              <a:chOff x="2521324" y="2956922"/>
              <a:chExt cx="679076" cy="1736102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2521324" y="2956922"/>
                <a:ext cx="0" cy="173610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2521324" y="3430743"/>
                <a:ext cx="67907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2591921" y="3532585"/>
              <a:ext cx="13951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1012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398494" y="3354866"/>
              <a:ext cx="739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01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35527" y="3872071"/>
              <a:ext cx="739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47319" y="4360297"/>
              <a:ext cx="739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18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85975" y="4865413"/>
              <a:ext cx="5210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0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937624" y="5062267"/>
            <a:ext cx="4846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9108 : 9 = 1012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255619" y="2388786"/>
            <a:ext cx="2588557" cy="2111751"/>
            <a:chOff x="1398495" y="2845968"/>
            <a:chExt cx="2588557" cy="2111751"/>
          </a:xfrm>
        </p:grpSpPr>
        <p:sp>
          <p:nvSpPr>
            <p:cNvPr id="32" name="TextBox 31"/>
            <p:cNvSpPr txBox="1"/>
            <p:nvPr/>
          </p:nvSpPr>
          <p:spPr>
            <a:xfrm>
              <a:off x="1398495" y="2845968"/>
              <a:ext cx="18960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1060   5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521324" y="2956922"/>
              <a:ext cx="679076" cy="1736102"/>
              <a:chOff x="2521324" y="2956922"/>
              <a:chExt cx="679076" cy="1736102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2521324" y="2956922"/>
                <a:ext cx="0" cy="173610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2521324" y="3430743"/>
                <a:ext cx="67907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2591921" y="3532585"/>
              <a:ext cx="13951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212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603752" y="3310744"/>
              <a:ext cx="739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06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827178" y="3846068"/>
              <a:ext cx="739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050604" y="4372944"/>
              <a:ext cx="739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0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4992577" y="5075319"/>
            <a:ext cx="2902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1060 : 5 = 212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8738481" y="2388964"/>
            <a:ext cx="2588557" cy="2111751"/>
            <a:chOff x="1398495" y="2845968"/>
            <a:chExt cx="2588557" cy="2111751"/>
          </a:xfrm>
        </p:grpSpPr>
        <p:sp>
          <p:nvSpPr>
            <p:cNvPr id="43" name="TextBox 42"/>
            <p:cNvSpPr txBox="1"/>
            <p:nvPr/>
          </p:nvSpPr>
          <p:spPr>
            <a:xfrm>
              <a:off x="1398495" y="2845968"/>
              <a:ext cx="18960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5618   6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2521324" y="2956922"/>
              <a:ext cx="679076" cy="1736102"/>
              <a:chOff x="2521324" y="2956922"/>
              <a:chExt cx="679076" cy="1736102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2521324" y="2956922"/>
                <a:ext cx="0" cy="173610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2521324" y="3430743"/>
                <a:ext cx="67907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/>
            <p:cNvSpPr txBox="1"/>
            <p:nvPr/>
          </p:nvSpPr>
          <p:spPr>
            <a:xfrm>
              <a:off x="2591921" y="3532585"/>
              <a:ext cx="13951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936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03752" y="3310744"/>
              <a:ext cx="739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21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827178" y="3846068"/>
              <a:ext cx="739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38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050604" y="4372944"/>
              <a:ext cx="739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7895282" y="5075319"/>
            <a:ext cx="4235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5618 : 6 = 936 (dư 2)</a:t>
            </a:r>
          </a:p>
        </p:txBody>
      </p:sp>
    </p:spTree>
    <p:extLst>
      <p:ext uri="{BB962C8B-B14F-4D97-AF65-F5344CB8AC3E}">
        <p14:creationId xmlns:p14="http://schemas.microsoft.com/office/powerpoint/2010/main" val="72434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0" grpId="0"/>
      <p:bldP spid="21" grpId="0"/>
      <p:bldP spid="22" grpId="0"/>
      <p:bldP spid="30" grpId="0"/>
      <p:bldP spid="41" grpId="0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180ECE-5FF8-4278-8A14-6F0F77272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9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1165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F5B50-CB3D-4EB7-83C8-E3DB1BADD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494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985116" y="1147158"/>
            <a:ext cx="369742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+mn-cs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+mn-cs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+mn-cs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882485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1935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979124" cy="1213970"/>
            <a:chOff x="374847" y="4019551"/>
            <a:chExt cx="298434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204742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1936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1937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84966" y="993787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87858" y="1047750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9685 : 5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3" y="4815762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01" y="481576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0A0C12-6523-42CF-8638-72BBB8243C7B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023882" y="1185924"/>
            <a:ext cx="3774957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+mn-cs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+mn-cs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+mn-cs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    2122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915748" cy="1213970"/>
            <a:chOff x="374847" y="4019551"/>
            <a:chExt cx="2936811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999896" cy="561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     2121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2120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599267" y="220868"/>
            <a:ext cx="8576733" cy="3411332"/>
            <a:chOff x="1949450" y="165651"/>
            <a:chExt cx="6432550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49450" y="683368"/>
              <a:ext cx="1511300" cy="1506538"/>
              <a:chOff x="1949450" y="683368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9450" y="683368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69277" y="985334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87858" y="1047750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8480 : 4 </a:t>
              </a:r>
              <a:r>
                <a:rPr kumimoji="0" lang="en-SG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= </a:t>
              </a:r>
              <a:r>
                <a:rPr kumimoji="0" lang="en-SG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?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6EB42546-C469-4665-A389-1DF62A4F9E0C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60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022388" y="1184430"/>
            <a:ext cx="3771970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+mn-cs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+mn-cs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+mn-cs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   2521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     2522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8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2523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515821" y="220868"/>
            <a:ext cx="8660179" cy="3411332"/>
            <a:chOff x="1886866" y="165651"/>
            <a:chExt cx="6495134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886866" y="691631"/>
              <a:ext cx="1511300" cy="1506538"/>
              <a:chOff x="1886866" y="691631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866" y="691631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SimSun"/>
                    <a:cs typeface="+mn-cs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609851" y="883877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7569 : 3 </a:t>
              </a:r>
              <a:r>
                <a:rPr kumimoji="0" lang="en-SG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= </a:t>
              </a:r>
              <a:r>
                <a:rPr kumimoji="0" lang="en-SG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?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8B504012-580D-4EFE-AA16-F1CA642F10F1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87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A297A4-4A9B-4B8B-8F4C-8E241397A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B453E9-740F-3AD7-E5D0-A486F7A31057}"/>
              </a:ext>
            </a:extLst>
          </p:cNvPr>
          <p:cNvSpPr txBox="1"/>
          <p:nvPr/>
        </p:nvSpPr>
        <p:spPr>
          <a:xfrm>
            <a:off x="3496491" y="39059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22FA13-2E40-690F-33B6-36FD18F16475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7458B0-2F54-5EB2-E1AB-36ED0F74E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BC3E23-B34D-E1EA-58C5-BD1E6D0795FF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09E003-CED6-77B8-0C0C-C2DA987A9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8654D5-7940-623C-B5ED-5319C973BD57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BAE8B5-FD7C-7D75-C12A-A472FBDBB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44F070-CC57-AE85-172C-B82553E03FB0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4357EA-B5A1-435E-72D4-CE9D4C5BB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 uiExpand="1" build="p"/>
      <p:bldP spid="16" grpId="0" uiExpand="1" build="p"/>
      <p:bldP spid="18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DF06F-C8D1-40EA-A236-34B0F0EEB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8803EC3-ED6F-4547-B304-B7F596A94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3E31D8-197C-4163-AD39-1D94034E5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DE4D607-0D22-4F19-AA10-4FC213A33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321BDD9-178D-48A6-9504-50C5B2C3D6A2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0"/>
            <a:chExt cx="24384000" cy="6858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35AEF00-BB62-484C-80AA-E9B688FC705D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10" name="Picture 9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1A452612-07FB-405A-B24C-B83C517CE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1" name="Picture 10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93128426-6AD3-4FE0-AD24-850690932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9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6AD273DF-CEED-4AC3-9299-2EF0BBCBC4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5158771B-C57B-4287-97DA-564ED29305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4A8CEF-F488-4AAA-9144-2C7CCF5794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7059" y1="79167" x2="47059" y2="79167"/>
                        <a14:foregroundMark x1="70588" y1="83333" x2="73529" y2="66667"/>
                        <a14:foregroundMark x1="73529" y1="62500" x2="73529" y2="50000"/>
                        <a14:foregroundMark x1="70588" y1="20833" x2="58824" y2="20833"/>
                        <a14:foregroundMark x1="32353" y1="12500" x2="32353" y2="12500"/>
                        <a14:foregroundMark x1="17647" y1="16667" x2="17647" y2="1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526" y="4308212"/>
            <a:ext cx="323850" cy="228600"/>
          </a:xfrm>
          <a:prstGeom prst="rect">
            <a:avLst/>
          </a:prstGeom>
        </p:spPr>
      </p:pic>
      <p:pic>
        <p:nvPicPr>
          <p:cNvPr id="14" name="c1">
            <a:extLst>
              <a:ext uri="{FF2B5EF4-FFF2-40B4-BE49-F238E27FC236}">
                <a16:creationId xmlns:a16="http://schemas.microsoft.com/office/drawing/2014/main" id="{3905C92B-5279-45BF-AF47-CC13A6F9D7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1429" l="2924" r="91813">
                        <a14:foregroundMark x1="18713" y1="29286" x2="18713" y2="29286"/>
                        <a14:foregroundMark x1="25146" y1="63571" x2="25146" y2="63571"/>
                        <a14:foregroundMark x1="49123" y1="65714" x2="66667" y2="71429"/>
                        <a14:foregroundMark x1="67836" y1="68571" x2="66667" y2="44286"/>
                        <a14:foregroundMark x1="64912" y1="36429" x2="49123" y2="25714"/>
                        <a14:foregroundMark x1="37427" y1="17857" x2="23977" y2="30000"/>
                        <a14:foregroundMark x1="11696" y1="46429" x2="12865" y2="62857"/>
                        <a14:foregroundMark x1="22222" y1="71429" x2="44444" y2="75000"/>
                        <a14:foregroundMark x1="44444" y1="75000" x2="76608" y2="56429"/>
                        <a14:foregroundMark x1="81871" y1="47857" x2="87719" y2="25000"/>
                        <a14:foregroundMark x1="80117" y1="19286" x2="55556" y2="17143"/>
                        <a14:foregroundMark x1="52047" y1="17143" x2="29240" y2="21429"/>
                        <a14:foregroundMark x1="27485" y1="22857" x2="25146" y2="25000"/>
                        <a14:foregroundMark x1="16374" y1="19286" x2="16374" y2="19286"/>
                        <a14:foregroundMark x1="9942" y1="23571" x2="12865" y2="31429"/>
                        <a14:foregroundMark x1="16959" y1="57143" x2="16959" y2="57143"/>
                        <a14:foregroundMark x1="18129" y1="71429" x2="18129" y2="75000"/>
                        <a14:foregroundMark x1="18129" y1="75714" x2="18129" y2="75714"/>
                        <a14:foregroundMark x1="8772" y1="65714" x2="8772" y2="62857"/>
                        <a14:foregroundMark x1="7018" y1="42857" x2="7018" y2="42857"/>
                        <a14:foregroundMark x1="2924" y1="47857" x2="2924" y2="47857"/>
                        <a14:foregroundMark x1="66082" y1="87857" x2="66082" y2="87857"/>
                        <a14:foregroundMark x1="84795" y1="71429" x2="84795" y2="71429"/>
                        <a14:foregroundMark x1="91813" y1="62857" x2="89474" y2="71429"/>
                        <a14:foregroundMark x1="84795" y1="79286" x2="80117" y2="82143"/>
                        <a14:foregroundMark x1="74854" y1="84286" x2="74854" y2="84286"/>
                        <a14:foregroundMark x1="53801" y1="86429" x2="53801" y2="86429"/>
                        <a14:foregroundMark x1="36842" y1="87857" x2="36842" y2="87857"/>
                        <a14:foregroundMark x1="27485" y1="91429" x2="27485" y2="91429"/>
                        <a14:foregroundMark x1="37427" y1="5000" x2="37427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2056">
            <a:off x="2963592" y="5128403"/>
            <a:ext cx="1146956" cy="580652"/>
          </a:xfrm>
          <a:prstGeom prst="rect">
            <a:avLst/>
          </a:prstGeom>
        </p:spPr>
      </p:pic>
      <p:pic>
        <p:nvPicPr>
          <p:cNvPr id="15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9274B89B-933F-406C-B4D1-B8A9B428D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29427" y="3861566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cauhoi1">
            <a:extLst>
              <a:ext uri="{FF2B5EF4-FFF2-40B4-BE49-F238E27FC236}">
                <a16:creationId xmlns:a16="http://schemas.microsoft.com/office/drawing/2014/main" id="{52DDE328-3CFB-44A6-ACED-F7C6FE4EC2B5}"/>
              </a:ext>
            </a:extLst>
          </p:cNvPr>
          <p:cNvGrpSpPr/>
          <p:nvPr/>
        </p:nvGrpSpPr>
        <p:grpSpPr>
          <a:xfrm>
            <a:off x="1779341" y="-58684"/>
            <a:ext cx="6639186" cy="4209579"/>
            <a:chOff x="1779341" y="-58684"/>
            <a:chExt cx="5607757" cy="4209579"/>
          </a:xfrm>
        </p:grpSpPr>
        <p:pic>
          <p:nvPicPr>
            <p:cNvPr id="1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10FFB960-25B4-43D3-96A2-0512F11A4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607757" cy="420957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74837B-E5CA-48E0-9B10-8ECF3A884632}"/>
                </a:ext>
              </a:extLst>
            </p:cNvPr>
            <p:cNvSpPr txBox="1"/>
            <p:nvPr/>
          </p:nvSpPr>
          <p:spPr>
            <a:xfrm>
              <a:off x="2563201" y="1349049"/>
              <a:ext cx="424453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UD Digi Kyokasho N-B" panose="02020700000000000000" pitchFamily="17" charset="-128"/>
                  <a:cs typeface="+mn-cs"/>
                </a:rPr>
                <a:t>Game Cuộc Phiêu Lưu Của Jack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D512D10-4B5E-427A-AA83-8AB6095BD4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9598" y1="62824" x2="19598" y2="62824"/>
                        <a14:foregroundMark x1="20603" y1="55331" x2="20603" y2="55331"/>
                        <a14:foregroundMark x1="24623" y1="53026" x2="24623" y2="53026"/>
                        <a14:foregroundMark x1="19598" y1="66571" x2="19598" y2="66571"/>
                        <a14:foregroundMark x1="21608" y1="53890" x2="21608" y2="53890"/>
                        <a14:foregroundMark x1="74372" y1="61671" x2="74372" y2="61671"/>
                        <a14:foregroundMark x1="74874" y1="57349" x2="74874" y2="57349"/>
                        <a14:foregroundMark x1="73367" y1="54755" x2="73367" y2="54755"/>
                        <a14:foregroundMark x1="25126" y1="89049" x2="25126" y2="89049"/>
                        <a14:foregroundMark x1="31156" y1="83573" x2="31156" y2="83573"/>
                        <a14:foregroundMark x1="31658" y1="85879" x2="31658" y2="85879"/>
                        <a14:foregroundMark x1="32161" y1="84438" x2="32161" y2="84438"/>
                        <a14:foregroundMark x1="31658" y1="86455" x2="31658" y2="86455"/>
                        <a14:foregroundMark x1="72362" y1="88761" x2="72362" y2="88761"/>
                        <a14:foregroundMark x1="80905" y1="88761" x2="80905" y2="88761"/>
                        <a14:foregroundMark x1="82915" y1="87896" x2="82915" y2="87896"/>
                        <a14:foregroundMark x1="62814" y1="84438" x2="62814" y2="84438"/>
                        <a14:foregroundMark x1="62312" y1="82709" x2="62312" y2="82709"/>
                        <a14:foregroundMark x1="62312" y1="86167" x2="62312" y2="86167"/>
                        <a14:foregroundMark x1="62814" y1="85303" x2="62814" y2="85303"/>
                        <a14:foregroundMark x1="31658" y1="85014" x2="31658" y2="85014"/>
                        <a14:foregroundMark x1="72864" y1="52450" x2="72864" y2="52450"/>
                        <a14:foregroundMark x1="70352" y1="51009" x2="70352" y2="51009"/>
                        <a14:foregroundMark x1="19095" y1="57637" x2="19095" y2="57637"/>
                        <a14:foregroundMark x1="23618" y1="51297" x2="23618" y2="51297"/>
                        <a14:foregroundMark x1="61809" y1="79539" x2="61809" y2="79539"/>
                        <a14:foregroundMark x1="32161" y1="78963" x2="32161" y2="78963"/>
                        <a14:foregroundMark x1="62814" y1="81556" x2="62814" y2="81556"/>
                        <a14:foregroundMark x1="61307" y1="77522" x2="61307" y2="77522"/>
                        <a14:backgroundMark x1="23116" y1="54179" x2="23116" y2="54179"/>
                        <a14:backgroundMark x1="24623" y1="52738" x2="24623" y2="52738"/>
                        <a14:backgroundMark x1="24623" y1="53890" x2="24623" y2="53890"/>
                        <a14:backgroundMark x1="24623" y1="51873" x2="24623" y2="51873"/>
                        <a14:backgroundMark x1="67337" y1="74928" x2="67337" y2="74928"/>
                        <a14:backgroundMark x1="67337" y1="72622" x2="67337" y2="72622"/>
                        <a14:backgroundMark x1="58291" y1="78386" x2="58291" y2="78386"/>
                        <a14:backgroundMark x1="27136" y1="72334" x2="27136" y2="72334"/>
                        <a14:backgroundMark x1="37186" y1="78386" x2="37186" y2="78386"/>
                        <a14:backgroundMark x1="37186" y1="79539" x2="37186" y2="79539"/>
                        <a14:backgroundMark x1="57286" y1="80692" x2="57286" y2="80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7228" y="2655624"/>
            <a:ext cx="1895475" cy="33051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9E5AE8-D1CF-4B18-BDA5-41769C402D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244" b="93277" l="2959" r="94675">
                        <a14:foregroundMark x1="6213" y1="26050" x2="6213" y2="26050"/>
                        <a14:foregroundMark x1="7101" y1="15966" x2="7101" y2="15966"/>
                        <a14:foregroundMark x1="4734" y1="15126" x2="4734" y2="15126"/>
                        <a14:foregroundMark x1="15385" y1="21429" x2="15385" y2="21429"/>
                        <a14:foregroundMark x1="3550" y1="26471" x2="3550" y2="26471"/>
                        <a14:foregroundMark x1="84320" y1="89916" x2="84320" y2="89916"/>
                        <a14:foregroundMark x1="94675" y1="85294" x2="94675" y2="85294"/>
                        <a14:foregroundMark x1="37870" y1="93697" x2="37870" y2="93697"/>
                        <a14:foregroundMark x1="74556" y1="92437" x2="74556" y2="92437"/>
                        <a14:foregroundMark x1="66864" y1="92437" x2="66864" y2="92437"/>
                        <a14:foregroundMark x1="7396" y1="9244" x2="7396" y2="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048168" y="3957110"/>
            <a:ext cx="3219450" cy="22669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96C249B-0A5E-4E05-9217-2AE864D2411D}"/>
              </a:ext>
            </a:extLst>
          </p:cNvPr>
          <p:cNvGrpSpPr/>
          <p:nvPr/>
        </p:nvGrpSpPr>
        <p:grpSpPr>
          <a:xfrm>
            <a:off x="9809495" y="2341299"/>
            <a:ext cx="1609725" cy="4391025"/>
            <a:chOff x="7318719" y="1909349"/>
            <a:chExt cx="1609725" cy="439102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53BED0C-1B1F-4AE3-BB81-19049F417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9355BE4-3729-4F9A-9718-09D87EC92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10476" t="24649" r="8571" b="20657"/>
            <a:stretch/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6E5CCA7-6686-41B8-B660-DEFDFFA392A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7630" b="82943" l="72694" r="90044">
                        <a14:foregroundMark x1="80966" y1="39583" x2="80966" y2="39583"/>
                        <a14:foregroundMark x1="82064" y1="39583" x2="82064" y2="39583"/>
                        <a14:foregroundMark x1="88873" y1="45573" x2="88873" y2="45573"/>
                        <a14:foregroundMark x1="88799" y1="44141" x2="88799" y2="44141"/>
                        <a14:foregroundMark x1="87555" y1="43620" x2="87555" y2="43620"/>
                        <a14:foregroundMark x1="87701" y1="42188" x2="87701" y2="42188"/>
                        <a14:foregroundMark x1="89751" y1="44271" x2="89751" y2="44271"/>
                        <a14:foregroundMark x1="83382" y1="80990" x2="83382" y2="80990"/>
                        <a14:foregroundMark x1="85286" y1="82552" x2="85359" y2="82943"/>
                        <a14:foregroundMark x1="72767" y1="52604" x2="72767" y2="52604"/>
                        <a14:foregroundMark x1="81186" y1="58984" x2="81186" y2="58984"/>
                        <a14:foregroundMark x1="79136" y1="56510" x2="79136" y2="56510"/>
                        <a14:foregroundMark x1="79209" y1="44661" x2="79209" y2="44661"/>
                        <a14:foregroundMark x1="83968" y1="44661" x2="83968" y2="44661"/>
                        <a14:foregroundMark x1="87775" y1="51432" x2="87775" y2="51432"/>
                        <a14:foregroundMark x1="87775" y1="50260" x2="87848" y2="49740"/>
                        <a14:foregroundMark x1="87848" y1="49219" x2="87848" y2="49219"/>
                        <a14:foregroundMark x1="87921" y1="48177" x2="87921" y2="48177"/>
                        <a14:foregroundMark x1="88067" y1="48568" x2="88067" y2="48568"/>
                        <a14:foregroundMark x1="87116" y1="58724" x2="87116" y2="58724"/>
                        <a14:foregroundMark x1="87189" y1="59635" x2="87189" y2="59635"/>
                        <a14:foregroundMark x1="88946" y1="47656" x2="88946" y2="47656"/>
                        <a14:foregroundMark x1="89531" y1="46224" x2="89531" y2="46224"/>
                        <a14:foregroundMark x1="89824" y1="42969" x2="89824" y2="42969"/>
                        <a14:foregroundMark x1="88507" y1="41276" x2="88507" y2="41276"/>
                        <a14:foregroundMark x1="88287" y1="40885" x2="88287" y2="40885"/>
                        <a14:foregroundMark x1="89751" y1="42188" x2="89751" y2="42188"/>
                        <a14:foregroundMark x1="90044" y1="44141" x2="90044" y2="44141"/>
                        <a14:foregroundMark x1="87116" y1="46875" x2="87116" y2="46875"/>
                        <a14:foregroundMark x1="86896" y1="46745" x2="86896" y2="46745"/>
                        <a14:foregroundMark x1="86384" y1="45052" x2="86384" y2="45052"/>
                        <a14:foregroundMark x1="79795" y1="42708" x2="79795" y2="42708"/>
                        <a14:foregroundMark x1="79795" y1="43359" x2="79795" y2="43359"/>
                        <a14:foregroundMark x1="79429" y1="44531" x2="79429" y2="44531"/>
                        <a14:foregroundMark x1="78990" y1="45182" x2="78990" y2="45182"/>
                        <a14:foregroundMark x1="84261" y1="46094" x2="84261" y2="46094"/>
                        <a14:foregroundMark x1="84407" y1="46615" x2="84407" y2="46615"/>
                        <a14:foregroundMark x1="84553" y1="47917" x2="84553" y2="47917"/>
                        <a14:foregroundMark x1="82650" y1="38672" x2="82650" y2="38672"/>
                        <a14:foregroundMark x1="82870" y1="37630" x2="82870" y2="37630"/>
                        <a14:foregroundMark x1="83821" y1="42578" x2="83821" y2="42578"/>
                        <a14:foregroundMark x1="83895" y1="43620" x2="83895" y2="43620"/>
                        <a14:foregroundMark x1="84334" y1="45703" x2="84334" y2="45703"/>
                        <a14:foregroundMark x1="87775" y1="52474" x2="87775" y2="52474"/>
                        <a14:foregroundMark x1="82723" y1="38151" x2="82723" y2="38151"/>
                        <a14:backgroundMark x1="82650" y1="37109" x2="82650" y2="37109"/>
                      </a14:backgroundRemoval>
                    </a14:imgEffect>
                  </a14:imgLayer>
                </a14:imgProps>
              </a:ext>
            </a:extLst>
          </a:blip>
          <a:srcRect l="71251" t="35549" r="9218" b="16095"/>
          <a:stretch/>
        </p:blipFill>
        <p:spPr>
          <a:xfrm>
            <a:off x="4928605" y="4076926"/>
            <a:ext cx="1698882" cy="23648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6CD75B-F886-4CC2-B7A5-29BB307FF6D3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2725" b="79531" l="57164" r="72300">
                        <a14:foregroundMark x1="72300" y1="54107" x2="72300" y2="54107"/>
                        <a14:foregroundMark x1="70463" y1="49544" x2="70463" y2="49544"/>
                        <a14:foregroundMark x1="67303" y1="43937" x2="67303" y2="43937"/>
                        <a14:foregroundMark x1="66422" y1="39765" x2="66422" y2="39765"/>
                        <a14:foregroundMark x1="62968" y1="33898" x2="62968" y2="33898"/>
                        <a14:foregroundMark x1="62234" y1="32855" x2="62234" y2="32855"/>
                        <a14:foregroundMark x1="63336" y1="35463" x2="63336" y2="35463"/>
                        <a14:foregroundMark x1="63703" y1="33768" x2="63703" y2="33768"/>
                        <a14:foregroundMark x1="60911" y1="33768" x2="60911" y2="33768"/>
                        <a14:foregroundMark x1="64364" y1="66232" x2="64364" y2="66232"/>
                        <a14:foregroundMark x1="67303" y1="66884" x2="67303" y2="66884"/>
                        <a14:foregroundMark x1="67965" y1="70535" x2="67965" y2="70535"/>
                        <a14:foregroundMark x1="68553" y1="63494" x2="68553" y2="63494"/>
                        <a14:foregroundMark x1="68699" y1="61017" x2="68846" y2="60365"/>
                        <a14:foregroundMark x1="69067" y1="59452" x2="69581" y2="61538"/>
                        <a14:foregroundMark x1="69875" y1="63755" x2="69875" y2="63755"/>
                        <a14:foregroundMark x1="69875" y1="59713" x2="69875" y2="56584"/>
                        <a14:foregroundMark x1="69875" y1="51499" x2="69875" y2="53194"/>
                        <a14:foregroundMark x1="70096" y1="61017" x2="70242" y2="64407"/>
                        <a14:foregroundMark x1="69949" y1="65580" x2="69949" y2="65580"/>
                        <a14:foregroundMark x1="67524" y1="60887" x2="67524" y2="58279"/>
                        <a14:foregroundMark x1="67965" y1="54889" x2="68185" y2="52934"/>
                        <a14:foregroundMark x1="68553" y1="50456" x2="68553" y2="51760"/>
                        <a14:foregroundMark x1="59001" y1="44589" x2="59001" y2="44589"/>
                        <a14:foregroundMark x1="60544" y1="35332" x2="60544" y2="35332"/>
                        <a14:foregroundMark x1="60397" y1="72360" x2="60397" y2="72360"/>
                        <a14:foregroundMark x1="60323" y1="77053" x2="60323" y2="77053"/>
                        <a14:foregroundMark x1="59001" y1="77314" x2="59001" y2="77314"/>
                        <a14:foregroundMark x1="58266" y1="77053" x2="58266" y2="77053"/>
                        <a14:foregroundMark x1="58266" y1="77314" x2="58486" y2="77966"/>
                        <a14:foregroundMark x1="60176" y1="76662" x2="60176" y2="76662"/>
                        <a14:foregroundMark x1="69434" y1="79140" x2="69434" y2="79140"/>
                        <a14:foregroundMark x1="70757" y1="79531" x2="70757" y2="79531"/>
                        <a14:foregroundMark x1="71124" y1="78618" x2="71124" y2="78618"/>
                      </a14:backgroundRemoval>
                    </a14:imgEffect>
                  </a14:imgLayer>
                </a14:imgProps>
              </a:ext>
            </a:extLst>
          </a:blip>
          <a:srcRect l="55455" t="30094" r="26460" b="19284"/>
          <a:stretch/>
        </p:blipFill>
        <p:spPr>
          <a:xfrm>
            <a:off x="7686973" y="3856187"/>
            <a:ext cx="1617771" cy="25519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B0040F-6162-4C40-8306-CE868FCCB5B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29071" y="4262616"/>
            <a:ext cx="1772025" cy="218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50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D016A9D-1B93-422A-BC1B-BE3A10C75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BF5DCA2-D2B8-41DF-843B-DB02EE99F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0257E4D-ACE7-4B1D-904E-20A4DD327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36D194-7B5F-4C5A-B46B-05F831DE3E85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1AFFF47-4E2C-4019-AC59-ABC27B4AE69A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8" name="Picture 7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AEEA7F7D-6F5B-44B5-BB3E-6918967735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9" name="Picture 8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799A6336-2526-4A01-B167-32F110CAFD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7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CF4B9F13-4133-4C76-A557-1C8E5B970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c2 2">
            <a:hlinkClick r:id="rId8" action="ppaction://hlinksldjump"/>
            <a:extLst>
              <a:ext uri="{FF2B5EF4-FFF2-40B4-BE49-F238E27FC236}">
                <a16:creationId xmlns:a16="http://schemas.microsoft.com/office/drawing/2014/main" id="{A0E988F1-65B5-4729-B654-F5645CDAF7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24" b="89706" l="4839" r="88710">
                        <a14:foregroundMark x1="16935" y1="42647" x2="16935" y2="42647"/>
                        <a14:foregroundMark x1="33065" y1="75000" x2="33065" y2="75000"/>
                        <a14:foregroundMark x1="67742" y1="70588" x2="67742" y2="70588"/>
                        <a14:foregroundMark x1="81452" y1="63235" x2="81452" y2="63235"/>
                        <a14:foregroundMark x1="13710" y1="57353" x2="20161" y2="77941"/>
                        <a14:foregroundMark x1="25000" y1="86765" x2="27419" y2="79412"/>
                        <a14:foregroundMark x1="8065" y1="52941" x2="8065" y2="52941"/>
                        <a14:foregroundMark x1="75806" y1="77941" x2="75806" y2="77941"/>
                        <a14:foregroundMark x1="50000" y1="77941" x2="50000" y2="77941"/>
                        <a14:foregroundMark x1="76613" y1="66176" x2="76613" y2="66176"/>
                        <a14:foregroundMark x1="89516" y1="45588" x2="89516" y2="45588"/>
                        <a14:foregroundMark x1="4839" y1="48529" x2="4839" y2="48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3214" y="5185717"/>
            <a:ext cx="1181100" cy="647700"/>
          </a:xfrm>
          <a:prstGeom prst="rect">
            <a:avLst/>
          </a:prstGeom>
        </p:spPr>
      </p:pic>
      <p:pic>
        <p:nvPicPr>
          <p:cNvPr id="11" name="CAUDI">
            <a:extLst>
              <a:ext uri="{FF2B5EF4-FFF2-40B4-BE49-F238E27FC236}">
                <a16:creationId xmlns:a16="http://schemas.microsoft.com/office/drawing/2014/main" id="{405DC691-3003-41E5-9E36-1D635B9F99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3707" y="5651349"/>
            <a:ext cx="4057629" cy="7859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8418F6-A815-419E-B216-9627045CE1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44" b="93277" l="2959" r="94675">
                        <a14:foregroundMark x1="6213" y1="26050" x2="6213" y2="26050"/>
                        <a14:foregroundMark x1="7101" y1="15966" x2="7101" y2="15966"/>
                        <a14:foregroundMark x1="4734" y1="15126" x2="4734" y2="15126"/>
                        <a14:foregroundMark x1="15385" y1="21429" x2="15385" y2="21429"/>
                        <a14:foregroundMark x1="3550" y1="26471" x2="3550" y2="26471"/>
                        <a14:foregroundMark x1="84320" y1="89916" x2="84320" y2="89916"/>
                        <a14:foregroundMark x1="94675" y1="85294" x2="94675" y2="85294"/>
                        <a14:foregroundMark x1="37870" y1="93697" x2="37870" y2="93697"/>
                        <a14:foregroundMark x1="74556" y1="92437" x2="74556" y2="92437"/>
                        <a14:foregroundMark x1="66864" y1="92437" x2="66864" y2="92437"/>
                        <a14:foregroundMark x1="7396" y1="9244" x2="7396" y2="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4393" y="3619237"/>
            <a:ext cx="3219450" cy="2266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BB5520-6F5F-49F3-A9C9-AA6B2CA1D8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7059" y1="79167" x2="47059" y2="79167"/>
                        <a14:foregroundMark x1="70588" y1="83333" x2="73529" y2="66667"/>
                        <a14:foregroundMark x1="73529" y1="62500" x2="73529" y2="50000"/>
                        <a14:foregroundMark x1="70588" y1="20833" x2="58824" y2="20833"/>
                        <a14:foregroundMark x1="32353" y1="12500" x2="32353" y2="12500"/>
                        <a14:foregroundMark x1="17647" y1="16667" x2="17647" y2="1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526" y="4308212"/>
            <a:ext cx="323850" cy="228600"/>
          </a:xfrm>
          <a:prstGeom prst="rect">
            <a:avLst/>
          </a:prstGeom>
        </p:spPr>
      </p:pic>
      <p:pic>
        <p:nvPicPr>
          <p:cNvPr id="14" name="c1">
            <a:extLst>
              <a:ext uri="{FF2B5EF4-FFF2-40B4-BE49-F238E27FC236}">
                <a16:creationId xmlns:a16="http://schemas.microsoft.com/office/drawing/2014/main" id="{028E398D-FE4C-4D2B-AA3A-053E2A9119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000" b="91429" l="2924" r="91813">
                        <a14:foregroundMark x1="18713" y1="29286" x2="18713" y2="29286"/>
                        <a14:foregroundMark x1="25146" y1="63571" x2="25146" y2="63571"/>
                        <a14:foregroundMark x1="49123" y1="65714" x2="66667" y2="71429"/>
                        <a14:foregroundMark x1="67836" y1="68571" x2="66667" y2="44286"/>
                        <a14:foregroundMark x1="64912" y1="36429" x2="49123" y2="25714"/>
                        <a14:foregroundMark x1="37427" y1="17857" x2="23977" y2="30000"/>
                        <a14:foregroundMark x1="11696" y1="46429" x2="12865" y2="62857"/>
                        <a14:foregroundMark x1="22222" y1="71429" x2="44444" y2="75000"/>
                        <a14:foregroundMark x1="44444" y1="75000" x2="76608" y2="56429"/>
                        <a14:foregroundMark x1="81871" y1="47857" x2="87719" y2="25000"/>
                        <a14:foregroundMark x1="80117" y1="19286" x2="55556" y2="17143"/>
                        <a14:foregroundMark x1="52047" y1="17143" x2="29240" y2="21429"/>
                        <a14:foregroundMark x1="27485" y1="22857" x2="25146" y2="25000"/>
                        <a14:foregroundMark x1="16374" y1="19286" x2="16374" y2="19286"/>
                        <a14:foregroundMark x1="9942" y1="23571" x2="12865" y2="31429"/>
                        <a14:foregroundMark x1="16959" y1="57143" x2="16959" y2="57143"/>
                        <a14:foregroundMark x1="18129" y1="71429" x2="18129" y2="75000"/>
                        <a14:foregroundMark x1="18129" y1="75714" x2="18129" y2="75714"/>
                        <a14:foregroundMark x1="8772" y1="65714" x2="8772" y2="62857"/>
                        <a14:foregroundMark x1="7018" y1="42857" x2="7018" y2="42857"/>
                        <a14:foregroundMark x1="2924" y1="47857" x2="2924" y2="47857"/>
                        <a14:foregroundMark x1="66082" y1="87857" x2="66082" y2="87857"/>
                        <a14:foregroundMark x1="84795" y1="71429" x2="84795" y2="71429"/>
                        <a14:foregroundMark x1="91813" y1="62857" x2="89474" y2="71429"/>
                        <a14:foregroundMark x1="84795" y1="79286" x2="80117" y2="82143"/>
                        <a14:foregroundMark x1="74854" y1="84286" x2="74854" y2="84286"/>
                        <a14:foregroundMark x1="53801" y1="86429" x2="53801" y2="86429"/>
                        <a14:foregroundMark x1="36842" y1="87857" x2="36842" y2="87857"/>
                        <a14:foregroundMark x1="27485" y1="91429" x2="27485" y2="91429"/>
                        <a14:foregroundMark x1="37427" y1="5000" x2="37427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2056">
            <a:off x="3029719" y="5225315"/>
            <a:ext cx="1146956" cy="580652"/>
          </a:xfrm>
          <a:prstGeom prst="rect">
            <a:avLst/>
          </a:prstGeom>
        </p:spPr>
      </p:pic>
      <p:pic>
        <p:nvPicPr>
          <p:cNvPr id="15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C212CBD5-7830-43AD-B637-7F43D0B92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87676" y="3846240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cauhoi1">
            <a:extLst>
              <a:ext uri="{FF2B5EF4-FFF2-40B4-BE49-F238E27FC236}">
                <a16:creationId xmlns:a16="http://schemas.microsoft.com/office/drawing/2014/main" id="{66D38D96-25A6-4C91-947D-6076D625D092}"/>
              </a:ext>
            </a:extLst>
          </p:cNvPr>
          <p:cNvGrpSpPr/>
          <p:nvPr/>
        </p:nvGrpSpPr>
        <p:grpSpPr>
          <a:xfrm>
            <a:off x="134328" y="-760618"/>
            <a:ext cx="8614377" cy="5684632"/>
            <a:chOff x="709623" y="-282428"/>
            <a:chExt cx="6508500" cy="4730685"/>
          </a:xfrm>
        </p:grpSpPr>
        <p:pic>
          <p:nvPicPr>
            <p:cNvPr id="1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A5113AF7-5865-439F-ABF1-9981EC523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23" y="-282428"/>
              <a:ext cx="6508500" cy="473068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735F00-72CB-46A5-AFCB-838FBAFDD8EA}"/>
                </a:ext>
              </a:extLst>
            </p:cNvPr>
            <p:cNvSpPr txBox="1"/>
            <p:nvPr/>
          </p:nvSpPr>
          <p:spPr>
            <a:xfrm>
              <a:off x="1827307" y="1453547"/>
              <a:ext cx="4317906" cy="896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Muốn tìm thừa số chưa biết ta làm như thế nào?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6EA570F7-99E2-4C11-96F6-29C68CEA70F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6" r="25042"/>
          <a:stretch/>
        </p:blipFill>
        <p:spPr>
          <a:xfrm>
            <a:off x="134328" y="2888396"/>
            <a:ext cx="3255908" cy="3479404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4B4B7859-3BF0-4EB6-86A2-5E318860E18F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9"/>
          <a:stretch/>
        </p:blipFill>
        <p:spPr>
          <a:xfrm flipH="1">
            <a:off x="107395" y="3327057"/>
            <a:ext cx="2192103" cy="3040743"/>
          </a:xfrm>
          <a:prstGeom prst="rect">
            <a:avLst/>
          </a:prstGeom>
        </p:spPr>
      </p:pic>
      <p:sp>
        <p:nvSpPr>
          <p:cNvPr id="21" name="DAD1">
            <a:extLst>
              <a:ext uri="{FF2B5EF4-FFF2-40B4-BE49-F238E27FC236}">
                <a16:creationId xmlns:a16="http://schemas.microsoft.com/office/drawing/2014/main" id="{9BBB978B-1058-46E3-864E-28F66BAABB22}"/>
              </a:ext>
            </a:extLst>
          </p:cNvPr>
          <p:cNvSpPr/>
          <p:nvPr/>
        </p:nvSpPr>
        <p:spPr>
          <a:xfrm flipH="1">
            <a:off x="3061257" y="4093223"/>
            <a:ext cx="4701782" cy="12421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STZhongsong" panose="02010600040101010101" pitchFamily="2" charset="-122"/>
                <a:cs typeface="Arial" panose="020B0604020202020204" pitchFamily="34" charset="0"/>
              </a:rPr>
              <a:t>Lấy tích chia cho thừa số đã biết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STZhongsong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818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6237 -0.00046 L -2.02956 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5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6237 -0.0004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64896 -0.01042 " pathEditMode="relative" rAng="0" ptsTypes="AA">
                                      <p:cBhvr>
                                        <p:cTn id="49" dur="16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62D040D-77DD-40FF-A19A-B4B83AC3F341}"/>
              </a:ext>
            </a:extLst>
          </p:cNvPr>
          <p:cNvGrpSpPr/>
          <p:nvPr/>
        </p:nvGrpSpPr>
        <p:grpSpPr>
          <a:xfrm>
            <a:off x="0" y="-58684"/>
            <a:ext cx="24384000" cy="6502683"/>
            <a:chOff x="0" y="0"/>
            <a:chExt cx="24384000" cy="6858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6186F7D-3164-48EB-ADBB-C0AA3505390F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5" name="Picture 4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414F7036-2B8F-441B-8AFF-11FE66D1B8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6" name="Picture 5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B5163DD8-B2D4-4AFF-B5F5-F242BA3FF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4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12B49B96-EF81-418B-A11F-72B94934D7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D7DCB140-726D-48E3-97AF-0453E043F3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63" b="88060" l="4839" r="91935">
                        <a14:foregroundMark x1="14516" y1="44776" x2="14516" y2="44776"/>
                        <a14:foregroundMark x1="14516" y1="76119" x2="18548" y2="76119"/>
                        <a14:foregroundMark x1="4839" y1="53731" x2="4839" y2="53731"/>
                        <a14:foregroundMark x1="65323" y1="74627" x2="65323" y2="74627"/>
                        <a14:foregroundMark x1="46774" y1="77612" x2="46774" y2="77612"/>
                        <a14:foregroundMark x1="58871" y1="76119" x2="71774" y2="68657"/>
                        <a14:foregroundMark x1="91935" y1="58209" x2="91935" y2="58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9916" y="5254319"/>
            <a:ext cx="1181100" cy="638175"/>
          </a:xfrm>
          <a:prstGeom prst="rect">
            <a:avLst/>
          </a:prstGeom>
        </p:spPr>
      </p:pic>
      <p:pic>
        <p:nvPicPr>
          <p:cNvPr id="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4867D60-8F27-49A6-9F7D-710D9EBB4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519FCF6-2E7A-4979-8021-E996CA8FC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578885-A138-4D59-A363-CDD32FCE4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F195A5-A609-43E6-A90F-438C51ADB3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9598" y1="62824" x2="19598" y2="62824"/>
                        <a14:foregroundMark x1="20603" y1="55331" x2="20603" y2="55331"/>
                        <a14:foregroundMark x1="24623" y1="53026" x2="24623" y2="53026"/>
                        <a14:foregroundMark x1="19598" y1="66571" x2="19598" y2="66571"/>
                        <a14:foregroundMark x1="21608" y1="53890" x2="21608" y2="53890"/>
                        <a14:foregroundMark x1="74372" y1="61671" x2="74372" y2="61671"/>
                        <a14:foregroundMark x1="74874" y1="57349" x2="74874" y2="57349"/>
                        <a14:foregroundMark x1="73367" y1="54755" x2="73367" y2="54755"/>
                        <a14:foregroundMark x1="25126" y1="89049" x2="25126" y2="89049"/>
                        <a14:foregroundMark x1="31156" y1="83573" x2="31156" y2="83573"/>
                        <a14:foregroundMark x1="31658" y1="85879" x2="31658" y2="85879"/>
                        <a14:foregroundMark x1="32161" y1="84438" x2="32161" y2="84438"/>
                        <a14:foregroundMark x1="31658" y1="86455" x2="31658" y2="86455"/>
                        <a14:foregroundMark x1="72362" y1="88761" x2="72362" y2="88761"/>
                        <a14:foregroundMark x1="80905" y1="88761" x2="80905" y2="88761"/>
                        <a14:foregroundMark x1="82915" y1="87896" x2="82915" y2="87896"/>
                        <a14:foregroundMark x1="62814" y1="84438" x2="62814" y2="84438"/>
                        <a14:foregroundMark x1="62312" y1="82709" x2="62312" y2="82709"/>
                        <a14:foregroundMark x1="62312" y1="86167" x2="62312" y2="86167"/>
                        <a14:foregroundMark x1="62814" y1="85303" x2="62814" y2="85303"/>
                        <a14:foregroundMark x1="31658" y1="85014" x2="31658" y2="85014"/>
                        <a14:foregroundMark x1="72864" y1="52450" x2="72864" y2="52450"/>
                        <a14:foregroundMark x1="70352" y1="51009" x2="70352" y2="51009"/>
                        <a14:foregroundMark x1="19095" y1="57637" x2="19095" y2="57637"/>
                        <a14:foregroundMark x1="23618" y1="51297" x2="23618" y2="51297"/>
                        <a14:foregroundMark x1="61809" y1="79539" x2="61809" y2="79539"/>
                        <a14:foregroundMark x1="32161" y1="78963" x2="32161" y2="78963"/>
                        <a14:foregroundMark x1="62814" y1="81556" x2="62814" y2="81556"/>
                        <a14:foregroundMark x1="61307" y1="77522" x2="61307" y2="77522"/>
                        <a14:backgroundMark x1="23116" y1="54179" x2="23116" y2="54179"/>
                        <a14:backgroundMark x1="24623" y1="52738" x2="24623" y2="52738"/>
                        <a14:backgroundMark x1="24623" y1="53890" x2="24623" y2="53890"/>
                        <a14:backgroundMark x1="24623" y1="51873" x2="24623" y2="51873"/>
                        <a14:backgroundMark x1="67337" y1="74928" x2="67337" y2="74928"/>
                        <a14:backgroundMark x1="67337" y1="72622" x2="67337" y2="72622"/>
                        <a14:backgroundMark x1="58291" y1="78386" x2="58291" y2="78386"/>
                        <a14:backgroundMark x1="27136" y1="72334" x2="27136" y2="72334"/>
                        <a14:backgroundMark x1="37186" y1="78386" x2="37186" y2="78386"/>
                        <a14:backgroundMark x1="37186" y1="79539" x2="37186" y2="79539"/>
                        <a14:backgroundMark x1="57286" y1="80692" x2="57286" y2="80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0790" y="2771842"/>
            <a:ext cx="1895475" cy="3305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EB237E-16AC-4A3C-AC73-6DB64296C33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9605" r="13187" b="10214"/>
          <a:stretch/>
        </p:blipFill>
        <p:spPr>
          <a:xfrm>
            <a:off x="8129602" y="3926602"/>
            <a:ext cx="288925" cy="196850"/>
          </a:xfrm>
          <a:prstGeom prst="rect">
            <a:avLst/>
          </a:prstGeom>
        </p:spPr>
      </p:pic>
      <p:pic>
        <p:nvPicPr>
          <p:cNvPr id="13" name="CAUDI">
            <a:extLst>
              <a:ext uri="{FF2B5EF4-FFF2-40B4-BE49-F238E27FC236}">
                <a16:creationId xmlns:a16="http://schemas.microsoft.com/office/drawing/2014/main" id="{65E16B8A-0A7C-4954-9AC2-5C275D3FE5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034" y="5666414"/>
            <a:ext cx="4057629" cy="785981"/>
          </a:xfrm>
          <a:prstGeom prst="rect">
            <a:avLst/>
          </a:prstGeom>
        </p:spPr>
      </p:pic>
      <p:pic>
        <p:nvPicPr>
          <p:cNvPr id="14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C2B95673-C3D2-47A5-8FB1-3BCB39AA3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38816" y="3863785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cauhoi1">
            <a:extLst>
              <a:ext uri="{FF2B5EF4-FFF2-40B4-BE49-F238E27FC236}">
                <a16:creationId xmlns:a16="http://schemas.microsoft.com/office/drawing/2014/main" id="{4D40EB81-F463-4D59-A2B3-CA8C610F2EC1}"/>
              </a:ext>
            </a:extLst>
          </p:cNvPr>
          <p:cNvGrpSpPr/>
          <p:nvPr/>
        </p:nvGrpSpPr>
        <p:grpSpPr>
          <a:xfrm>
            <a:off x="228600" y="-341509"/>
            <a:ext cx="7901002" cy="5228845"/>
            <a:chOff x="553529" y="-341509"/>
            <a:chExt cx="7864998" cy="5904023"/>
          </a:xfrm>
        </p:grpSpPr>
        <p:pic>
          <p:nvPicPr>
            <p:cNvPr id="16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8F8DC37A-A0AA-4F6D-B1E6-3133F20D7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29" y="-341509"/>
              <a:ext cx="7864998" cy="59040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026C18-D958-4B88-B12C-32A90A765273}"/>
                </a:ext>
              </a:extLst>
            </p:cNvPr>
            <p:cNvSpPr txBox="1"/>
            <p:nvPr/>
          </p:nvSpPr>
          <p:spPr>
            <a:xfrm>
              <a:off x="1861159" y="1885907"/>
              <a:ext cx="5116921" cy="1216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Muốn tìm số bị chia ta làm như thế nào?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8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0C127A04-D5ED-4DE0-90E3-FE34E1557A5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4" r="23708"/>
          <a:stretch/>
        </p:blipFill>
        <p:spPr>
          <a:xfrm>
            <a:off x="134328" y="3175000"/>
            <a:ext cx="3313822" cy="3192800"/>
          </a:xfrm>
          <a:prstGeom prst="rect">
            <a:avLst/>
          </a:prstGeom>
        </p:spPr>
      </p:pic>
      <p:pic>
        <p:nvPicPr>
          <p:cNvPr id="19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C4AED4BB-10D8-4AE1-BD37-71423DD8A51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sp>
        <p:nvSpPr>
          <p:cNvPr id="20" name="DAD1">
            <a:extLst>
              <a:ext uri="{FF2B5EF4-FFF2-40B4-BE49-F238E27FC236}">
                <a16:creationId xmlns:a16="http://schemas.microsoft.com/office/drawing/2014/main" id="{8460E64C-C8E7-40C5-B700-27EF893992D4}"/>
              </a:ext>
            </a:extLst>
          </p:cNvPr>
          <p:cNvSpPr/>
          <p:nvPr/>
        </p:nvSpPr>
        <p:spPr>
          <a:xfrm flipH="1">
            <a:off x="4309916" y="3450566"/>
            <a:ext cx="4554298" cy="135440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Lấy thương nhân với số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399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6237 -0.0004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-0.64895 -0.01041 " pathEditMode="relative" rAng="0" ptsTypes="AA">
                                      <p:cBhvr>
                                        <p:cTn id="38" dur="16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0F99962-532D-4C38-ACD9-B3B05F67D062}"/>
              </a:ext>
            </a:extLst>
          </p:cNvPr>
          <p:cNvGrpSpPr/>
          <p:nvPr/>
        </p:nvGrpSpPr>
        <p:grpSpPr>
          <a:xfrm>
            <a:off x="0" y="-58683"/>
            <a:ext cx="12860594" cy="6483634"/>
            <a:chOff x="0" y="0"/>
            <a:chExt cx="12192000" cy="6858000"/>
          </a:xfrm>
        </p:grpSpPr>
        <p:pic>
          <p:nvPicPr>
            <p:cNvPr id="5" name="Picture 4" descr="A close up of a flower&#10;&#10;Description automatically generated">
              <a:extLst>
                <a:ext uri="{FF2B5EF4-FFF2-40B4-BE49-F238E27FC236}">
                  <a16:creationId xmlns:a16="http://schemas.microsoft.com/office/drawing/2014/main" id="{CA7C98F4-ED17-48AE-A1A9-22EA98EB2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16DFA9DC-BAA2-4F75-99E8-41A92C4E0C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984DF0D-EF10-4519-8504-39E6A98216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0000" l="5263" r="96053">
                        <a14:foregroundMark x1="21053" y1="20000" x2="21053" y2="20000"/>
                        <a14:foregroundMark x1="53947" y1="20000" x2="53947" y2="20000"/>
                        <a14:foregroundMark x1="72368" y1="25714" x2="72368" y2="25714"/>
                        <a14:foregroundMark x1="77632" y1="40000" x2="78947" y2="57143"/>
                        <a14:foregroundMark x1="88158" y1="60000" x2="89474" y2="54286"/>
                        <a14:foregroundMark x1="96053" y1="25714" x2="96053" y2="25714"/>
                        <a14:foregroundMark x1="94737" y1="71429" x2="94737" y2="71429"/>
                        <a14:foregroundMark x1="72368" y1="77143" x2="71053" y2="77143"/>
                        <a14:foregroundMark x1="53947" y1="80000" x2="53947" y2="80000"/>
                        <a14:foregroundMark x1="19737" y1="8571" x2="19737" y2="8571"/>
                        <a14:foregroundMark x1="5263" y1="14286" x2="5263" y2="14286"/>
                        <a14:foregroundMark x1="9211" y1="34286" x2="9211" y2="34286"/>
                        <a14:foregroundMark x1="14474" y1="57143" x2="14474" y2="57143"/>
                        <a14:foregroundMark x1="19737" y1="65714" x2="19737" y2="65714"/>
                        <a14:foregroundMark x1="30263" y1="77143" x2="30263" y2="77143"/>
                        <a14:foregroundMark x1="26316" y1="71429" x2="26316" y2="71429"/>
                        <a14:foregroundMark x1="35526" y1="80000" x2="35526" y2="80000"/>
                        <a14:foregroundMark x1="65789" y1="80000" x2="65789" y2="80000"/>
                        <a14:foregroundMark x1="14474" y1="48571" x2="14474" y2="48571"/>
                      </a14:backgroundRemoval>
                    </a14:imgEffect>
                  </a14:imgLayer>
                </a14:imgProps>
              </a:ext>
            </a:extLst>
          </a:blip>
          <a:srcRect l="1663" b="18842"/>
          <a:stretch/>
        </p:blipFill>
        <p:spPr>
          <a:xfrm>
            <a:off x="7905758" y="3919181"/>
            <a:ext cx="711859" cy="250130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3A5EBDD9-A917-4C88-9EF7-67A3A904A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5412" y="5639855"/>
            <a:ext cx="4057629" cy="785981"/>
          </a:xfrm>
          <a:prstGeom prst="rect">
            <a:avLst/>
          </a:prstGeom>
        </p:spPr>
      </p:pic>
      <p:pic>
        <p:nvPicPr>
          <p:cNvPr id="10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385AAB3F-5A46-48EA-95BB-C5B99F040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01115" y="382022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cauhoi1">
            <a:extLst>
              <a:ext uri="{FF2B5EF4-FFF2-40B4-BE49-F238E27FC236}">
                <a16:creationId xmlns:a16="http://schemas.microsoft.com/office/drawing/2014/main" id="{F0F54770-AC0A-4530-8063-4A7C11557BF5}"/>
              </a:ext>
            </a:extLst>
          </p:cNvPr>
          <p:cNvGrpSpPr/>
          <p:nvPr/>
        </p:nvGrpSpPr>
        <p:grpSpPr>
          <a:xfrm>
            <a:off x="570441" y="-1132114"/>
            <a:ext cx="8225216" cy="6003625"/>
            <a:chOff x="1993037" y="-990649"/>
            <a:chExt cx="5607757" cy="4209579"/>
          </a:xfrm>
        </p:grpSpPr>
        <p:pic>
          <p:nvPicPr>
            <p:cNvPr id="12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306950DE-395A-4095-9062-8950C57CF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037" y="-990649"/>
              <a:ext cx="5607757" cy="420957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EB6CC3-09FD-4EDE-8E61-A4F6E8A2573E}"/>
                </a:ext>
              </a:extLst>
            </p:cNvPr>
            <p:cNvSpPr txBox="1"/>
            <p:nvPr/>
          </p:nvSpPr>
          <p:spPr>
            <a:xfrm>
              <a:off x="2994543" y="625533"/>
              <a:ext cx="3726529" cy="1100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Muốn tìm số chia ta làm như thế nào?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4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FCCB999A-36CA-422F-A3A4-AA06B8C136C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3" r="30615"/>
          <a:stretch/>
        </p:blipFill>
        <p:spPr>
          <a:xfrm>
            <a:off x="134328" y="3060700"/>
            <a:ext cx="3013811" cy="3307100"/>
          </a:xfrm>
          <a:prstGeom prst="rect">
            <a:avLst/>
          </a:prstGeom>
        </p:spPr>
      </p:pic>
      <p:pic>
        <p:nvPicPr>
          <p:cNvPr id="15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303E34E3-C010-432E-A2E2-A523847619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sp>
        <p:nvSpPr>
          <p:cNvPr id="16" name="DAD1">
            <a:extLst>
              <a:ext uri="{FF2B5EF4-FFF2-40B4-BE49-F238E27FC236}">
                <a16:creationId xmlns:a16="http://schemas.microsoft.com/office/drawing/2014/main" id="{8189CE46-3659-48DD-97C4-A74BF929A95E}"/>
              </a:ext>
            </a:extLst>
          </p:cNvPr>
          <p:cNvSpPr/>
          <p:nvPr/>
        </p:nvSpPr>
        <p:spPr>
          <a:xfrm flipH="1">
            <a:off x="2619891" y="4189701"/>
            <a:ext cx="4384880" cy="1482784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Lấy số bị chia chia cho thương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D0B9E4-9D25-4D86-B5DF-0BCA170934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0970" y="2679700"/>
            <a:ext cx="2809508" cy="34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84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6237 -0.0004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64896 -0.01042 " pathEditMode="relative" rAng="0" ptsTypes="AA">
                                      <p:cBhvr>
                                        <p:cTn id="35" dur="16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F40EF4-8031-470F-A9B3-6CC3EEA1E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2EC0E9-F6CA-0AC1-5851-FDA547C00B33}"/>
              </a:ext>
            </a:extLst>
          </p:cNvPr>
          <p:cNvSpPr txBox="1"/>
          <p:nvPr/>
        </p:nvSpPr>
        <p:spPr>
          <a:xfrm>
            <a:off x="-169155" y="121774"/>
            <a:ext cx="6426050" cy="646331"/>
          </a:xfrm>
          <a:custGeom>
            <a:avLst/>
            <a:gdLst>
              <a:gd name="connsiteX0" fmla="*/ 0 w 6426050"/>
              <a:gd name="connsiteY0" fmla="*/ 0 h 646331"/>
              <a:gd name="connsiteX1" fmla="*/ 642605 w 6426050"/>
              <a:gd name="connsiteY1" fmla="*/ 0 h 646331"/>
              <a:gd name="connsiteX2" fmla="*/ 1413731 w 6426050"/>
              <a:gd name="connsiteY2" fmla="*/ 0 h 646331"/>
              <a:gd name="connsiteX3" fmla="*/ 2056336 w 6426050"/>
              <a:gd name="connsiteY3" fmla="*/ 0 h 646331"/>
              <a:gd name="connsiteX4" fmla="*/ 2634681 w 6426050"/>
              <a:gd name="connsiteY4" fmla="*/ 0 h 646331"/>
              <a:gd name="connsiteX5" fmla="*/ 3277286 w 6426050"/>
              <a:gd name="connsiteY5" fmla="*/ 0 h 646331"/>
              <a:gd name="connsiteX6" fmla="*/ 3727109 w 6426050"/>
              <a:gd name="connsiteY6" fmla="*/ 0 h 646331"/>
              <a:gd name="connsiteX7" fmla="*/ 4305454 w 6426050"/>
              <a:gd name="connsiteY7" fmla="*/ 0 h 646331"/>
              <a:gd name="connsiteX8" fmla="*/ 4819538 w 6426050"/>
              <a:gd name="connsiteY8" fmla="*/ 0 h 646331"/>
              <a:gd name="connsiteX9" fmla="*/ 5590664 w 6426050"/>
              <a:gd name="connsiteY9" fmla="*/ 0 h 646331"/>
              <a:gd name="connsiteX10" fmla="*/ 6426050 w 6426050"/>
              <a:gd name="connsiteY10" fmla="*/ 0 h 646331"/>
              <a:gd name="connsiteX11" fmla="*/ 6426050 w 6426050"/>
              <a:gd name="connsiteY11" fmla="*/ 646331 h 646331"/>
              <a:gd name="connsiteX12" fmla="*/ 5654924 w 6426050"/>
              <a:gd name="connsiteY12" fmla="*/ 646331 h 646331"/>
              <a:gd name="connsiteX13" fmla="*/ 5012319 w 6426050"/>
              <a:gd name="connsiteY13" fmla="*/ 646331 h 646331"/>
              <a:gd name="connsiteX14" fmla="*/ 4305454 w 6426050"/>
              <a:gd name="connsiteY14" fmla="*/ 646331 h 646331"/>
              <a:gd name="connsiteX15" fmla="*/ 3662848 w 6426050"/>
              <a:gd name="connsiteY15" fmla="*/ 646331 h 646331"/>
              <a:gd name="connsiteX16" fmla="*/ 3020244 w 6426050"/>
              <a:gd name="connsiteY16" fmla="*/ 646331 h 646331"/>
              <a:gd name="connsiteX17" fmla="*/ 2313378 w 6426050"/>
              <a:gd name="connsiteY17" fmla="*/ 646331 h 646331"/>
              <a:gd name="connsiteX18" fmla="*/ 1863555 w 6426050"/>
              <a:gd name="connsiteY18" fmla="*/ 646331 h 646331"/>
              <a:gd name="connsiteX19" fmla="*/ 1220950 w 6426050"/>
              <a:gd name="connsiteY19" fmla="*/ 646331 h 646331"/>
              <a:gd name="connsiteX20" fmla="*/ 771126 w 6426050"/>
              <a:gd name="connsiteY20" fmla="*/ 646331 h 646331"/>
              <a:gd name="connsiteX21" fmla="*/ 0 w 6426050"/>
              <a:gd name="connsiteY21" fmla="*/ 646331 h 646331"/>
              <a:gd name="connsiteX22" fmla="*/ 0 w 6426050"/>
              <a:gd name="connsiteY2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26050" h="646331" extrusionOk="0">
                <a:moveTo>
                  <a:pt x="0" y="0"/>
                </a:moveTo>
                <a:cubicBezTo>
                  <a:pt x="319493" y="21493"/>
                  <a:pt x="471526" y="11769"/>
                  <a:pt x="642605" y="0"/>
                </a:cubicBezTo>
                <a:cubicBezTo>
                  <a:pt x="813684" y="-11769"/>
                  <a:pt x="1184379" y="7635"/>
                  <a:pt x="1413731" y="0"/>
                </a:cubicBezTo>
                <a:cubicBezTo>
                  <a:pt x="1643083" y="-7635"/>
                  <a:pt x="1834450" y="15246"/>
                  <a:pt x="2056336" y="0"/>
                </a:cubicBezTo>
                <a:cubicBezTo>
                  <a:pt x="2278222" y="-15246"/>
                  <a:pt x="2388732" y="5571"/>
                  <a:pt x="2634681" y="0"/>
                </a:cubicBezTo>
                <a:cubicBezTo>
                  <a:pt x="2880631" y="-5571"/>
                  <a:pt x="3029476" y="-31494"/>
                  <a:pt x="3277286" y="0"/>
                </a:cubicBezTo>
                <a:cubicBezTo>
                  <a:pt x="3525097" y="31494"/>
                  <a:pt x="3508813" y="8744"/>
                  <a:pt x="3727109" y="0"/>
                </a:cubicBezTo>
                <a:cubicBezTo>
                  <a:pt x="3945405" y="-8744"/>
                  <a:pt x="4142363" y="-3030"/>
                  <a:pt x="4305454" y="0"/>
                </a:cubicBezTo>
                <a:cubicBezTo>
                  <a:pt x="4468546" y="3030"/>
                  <a:pt x="4646174" y="8681"/>
                  <a:pt x="4819538" y="0"/>
                </a:cubicBezTo>
                <a:cubicBezTo>
                  <a:pt x="4992902" y="-8681"/>
                  <a:pt x="5299762" y="19428"/>
                  <a:pt x="5590664" y="0"/>
                </a:cubicBezTo>
                <a:cubicBezTo>
                  <a:pt x="5881566" y="-19428"/>
                  <a:pt x="6197104" y="-14017"/>
                  <a:pt x="6426050" y="0"/>
                </a:cubicBezTo>
                <a:cubicBezTo>
                  <a:pt x="6441348" y="258610"/>
                  <a:pt x="6415311" y="483882"/>
                  <a:pt x="6426050" y="646331"/>
                </a:cubicBezTo>
                <a:cubicBezTo>
                  <a:pt x="6092567" y="649302"/>
                  <a:pt x="6021526" y="656006"/>
                  <a:pt x="5654924" y="646331"/>
                </a:cubicBezTo>
                <a:cubicBezTo>
                  <a:pt x="5288322" y="636656"/>
                  <a:pt x="5296226" y="615957"/>
                  <a:pt x="5012319" y="646331"/>
                </a:cubicBezTo>
                <a:cubicBezTo>
                  <a:pt x="4728412" y="676705"/>
                  <a:pt x="4475369" y="671636"/>
                  <a:pt x="4305454" y="646331"/>
                </a:cubicBezTo>
                <a:cubicBezTo>
                  <a:pt x="4135540" y="621026"/>
                  <a:pt x="3890609" y="672878"/>
                  <a:pt x="3662848" y="646331"/>
                </a:cubicBezTo>
                <a:cubicBezTo>
                  <a:pt x="3435087" y="619784"/>
                  <a:pt x="3193295" y="624899"/>
                  <a:pt x="3020244" y="646331"/>
                </a:cubicBezTo>
                <a:cubicBezTo>
                  <a:pt x="2847193" y="667763"/>
                  <a:pt x="2639663" y="659691"/>
                  <a:pt x="2313378" y="646331"/>
                </a:cubicBezTo>
                <a:cubicBezTo>
                  <a:pt x="1987093" y="632971"/>
                  <a:pt x="2085738" y="652278"/>
                  <a:pt x="1863555" y="646331"/>
                </a:cubicBezTo>
                <a:cubicBezTo>
                  <a:pt x="1641372" y="640384"/>
                  <a:pt x="1494116" y="634630"/>
                  <a:pt x="1220950" y="646331"/>
                </a:cubicBezTo>
                <a:cubicBezTo>
                  <a:pt x="947784" y="658032"/>
                  <a:pt x="954667" y="660803"/>
                  <a:pt x="771126" y="646331"/>
                </a:cubicBezTo>
                <a:cubicBezTo>
                  <a:pt x="587585" y="631859"/>
                  <a:pt x="352785" y="633516"/>
                  <a:pt x="0" y="646331"/>
                </a:cubicBezTo>
                <a:cubicBezTo>
                  <a:pt x="-18161" y="374860"/>
                  <a:pt x="7544" y="259164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5075893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9552152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2DDFA1-8F3C-42E4-A705-D4D213616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2115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143541-FC42-2C40-0981-B42C13E1B2F0}"/>
              </a:ext>
            </a:extLst>
          </p:cNvPr>
          <p:cNvSpPr/>
          <p:nvPr/>
        </p:nvSpPr>
        <p:spPr>
          <a:xfrm>
            <a:off x="25713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E6A163-0F39-4D87-A45C-B52FC3D02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4372" y="2993222"/>
            <a:ext cx="3944454" cy="3603048"/>
          </a:xfrm>
          <a:prstGeom prst="rect">
            <a:avLst/>
          </a:prstGeom>
        </p:spPr>
      </p:pic>
      <p:sp>
        <p:nvSpPr>
          <p:cNvPr id="21" name="Cloud Callout 15">
            <a:extLst>
              <a:ext uri="{FF2B5EF4-FFF2-40B4-BE49-F238E27FC236}">
                <a16:creationId xmlns:a16="http://schemas.microsoft.com/office/drawing/2014/main" id="{7764391C-740D-4A55-8CF9-C3E776FEEFEA}"/>
              </a:ext>
            </a:extLst>
          </p:cNvPr>
          <p:cNvSpPr/>
          <p:nvPr/>
        </p:nvSpPr>
        <p:spPr>
          <a:xfrm>
            <a:off x="895351" y="1902009"/>
            <a:ext cx="7051422" cy="2201092"/>
          </a:xfrm>
          <a:prstGeom prst="cloudCallout">
            <a:avLst>
              <a:gd name="adj1" fmla="val 45155"/>
              <a:gd name="adj2" fmla="val 84508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iCiel Pacifico" panose="02000000000000000000" pitchFamily="2" charset="0"/>
              </a:rPr>
              <a:t>Thực hiện phép chia này như thế nào?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716B2A-994D-4D91-BFAA-B2C330762EE8}"/>
              </a:ext>
            </a:extLst>
          </p:cNvPr>
          <p:cNvSpPr txBox="1"/>
          <p:nvPr/>
        </p:nvSpPr>
        <p:spPr>
          <a:xfrm>
            <a:off x="3680724" y="656221"/>
            <a:ext cx="3507500" cy="8512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4400" b="1">
                <a:solidFill>
                  <a:prstClr val="black"/>
                </a:solidFill>
              </a:rPr>
              <a:t>1218 : 3 = </a:t>
            </a:r>
            <a:r>
              <a:rPr lang="en-US" sz="44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11749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0143&quot;&gt;&lt;property id=&quot;20148&quot; value=&quot;5&quot;/&gt;&lt;property id=&quot;20300&quot; value=&quot;Slide 6&quot;/&gt;&lt;property id=&quot;20307&quot; value=&quot;297&quot;/&gt;&lt;/object&gt;&lt;object type=&quot;3&quot; unique_id=&quot;480144&quot;&gt;&lt;property id=&quot;20148&quot; value=&quot;5&quot;/&gt;&lt;property id=&quot;20300&quot; value=&quot;Slide 7&quot;/&gt;&lt;property id=&quot;20307&quot; value=&quot;298&quot;/&gt;&lt;/object&gt;&lt;object type=&quot;3&quot; unique_id=&quot;480153&quot;&gt;&lt;property id=&quot;20148&quot; value=&quot;5&quot;/&gt;&lt;property id=&quot;20300&quot; value=&quot;Slide 11&quot;/&gt;&lt;property id=&quot;20307&quot; value=&quot;307&quot;/&gt;&lt;/object&gt;&lt;object type=&quot;3&quot; unique_id=&quot;480154&quot;&gt;&lt;property id=&quot;20148&quot; value=&quot;5&quot;/&gt;&lt;property id=&quot;20300&quot; value=&quot;Slide 12&quot;/&gt;&lt;property id=&quot;20307&quot; value=&quot;308&quot;/&gt;&lt;/object&gt;&lt;object type=&quot;3&quot; unique_id=&quot;480155&quot;&gt;&lt;property id=&quot;20148&quot; value=&quot;5&quot;/&gt;&lt;property id=&quot;20300&quot; value=&quot;Slide 13&quot;/&gt;&lt;property id=&quot;20307&quot; value=&quot;309&quot;/&gt;&lt;/object&gt;&lt;object type=&quot;3&quot; unique_id=&quot;480156&quot;&gt;&lt;property id=&quot;20148&quot; value=&quot;5&quot;/&gt;&lt;property id=&quot;20300&quot; value=&quot;Slide 16&quot;/&gt;&lt;property id=&quot;20307&quot; value=&quot;310&quot;/&gt;&lt;/object&gt;&lt;object type=&quot;3&quot; unique_id=&quot;480359&quot;&gt;&lt;property id=&quot;20148&quot; value=&quot;5&quot;/&gt;&lt;property id=&quot;20300&quot; value=&quot;Slide 1&quot;/&gt;&lt;property id=&quot;20307&quot; value=&quot;319&quot;/&gt;&lt;/object&gt;&lt;object type=&quot;3&quot; unique_id=&quot;484667&quot;&gt;&lt;property id=&quot;20148&quot; value=&quot;5&quot;/&gt;&lt;property id=&quot;20300&quot; value=&quot;Slide 2&quot;/&gt;&lt;property id=&quot;20307&quot; value=&quot;329&quot;/&gt;&lt;/object&gt;&lt;object type=&quot;3&quot; unique_id=&quot;484668&quot;&gt;&lt;property id=&quot;20148&quot; value=&quot;5&quot;/&gt;&lt;property id=&quot;20300&quot; value=&quot;Slide 3 - &amp;quot;CHIM ĐƯA THƯ&amp;quot;&quot;/&gt;&lt;property id=&quot;20307&quot; value=&quot;330&quot;/&gt;&lt;/object&gt;&lt;object type=&quot;3&quot; unique_id=&quot;484669&quot;&gt;&lt;property id=&quot;20148&quot; value=&quot;5&quot;/&gt;&lt;property id=&quot;20300&quot; value=&quot;Slide 4&quot;/&gt;&lt;property id=&quot;20307&quot; value=&quot;331&quot;/&gt;&lt;/object&gt;&lt;object type=&quot;3&quot; unique_id=&quot;484816&quot;&gt;&lt;property id=&quot;20148&quot; value=&quot;5&quot;/&gt;&lt;property id=&quot;20300&quot; value=&quot;Slide 5&quot;/&gt;&lt;property id=&quot;20307&quot; value=&quot;332&quot;/&gt;&lt;/object&gt;&lt;object type=&quot;3&quot; unique_id=&quot;485364&quot;&gt;&lt;property id=&quot;20148&quot; value=&quot;5&quot;/&gt;&lt;property id=&quot;20300&quot; value=&quot;Slide 10&quot;/&gt;&lt;property id=&quot;20307&quot; value=&quot;334&quot;/&gt;&lt;/object&gt;&lt;object type=&quot;3&quot; unique_id=&quot;485592&quot;&gt;&lt;property id=&quot;20148&quot; value=&quot;5&quot;/&gt;&lt;property id=&quot;20300&quot; value=&quot;Slide 8&quot;/&gt;&lt;property id=&quot;20307&quot; value=&quot;335&quot;/&gt;&lt;/object&gt;&lt;object type=&quot;3&quot; unique_id=&quot;485593&quot;&gt;&lt;property id=&quot;20148&quot; value=&quot;5&quot;/&gt;&lt;property id=&quot;20300&quot; value=&quot;Slide 9&quot;/&gt;&lt;property id=&quot;20307&quot; value=&quot;336&quot;/&gt;&lt;/object&gt;&lt;object type=&quot;3&quot; unique_id=&quot;485774&quot;&gt;&lt;property id=&quot;20148&quot; value=&quot;5&quot;/&gt;&lt;property id=&quot;20300&quot; value=&quot;Slide 14&quot;/&gt;&lt;property id=&quot;20307&quot; value=&quot;337&quot;/&gt;&lt;/object&gt;&lt;object type=&quot;3&quot; unique_id=&quot;485853&quot;&gt;&lt;property id=&quot;20148&quot; value=&quot;5&quot;/&gt;&lt;property id=&quot;20300&quot; value=&quot;Slide 15&quot;/&gt;&lt;property id=&quot;20307&quot; value=&quot;338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3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4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471</TotalTime>
  <Words>620</Words>
  <PresentationFormat>Widescreen</PresentationFormat>
  <Paragraphs>182</Paragraphs>
  <Slides>24</Slides>
  <Notes>20</Notes>
  <HiddenSlides>0</HiddenSlides>
  <MMClips>28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等线</vt:lpstr>
      <vt:lpstr>Arial</vt:lpstr>
      <vt:lpstr>Calibri</vt:lpstr>
      <vt:lpstr>iCiel Pacifico</vt:lpstr>
      <vt:lpstr>iCiel Showcase Script</vt:lpstr>
      <vt:lpstr>SVN-Caprica Script</vt:lpstr>
      <vt:lpstr>UTM Avo</vt:lpstr>
      <vt:lpstr>UVN Banh Mi</vt:lpstr>
      <vt:lpstr>包图主题2</vt:lpstr>
      <vt:lpstr>3_千图网海量PPT模板www.58pic.com​​</vt:lpstr>
      <vt:lpstr>1_包图主题2</vt:lpstr>
      <vt:lpstr>4_千图网海量PPT模板www.58pic.com​​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dcterms:created xsi:type="dcterms:W3CDTF">2021-01-08T03:00:40Z</dcterms:created>
  <dcterms:modified xsi:type="dcterms:W3CDTF">2023-01-13T11:19:12Z</dcterms:modified>
</cp:coreProperties>
</file>